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69" r:id="rId2"/>
    <p:sldId id="483" r:id="rId3"/>
    <p:sldId id="464" r:id="rId4"/>
    <p:sldId id="467" r:id="rId5"/>
    <p:sldId id="465" r:id="rId6"/>
    <p:sldId id="468" r:id="rId7"/>
    <p:sldId id="469" r:id="rId8"/>
    <p:sldId id="470" r:id="rId9"/>
    <p:sldId id="471" r:id="rId10"/>
    <p:sldId id="475" r:id="rId11"/>
    <p:sldId id="476" r:id="rId12"/>
    <p:sldId id="377" r:id="rId13"/>
    <p:sldId id="430" r:id="rId14"/>
    <p:sldId id="472" r:id="rId15"/>
    <p:sldId id="393" r:id="rId16"/>
    <p:sldId id="372" r:id="rId17"/>
    <p:sldId id="478" r:id="rId18"/>
    <p:sldId id="394" r:id="rId19"/>
    <p:sldId id="433" r:id="rId20"/>
    <p:sldId id="479" r:id="rId21"/>
    <p:sldId id="379" r:id="rId22"/>
    <p:sldId id="422" r:id="rId23"/>
    <p:sldId id="416" r:id="rId24"/>
    <p:sldId id="351" r:id="rId25"/>
    <p:sldId id="477" r:id="rId26"/>
    <p:sldId id="480" r:id="rId27"/>
    <p:sldId id="481" r:id="rId28"/>
    <p:sldId id="473" r:id="rId29"/>
    <p:sldId id="482" r:id="rId30"/>
  </p:sldIdLst>
  <p:sldSz cx="12190413" cy="6859588"/>
  <p:notesSz cx="6858000" cy="9144000"/>
  <p:custDataLst>
    <p:tags r:id="rId32"/>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0896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1793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82689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43586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3044825" algn="l" defTabSz="121793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653790" algn="l" defTabSz="121793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262755" algn="l" defTabSz="121793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871720" algn="l" defTabSz="121793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F69F1E"/>
    <a:srgbClr val="0099A9"/>
    <a:srgbClr val="EA5E66"/>
    <a:srgbClr val="EA6103"/>
    <a:srgbClr val="D43E01"/>
    <a:srgbClr val="E8EAE9"/>
    <a:srgbClr val="FCFCFC"/>
    <a:srgbClr val="CCD0D1"/>
    <a:srgbClr val="D7D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98186" autoAdjust="0"/>
  </p:normalViewPr>
  <p:slideViewPr>
    <p:cSldViewPr>
      <p:cViewPr varScale="1">
        <p:scale>
          <a:sx n="110" d="100"/>
          <a:sy n="110" d="100"/>
        </p:scale>
        <p:origin x="390" y="78"/>
      </p:cViewPr>
      <p:guideLst>
        <p:guide orient="horz" pos="2161"/>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2021/1/6</a:t>
            </a:fld>
            <a:endParaRPr lang="zh-CN" altLang="en-US" dirty="0"/>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1217930" rtl="0" eaLnBrk="1" latinLnBrk="0" hangingPunct="1">
      <a:defRPr sz="1600" kern="1200">
        <a:solidFill>
          <a:schemeClr val="tx1"/>
        </a:solidFill>
        <a:latin typeface="+mn-lt"/>
        <a:ea typeface="微软雅黑" panose="020B0503020204020204" pitchFamily="34" charset="-122"/>
        <a:cs typeface="+mn-cs"/>
      </a:defRPr>
    </a:lvl1pPr>
    <a:lvl2pPr marL="608965" algn="l" defTabSz="1217930" rtl="0" eaLnBrk="1" latinLnBrk="0" hangingPunct="1">
      <a:defRPr sz="1600" kern="1200">
        <a:solidFill>
          <a:schemeClr val="tx1"/>
        </a:solidFill>
        <a:latin typeface="+mn-lt"/>
        <a:ea typeface="微软雅黑" panose="020B0503020204020204" pitchFamily="34" charset="-122"/>
        <a:cs typeface="+mn-cs"/>
      </a:defRPr>
    </a:lvl2pPr>
    <a:lvl3pPr marL="1217930" algn="l" defTabSz="1217930" rtl="0" eaLnBrk="1" latinLnBrk="0" hangingPunct="1">
      <a:defRPr sz="1600" kern="1200">
        <a:solidFill>
          <a:schemeClr val="tx1"/>
        </a:solidFill>
        <a:latin typeface="+mn-lt"/>
        <a:ea typeface="微软雅黑" panose="020B0503020204020204" pitchFamily="34" charset="-122"/>
        <a:cs typeface="+mn-cs"/>
      </a:defRPr>
    </a:lvl3pPr>
    <a:lvl4pPr marL="1826895" algn="l" defTabSz="1217930" rtl="0" eaLnBrk="1" latinLnBrk="0" hangingPunct="1">
      <a:defRPr sz="1600" kern="1200">
        <a:solidFill>
          <a:schemeClr val="tx1"/>
        </a:solidFill>
        <a:latin typeface="+mn-lt"/>
        <a:ea typeface="微软雅黑" panose="020B0503020204020204" pitchFamily="34" charset="-122"/>
        <a:cs typeface="+mn-cs"/>
      </a:defRPr>
    </a:lvl4pPr>
    <a:lvl5pPr marL="2435860" algn="l" defTabSz="1217930" rtl="0" eaLnBrk="1" latinLnBrk="0" hangingPunct="1">
      <a:defRPr sz="1600" kern="1200">
        <a:solidFill>
          <a:schemeClr val="tx1"/>
        </a:solidFill>
        <a:latin typeface="+mn-lt"/>
        <a:ea typeface="微软雅黑" panose="020B0503020204020204" pitchFamily="34" charset="-122"/>
        <a:cs typeface="+mn-cs"/>
      </a:defRPr>
    </a:lvl5pPr>
    <a:lvl6pPr marL="3044825" algn="l" defTabSz="1217930" rtl="0" eaLnBrk="1" latinLnBrk="0" hangingPunct="1">
      <a:defRPr sz="1600" kern="1200">
        <a:solidFill>
          <a:schemeClr val="tx1"/>
        </a:solidFill>
        <a:latin typeface="+mn-lt"/>
        <a:ea typeface="+mn-ea"/>
        <a:cs typeface="+mn-cs"/>
      </a:defRPr>
    </a:lvl6pPr>
    <a:lvl7pPr marL="3653790" algn="l" defTabSz="1217930" rtl="0" eaLnBrk="1" latinLnBrk="0" hangingPunct="1">
      <a:defRPr sz="1600" kern="1200">
        <a:solidFill>
          <a:schemeClr val="tx1"/>
        </a:solidFill>
        <a:latin typeface="+mn-lt"/>
        <a:ea typeface="+mn-ea"/>
        <a:cs typeface="+mn-cs"/>
      </a:defRPr>
    </a:lvl7pPr>
    <a:lvl8pPr marL="4262755" algn="l" defTabSz="1217930" rtl="0" eaLnBrk="1" latinLnBrk="0" hangingPunct="1">
      <a:defRPr sz="1600" kern="1200">
        <a:solidFill>
          <a:schemeClr val="tx1"/>
        </a:solidFill>
        <a:latin typeface="+mn-lt"/>
        <a:ea typeface="+mn-ea"/>
        <a:cs typeface="+mn-cs"/>
      </a:defRPr>
    </a:lvl8pPr>
    <a:lvl9pPr marL="4871720" algn="l" defTabSz="121793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14</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17</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18</a:t>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19</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20</a:t>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25</a:t>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26</a:t>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27</a:t>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28</a:t>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29</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505" y="6357527"/>
            <a:ext cx="2844356" cy="365193"/>
          </a:xfrm>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a:xfrm>
            <a:off x="4164949" y="6357527"/>
            <a:ext cx="3860197" cy="365193"/>
          </a:xfrm>
        </p:spPr>
        <p:txBody>
          <a:bodyPr/>
          <a:lstStyle/>
          <a:p>
            <a:endParaRPr lang="zh-CN" altLang="en-US"/>
          </a:p>
        </p:txBody>
      </p:sp>
      <p:sp>
        <p:nvSpPr>
          <p:cNvPr id="4" name="灯片编号占位符 3"/>
          <p:cNvSpPr>
            <a:spLocks noGrp="1"/>
          </p:cNvSpPr>
          <p:nvPr>
            <p:ph type="sldNum" sz="quarter" idx="12"/>
          </p:nvPr>
        </p:nvSpPr>
        <p:spPr>
          <a:xfrm>
            <a:off x="8736235" y="6357527"/>
            <a:ext cx="2844356" cy="365193"/>
          </a:xfrm>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G:\商务图片\背景\未标题-2副本.jp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757" y="0"/>
            <a:ext cx="12188826"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rtl="0" fontAlgn="base">
        <a:spcBef>
          <a:spcPct val="0"/>
        </a:spcBef>
        <a:spcAft>
          <a:spcPct val="0"/>
        </a:spcAft>
        <a:defRPr sz="59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p:titleStyle>
    <p:bodyStyle>
      <a:lvl1pPr marL="456565" indent="-456565" algn="l" rtl="0" fontAlgn="base">
        <a:spcBef>
          <a:spcPct val="20000"/>
        </a:spcBef>
        <a:spcAft>
          <a:spcPct val="0"/>
        </a:spcAft>
        <a:buFont typeface="Arial" panose="020B0604020202020204" pitchFamily="34" charset="0"/>
        <a:buChar char="•"/>
        <a:defRPr sz="4300" kern="1200">
          <a:solidFill>
            <a:schemeClr val="tx1"/>
          </a:solidFill>
          <a:latin typeface="+mn-lt"/>
          <a:ea typeface="微软雅黑" panose="020B0503020204020204" pitchFamily="34" charset="-122"/>
          <a:cs typeface="+mn-cs"/>
        </a:defRPr>
      </a:lvl1pPr>
      <a:lvl2pPr marL="989330" indent="-380365" algn="l" rtl="0" fontAlgn="base">
        <a:spcBef>
          <a:spcPct val="20000"/>
        </a:spcBef>
        <a:spcAft>
          <a:spcPct val="0"/>
        </a:spcAft>
        <a:buFont typeface="Arial" panose="020B0604020202020204" pitchFamily="34" charset="0"/>
        <a:buChar char="–"/>
        <a:defRPr sz="3700" kern="1200">
          <a:solidFill>
            <a:schemeClr val="tx1"/>
          </a:solidFill>
          <a:latin typeface="+mn-lt"/>
          <a:ea typeface="微软雅黑" panose="020B0503020204020204" pitchFamily="34" charset="-122"/>
          <a:cs typeface="+mn-cs"/>
        </a:defRPr>
      </a:lvl2pPr>
      <a:lvl3pPr marL="152273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3pPr>
      <a:lvl4pPr marL="2131695"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4pPr>
      <a:lvl5pPr marL="2740660"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5pPr>
      <a:lvl6pPr marL="3349625" indent="-304800"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8590" indent="-304800"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7555" indent="-304800"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6520" indent="-304800"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4.xm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tags" Target="../tags/tag33.xml"/><Relationship Id="rId3" Type="http://schemas.openxmlformats.org/officeDocument/2006/relationships/tags" Target="../tags/tag10.xml"/><Relationship Id="rId21" Type="http://schemas.openxmlformats.org/officeDocument/2006/relationships/tags" Target="../tags/tag28.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tags" Target="../tags/tag32.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29" Type="http://schemas.openxmlformats.org/officeDocument/2006/relationships/tags" Target="../tags/tag36.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tags" Target="../tags/tag31.xml"/><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tags" Target="../tags/tag30.xml"/><Relationship Id="rId28" Type="http://schemas.openxmlformats.org/officeDocument/2006/relationships/tags" Target="../tags/tag35.xml"/><Relationship Id="rId10" Type="http://schemas.openxmlformats.org/officeDocument/2006/relationships/tags" Target="../tags/tag17.xml"/><Relationship Id="rId19" Type="http://schemas.openxmlformats.org/officeDocument/2006/relationships/tags" Target="../tags/tag26.xml"/><Relationship Id="rId31" Type="http://schemas.openxmlformats.org/officeDocument/2006/relationships/notesSlide" Target="../notesSlides/notesSlide23.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tags" Target="../tags/tag29.xml"/><Relationship Id="rId27" Type="http://schemas.openxmlformats.org/officeDocument/2006/relationships/tags" Target="../tags/tag34.xml"/><Relationship Id="rId30"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05_He'S A Pirat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1350735" y="-890686"/>
            <a:ext cx="609600" cy="609600"/>
          </a:xfrm>
          <a:prstGeom prst="rect">
            <a:avLst/>
          </a:prstGeom>
        </p:spPr>
      </p:pic>
      <p:grpSp>
        <p:nvGrpSpPr>
          <p:cNvPr id="219" name="组合 218"/>
          <p:cNvGrpSpPr/>
          <p:nvPr/>
        </p:nvGrpSpPr>
        <p:grpSpPr>
          <a:xfrm rot="14400000">
            <a:off x="860144" y="1522996"/>
            <a:ext cx="1892984" cy="1641503"/>
            <a:chOff x="1511944" y="2420246"/>
            <a:chExt cx="2627152" cy="2294453"/>
          </a:xfrm>
          <a:solidFill>
            <a:srgbClr val="0070C0"/>
          </a:solidFill>
          <a:effectLst>
            <a:outerShdw blurRad="203200" dist="38100" dir="3780000" sx="103000" sy="103000" algn="t" rotWithShape="0">
              <a:prstClr val="black">
                <a:alpha val="25000"/>
              </a:prstClr>
            </a:outerShdw>
          </a:effectLst>
        </p:grpSpPr>
        <p:sp>
          <p:nvSpPr>
            <p:cNvPr id="22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22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91440" tIns="45720" rIns="91440" bIns="45720" numCol="1" anchor="t" anchorCtr="0" compatLnSpc="1"/>
            <a:lstStyle/>
            <a:p>
              <a:endParaRPr lang="zh-CN" altLang="en-US"/>
            </a:p>
          </p:txBody>
        </p:sp>
      </p:grpSp>
      <p:grpSp>
        <p:nvGrpSpPr>
          <p:cNvPr id="222" name="组合 221"/>
          <p:cNvGrpSpPr/>
          <p:nvPr/>
        </p:nvGrpSpPr>
        <p:grpSpPr>
          <a:xfrm rot="14400000">
            <a:off x="1049787" y="1680243"/>
            <a:ext cx="1530513" cy="1327186"/>
            <a:chOff x="1511944" y="2420246"/>
            <a:chExt cx="2627152" cy="2294453"/>
          </a:xfrm>
          <a:effectLst>
            <a:outerShdw blurRad="203200" dist="38100" dir="3780000" sx="103000" sy="103000" algn="t" rotWithShape="0">
              <a:prstClr val="black">
                <a:alpha val="25000"/>
              </a:prstClr>
            </a:outerShdw>
          </a:effectLst>
        </p:grpSpPr>
        <p:sp>
          <p:nvSpPr>
            <p:cNvPr id="22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22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grpSp>
        <p:nvGrpSpPr>
          <p:cNvPr id="225" name="组合 224"/>
          <p:cNvGrpSpPr/>
          <p:nvPr/>
        </p:nvGrpSpPr>
        <p:grpSpPr>
          <a:xfrm rot="14400000">
            <a:off x="2590615" y="1522996"/>
            <a:ext cx="1892984" cy="1641503"/>
            <a:chOff x="1511944" y="2420246"/>
            <a:chExt cx="2627152" cy="2294453"/>
          </a:xfrm>
          <a:solidFill>
            <a:srgbClr val="0070C0"/>
          </a:solidFill>
          <a:effectLst>
            <a:outerShdw blurRad="203200" dist="38100" dir="3780000" sx="103000" sy="103000" algn="t" rotWithShape="0">
              <a:prstClr val="black">
                <a:alpha val="25000"/>
              </a:prstClr>
            </a:outerShdw>
          </a:effectLst>
        </p:grpSpPr>
        <p:sp>
          <p:nvSpPr>
            <p:cNvPr id="226"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227"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91440" tIns="45720" rIns="91440" bIns="45720" numCol="1" anchor="t" anchorCtr="0" compatLnSpc="1"/>
            <a:lstStyle/>
            <a:p>
              <a:endParaRPr lang="zh-CN" altLang="en-US"/>
            </a:p>
          </p:txBody>
        </p:sp>
      </p:grpSp>
      <p:grpSp>
        <p:nvGrpSpPr>
          <p:cNvPr id="228" name="组合 227"/>
          <p:cNvGrpSpPr/>
          <p:nvPr/>
        </p:nvGrpSpPr>
        <p:grpSpPr>
          <a:xfrm rot="14400000">
            <a:off x="2780258" y="1680243"/>
            <a:ext cx="1530513" cy="1327186"/>
            <a:chOff x="1511944" y="2420246"/>
            <a:chExt cx="2627152" cy="2294453"/>
          </a:xfrm>
          <a:effectLst>
            <a:outerShdw blurRad="203200" dist="38100" dir="3780000" sx="103000" sy="103000" algn="t" rotWithShape="0">
              <a:prstClr val="black">
                <a:alpha val="25000"/>
              </a:prstClr>
            </a:outerShdw>
          </a:effectLst>
        </p:grpSpPr>
        <p:sp>
          <p:nvSpPr>
            <p:cNvPr id="22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23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grpSp>
        <p:nvGrpSpPr>
          <p:cNvPr id="231" name="组合 230"/>
          <p:cNvGrpSpPr/>
          <p:nvPr/>
        </p:nvGrpSpPr>
        <p:grpSpPr>
          <a:xfrm rot="14400000">
            <a:off x="4299761" y="1522996"/>
            <a:ext cx="1892984" cy="1641503"/>
            <a:chOff x="1511944" y="2420246"/>
            <a:chExt cx="2627152" cy="2294453"/>
          </a:xfrm>
          <a:solidFill>
            <a:srgbClr val="0070C0"/>
          </a:solidFill>
          <a:effectLst>
            <a:outerShdw blurRad="203200" dist="38100" dir="3780000" sx="103000" sy="103000" algn="t" rotWithShape="0">
              <a:prstClr val="black">
                <a:alpha val="25000"/>
              </a:prstClr>
            </a:outerShdw>
          </a:effectLst>
        </p:grpSpPr>
        <p:sp>
          <p:nvSpPr>
            <p:cNvPr id="23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23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91440" tIns="45720" rIns="91440" bIns="45720" numCol="1" anchor="t" anchorCtr="0" compatLnSpc="1"/>
            <a:lstStyle/>
            <a:p>
              <a:endParaRPr lang="zh-CN" altLang="en-US"/>
            </a:p>
          </p:txBody>
        </p:sp>
      </p:grpSp>
      <p:grpSp>
        <p:nvGrpSpPr>
          <p:cNvPr id="235" name="组合 234"/>
          <p:cNvGrpSpPr/>
          <p:nvPr/>
        </p:nvGrpSpPr>
        <p:grpSpPr>
          <a:xfrm rot="14400000">
            <a:off x="4489404" y="1680243"/>
            <a:ext cx="1530513" cy="1327186"/>
            <a:chOff x="1511944" y="2420246"/>
            <a:chExt cx="2627152" cy="2294453"/>
          </a:xfrm>
          <a:effectLst>
            <a:outerShdw blurRad="203200" dist="38100" dir="3780000" sx="103000" sy="103000" algn="t" rotWithShape="0">
              <a:prstClr val="black">
                <a:alpha val="25000"/>
              </a:prstClr>
            </a:outerShdw>
          </a:effectLst>
        </p:grpSpPr>
        <p:sp>
          <p:nvSpPr>
            <p:cNvPr id="236"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237"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grpSp>
        <p:nvGrpSpPr>
          <p:cNvPr id="238" name="组合 237"/>
          <p:cNvGrpSpPr/>
          <p:nvPr/>
        </p:nvGrpSpPr>
        <p:grpSpPr>
          <a:xfrm rot="14400000">
            <a:off x="6049163" y="1522996"/>
            <a:ext cx="1892984" cy="1641503"/>
            <a:chOff x="1511944" y="2420246"/>
            <a:chExt cx="2627152" cy="2294453"/>
          </a:xfrm>
          <a:solidFill>
            <a:srgbClr val="0070C0"/>
          </a:solidFill>
          <a:effectLst>
            <a:outerShdw blurRad="203200" dist="38100" dir="3780000" sx="103000" sy="103000" algn="t" rotWithShape="0">
              <a:prstClr val="black">
                <a:alpha val="25000"/>
              </a:prstClr>
            </a:outerShdw>
          </a:effectLst>
        </p:grpSpPr>
        <p:sp>
          <p:nvSpPr>
            <p:cNvPr id="23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24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91440" tIns="45720" rIns="91440" bIns="45720" numCol="1" anchor="t" anchorCtr="0" compatLnSpc="1"/>
            <a:lstStyle/>
            <a:p>
              <a:endParaRPr lang="zh-CN" altLang="en-US"/>
            </a:p>
          </p:txBody>
        </p:sp>
      </p:grpSp>
      <p:grpSp>
        <p:nvGrpSpPr>
          <p:cNvPr id="241" name="组合 240"/>
          <p:cNvGrpSpPr/>
          <p:nvPr/>
        </p:nvGrpSpPr>
        <p:grpSpPr>
          <a:xfrm rot="14400000">
            <a:off x="6238806" y="1680243"/>
            <a:ext cx="1530513" cy="1327186"/>
            <a:chOff x="1511944" y="2420246"/>
            <a:chExt cx="2627152" cy="2294453"/>
          </a:xfrm>
          <a:effectLst>
            <a:outerShdw blurRad="203200" dist="38100" dir="3780000" sx="103000" sy="103000" algn="t" rotWithShape="0">
              <a:prstClr val="black">
                <a:alpha val="25000"/>
              </a:prstClr>
            </a:outerShdw>
          </a:effectLst>
        </p:grpSpPr>
        <p:sp>
          <p:nvSpPr>
            <p:cNvPr id="24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24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grpSp>
        <p:nvGrpSpPr>
          <p:cNvPr id="244" name="组合 243"/>
          <p:cNvGrpSpPr/>
          <p:nvPr/>
        </p:nvGrpSpPr>
        <p:grpSpPr>
          <a:xfrm rot="14400000">
            <a:off x="7782120" y="1522995"/>
            <a:ext cx="1892984" cy="1641503"/>
            <a:chOff x="1511944" y="2420246"/>
            <a:chExt cx="2627152" cy="2294453"/>
          </a:xfrm>
          <a:solidFill>
            <a:srgbClr val="0070C0"/>
          </a:solidFill>
          <a:effectLst>
            <a:outerShdw blurRad="203200" dist="38100" dir="3780000" sx="103000" sy="103000" algn="t" rotWithShape="0">
              <a:prstClr val="black">
                <a:alpha val="25000"/>
              </a:prstClr>
            </a:outerShdw>
          </a:effectLst>
        </p:grpSpPr>
        <p:sp>
          <p:nvSpPr>
            <p:cNvPr id="24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24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91440" tIns="45720" rIns="91440" bIns="45720" numCol="1" anchor="t" anchorCtr="0" compatLnSpc="1"/>
            <a:lstStyle/>
            <a:p>
              <a:endParaRPr lang="zh-CN" altLang="en-US"/>
            </a:p>
          </p:txBody>
        </p:sp>
      </p:grpSp>
      <p:grpSp>
        <p:nvGrpSpPr>
          <p:cNvPr id="247" name="组合 246"/>
          <p:cNvGrpSpPr/>
          <p:nvPr/>
        </p:nvGrpSpPr>
        <p:grpSpPr>
          <a:xfrm rot="14400000">
            <a:off x="7971763" y="1680242"/>
            <a:ext cx="1530513" cy="1327186"/>
            <a:chOff x="1511944" y="2420246"/>
            <a:chExt cx="2627152" cy="2294453"/>
          </a:xfrm>
          <a:effectLst>
            <a:outerShdw blurRad="203200" dist="38100" dir="3780000" sx="103000" sy="103000" algn="t" rotWithShape="0">
              <a:prstClr val="black">
                <a:alpha val="25000"/>
              </a:prstClr>
            </a:outerShdw>
          </a:effectLst>
        </p:grpSpPr>
        <p:sp>
          <p:nvSpPr>
            <p:cNvPr id="248"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249"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grpSp>
        <p:nvGrpSpPr>
          <p:cNvPr id="250" name="组合 249"/>
          <p:cNvGrpSpPr/>
          <p:nvPr/>
        </p:nvGrpSpPr>
        <p:grpSpPr>
          <a:xfrm rot="14400000">
            <a:off x="9535997" y="1522995"/>
            <a:ext cx="1892984" cy="1641503"/>
            <a:chOff x="1511944" y="2420246"/>
            <a:chExt cx="2627152" cy="2294453"/>
          </a:xfrm>
          <a:solidFill>
            <a:srgbClr val="0070C0"/>
          </a:solidFill>
          <a:effectLst>
            <a:outerShdw blurRad="203200" dist="38100" dir="3780000" sx="103000" sy="103000" algn="t" rotWithShape="0">
              <a:prstClr val="black">
                <a:alpha val="25000"/>
              </a:prstClr>
            </a:outerShdw>
          </a:effectLst>
        </p:grpSpPr>
        <p:sp>
          <p:nvSpPr>
            <p:cNvPr id="25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25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91440" tIns="45720" rIns="91440" bIns="45720" numCol="1" anchor="t" anchorCtr="0" compatLnSpc="1"/>
            <a:lstStyle/>
            <a:p>
              <a:endParaRPr lang="zh-CN" altLang="en-US"/>
            </a:p>
          </p:txBody>
        </p:sp>
      </p:grpSp>
      <p:grpSp>
        <p:nvGrpSpPr>
          <p:cNvPr id="253" name="组合 252"/>
          <p:cNvGrpSpPr/>
          <p:nvPr/>
        </p:nvGrpSpPr>
        <p:grpSpPr>
          <a:xfrm rot="14400000">
            <a:off x="9725640" y="1680242"/>
            <a:ext cx="1530513" cy="1327186"/>
            <a:chOff x="1511944" y="2420246"/>
            <a:chExt cx="2627152" cy="2294453"/>
          </a:xfrm>
          <a:effectLst>
            <a:outerShdw blurRad="203200" dist="38100" dir="3780000" sx="103000" sy="103000" algn="t" rotWithShape="0">
              <a:prstClr val="black">
                <a:alpha val="25000"/>
              </a:prstClr>
            </a:outerShdw>
          </a:effectLst>
        </p:grpSpPr>
        <p:sp>
          <p:nvSpPr>
            <p:cNvPr id="254"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255"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256" name="矩形 255"/>
          <p:cNvSpPr/>
          <p:nvPr/>
        </p:nvSpPr>
        <p:spPr>
          <a:xfrm>
            <a:off x="1318274" y="1773610"/>
            <a:ext cx="1031051" cy="1107996"/>
          </a:xfrm>
          <a:prstGeom prst="rect">
            <a:avLst/>
          </a:prstGeom>
        </p:spPr>
        <p:txBody>
          <a:bodyPr wrap="none">
            <a:spAutoFit/>
          </a:bodyPr>
          <a:lstStyle/>
          <a:p>
            <a:r>
              <a:rPr kumimoji="1" lang="zh-CN" altLang="en-US" sz="6600" b="1" dirty="0">
                <a:solidFill>
                  <a:srgbClr val="0070C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微软雅黑" panose="020B0503020204020204" pitchFamily="34" charset="-122"/>
              </a:rPr>
              <a:t>职</a:t>
            </a:r>
            <a:endParaRPr lang="zh-CN" altLang="en-US" sz="6600" b="1" dirty="0">
              <a:solidFill>
                <a:srgbClr val="0070C0"/>
              </a:solidFill>
              <a:effectLst>
                <a:innerShdw blurRad="63500" dist="50800" dir="13500000">
                  <a:prstClr val="black">
                    <a:alpha val="50000"/>
                  </a:prstClr>
                </a:innerShdw>
              </a:effectLst>
            </a:endParaRPr>
          </a:p>
        </p:txBody>
      </p:sp>
      <p:sp>
        <p:nvSpPr>
          <p:cNvPr id="257" name="矩形 256"/>
          <p:cNvSpPr/>
          <p:nvPr/>
        </p:nvSpPr>
        <p:spPr>
          <a:xfrm>
            <a:off x="3027665" y="1784835"/>
            <a:ext cx="1031051" cy="1107996"/>
          </a:xfrm>
          <a:prstGeom prst="rect">
            <a:avLst/>
          </a:prstGeom>
        </p:spPr>
        <p:txBody>
          <a:bodyPr wrap="none">
            <a:spAutoFit/>
          </a:bodyPr>
          <a:lstStyle/>
          <a:p>
            <a:r>
              <a:rPr kumimoji="1" lang="zh-CN" altLang="en-US" sz="6600" b="1" dirty="0">
                <a:solidFill>
                  <a:srgbClr val="0070C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微软雅黑" panose="020B0503020204020204" pitchFamily="34" charset="-122"/>
              </a:rPr>
              <a:t>业</a:t>
            </a:r>
            <a:endParaRPr lang="zh-CN" altLang="en-US" sz="6600" b="1" dirty="0">
              <a:solidFill>
                <a:srgbClr val="0070C0"/>
              </a:solidFill>
              <a:effectLst>
                <a:innerShdw blurRad="63500" dist="50800" dir="13500000">
                  <a:prstClr val="black">
                    <a:alpha val="50000"/>
                  </a:prstClr>
                </a:innerShdw>
              </a:effectLst>
            </a:endParaRPr>
          </a:p>
        </p:txBody>
      </p:sp>
      <p:sp>
        <p:nvSpPr>
          <p:cNvPr id="258" name="矩形 257"/>
          <p:cNvSpPr/>
          <p:nvPr/>
        </p:nvSpPr>
        <p:spPr>
          <a:xfrm>
            <a:off x="4729262" y="1784835"/>
            <a:ext cx="1031051" cy="1107996"/>
          </a:xfrm>
          <a:prstGeom prst="rect">
            <a:avLst/>
          </a:prstGeom>
        </p:spPr>
        <p:txBody>
          <a:bodyPr wrap="none">
            <a:spAutoFit/>
          </a:bodyPr>
          <a:lstStyle/>
          <a:p>
            <a:r>
              <a:rPr lang="zh-CN" altLang="en-US" sz="6600" b="1" dirty="0">
                <a:solidFill>
                  <a:srgbClr val="0070C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生</a:t>
            </a:r>
          </a:p>
        </p:txBody>
      </p:sp>
      <p:sp>
        <p:nvSpPr>
          <p:cNvPr id="259" name="矩形 258"/>
          <p:cNvSpPr/>
          <p:nvPr/>
        </p:nvSpPr>
        <p:spPr>
          <a:xfrm>
            <a:off x="6478664" y="1784835"/>
            <a:ext cx="1031051" cy="1107996"/>
          </a:xfrm>
          <a:prstGeom prst="rect">
            <a:avLst/>
          </a:prstGeom>
        </p:spPr>
        <p:txBody>
          <a:bodyPr wrap="none">
            <a:spAutoFit/>
          </a:bodyPr>
          <a:lstStyle/>
          <a:p>
            <a:r>
              <a:rPr lang="zh-CN" altLang="en-US" sz="6600" b="1" dirty="0">
                <a:solidFill>
                  <a:srgbClr val="0070C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涯</a:t>
            </a:r>
          </a:p>
        </p:txBody>
      </p:sp>
      <p:sp>
        <p:nvSpPr>
          <p:cNvPr id="260" name="矩形 259"/>
          <p:cNvSpPr/>
          <p:nvPr/>
        </p:nvSpPr>
        <p:spPr>
          <a:xfrm>
            <a:off x="8220028" y="1784835"/>
            <a:ext cx="1031051" cy="1107996"/>
          </a:xfrm>
          <a:prstGeom prst="rect">
            <a:avLst/>
          </a:prstGeom>
        </p:spPr>
        <p:txBody>
          <a:bodyPr wrap="none">
            <a:spAutoFit/>
          </a:bodyPr>
          <a:lstStyle/>
          <a:p>
            <a:r>
              <a:rPr lang="zh-CN" altLang="en-US" sz="6600" b="1" dirty="0">
                <a:solidFill>
                  <a:srgbClr val="0070C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规</a:t>
            </a:r>
          </a:p>
        </p:txBody>
      </p:sp>
      <p:sp>
        <p:nvSpPr>
          <p:cNvPr id="261" name="矩形 260"/>
          <p:cNvSpPr/>
          <p:nvPr/>
        </p:nvSpPr>
        <p:spPr>
          <a:xfrm>
            <a:off x="9960699" y="1784835"/>
            <a:ext cx="1031051" cy="1107996"/>
          </a:xfrm>
          <a:prstGeom prst="rect">
            <a:avLst/>
          </a:prstGeom>
        </p:spPr>
        <p:txBody>
          <a:bodyPr wrap="none">
            <a:spAutoFit/>
          </a:bodyPr>
          <a:lstStyle/>
          <a:p>
            <a:r>
              <a:rPr lang="zh-CN" altLang="en-US" sz="6600" b="1" dirty="0">
                <a:solidFill>
                  <a:srgbClr val="0070C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划</a:t>
            </a:r>
          </a:p>
        </p:txBody>
      </p:sp>
      <p:sp>
        <p:nvSpPr>
          <p:cNvPr id="262" name="圆角矩形 261"/>
          <p:cNvSpPr/>
          <p:nvPr/>
        </p:nvSpPr>
        <p:spPr>
          <a:xfrm>
            <a:off x="2659541" y="3755846"/>
            <a:ext cx="7252089" cy="672230"/>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3" name="TextBox 262"/>
          <p:cNvSpPr txBox="1"/>
          <p:nvPr/>
        </p:nvSpPr>
        <p:spPr>
          <a:xfrm>
            <a:off x="3351150" y="3736031"/>
            <a:ext cx="5843901" cy="692493"/>
          </a:xfrm>
          <a:prstGeom prst="rect">
            <a:avLst/>
          </a:prstGeom>
          <a:noFill/>
        </p:spPr>
        <p:txBody>
          <a:bodyPr wrap="none" lIns="121917" tIns="60958" rIns="121917" bIns="60958" rtlCol="0">
            <a:spAutoFit/>
          </a:bodyPr>
          <a:lstStyle/>
          <a:p>
            <a:pPr algn="ctr"/>
            <a:r>
              <a:rPr lang="zh-CN" altLang="en-US" sz="3700" dirty="0">
                <a:solidFill>
                  <a:schemeClr val="tx1">
                    <a:lumMod val="65000"/>
                    <a:lumOff val="35000"/>
                  </a:schemeClr>
                </a:solidFill>
                <a:latin typeface="微软雅黑" panose="020B0503020204020204" pitchFamily="34" charset="-122"/>
                <a:ea typeface="微软雅黑" panose="020B0503020204020204" pitchFamily="34" charset="-122"/>
              </a:rPr>
              <a:t>完整框架</a:t>
            </a:r>
            <a:r>
              <a:rPr lang="zh-CN" altLang="en-US" sz="3700" b="1" dirty="0">
                <a:solidFill>
                  <a:schemeClr val="tx1">
                    <a:lumMod val="65000"/>
                    <a:lumOff val="35000"/>
                  </a:schemeClr>
                </a:solidFill>
                <a:latin typeface="微软雅黑" panose="020B0503020204020204" pitchFamily="34" charset="-122"/>
                <a:ea typeface="微软雅黑" panose="020B0503020204020204" pitchFamily="34" charset="-122"/>
              </a:rPr>
              <a:t>职业生涯规划</a:t>
            </a:r>
            <a:r>
              <a:rPr lang="en-US" altLang="zh-CN" sz="3700" dirty="0">
                <a:solidFill>
                  <a:schemeClr val="tx1">
                    <a:lumMod val="65000"/>
                    <a:lumOff val="35000"/>
                  </a:schemeClr>
                </a:solidFill>
                <a:latin typeface="微软雅黑" panose="020B0503020204020204" pitchFamily="34" charset="-122"/>
                <a:ea typeface="微软雅黑" panose="020B0503020204020204" pitchFamily="34" charset="-122"/>
              </a:rPr>
              <a:t>PPT</a:t>
            </a:r>
            <a:endParaRPr lang="zh-CN" altLang="en-US" sz="37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64" name="组合 263"/>
          <p:cNvGrpSpPr/>
          <p:nvPr/>
        </p:nvGrpSpPr>
        <p:grpSpPr>
          <a:xfrm>
            <a:off x="2445659" y="3717826"/>
            <a:ext cx="959980" cy="766336"/>
            <a:chOff x="899592" y="2377261"/>
            <a:chExt cx="720079" cy="574619"/>
          </a:xfrm>
          <a:effectLst>
            <a:outerShdw blurRad="50800" dist="38100" dir="2700000" algn="tl" rotWithShape="0">
              <a:prstClr val="black">
                <a:alpha val="40000"/>
              </a:prstClr>
            </a:outerShdw>
          </a:effectLst>
        </p:grpSpPr>
        <p:sp>
          <p:nvSpPr>
            <p:cNvPr id="265" name="圆角矩形 264"/>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266" name="圆角矩形 265"/>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pic>
        <p:nvPicPr>
          <p:cNvPr id="267" name="Picture 2" descr="C:\Users\Administrator\Desktop\手.png"/>
          <p:cNvPicPr>
            <a:picLocks noChangeAspect="1" noChangeArrowheads="1"/>
          </p:cNvPicPr>
          <p:nvPr/>
        </p:nvPicPr>
        <p:blipFill>
          <a:blip r:embed="rId6" cstate="print"/>
          <a:srcRect/>
          <a:stretch>
            <a:fillRect/>
          </a:stretch>
        </p:blipFill>
        <p:spPr bwMode="auto">
          <a:xfrm flipH="1">
            <a:off x="2286811" y="3851879"/>
            <a:ext cx="3945966" cy="3835979"/>
          </a:xfrm>
          <a:prstGeom prst="rect">
            <a:avLst/>
          </a:prstGeom>
          <a:noFill/>
        </p:spPr>
      </p:pic>
      <p:sp>
        <p:nvSpPr>
          <p:cNvPr id="268" name="TextBox 7"/>
          <p:cNvSpPr>
            <a:spLocks noChangeArrowheads="1"/>
          </p:cNvSpPr>
          <p:nvPr/>
        </p:nvSpPr>
        <p:spPr bwMode="auto">
          <a:xfrm>
            <a:off x="2494806" y="4563256"/>
            <a:ext cx="7304574" cy="707886"/>
          </a:xfrm>
          <a:prstGeom prst="rect">
            <a:avLst/>
          </a:prstGeom>
          <a:noFill/>
          <a:ln>
            <a:noFill/>
          </a:ln>
          <a:effectLst/>
          <a:extLst>
            <a:ext uri="{909E8E84-426E-40DD-AFC4-6F175D3DCCD1}">
              <a14:hiddenFill xmlns:a14="http://schemas.microsoft.com/office/drawing/2010/main">
                <a:solidFill>
                  <a:schemeClr val="bg2">
                    <a:alpha val="70000"/>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a:r>
              <a:rPr kumimoji="1" lang="zh-CN" altLang="en-US" sz="4000" b="1" dirty="0">
                <a:solidFill>
                  <a:srgbClr val="0070C0"/>
                </a:solidFill>
                <a:latin typeface="微软雅黑" panose="020B0503020204020204" pitchFamily="34" charset="-122"/>
                <a:ea typeface="微软雅黑" panose="020B0503020204020204" pitchFamily="34" charset="-122"/>
                <a:cs typeface="Arial Black" panose="020B0A04020102020204"/>
              </a:rPr>
              <a:t>规划精彩人生  打造锦绣前程 </a:t>
            </a:r>
            <a:endParaRPr kumimoji="1" lang="en-US" altLang="zh-CN" sz="4000" b="1" dirty="0">
              <a:solidFill>
                <a:srgbClr val="0070C0"/>
              </a:solidFill>
              <a:latin typeface="微软雅黑" panose="020B0503020204020204" pitchFamily="34" charset="-122"/>
              <a:ea typeface="微软雅黑" panose="020B0503020204020204" pitchFamily="34" charset="-122"/>
              <a:cs typeface="Arial Black" panose="020B0A04020102020204"/>
            </a:endParaRPr>
          </a:p>
        </p:txBody>
      </p:sp>
      <p:sp>
        <p:nvSpPr>
          <p:cNvPr id="269" name="TextBox 7"/>
          <p:cNvSpPr>
            <a:spLocks noChangeArrowheads="1"/>
          </p:cNvSpPr>
          <p:nvPr/>
        </p:nvSpPr>
        <p:spPr bwMode="auto">
          <a:xfrm>
            <a:off x="2718859" y="5366040"/>
            <a:ext cx="6911868"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dirty="0">
                <a:solidFill>
                  <a:schemeClr val="tx1">
                    <a:lumMod val="65000"/>
                    <a:lumOff val="35000"/>
                  </a:schemeClr>
                </a:solidFill>
              </a:rPr>
              <a:t> Career </a:t>
            </a:r>
            <a:r>
              <a:rPr lang="en-US" altLang="zh-CN" sz="2000" dirty="0" err="1">
                <a:solidFill>
                  <a:schemeClr val="tx1">
                    <a:lumMod val="65000"/>
                    <a:lumOff val="35000"/>
                  </a:schemeClr>
                </a:solidFill>
              </a:rPr>
              <a:t>Planning,Plan</a:t>
            </a:r>
            <a:r>
              <a:rPr lang="en-US" altLang="zh-CN" sz="2000" dirty="0">
                <a:solidFill>
                  <a:schemeClr val="tx1">
                    <a:lumMod val="65000"/>
                    <a:lumOff val="35000"/>
                  </a:schemeClr>
                </a:solidFill>
              </a:rPr>
              <a:t> about </a:t>
            </a:r>
            <a:r>
              <a:rPr lang="en-US" altLang="zh-CN" sz="2000" dirty="0" err="1">
                <a:solidFill>
                  <a:schemeClr val="tx1">
                    <a:lumMod val="65000"/>
                    <a:lumOff val="35000"/>
                  </a:schemeClr>
                </a:solidFill>
              </a:rPr>
              <a:t>Career,Occupation</a:t>
            </a:r>
            <a:r>
              <a:rPr lang="en-US" altLang="zh-CN" sz="2000" dirty="0">
                <a:solidFill>
                  <a:schemeClr val="tx1">
                    <a:lumMod val="65000"/>
                    <a:lumOff val="35000"/>
                  </a:schemeClr>
                </a:solidFill>
              </a:rPr>
              <a:t> career plans</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0" name="组合 269"/>
          <p:cNvGrpSpPr/>
          <p:nvPr/>
        </p:nvGrpSpPr>
        <p:grpSpPr>
          <a:xfrm>
            <a:off x="9551590" y="6238106"/>
            <a:ext cx="458374" cy="413425"/>
            <a:chOff x="4634991" y="2138335"/>
            <a:chExt cx="428348" cy="386204"/>
          </a:xfrm>
        </p:grpSpPr>
        <p:sp>
          <p:nvSpPr>
            <p:cNvPr id="271"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72"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273" name="组合 272"/>
          <p:cNvGrpSpPr/>
          <p:nvPr/>
        </p:nvGrpSpPr>
        <p:grpSpPr>
          <a:xfrm>
            <a:off x="10030513" y="6238106"/>
            <a:ext cx="458374" cy="413425"/>
            <a:chOff x="5076056" y="2138335"/>
            <a:chExt cx="428348" cy="386204"/>
          </a:xfrm>
        </p:grpSpPr>
        <p:sp>
          <p:nvSpPr>
            <p:cNvPr id="274"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75"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276" name="组合 275"/>
          <p:cNvGrpSpPr/>
          <p:nvPr/>
        </p:nvGrpSpPr>
        <p:grpSpPr>
          <a:xfrm>
            <a:off x="10509436" y="6238106"/>
            <a:ext cx="458374" cy="413425"/>
            <a:chOff x="5557128" y="2138335"/>
            <a:chExt cx="428348" cy="386204"/>
          </a:xfrm>
        </p:grpSpPr>
        <p:sp>
          <p:nvSpPr>
            <p:cNvPr id="277"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78"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279" name="组合 278"/>
          <p:cNvGrpSpPr/>
          <p:nvPr/>
        </p:nvGrpSpPr>
        <p:grpSpPr>
          <a:xfrm>
            <a:off x="10988359" y="6238106"/>
            <a:ext cx="458374" cy="413425"/>
            <a:chOff x="6068610" y="2138335"/>
            <a:chExt cx="428348" cy="386204"/>
          </a:xfrm>
        </p:grpSpPr>
        <p:sp>
          <p:nvSpPr>
            <p:cNvPr id="280"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81"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282" name="组合 281"/>
          <p:cNvGrpSpPr/>
          <p:nvPr/>
        </p:nvGrpSpPr>
        <p:grpSpPr>
          <a:xfrm>
            <a:off x="11467280" y="6238106"/>
            <a:ext cx="458374" cy="413425"/>
            <a:chOff x="6623914" y="2138335"/>
            <a:chExt cx="428348" cy="386204"/>
          </a:xfrm>
        </p:grpSpPr>
        <p:sp>
          <p:nvSpPr>
            <p:cNvPr id="283"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84"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285" name="TextBox 284"/>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3000" advClick="0">
        <p14:shred/>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2" presetClass="entr" presetSubtype="8" fill="hold" nodeType="withEffect" p14:presetBounceEnd="80000">
                                      <p:stCondLst>
                                        <p:cond delay="0"/>
                                      </p:stCondLst>
                                      <p:childTnLst>
                                        <p:set>
                                          <p:cBhvr>
                                            <p:cTn id="8" dur="1" fill="hold">
                                              <p:stCondLst>
                                                <p:cond delay="0"/>
                                              </p:stCondLst>
                                            </p:cTn>
                                            <p:tgtEl>
                                              <p:spTgt spid="219"/>
                                            </p:tgtEl>
                                            <p:attrNameLst>
                                              <p:attrName>style.visibility</p:attrName>
                                            </p:attrNameLst>
                                          </p:cBhvr>
                                          <p:to>
                                            <p:strVal val="visible"/>
                                          </p:to>
                                        </p:set>
                                        <p:anim calcmode="lin" valueType="num" p14:bounceEnd="80000">
                                          <p:cBhvr additive="base">
                                            <p:cTn id="9" dur="2000" fill="hold"/>
                                            <p:tgtEl>
                                              <p:spTgt spid="219"/>
                                            </p:tgtEl>
                                            <p:attrNameLst>
                                              <p:attrName>ppt_x</p:attrName>
                                            </p:attrNameLst>
                                          </p:cBhvr>
                                          <p:tavLst>
                                            <p:tav tm="0">
                                              <p:val>
                                                <p:strVal val="0-#ppt_w/2"/>
                                              </p:val>
                                            </p:tav>
                                            <p:tav tm="100000">
                                              <p:val>
                                                <p:strVal val="#ppt_x"/>
                                              </p:val>
                                            </p:tav>
                                          </p:tavLst>
                                        </p:anim>
                                        <p:anim calcmode="lin" valueType="num" p14:bounceEnd="80000">
                                          <p:cBhvr additive="base">
                                            <p:cTn id="10" dur="2000" fill="hold"/>
                                            <p:tgtEl>
                                              <p:spTgt spid="219"/>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14:presetBounceEnd="80000">
                                      <p:stCondLst>
                                        <p:cond delay="0"/>
                                      </p:stCondLst>
                                      <p:childTnLst>
                                        <p:set>
                                          <p:cBhvr>
                                            <p:cTn id="12" dur="1" fill="hold">
                                              <p:stCondLst>
                                                <p:cond delay="0"/>
                                              </p:stCondLst>
                                            </p:cTn>
                                            <p:tgtEl>
                                              <p:spTgt spid="222"/>
                                            </p:tgtEl>
                                            <p:attrNameLst>
                                              <p:attrName>style.visibility</p:attrName>
                                            </p:attrNameLst>
                                          </p:cBhvr>
                                          <p:to>
                                            <p:strVal val="visible"/>
                                          </p:to>
                                        </p:set>
                                        <p:anim calcmode="lin" valueType="num" p14:bounceEnd="80000">
                                          <p:cBhvr additive="base">
                                            <p:cTn id="13" dur="2000" fill="hold"/>
                                            <p:tgtEl>
                                              <p:spTgt spid="222"/>
                                            </p:tgtEl>
                                            <p:attrNameLst>
                                              <p:attrName>ppt_x</p:attrName>
                                            </p:attrNameLst>
                                          </p:cBhvr>
                                          <p:tavLst>
                                            <p:tav tm="0">
                                              <p:val>
                                                <p:strVal val="1+#ppt_w/2"/>
                                              </p:val>
                                            </p:tav>
                                            <p:tav tm="100000">
                                              <p:val>
                                                <p:strVal val="#ppt_x"/>
                                              </p:val>
                                            </p:tav>
                                          </p:tavLst>
                                        </p:anim>
                                        <p:anim calcmode="lin" valueType="num" p14:bounceEnd="80000">
                                          <p:cBhvr additive="base">
                                            <p:cTn id="14" dur="2000" fill="hold"/>
                                            <p:tgtEl>
                                              <p:spTgt spid="22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14:presetBounceEnd="80000">
                                      <p:stCondLst>
                                        <p:cond delay="0"/>
                                      </p:stCondLst>
                                      <p:childTnLst>
                                        <p:set>
                                          <p:cBhvr>
                                            <p:cTn id="16" dur="1" fill="hold">
                                              <p:stCondLst>
                                                <p:cond delay="0"/>
                                              </p:stCondLst>
                                            </p:cTn>
                                            <p:tgtEl>
                                              <p:spTgt spid="225"/>
                                            </p:tgtEl>
                                            <p:attrNameLst>
                                              <p:attrName>style.visibility</p:attrName>
                                            </p:attrNameLst>
                                          </p:cBhvr>
                                          <p:to>
                                            <p:strVal val="visible"/>
                                          </p:to>
                                        </p:set>
                                        <p:anim calcmode="lin" valueType="num" p14:bounceEnd="80000">
                                          <p:cBhvr additive="base">
                                            <p:cTn id="17" dur="2000" fill="hold"/>
                                            <p:tgtEl>
                                              <p:spTgt spid="225"/>
                                            </p:tgtEl>
                                            <p:attrNameLst>
                                              <p:attrName>ppt_x</p:attrName>
                                            </p:attrNameLst>
                                          </p:cBhvr>
                                          <p:tavLst>
                                            <p:tav tm="0">
                                              <p:val>
                                                <p:strVal val="0-#ppt_w/2"/>
                                              </p:val>
                                            </p:tav>
                                            <p:tav tm="100000">
                                              <p:val>
                                                <p:strVal val="#ppt_x"/>
                                              </p:val>
                                            </p:tav>
                                          </p:tavLst>
                                        </p:anim>
                                        <p:anim calcmode="lin" valueType="num" p14:bounceEnd="80000">
                                          <p:cBhvr additive="base">
                                            <p:cTn id="18" dur="2000" fill="hold"/>
                                            <p:tgtEl>
                                              <p:spTgt spid="22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80000">
                                      <p:stCondLst>
                                        <p:cond delay="0"/>
                                      </p:stCondLst>
                                      <p:childTnLst>
                                        <p:set>
                                          <p:cBhvr>
                                            <p:cTn id="20" dur="1" fill="hold">
                                              <p:stCondLst>
                                                <p:cond delay="0"/>
                                              </p:stCondLst>
                                            </p:cTn>
                                            <p:tgtEl>
                                              <p:spTgt spid="228"/>
                                            </p:tgtEl>
                                            <p:attrNameLst>
                                              <p:attrName>style.visibility</p:attrName>
                                            </p:attrNameLst>
                                          </p:cBhvr>
                                          <p:to>
                                            <p:strVal val="visible"/>
                                          </p:to>
                                        </p:set>
                                        <p:anim calcmode="lin" valueType="num" p14:bounceEnd="80000">
                                          <p:cBhvr additive="base">
                                            <p:cTn id="21" dur="2000" fill="hold"/>
                                            <p:tgtEl>
                                              <p:spTgt spid="228"/>
                                            </p:tgtEl>
                                            <p:attrNameLst>
                                              <p:attrName>ppt_x</p:attrName>
                                            </p:attrNameLst>
                                          </p:cBhvr>
                                          <p:tavLst>
                                            <p:tav tm="0">
                                              <p:val>
                                                <p:strVal val="1+#ppt_w/2"/>
                                              </p:val>
                                            </p:tav>
                                            <p:tav tm="100000">
                                              <p:val>
                                                <p:strVal val="#ppt_x"/>
                                              </p:val>
                                            </p:tav>
                                          </p:tavLst>
                                        </p:anim>
                                        <p:anim calcmode="lin" valueType="num" p14:bounceEnd="80000">
                                          <p:cBhvr additive="base">
                                            <p:cTn id="22" dur="2000" fill="hold"/>
                                            <p:tgtEl>
                                              <p:spTgt spid="228"/>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14:presetBounceEnd="80000">
                                      <p:stCondLst>
                                        <p:cond delay="0"/>
                                      </p:stCondLst>
                                      <p:childTnLst>
                                        <p:set>
                                          <p:cBhvr>
                                            <p:cTn id="24" dur="1" fill="hold">
                                              <p:stCondLst>
                                                <p:cond delay="0"/>
                                              </p:stCondLst>
                                            </p:cTn>
                                            <p:tgtEl>
                                              <p:spTgt spid="231"/>
                                            </p:tgtEl>
                                            <p:attrNameLst>
                                              <p:attrName>style.visibility</p:attrName>
                                            </p:attrNameLst>
                                          </p:cBhvr>
                                          <p:to>
                                            <p:strVal val="visible"/>
                                          </p:to>
                                        </p:set>
                                        <p:anim calcmode="lin" valueType="num" p14:bounceEnd="80000">
                                          <p:cBhvr additive="base">
                                            <p:cTn id="25" dur="2000" fill="hold"/>
                                            <p:tgtEl>
                                              <p:spTgt spid="231"/>
                                            </p:tgtEl>
                                            <p:attrNameLst>
                                              <p:attrName>ppt_x</p:attrName>
                                            </p:attrNameLst>
                                          </p:cBhvr>
                                          <p:tavLst>
                                            <p:tav tm="0">
                                              <p:val>
                                                <p:strVal val="0-#ppt_w/2"/>
                                              </p:val>
                                            </p:tav>
                                            <p:tav tm="100000">
                                              <p:val>
                                                <p:strVal val="#ppt_x"/>
                                              </p:val>
                                            </p:tav>
                                          </p:tavLst>
                                        </p:anim>
                                        <p:anim calcmode="lin" valueType="num" p14:bounceEnd="80000">
                                          <p:cBhvr additive="base">
                                            <p:cTn id="26" dur="2000" fill="hold"/>
                                            <p:tgtEl>
                                              <p:spTgt spid="23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80000">
                                      <p:stCondLst>
                                        <p:cond delay="0"/>
                                      </p:stCondLst>
                                      <p:childTnLst>
                                        <p:set>
                                          <p:cBhvr>
                                            <p:cTn id="28" dur="1" fill="hold">
                                              <p:stCondLst>
                                                <p:cond delay="0"/>
                                              </p:stCondLst>
                                            </p:cTn>
                                            <p:tgtEl>
                                              <p:spTgt spid="235"/>
                                            </p:tgtEl>
                                            <p:attrNameLst>
                                              <p:attrName>style.visibility</p:attrName>
                                            </p:attrNameLst>
                                          </p:cBhvr>
                                          <p:to>
                                            <p:strVal val="visible"/>
                                          </p:to>
                                        </p:set>
                                        <p:anim calcmode="lin" valueType="num" p14:bounceEnd="80000">
                                          <p:cBhvr additive="base">
                                            <p:cTn id="29" dur="2000" fill="hold"/>
                                            <p:tgtEl>
                                              <p:spTgt spid="235"/>
                                            </p:tgtEl>
                                            <p:attrNameLst>
                                              <p:attrName>ppt_x</p:attrName>
                                            </p:attrNameLst>
                                          </p:cBhvr>
                                          <p:tavLst>
                                            <p:tav tm="0">
                                              <p:val>
                                                <p:strVal val="1+#ppt_w/2"/>
                                              </p:val>
                                            </p:tav>
                                            <p:tav tm="100000">
                                              <p:val>
                                                <p:strVal val="#ppt_x"/>
                                              </p:val>
                                            </p:tav>
                                          </p:tavLst>
                                        </p:anim>
                                        <p:anim calcmode="lin" valueType="num" p14:bounceEnd="80000">
                                          <p:cBhvr additive="base">
                                            <p:cTn id="30" dur="2000" fill="hold"/>
                                            <p:tgtEl>
                                              <p:spTgt spid="235"/>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14:presetBounceEnd="80000">
                                      <p:stCondLst>
                                        <p:cond delay="0"/>
                                      </p:stCondLst>
                                      <p:childTnLst>
                                        <p:set>
                                          <p:cBhvr>
                                            <p:cTn id="32" dur="1" fill="hold">
                                              <p:stCondLst>
                                                <p:cond delay="0"/>
                                              </p:stCondLst>
                                            </p:cTn>
                                            <p:tgtEl>
                                              <p:spTgt spid="238"/>
                                            </p:tgtEl>
                                            <p:attrNameLst>
                                              <p:attrName>style.visibility</p:attrName>
                                            </p:attrNameLst>
                                          </p:cBhvr>
                                          <p:to>
                                            <p:strVal val="visible"/>
                                          </p:to>
                                        </p:set>
                                        <p:anim calcmode="lin" valueType="num" p14:bounceEnd="80000">
                                          <p:cBhvr additive="base">
                                            <p:cTn id="33" dur="2000" fill="hold"/>
                                            <p:tgtEl>
                                              <p:spTgt spid="238"/>
                                            </p:tgtEl>
                                            <p:attrNameLst>
                                              <p:attrName>ppt_x</p:attrName>
                                            </p:attrNameLst>
                                          </p:cBhvr>
                                          <p:tavLst>
                                            <p:tav tm="0">
                                              <p:val>
                                                <p:strVal val="0-#ppt_w/2"/>
                                              </p:val>
                                            </p:tav>
                                            <p:tav tm="100000">
                                              <p:val>
                                                <p:strVal val="#ppt_x"/>
                                              </p:val>
                                            </p:tav>
                                          </p:tavLst>
                                        </p:anim>
                                        <p:anim calcmode="lin" valueType="num" p14:bounceEnd="80000">
                                          <p:cBhvr additive="base">
                                            <p:cTn id="34" dur="2000" fill="hold"/>
                                            <p:tgtEl>
                                              <p:spTgt spid="238"/>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14:presetBounceEnd="80000">
                                      <p:stCondLst>
                                        <p:cond delay="0"/>
                                      </p:stCondLst>
                                      <p:childTnLst>
                                        <p:set>
                                          <p:cBhvr>
                                            <p:cTn id="36" dur="1" fill="hold">
                                              <p:stCondLst>
                                                <p:cond delay="0"/>
                                              </p:stCondLst>
                                            </p:cTn>
                                            <p:tgtEl>
                                              <p:spTgt spid="241"/>
                                            </p:tgtEl>
                                            <p:attrNameLst>
                                              <p:attrName>style.visibility</p:attrName>
                                            </p:attrNameLst>
                                          </p:cBhvr>
                                          <p:to>
                                            <p:strVal val="visible"/>
                                          </p:to>
                                        </p:set>
                                        <p:anim calcmode="lin" valueType="num" p14:bounceEnd="80000">
                                          <p:cBhvr additive="base">
                                            <p:cTn id="37" dur="2000" fill="hold"/>
                                            <p:tgtEl>
                                              <p:spTgt spid="241"/>
                                            </p:tgtEl>
                                            <p:attrNameLst>
                                              <p:attrName>ppt_x</p:attrName>
                                            </p:attrNameLst>
                                          </p:cBhvr>
                                          <p:tavLst>
                                            <p:tav tm="0">
                                              <p:val>
                                                <p:strVal val="1+#ppt_w/2"/>
                                              </p:val>
                                            </p:tav>
                                            <p:tav tm="100000">
                                              <p:val>
                                                <p:strVal val="#ppt_x"/>
                                              </p:val>
                                            </p:tav>
                                          </p:tavLst>
                                        </p:anim>
                                        <p:anim calcmode="lin" valueType="num" p14:bounceEnd="80000">
                                          <p:cBhvr additive="base">
                                            <p:cTn id="38" dur="2000" fill="hold"/>
                                            <p:tgtEl>
                                              <p:spTgt spid="241"/>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14:presetBounceEnd="80000">
                                      <p:stCondLst>
                                        <p:cond delay="0"/>
                                      </p:stCondLst>
                                      <p:childTnLst>
                                        <p:set>
                                          <p:cBhvr>
                                            <p:cTn id="40" dur="1" fill="hold">
                                              <p:stCondLst>
                                                <p:cond delay="0"/>
                                              </p:stCondLst>
                                            </p:cTn>
                                            <p:tgtEl>
                                              <p:spTgt spid="244"/>
                                            </p:tgtEl>
                                            <p:attrNameLst>
                                              <p:attrName>style.visibility</p:attrName>
                                            </p:attrNameLst>
                                          </p:cBhvr>
                                          <p:to>
                                            <p:strVal val="visible"/>
                                          </p:to>
                                        </p:set>
                                        <p:anim calcmode="lin" valueType="num" p14:bounceEnd="80000">
                                          <p:cBhvr additive="base">
                                            <p:cTn id="41" dur="2000" fill="hold"/>
                                            <p:tgtEl>
                                              <p:spTgt spid="244"/>
                                            </p:tgtEl>
                                            <p:attrNameLst>
                                              <p:attrName>ppt_x</p:attrName>
                                            </p:attrNameLst>
                                          </p:cBhvr>
                                          <p:tavLst>
                                            <p:tav tm="0">
                                              <p:val>
                                                <p:strVal val="0-#ppt_w/2"/>
                                              </p:val>
                                            </p:tav>
                                            <p:tav tm="100000">
                                              <p:val>
                                                <p:strVal val="#ppt_x"/>
                                              </p:val>
                                            </p:tav>
                                          </p:tavLst>
                                        </p:anim>
                                        <p:anim calcmode="lin" valueType="num" p14:bounceEnd="80000">
                                          <p:cBhvr additive="base">
                                            <p:cTn id="42" dur="2000" fill="hold"/>
                                            <p:tgtEl>
                                              <p:spTgt spid="244"/>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14:presetBounceEnd="80000">
                                      <p:stCondLst>
                                        <p:cond delay="0"/>
                                      </p:stCondLst>
                                      <p:childTnLst>
                                        <p:set>
                                          <p:cBhvr>
                                            <p:cTn id="44" dur="1" fill="hold">
                                              <p:stCondLst>
                                                <p:cond delay="0"/>
                                              </p:stCondLst>
                                            </p:cTn>
                                            <p:tgtEl>
                                              <p:spTgt spid="247"/>
                                            </p:tgtEl>
                                            <p:attrNameLst>
                                              <p:attrName>style.visibility</p:attrName>
                                            </p:attrNameLst>
                                          </p:cBhvr>
                                          <p:to>
                                            <p:strVal val="visible"/>
                                          </p:to>
                                        </p:set>
                                        <p:anim calcmode="lin" valueType="num" p14:bounceEnd="80000">
                                          <p:cBhvr additive="base">
                                            <p:cTn id="45" dur="2000" fill="hold"/>
                                            <p:tgtEl>
                                              <p:spTgt spid="247"/>
                                            </p:tgtEl>
                                            <p:attrNameLst>
                                              <p:attrName>ppt_x</p:attrName>
                                            </p:attrNameLst>
                                          </p:cBhvr>
                                          <p:tavLst>
                                            <p:tav tm="0">
                                              <p:val>
                                                <p:strVal val="1+#ppt_w/2"/>
                                              </p:val>
                                            </p:tav>
                                            <p:tav tm="100000">
                                              <p:val>
                                                <p:strVal val="#ppt_x"/>
                                              </p:val>
                                            </p:tav>
                                          </p:tavLst>
                                        </p:anim>
                                        <p:anim calcmode="lin" valueType="num" p14:bounceEnd="80000">
                                          <p:cBhvr additive="base">
                                            <p:cTn id="46" dur="2000" fill="hold"/>
                                            <p:tgtEl>
                                              <p:spTgt spid="247"/>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14:presetBounceEnd="80000">
                                      <p:stCondLst>
                                        <p:cond delay="0"/>
                                      </p:stCondLst>
                                      <p:childTnLst>
                                        <p:set>
                                          <p:cBhvr>
                                            <p:cTn id="48" dur="1" fill="hold">
                                              <p:stCondLst>
                                                <p:cond delay="0"/>
                                              </p:stCondLst>
                                            </p:cTn>
                                            <p:tgtEl>
                                              <p:spTgt spid="250"/>
                                            </p:tgtEl>
                                            <p:attrNameLst>
                                              <p:attrName>style.visibility</p:attrName>
                                            </p:attrNameLst>
                                          </p:cBhvr>
                                          <p:to>
                                            <p:strVal val="visible"/>
                                          </p:to>
                                        </p:set>
                                        <p:anim calcmode="lin" valueType="num" p14:bounceEnd="80000">
                                          <p:cBhvr additive="base">
                                            <p:cTn id="49" dur="2000" fill="hold"/>
                                            <p:tgtEl>
                                              <p:spTgt spid="250"/>
                                            </p:tgtEl>
                                            <p:attrNameLst>
                                              <p:attrName>ppt_x</p:attrName>
                                            </p:attrNameLst>
                                          </p:cBhvr>
                                          <p:tavLst>
                                            <p:tav tm="0">
                                              <p:val>
                                                <p:strVal val="0-#ppt_w/2"/>
                                              </p:val>
                                            </p:tav>
                                            <p:tav tm="100000">
                                              <p:val>
                                                <p:strVal val="#ppt_x"/>
                                              </p:val>
                                            </p:tav>
                                          </p:tavLst>
                                        </p:anim>
                                        <p:anim calcmode="lin" valueType="num" p14:bounceEnd="80000">
                                          <p:cBhvr additive="base">
                                            <p:cTn id="50" dur="2000" fill="hold"/>
                                            <p:tgtEl>
                                              <p:spTgt spid="250"/>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14:presetBounceEnd="80000">
                                      <p:stCondLst>
                                        <p:cond delay="0"/>
                                      </p:stCondLst>
                                      <p:childTnLst>
                                        <p:set>
                                          <p:cBhvr>
                                            <p:cTn id="52" dur="1" fill="hold">
                                              <p:stCondLst>
                                                <p:cond delay="0"/>
                                              </p:stCondLst>
                                            </p:cTn>
                                            <p:tgtEl>
                                              <p:spTgt spid="253"/>
                                            </p:tgtEl>
                                            <p:attrNameLst>
                                              <p:attrName>style.visibility</p:attrName>
                                            </p:attrNameLst>
                                          </p:cBhvr>
                                          <p:to>
                                            <p:strVal val="visible"/>
                                          </p:to>
                                        </p:set>
                                        <p:anim calcmode="lin" valueType="num" p14:bounceEnd="80000">
                                          <p:cBhvr additive="base">
                                            <p:cTn id="53" dur="2000" fill="hold"/>
                                            <p:tgtEl>
                                              <p:spTgt spid="253"/>
                                            </p:tgtEl>
                                            <p:attrNameLst>
                                              <p:attrName>ppt_x</p:attrName>
                                            </p:attrNameLst>
                                          </p:cBhvr>
                                          <p:tavLst>
                                            <p:tav tm="0">
                                              <p:val>
                                                <p:strVal val="1+#ppt_w/2"/>
                                              </p:val>
                                            </p:tav>
                                            <p:tav tm="100000">
                                              <p:val>
                                                <p:strVal val="#ppt_x"/>
                                              </p:val>
                                            </p:tav>
                                          </p:tavLst>
                                        </p:anim>
                                        <p:anim calcmode="lin" valueType="num" p14:bounceEnd="80000">
                                          <p:cBhvr additive="base">
                                            <p:cTn id="54" dur="2000" fill="hold"/>
                                            <p:tgtEl>
                                              <p:spTgt spid="253"/>
                                            </p:tgtEl>
                                            <p:attrNameLst>
                                              <p:attrName>ppt_y</p:attrName>
                                            </p:attrNameLst>
                                          </p:cBhvr>
                                          <p:tavLst>
                                            <p:tav tm="0">
                                              <p:val>
                                                <p:strVal val="#ppt_y"/>
                                              </p:val>
                                            </p:tav>
                                            <p:tav tm="100000">
                                              <p:val>
                                                <p:strVal val="#ppt_y"/>
                                              </p:val>
                                            </p:tav>
                                          </p:tavLst>
                                        </p:anim>
                                      </p:childTnLst>
                                    </p:cTn>
                                  </p:par>
                                </p:childTnLst>
                              </p:cTn>
                            </p:par>
                            <p:par>
                              <p:cTn id="55" fill="hold">
                                <p:stCondLst>
                                  <p:cond delay="0"/>
                                </p:stCondLst>
                                <p:childTnLst>
                                  <p:par>
                                    <p:cTn id="56" presetID="23" presetClass="entr" presetSubtype="36" fill="hold" grpId="0" nodeType="afterEffect">
                                      <p:stCondLst>
                                        <p:cond delay="0"/>
                                      </p:stCondLst>
                                      <p:childTnLst>
                                        <p:set>
                                          <p:cBhvr>
                                            <p:cTn id="57" dur="1" fill="hold">
                                              <p:stCondLst>
                                                <p:cond delay="0"/>
                                              </p:stCondLst>
                                            </p:cTn>
                                            <p:tgtEl>
                                              <p:spTgt spid="256"/>
                                            </p:tgtEl>
                                            <p:attrNameLst>
                                              <p:attrName>style.visibility</p:attrName>
                                            </p:attrNameLst>
                                          </p:cBhvr>
                                          <p:to>
                                            <p:strVal val="visible"/>
                                          </p:to>
                                        </p:set>
                                        <p:anim calcmode="lin" valueType="num">
                                          <p:cBhvr>
                                            <p:cTn id="58" dur="500" fill="hold"/>
                                            <p:tgtEl>
                                              <p:spTgt spid="256"/>
                                            </p:tgtEl>
                                            <p:attrNameLst>
                                              <p:attrName>ppt_w</p:attrName>
                                            </p:attrNameLst>
                                          </p:cBhvr>
                                          <p:tavLst>
                                            <p:tav tm="0">
                                              <p:val>
                                                <p:strVal val="(6*min(max(#ppt_w*#ppt_h,.3),1)-7.4)/-.7*#ppt_w"/>
                                              </p:val>
                                            </p:tav>
                                            <p:tav tm="100000">
                                              <p:val>
                                                <p:strVal val="#ppt_w"/>
                                              </p:val>
                                            </p:tav>
                                          </p:tavLst>
                                        </p:anim>
                                        <p:anim calcmode="lin" valueType="num">
                                          <p:cBhvr>
                                            <p:cTn id="59" dur="500" fill="hold"/>
                                            <p:tgtEl>
                                              <p:spTgt spid="256"/>
                                            </p:tgtEl>
                                            <p:attrNameLst>
                                              <p:attrName>ppt_h</p:attrName>
                                            </p:attrNameLst>
                                          </p:cBhvr>
                                          <p:tavLst>
                                            <p:tav tm="0">
                                              <p:val>
                                                <p:strVal val="(6*min(max(#ppt_w*#ppt_h,.3),1)-7.4)/-.7*#ppt_h"/>
                                              </p:val>
                                            </p:tav>
                                            <p:tav tm="100000">
                                              <p:val>
                                                <p:strVal val="#ppt_h"/>
                                              </p:val>
                                            </p:tav>
                                          </p:tavLst>
                                        </p:anim>
                                        <p:anim calcmode="lin" valueType="num">
                                          <p:cBhvr>
                                            <p:cTn id="60" dur="500" fill="hold"/>
                                            <p:tgtEl>
                                              <p:spTgt spid="256"/>
                                            </p:tgtEl>
                                            <p:attrNameLst>
                                              <p:attrName>ppt_x</p:attrName>
                                            </p:attrNameLst>
                                          </p:cBhvr>
                                          <p:tavLst>
                                            <p:tav tm="0">
                                              <p:val>
                                                <p:fltVal val="0.5"/>
                                              </p:val>
                                            </p:tav>
                                            <p:tav tm="100000">
                                              <p:val>
                                                <p:strVal val="#ppt_x"/>
                                              </p:val>
                                            </p:tav>
                                          </p:tavLst>
                                        </p:anim>
                                        <p:anim calcmode="lin" valueType="num">
                                          <p:cBhvr>
                                            <p:cTn id="61" dur="500" fill="hold"/>
                                            <p:tgtEl>
                                              <p:spTgt spid="256"/>
                                            </p:tgtEl>
                                            <p:attrNameLst>
                                              <p:attrName>ppt_y</p:attrName>
                                            </p:attrNameLst>
                                          </p:cBhvr>
                                          <p:tavLst>
                                            <p:tav tm="0">
                                              <p:val>
                                                <p:strVal val="1+(6*min(max(#ppt_w*#ppt_h,.3),1)-7.4)/-.7*#ppt_h/2"/>
                                              </p:val>
                                            </p:tav>
                                            <p:tav tm="100000">
                                              <p:val>
                                                <p:strVal val="#ppt_y"/>
                                              </p:val>
                                            </p:tav>
                                          </p:tavLst>
                                        </p:anim>
                                      </p:childTnLst>
                                    </p:cTn>
                                  </p:par>
                                </p:childTnLst>
                              </p:cTn>
                            </p:par>
                            <p:par>
                              <p:cTn id="62" fill="hold">
                                <p:stCondLst>
                                  <p:cond delay="500"/>
                                </p:stCondLst>
                                <p:childTnLst>
                                  <p:par>
                                    <p:cTn id="63" presetID="23" presetClass="entr" presetSubtype="36" fill="hold" grpId="0" nodeType="afterEffect">
                                      <p:stCondLst>
                                        <p:cond delay="0"/>
                                      </p:stCondLst>
                                      <p:childTnLst>
                                        <p:set>
                                          <p:cBhvr>
                                            <p:cTn id="64" dur="1" fill="hold">
                                              <p:stCondLst>
                                                <p:cond delay="0"/>
                                              </p:stCondLst>
                                            </p:cTn>
                                            <p:tgtEl>
                                              <p:spTgt spid="257"/>
                                            </p:tgtEl>
                                            <p:attrNameLst>
                                              <p:attrName>style.visibility</p:attrName>
                                            </p:attrNameLst>
                                          </p:cBhvr>
                                          <p:to>
                                            <p:strVal val="visible"/>
                                          </p:to>
                                        </p:set>
                                        <p:anim calcmode="lin" valueType="num">
                                          <p:cBhvr>
                                            <p:cTn id="65" dur="500" fill="hold"/>
                                            <p:tgtEl>
                                              <p:spTgt spid="257"/>
                                            </p:tgtEl>
                                            <p:attrNameLst>
                                              <p:attrName>ppt_w</p:attrName>
                                            </p:attrNameLst>
                                          </p:cBhvr>
                                          <p:tavLst>
                                            <p:tav tm="0">
                                              <p:val>
                                                <p:strVal val="(6*min(max(#ppt_w*#ppt_h,.3),1)-7.4)/-.7*#ppt_w"/>
                                              </p:val>
                                            </p:tav>
                                            <p:tav tm="100000">
                                              <p:val>
                                                <p:strVal val="#ppt_w"/>
                                              </p:val>
                                            </p:tav>
                                          </p:tavLst>
                                        </p:anim>
                                        <p:anim calcmode="lin" valueType="num">
                                          <p:cBhvr>
                                            <p:cTn id="66" dur="500" fill="hold"/>
                                            <p:tgtEl>
                                              <p:spTgt spid="257"/>
                                            </p:tgtEl>
                                            <p:attrNameLst>
                                              <p:attrName>ppt_h</p:attrName>
                                            </p:attrNameLst>
                                          </p:cBhvr>
                                          <p:tavLst>
                                            <p:tav tm="0">
                                              <p:val>
                                                <p:strVal val="(6*min(max(#ppt_w*#ppt_h,.3),1)-7.4)/-.7*#ppt_h"/>
                                              </p:val>
                                            </p:tav>
                                            <p:tav tm="100000">
                                              <p:val>
                                                <p:strVal val="#ppt_h"/>
                                              </p:val>
                                            </p:tav>
                                          </p:tavLst>
                                        </p:anim>
                                        <p:anim calcmode="lin" valueType="num">
                                          <p:cBhvr>
                                            <p:cTn id="67" dur="500" fill="hold"/>
                                            <p:tgtEl>
                                              <p:spTgt spid="257"/>
                                            </p:tgtEl>
                                            <p:attrNameLst>
                                              <p:attrName>ppt_x</p:attrName>
                                            </p:attrNameLst>
                                          </p:cBhvr>
                                          <p:tavLst>
                                            <p:tav tm="0">
                                              <p:val>
                                                <p:fltVal val="0.5"/>
                                              </p:val>
                                            </p:tav>
                                            <p:tav tm="100000">
                                              <p:val>
                                                <p:strVal val="#ppt_x"/>
                                              </p:val>
                                            </p:tav>
                                          </p:tavLst>
                                        </p:anim>
                                        <p:anim calcmode="lin" valueType="num">
                                          <p:cBhvr>
                                            <p:cTn id="68" dur="500" fill="hold"/>
                                            <p:tgtEl>
                                              <p:spTgt spid="257"/>
                                            </p:tgtEl>
                                            <p:attrNameLst>
                                              <p:attrName>ppt_y</p:attrName>
                                            </p:attrNameLst>
                                          </p:cBhvr>
                                          <p:tavLst>
                                            <p:tav tm="0">
                                              <p:val>
                                                <p:strVal val="1+(6*min(max(#ppt_w*#ppt_h,.3),1)-7.4)/-.7*#ppt_h/2"/>
                                              </p:val>
                                            </p:tav>
                                            <p:tav tm="100000">
                                              <p:val>
                                                <p:strVal val="#ppt_y"/>
                                              </p:val>
                                            </p:tav>
                                          </p:tavLst>
                                        </p:anim>
                                      </p:childTnLst>
                                    </p:cTn>
                                  </p:par>
                                </p:childTnLst>
                              </p:cTn>
                            </p:par>
                            <p:par>
                              <p:cTn id="69" fill="hold">
                                <p:stCondLst>
                                  <p:cond delay="1000"/>
                                </p:stCondLst>
                                <p:childTnLst>
                                  <p:par>
                                    <p:cTn id="70" presetID="23" presetClass="entr" presetSubtype="36" fill="hold" grpId="0" nodeType="afterEffect">
                                      <p:stCondLst>
                                        <p:cond delay="0"/>
                                      </p:stCondLst>
                                      <p:childTnLst>
                                        <p:set>
                                          <p:cBhvr>
                                            <p:cTn id="71" dur="1" fill="hold">
                                              <p:stCondLst>
                                                <p:cond delay="0"/>
                                              </p:stCondLst>
                                            </p:cTn>
                                            <p:tgtEl>
                                              <p:spTgt spid="258"/>
                                            </p:tgtEl>
                                            <p:attrNameLst>
                                              <p:attrName>style.visibility</p:attrName>
                                            </p:attrNameLst>
                                          </p:cBhvr>
                                          <p:to>
                                            <p:strVal val="visible"/>
                                          </p:to>
                                        </p:set>
                                        <p:anim calcmode="lin" valueType="num">
                                          <p:cBhvr>
                                            <p:cTn id="72" dur="500" fill="hold"/>
                                            <p:tgtEl>
                                              <p:spTgt spid="258"/>
                                            </p:tgtEl>
                                            <p:attrNameLst>
                                              <p:attrName>ppt_w</p:attrName>
                                            </p:attrNameLst>
                                          </p:cBhvr>
                                          <p:tavLst>
                                            <p:tav tm="0">
                                              <p:val>
                                                <p:strVal val="(6*min(max(#ppt_w*#ppt_h,.3),1)-7.4)/-.7*#ppt_w"/>
                                              </p:val>
                                            </p:tav>
                                            <p:tav tm="100000">
                                              <p:val>
                                                <p:strVal val="#ppt_w"/>
                                              </p:val>
                                            </p:tav>
                                          </p:tavLst>
                                        </p:anim>
                                        <p:anim calcmode="lin" valueType="num">
                                          <p:cBhvr>
                                            <p:cTn id="73" dur="500" fill="hold"/>
                                            <p:tgtEl>
                                              <p:spTgt spid="258"/>
                                            </p:tgtEl>
                                            <p:attrNameLst>
                                              <p:attrName>ppt_h</p:attrName>
                                            </p:attrNameLst>
                                          </p:cBhvr>
                                          <p:tavLst>
                                            <p:tav tm="0">
                                              <p:val>
                                                <p:strVal val="(6*min(max(#ppt_w*#ppt_h,.3),1)-7.4)/-.7*#ppt_h"/>
                                              </p:val>
                                            </p:tav>
                                            <p:tav tm="100000">
                                              <p:val>
                                                <p:strVal val="#ppt_h"/>
                                              </p:val>
                                            </p:tav>
                                          </p:tavLst>
                                        </p:anim>
                                        <p:anim calcmode="lin" valueType="num">
                                          <p:cBhvr>
                                            <p:cTn id="74" dur="500" fill="hold"/>
                                            <p:tgtEl>
                                              <p:spTgt spid="258"/>
                                            </p:tgtEl>
                                            <p:attrNameLst>
                                              <p:attrName>ppt_x</p:attrName>
                                            </p:attrNameLst>
                                          </p:cBhvr>
                                          <p:tavLst>
                                            <p:tav tm="0">
                                              <p:val>
                                                <p:fltVal val="0.5"/>
                                              </p:val>
                                            </p:tav>
                                            <p:tav tm="100000">
                                              <p:val>
                                                <p:strVal val="#ppt_x"/>
                                              </p:val>
                                            </p:tav>
                                          </p:tavLst>
                                        </p:anim>
                                        <p:anim calcmode="lin" valueType="num">
                                          <p:cBhvr>
                                            <p:cTn id="75" dur="500" fill="hold"/>
                                            <p:tgtEl>
                                              <p:spTgt spid="258"/>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1500"/>
                                </p:stCondLst>
                                <p:childTnLst>
                                  <p:par>
                                    <p:cTn id="77" presetID="23" presetClass="entr" presetSubtype="36" fill="hold" grpId="0" nodeType="afterEffect">
                                      <p:stCondLst>
                                        <p:cond delay="0"/>
                                      </p:stCondLst>
                                      <p:childTnLst>
                                        <p:set>
                                          <p:cBhvr>
                                            <p:cTn id="78" dur="1" fill="hold">
                                              <p:stCondLst>
                                                <p:cond delay="0"/>
                                              </p:stCondLst>
                                            </p:cTn>
                                            <p:tgtEl>
                                              <p:spTgt spid="259"/>
                                            </p:tgtEl>
                                            <p:attrNameLst>
                                              <p:attrName>style.visibility</p:attrName>
                                            </p:attrNameLst>
                                          </p:cBhvr>
                                          <p:to>
                                            <p:strVal val="visible"/>
                                          </p:to>
                                        </p:set>
                                        <p:anim calcmode="lin" valueType="num">
                                          <p:cBhvr>
                                            <p:cTn id="79" dur="500" fill="hold"/>
                                            <p:tgtEl>
                                              <p:spTgt spid="259"/>
                                            </p:tgtEl>
                                            <p:attrNameLst>
                                              <p:attrName>ppt_w</p:attrName>
                                            </p:attrNameLst>
                                          </p:cBhvr>
                                          <p:tavLst>
                                            <p:tav tm="0">
                                              <p:val>
                                                <p:strVal val="(6*min(max(#ppt_w*#ppt_h,.3),1)-7.4)/-.7*#ppt_w"/>
                                              </p:val>
                                            </p:tav>
                                            <p:tav tm="100000">
                                              <p:val>
                                                <p:strVal val="#ppt_w"/>
                                              </p:val>
                                            </p:tav>
                                          </p:tavLst>
                                        </p:anim>
                                        <p:anim calcmode="lin" valueType="num">
                                          <p:cBhvr>
                                            <p:cTn id="80" dur="500" fill="hold"/>
                                            <p:tgtEl>
                                              <p:spTgt spid="259"/>
                                            </p:tgtEl>
                                            <p:attrNameLst>
                                              <p:attrName>ppt_h</p:attrName>
                                            </p:attrNameLst>
                                          </p:cBhvr>
                                          <p:tavLst>
                                            <p:tav tm="0">
                                              <p:val>
                                                <p:strVal val="(6*min(max(#ppt_w*#ppt_h,.3),1)-7.4)/-.7*#ppt_h"/>
                                              </p:val>
                                            </p:tav>
                                            <p:tav tm="100000">
                                              <p:val>
                                                <p:strVal val="#ppt_h"/>
                                              </p:val>
                                            </p:tav>
                                          </p:tavLst>
                                        </p:anim>
                                        <p:anim calcmode="lin" valueType="num">
                                          <p:cBhvr>
                                            <p:cTn id="81" dur="500" fill="hold"/>
                                            <p:tgtEl>
                                              <p:spTgt spid="259"/>
                                            </p:tgtEl>
                                            <p:attrNameLst>
                                              <p:attrName>ppt_x</p:attrName>
                                            </p:attrNameLst>
                                          </p:cBhvr>
                                          <p:tavLst>
                                            <p:tav tm="0">
                                              <p:val>
                                                <p:fltVal val="0.5"/>
                                              </p:val>
                                            </p:tav>
                                            <p:tav tm="100000">
                                              <p:val>
                                                <p:strVal val="#ppt_x"/>
                                              </p:val>
                                            </p:tav>
                                          </p:tavLst>
                                        </p:anim>
                                        <p:anim calcmode="lin" valueType="num">
                                          <p:cBhvr>
                                            <p:cTn id="82" dur="500" fill="hold"/>
                                            <p:tgtEl>
                                              <p:spTgt spid="259"/>
                                            </p:tgtEl>
                                            <p:attrNameLst>
                                              <p:attrName>ppt_y</p:attrName>
                                            </p:attrNameLst>
                                          </p:cBhvr>
                                          <p:tavLst>
                                            <p:tav tm="0">
                                              <p:val>
                                                <p:strVal val="1+(6*min(max(#ppt_w*#ppt_h,.3),1)-7.4)/-.7*#ppt_h/2"/>
                                              </p:val>
                                            </p:tav>
                                            <p:tav tm="100000">
                                              <p:val>
                                                <p:strVal val="#ppt_y"/>
                                              </p:val>
                                            </p:tav>
                                          </p:tavLst>
                                        </p:anim>
                                      </p:childTnLst>
                                    </p:cTn>
                                  </p:par>
                                </p:childTnLst>
                              </p:cTn>
                            </p:par>
                            <p:par>
                              <p:cTn id="83" fill="hold">
                                <p:stCondLst>
                                  <p:cond delay="2000"/>
                                </p:stCondLst>
                                <p:childTnLst>
                                  <p:par>
                                    <p:cTn id="84" presetID="23" presetClass="entr" presetSubtype="36" fill="hold" grpId="0" nodeType="afterEffect">
                                      <p:stCondLst>
                                        <p:cond delay="0"/>
                                      </p:stCondLst>
                                      <p:childTnLst>
                                        <p:set>
                                          <p:cBhvr>
                                            <p:cTn id="85" dur="1" fill="hold">
                                              <p:stCondLst>
                                                <p:cond delay="0"/>
                                              </p:stCondLst>
                                            </p:cTn>
                                            <p:tgtEl>
                                              <p:spTgt spid="260"/>
                                            </p:tgtEl>
                                            <p:attrNameLst>
                                              <p:attrName>style.visibility</p:attrName>
                                            </p:attrNameLst>
                                          </p:cBhvr>
                                          <p:to>
                                            <p:strVal val="visible"/>
                                          </p:to>
                                        </p:set>
                                        <p:anim calcmode="lin" valueType="num">
                                          <p:cBhvr>
                                            <p:cTn id="86" dur="500" fill="hold"/>
                                            <p:tgtEl>
                                              <p:spTgt spid="260"/>
                                            </p:tgtEl>
                                            <p:attrNameLst>
                                              <p:attrName>ppt_w</p:attrName>
                                            </p:attrNameLst>
                                          </p:cBhvr>
                                          <p:tavLst>
                                            <p:tav tm="0">
                                              <p:val>
                                                <p:strVal val="(6*min(max(#ppt_w*#ppt_h,.3),1)-7.4)/-.7*#ppt_w"/>
                                              </p:val>
                                            </p:tav>
                                            <p:tav tm="100000">
                                              <p:val>
                                                <p:strVal val="#ppt_w"/>
                                              </p:val>
                                            </p:tav>
                                          </p:tavLst>
                                        </p:anim>
                                        <p:anim calcmode="lin" valueType="num">
                                          <p:cBhvr>
                                            <p:cTn id="87" dur="500" fill="hold"/>
                                            <p:tgtEl>
                                              <p:spTgt spid="260"/>
                                            </p:tgtEl>
                                            <p:attrNameLst>
                                              <p:attrName>ppt_h</p:attrName>
                                            </p:attrNameLst>
                                          </p:cBhvr>
                                          <p:tavLst>
                                            <p:tav tm="0">
                                              <p:val>
                                                <p:strVal val="(6*min(max(#ppt_w*#ppt_h,.3),1)-7.4)/-.7*#ppt_h"/>
                                              </p:val>
                                            </p:tav>
                                            <p:tav tm="100000">
                                              <p:val>
                                                <p:strVal val="#ppt_h"/>
                                              </p:val>
                                            </p:tav>
                                          </p:tavLst>
                                        </p:anim>
                                        <p:anim calcmode="lin" valueType="num">
                                          <p:cBhvr>
                                            <p:cTn id="88" dur="500" fill="hold"/>
                                            <p:tgtEl>
                                              <p:spTgt spid="260"/>
                                            </p:tgtEl>
                                            <p:attrNameLst>
                                              <p:attrName>ppt_x</p:attrName>
                                            </p:attrNameLst>
                                          </p:cBhvr>
                                          <p:tavLst>
                                            <p:tav tm="0">
                                              <p:val>
                                                <p:fltVal val="0.5"/>
                                              </p:val>
                                            </p:tav>
                                            <p:tav tm="100000">
                                              <p:val>
                                                <p:strVal val="#ppt_x"/>
                                              </p:val>
                                            </p:tav>
                                          </p:tavLst>
                                        </p:anim>
                                        <p:anim calcmode="lin" valueType="num">
                                          <p:cBhvr>
                                            <p:cTn id="89" dur="500" fill="hold"/>
                                            <p:tgtEl>
                                              <p:spTgt spid="260"/>
                                            </p:tgtEl>
                                            <p:attrNameLst>
                                              <p:attrName>ppt_y</p:attrName>
                                            </p:attrNameLst>
                                          </p:cBhvr>
                                          <p:tavLst>
                                            <p:tav tm="0">
                                              <p:val>
                                                <p:strVal val="1+(6*min(max(#ppt_w*#ppt_h,.3),1)-7.4)/-.7*#ppt_h/2"/>
                                              </p:val>
                                            </p:tav>
                                            <p:tav tm="100000">
                                              <p:val>
                                                <p:strVal val="#ppt_y"/>
                                              </p:val>
                                            </p:tav>
                                          </p:tavLst>
                                        </p:anim>
                                      </p:childTnLst>
                                    </p:cTn>
                                  </p:par>
                                </p:childTnLst>
                              </p:cTn>
                            </p:par>
                            <p:par>
                              <p:cTn id="90" fill="hold">
                                <p:stCondLst>
                                  <p:cond delay="2500"/>
                                </p:stCondLst>
                                <p:childTnLst>
                                  <p:par>
                                    <p:cTn id="91" presetID="23" presetClass="entr" presetSubtype="36" fill="hold" grpId="0" nodeType="afterEffect">
                                      <p:stCondLst>
                                        <p:cond delay="0"/>
                                      </p:stCondLst>
                                      <p:childTnLst>
                                        <p:set>
                                          <p:cBhvr>
                                            <p:cTn id="92" dur="1" fill="hold">
                                              <p:stCondLst>
                                                <p:cond delay="0"/>
                                              </p:stCondLst>
                                            </p:cTn>
                                            <p:tgtEl>
                                              <p:spTgt spid="261"/>
                                            </p:tgtEl>
                                            <p:attrNameLst>
                                              <p:attrName>style.visibility</p:attrName>
                                            </p:attrNameLst>
                                          </p:cBhvr>
                                          <p:to>
                                            <p:strVal val="visible"/>
                                          </p:to>
                                        </p:set>
                                        <p:anim calcmode="lin" valueType="num">
                                          <p:cBhvr>
                                            <p:cTn id="93" dur="500" fill="hold"/>
                                            <p:tgtEl>
                                              <p:spTgt spid="261"/>
                                            </p:tgtEl>
                                            <p:attrNameLst>
                                              <p:attrName>ppt_w</p:attrName>
                                            </p:attrNameLst>
                                          </p:cBhvr>
                                          <p:tavLst>
                                            <p:tav tm="0">
                                              <p:val>
                                                <p:strVal val="(6*min(max(#ppt_w*#ppt_h,.3),1)-7.4)/-.7*#ppt_w"/>
                                              </p:val>
                                            </p:tav>
                                            <p:tav tm="100000">
                                              <p:val>
                                                <p:strVal val="#ppt_w"/>
                                              </p:val>
                                            </p:tav>
                                          </p:tavLst>
                                        </p:anim>
                                        <p:anim calcmode="lin" valueType="num">
                                          <p:cBhvr>
                                            <p:cTn id="94" dur="500" fill="hold"/>
                                            <p:tgtEl>
                                              <p:spTgt spid="261"/>
                                            </p:tgtEl>
                                            <p:attrNameLst>
                                              <p:attrName>ppt_h</p:attrName>
                                            </p:attrNameLst>
                                          </p:cBhvr>
                                          <p:tavLst>
                                            <p:tav tm="0">
                                              <p:val>
                                                <p:strVal val="(6*min(max(#ppt_w*#ppt_h,.3),1)-7.4)/-.7*#ppt_h"/>
                                              </p:val>
                                            </p:tav>
                                            <p:tav tm="100000">
                                              <p:val>
                                                <p:strVal val="#ppt_h"/>
                                              </p:val>
                                            </p:tav>
                                          </p:tavLst>
                                        </p:anim>
                                        <p:anim calcmode="lin" valueType="num">
                                          <p:cBhvr>
                                            <p:cTn id="95" dur="500" fill="hold"/>
                                            <p:tgtEl>
                                              <p:spTgt spid="261"/>
                                            </p:tgtEl>
                                            <p:attrNameLst>
                                              <p:attrName>ppt_x</p:attrName>
                                            </p:attrNameLst>
                                          </p:cBhvr>
                                          <p:tavLst>
                                            <p:tav tm="0">
                                              <p:val>
                                                <p:fltVal val="0.5"/>
                                              </p:val>
                                            </p:tav>
                                            <p:tav tm="100000">
                                              <p:val>
                                                <p:strVal val="#ppt_x"/>
                                              </p:val>
                                            </p:tav>
                                          </p:tavLst>
                                        </p:anim>
                                        <p:anim calcmode="lin" valueType="num">
                                          <p:cBhvr>
                                            <p:cTn id="96" dur="500" fill="hold"/>
                                            <p:tgtEl>
                                              <p:spTgt spid="261"/>
                                            </p:tgtEl>
                                            <p:attrNameLst>
                                              <p:attrName>ppt_y</p:attrName>
                                            </p:attrNameLst>
                                          </p:cBhvr>
                                          <p:tavLst>
                                            <p:tav tm="0">
                                              <p:val>
                                                <p:strVal val="1+(6*min(max(#ppt_w*#ppt_h,.3),1)-7.4)/-.7*#ppt_h/2"/>
                                              </p:val>
                                            </p:tav>
                                            <p:tav tm="100000">
                                              <p:val>
                                                <p:strVal val="#ppt_y"/>
                                              </p:val>
                                            </p:tav>
                                          </p:tavLst>
                                        </p:anim>
                                      </p:childTnLst>
                                    </p:cTn>
                                  </p:par>
                                </p:childTnLst>
                              </p:cTn>
                            </p:par>
                            <p:par>
                              <p:cTn id="97" fill="hold">
                                <p:stCondLst>
                                  <p:cond delay="3000"/>
                                </p:stCondLst>
                                <p:childTnLst>
                                  <p:par>
                                    <p:cTn id="98" presetID="10" presetClass="entr" presetSubtype="0" fill="hold" grpId="0" nodeType="afterEffect">
                                      <p:stCondLst>
                                        <p:cond delay="0"/>
                                      </p:stCondLst>
                                      <p:childTnLst>
                                        <p:set>
                                          <p:cBhvr>
                                            <p:cTn id="99" dur="1" fill="hold">
                                              <p:stCondLst>
                                                <p:cond delay="0"/>
                                              </p:stCondLst>
                                            </p:cTn>
                                            <p:tgtEl>
                                              <p:spTgt spid="262"/>
                                            </p:tgtEl>
                                            <p:attrNameLst>
                                              <p:attrName>style.visibility</p:attrName>
                                            </p:attrNameLst>
                                          </p:cBhvr>
                                          <p:to>
                                            <p:strVal val="visible"/>
                                          </p:to>
                                        </p:set>
                                        <p:animEffect transition="in" filter="fade">
                                          <p:cBhvr>
                                            <p:cTn id="100" dur="500"/>
                                            <p:tgtEl>
                                              <p:spTgt spid="262"/>
                                            </p:tgtEl>
                                          </p:cBhvr>
                                        </p:animEffect>
                                      </p:childTnLst>
                                    </p:cTn>
                                  </p:par>
                                  <p:par>
                                    <p:cTn id="101" presetID="10" presetClass="entr" presetSubtype="0" fill="hold" nodeType="withEffect">
                                      <p:stCondLst>
                                        <p:cond delay="0"/>
                                      </p:stCondLst>
                                      <p:childTnLst>
                                        <p:set>
                                          <p:cBhvr>
                                            <p:cTn id="102" dur="1" fill="hold">
                                              <p:stCondLst>
                                                <p:cond delay="0"/>
                                              </p:stCondLst>
                                            </p:cTn>
                                            <p:tgtEl>
                                              <p:spTgt spid="264"/>
                                            </p:tgtEl>
                                            <p:attrNameLst>
                                              <p:attrName>style.visibility</p:attrName>
                                            </p:attrNameLst>
                                          </p:cBhvr>
                                          <p:to>
                                            <p:strVal val="visible"/>
                                          </p:to>
                                        </p:set>
                                        <p:animEffect transition="in" filter="fade">
                                          <p:cBhvr>
                                            <p:cTn id="103" dur="500"/>
                                            <p:tgtEl>
                                              <p:spTgt spid="264"/>
                                            </p:tgtEl>
                                          </p:cBhvr>
                                        </p:animEffect>
                                      </p:childTnLst>
                                    </p:cTn>
                                  </p:par>
                                </p:childTnLst>
                              </p:cTn>
                            </p:par>
                            <p:par>
                              <p:cTn id="104" fill="hold">
                                <p:stCondLst>
                                  <p:cond delay="3500"/>
                                </p:stCondLst>
                                <p:childTnLst>
                                  <p:par>
                                    <p:cTn id="105" presetID="1" presetClass="entr" presetSubtype="0" fill="hold" nodeType="afterEffect">
                                      <p:stCondLst>
                                        <p:cond delay="0"/>
                                      </p:stCondLst>
                                      <p:childTnLst>
                                        <p:set>
                                          <p:cBhvr>
                                            <p:cTn id="106" dur="1" fill="hold">
                                              <p:stCondLst>
                                                <p:cond delay="0"/>
                                              </p:stCondLst>
                                            </p:cTn>
                                            <p:tgtEl>
                                              <p:spTgt spid="264"/>
                                            </p:tgtEl>
                                            <p:attrNameLst>
                                              <p:attrName>style.visibility</p:attrName>
                                            </p:attrNameLst>
                                          </p:cBhvr>
                                          <p:to>
                                            <p:strVal val="visible"/>
                                          </p:to>
                                        </p:set>
                                      </p:childTnLst>
                                    </p:cTn>
                                  </p:par>
                                  <p:par>
                                    <p:cTn id="107" presetID="63" presetClass="path" presetSubtype="0" accel="50000" decel="50000" fill="hold" nodeType="withEffect">
                                      <p:stCondLst>
                                        <p:cond delay="0"/>
                                      </p:stCondLst>
                                      <p:childTnLst>
                                        <p:animMotion origin="layout" path="M 4.44444E-6 -4.78691E-6 L 0.575 -4.78691E-6 " pathEditMode="relative" rAng="0" ptsTypes="AA">
                                          <p:cBhvr>
                                            <p:cTn id="108" dur="2000" fill="hold"/>
                                            <p:tgtEl>
                                              <p:spTgt spid="264"/>
                                            </p:tgtEl>
                                            <p:attrNameLst>
                                              <p:attrName>ppt_x</p:attrName>
                                              <p:attrName>ppt_y</p:attrName>
                                            </p:attrNameLst>
                                          </p:cBhvr>
                                          <p:rCtr x="28750" y="0"/>
                                        </p:animMotion>
                                      </p:childTnLst>
                                    </p:cTn>
                                  </p:par>
                                  <p:par>
                                    <p:cTn id="109" presetID="22" presetClass="entr" presetSubtype="8" fill="hold" grpId="0" nodeType="withEffect">
                                      <p:stCondLst>
                                        <p:cond delay="250"/>
                                      </p:stCondLst>
                                      <p:childTnLst>
                                        <p:set>
                                          <p:cBhvr>
                                            <p:cTn id="110" dur="1" fill="hold">
                                              <p:stCondLst>
                                                <p:cond delay="0"/>
                                              </p:stCondLst>
                                            </p:cTn>
                                            <p:tgtEl>
                                              <p:spTgt spid="263"/>
                                            </p:tgtEl>
                                            <p:attrNameLst>
                                              <p:attrName>style.visibility</p:attrName>
                                            </p:attrNameLst>
                                          </p:cBhvr>
                                          <p:to>
                                            <p:strVal val="visible"/>
                                          </p:to>
                                        </p:set>
                                        <p:animEffect transition="in" filter="wipe(left)">
                                          <p:cBhvr>
                                            <p:cTn id="111" dur="1750"/>
                                            <p:tgtEl>
                                              <p:spTgt spid="263"/>
                                            </p:tgtEl>
                                          </p:cBhvr>
                                        </p:animEffect>
                                      </p:childTnLst>
                                    </p:cTn>
                                  </p:par>
                                  <p:par>
                                    <p:cTn id="112" presetID="1" presetClass="entr" presetSubtype="0" fill="hold" nodeType="withEffect">
                                      <p:stCondLst>
                                        <p:cond delay="0"/>
                                      </p:stCondLst>
                                      <p:childTnLst>
                                        <p:set>
                                          <p:cBhvr>
                                            <p:cTn id="113" dur="1" fill="hold">
                                              <p:stCondLst>
                                                <p:cond delay="0"/>
                                              </p:stCondLst>
                                            </p:cTn>
                                            <p:tgtEl>
                                              <p:spTgt spid="267"/>
                                            </p:tgtEl>
                                            <p:attrNameLst>
                                              <p:attrName>style.visibility</p:attrName>
                                            </p:attrNameLst>
                                          </p:cBhvr>
                                          <p:to>
                                            <p:strVal val="visible"/>
                                          </p:to>
                                        </p:set>
                                      </p:childTnLst>
                                    </p:cTn>
                                  </p:par>
                                  <p:par>
                                    <p:cTn id="114" presetID="63" presetClass="path" presetSubtype="0" accel="50000" decel="50000" fill="hold" nodeType="withEffect">
                                      <p:stCondLst>
                                        <p:cond delay="0"/>
                                      </p:stCondLst>
                                      <p:childTnLst>
                                        <p:animMotion origin="layout" path="M -4.16667E-6 4.93827E-6 L 0.58351 4.93827E-6 " pathEditMode="relative" rAng="0" ptsTypes="AA">
                                          <p:cBhvr>
                                            <p:cTn id="115" dur="2000" fill="hold"/>
                                            <p:tgtEl>
                                              <p:spTgt spid="267"/>
                                            </p:tgtEl>
                                            <p:attrNameLst>
                                              <p:attrName>ppt_x</p:attrName>
                                              <p:attrName>ppt_y</p:attrName>
                                            </p:attrNameLst>
                                          </p:cBhvr>
                                          <p:rCtr x="29167" y="0"/>
                                        </p:animMotion>
                                      </p:childTnLst>
                                    </p:cTn>
                                  </p:par>
                                </p:childTnLst>
                              </p:cTn>
                            </p:par>
                            <p:par>
                              <p:cTn id="116" fill="hold">
                                <p:stCondLst>
                                  <p:cond delay="3500"/>
                                </p:stCondLst>
                                <p:childTnLst>
                                  <p:par>
                                    <p:cTn id="117" presetID="42" presetClass="exit" presetSubtype="0" fill="hold" nodeType="afterEffect">
                                      <p:stCondLst>
                                        <p:cond delay="0"/>
                                      </p:stCondLst>
                                      <p:childTnLst>
                                        <p:animEffect transition="out" filter="fade">
                                          <p:cBhvr>
                                            <p:cTn id="118" dur="1000"/>
                                            <p:tgtEl>
                                              <p:spTgt spid="267"/>
                                            </p:tgtEl>
                                          </p:cBhvr>
                                        </p:animEffect>
                                        <p:anim calcmode="lin" valueType="num">
                                          <p:cBhvr>
                                            <p:cTn id="119" dur="1000"/>
                                            <p:tgtEl>
                                              <p:spTgt spid="267"/>
                                            </p:tgtEl>
                                            <p:attrNameLst>
                                              <p:attrName>ppt_x</p:attrName>
                                            </p:attrNameLst>
                                          </p:cBhvr>
                                          <p:tavLst>
                                            <p:tav tm="0">
                                              <p:val>
                                                <p:strVal val="ppt_x"/>
                                              </p:val>
                                            </p:tav>
                                            <p:tav tm="100000">
                                              <p:val>
                                                <p:strVal val="ppt_x"/>
                                              </p:val>
                                            </p:tav>
                                          </p:tavLst>
                                        </p:anim>
                                        <p:anim calcmode="lin" valueType="num">
                                          <p:cBhvr>
                                            <p:cTn id="120" dur="1000"/>
                                            <p:tgtEl>
                                              <p:spTgt spid="267"/>
                                            </p:tgtEl>
                                            <p:attrNameLst>
                                              <p:attrName>ppt_y</p:attrName>
                                            </p:attrNameLst>
                                          </p:cBhvr>
                                          <p:tavLst>
                                            <p:tav tm="0">
                                              <p:val>
                                                <p:strVal val="ppt_y"/>
                                              </p:val>
                                            </p:tav>
                                            <p:tav tm="100000">
                                              <p:val>
                                                <p:strVal val="ppt_y+.1"/>
                                              </p:val>
                                            </p:tav>
                                          </p:tavLst>
                                        </p:anim>
                                        <p:set>
                                          <p:cBhvr>
                                            <p:cTn id="121" dur="1" fill="hold">
                                              <p:stCondLst>
                                                <p:cond delay="999"/>
                                              </p:stCondLst>
                                            </p:cTn>
                                            <p:tgtEl>
                                              <p:spTgt spid="267"/>
                                            </p:tgtEl>
                                            <p:attrNameLst>
                                              <p:attrName>style.visibility</p:attrName>
                                            </p:attrNameLst>
                                          </p:cBhvr>
                                          <p:to>
                                            <p:strVal val="hidden"/>
                                          </p:to>
                                        </p:set>
                                      </p:childTnLst>
                                    </p:cTn>
                                  </p:par>
                                </p:childTnLst>
                              </p:cTn>
                            </p:par>
                            <p:par>
                              <p:cTn id="122" fill="hold">
                                <p:stCondLst>
                                  <p:cond delay="4500"/>
                                </p:stCondLst>
                                <p:childTnLst>
                                  <p:par>
                                    <p:cTn id="123" presetID="16" presetClass="entr" presetSubtype="21" fill="hold" grpId="0" nodeType="afterEffect">
                                      <p:stCondLst>
                                        <p:cond delay="0"/>
                                      </p:stCondLst>
                                      <p:childTnLst>
                                        <p:set>
                                          <p:cBhvr>
                                            <p:cTn id="124" dur="1" fill="hold">
                                              <p:stCondLst>
                                                <p:cond delay="0"/>
                                              </p:stCondLst>
                                            </p:cTn>
                                            <p:tgtEl>
                                              <p:spTgt spid="268"/>
                                            </p:tgtEl>
                                            <p:attrNameLst>
                                              <p:attrName>style.visibility</p:attrName>
                                            </p:attrNameLst>
                                          </p:cBhvr>
                                          <p:to>
                                            <p:strVal val="visible"/>
                                          </p:to>
                                        </p:set>
                                        <p:animEffect transition="in" filter="barn(inVertical)">
                                          <p:cBhvr>
                                            <p:cTn id="125" dur="500"/>
                                            <p:tgtEl>
                                              <p:spTgt spid="268"/>
                                            </p:tgtEl>
                                          </p:cBhvr>
                                        </p:animEffect>
                                      </p:childTnLst>
                                    </p:cTn>
                                  </p:par>
                                </p:childTnLst>
                              </p:cTn>
                            </p:par>
                            <p:par>
                              <p:cTn id="126" fill="hold">
                                <p:stCondLst>
                                  <p:cond delay="5000"/>
                                </p:stCondLst>
                                <p:childTnLst>
                                  <p:par>
                                    <p:cTn id="127" presetID="52" presetClass="entr" presetSubtype="0" fill="hold" grpId="0" nodeType="afterEffect">
                                      <p:stCondLst>
                                        <p:cond delay="0"/>
                                      </p:stCondLst>
                                      <p:iterate type="lt">
                                        <p:tmPct val="10000"/>
                                      </p:iterate>
                                      <p:childTnLst>
                                        <p:set>
                                          <p:cBhvr>
                                            <p:cTn id="128" dur="1" fill="hold">
                                              <p:stCondLst>
                                                <p:cond delay="0"/>
                                              </p:stCondLst>
                                            </p:cTn>
                                            <p:tgtEl>
                                              <p:spTgt spid="269"/>
                                            </p:tgtEl>
                                            <p:attrNameLst>
                                              <p:attrName>style.visibility</p:attrName>
                                            </p:attrNameLst>
                                          </p:cBhvr>
                                          <p:to>
                                            <p:strVal val="visible"/>
                                          </p:to>
                                        </p:set>
                                        <p:animScale>
                                          <p:cBhvr>
                                            <p:cTn id="129" dur="500" decel="50000" fill="hold">
                                              <p:stCondLst>
                                                <p:cond delay="0"/>
                                              </p:stCondLst>
                                            </p:cTn>
                                            <p:tgtEl>
                                              <p:spTgt spid="2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0" dur="500" decel="50000" fill="hold">
                                              <p:stCondLst>
                                                <p:cond delay="0"/>
                                              </p:stCondLst>
                                            </p:cTn>
                                            <p:tgtEl>
                                              <p:spTgt spid="269"/>
                                            </p:tgtEl>
                                            <p:attrNameLst>
                                              <p:attrName>ppt_x</p:attrName>
                                              <p:attrName>ppt_y</p:attrName>
                                            </p:attrNameLst>
                                          </p:cBhvr>
                                        </p:animMotion>
                                        <p:animEffect transition="in" filter="fade">
                                          <p:cBhvr>
                                            <p:cTn id="131" dur="500"/>
                                            <p:tgtEl>
                                              <p:spTgt spid="269"/>
                                            </p:tgtEl>
                                          </p:cBhvr>
                                        </p:animEffect>
                                      </p:childTnLst>
                                    </p:cTn>
                                  </p:par>
                                </p:childTnLst>
                              </p:cTn>
                            </p:par>
                            <p:par>
                              <p:cTn id="132" fill="hold">
                                <p:stCondLst>
                                  <p:cond delay="10350"/>
                                </p:stCondLst>
                                <p:childTnLst>
                                  <p:par>
                                    <p:cTn id="133" presetID="2" presetClass="entr" presetSubtype="2" fill="hold" nodeType="afterEffect">
                                      <p:stCondLst>
                                        <p:cond delay="0"/>
                                      </p:stCondLst>
                                      <p:childTnLst>
                                        <p:set>
                                          <p:cBhvr>
                                            <p:cTn id="134" dur="1" fill="hold">
                                              <p:stCondLst>
                                                <p:cond delay="0"/>
                                              </p:stCondLst>
                                            </p:cTn>
                                            <p:tgtEl>
                                              <p:spTgt spid="282"/>
                                            </p:tgtEl>
                                            <p:attrNameLst>
                                              <p:attrName>style.visibility</p:attrName>
                                            </p:attrNameLst>
                                          </p:cBhvr>
                                          <p:to>
                                            <p:strVal val="visible"/>
                                          </p:to>
                                        </p:set>
                                        <p:anim calcmode="lin" valueType="num">
                                          <p:cBhvr additive="base">
                                            <p:cTn id="135" dur="500" fill="hold"/>
                                            <p:tgtEl>
                                              <p:spTgt spid="282"/>
                                            </p:tgtEl>
                                            <p:attrNameLst>
                                              <p:attrName>ppt_x</p:attrName>
                                            </p:attrNameLst>
                                          </p:cBhvr>
                                          <p:tavLst>
                                            <p:tav tm="0">
                                              <p:val>
                                                <p:strVal val="1+#ppt_w/2"/>
                                              </p:val>
                                            </p:tav>
                                            <p:tav tm="100000">
                                              <p:val>
                                                <p:strVal val="#ppt_x"/>
                                              </p:val>
                                            </p:tav>
                                          </p:tavLst>
                                        </p:anim>
                                        <p:anim calcmode="lin" valueType="num">
                                          <p:cBhvr additive="base">
                                            <p:cTn id="136" dur="500" fill="hold"/>
                                            <p:tgtEl>
                                              <p:spTgt spid="282"/>
                                            </p:tgtEl>
                                            <p:attrNameLst>
                                              <p:attrName>ppt_y</p:attrName>
                                            </p:attrNameLst>
                                          </p:cBhvr>
                                          <p:tavLst>
                                            <p:tav tm="0">
                                              <p:val>
                                                <p:strVal val="#ppt_y"/>
                                              </p:val>
                                            </p:tav>
                                            <p:tav tm="100000">
                                              <p:val>
                                                <p:strVal val="#ppt_y"/>
                                              </p:val>
                                            </p:tav>
                                          </p:tavLst>
                                        </p:anim>
                                      </p:childTnLst>
                                    </p:cTn>
                                  </p:par>
                                  <p:par>
                                    <p:cTn id="137" presetID="2" presetClass="entr" presetSubtype="2" fill="hold" nodeType="withEffect">
                                      <p:stCondLst>
                                        <p:cond delay="200"/>
                                      </p:stCondLst>
                                      <p:childTnLst>
                                        <p:set>
                                          <p:cBhvr>
                                            <p:cTn id="138" dur="1" fill="hold">
                                              <p:stCondLst>
                                                <p:cond delay="0"/>
                                              </p:stCondLst>
                                            </p:cTn>
                                            <p:tgtEl>
                                              <p:spTgt spid="279"/>
                                            </p:tgtEl>
                                            <p:attrNameLst>
                                              <p:attrName>style.visibility</p:attrName>
                                            </p:attrNameLst>
                                          </p:cBhvr>
                                          <p:to>
                                            <p:strVal val="visible"/>
                                          </p:to>
                                        </p:set>
                                        <p:anim calcmode="lin" valueType="num">
                                          <p:cBhvr additive="base">
                                            <p:cTn id="139" dur="500" fill="hold"/>
                                            <p:tgtEl>
                                              <p:spTgt spid="279"/>
                                            </p:tgtEl>
                                            <p:attrNameLst>
                                              <p:attrName>ppt_x</p:attrName>
                                            </p:attrNameLst>
                                          </p:cBhvr>
                                          <p:tavLst>
                                            <p:tav tm="0">
                                              <p:val>
                                                <p:strVal val="1+#ppt_w/2"/>
                                              </p:val>
                                            </p:tav>
                                            <p:tav tm="100000">
                                              <p:val>
                                                <p:strVal val="#ppt_x"/>
                                              </p:val>
                                            </p:tav>
                                          </p:tavLst>
                                        </p:anim>
                                        <p:anim calcmode="lin" valueType="num">
                                          <p:cBhvr additive="base">
                                            <p:cTn id="140" dur="500" fill="hold"/>
                                            <p:tgtEl>
                                              <p:spTgt spid="279"/>
                                            </p:tgtEl>
                                            <p:attrNameLst>
                                              <p:attrName>ppt_y</p:attrName>
                                            </p:attrNameLst>
                                          </p:cBhvr>
                                          <p:tavLst>
                                            <p:tav tm="0">
                                              <p:val>
                                                <p:strVal val="#ppt_y"/>
                                              </p:val>
                                            </p:tav>
                                            <p:tav tm="100000">
                                              <p:val>
                                                <p:strVal val="#ppt_y"/>
                                              </p:val>
                                            </p:tav>
                                          </p:tavLst>
                                        </p:anim>
                                      </p:childTnLst>
                                    </p:cTn>
                                  </p:par>
                                  <p:par>
                                    <p:cTn id="141" presetID="2" presetClass="entr" presetSubtype="2" fill="hold" nodeType="withEffect">
                                      <p:stCondLst>
                                        <p:cond delay="400"/>
                                      </p:stCondLst>
                                      <p:childTnLst>
                                        <p:set>
                                          <p:cBhvr>
                                            <p:cTn id="142" dur="1" fill="hold">
                                              <p:stCondLst>
                                                <p:cond delay="0"/>
                                              </p:stCondLst>
                                            </p:cTn>
                                            <p:tgtEl>
                                              <p:spTgt spid="276"/>
                                            </p:tgtEl>
                                            <p:attrNameLst>
                                              <p:attrName>style.visibility</p:attrName>
                                            </p:attrNameLst>
                                          </p:cBhvr>
                                          <p:to>
                                            <p:strVal val="visible"/>
                                          </p:to>
                                        </p:set>
                                        <p:anim calcmode="lin" valueType="num">
                                          <p:cBhvr additive="base">
                                            <p:cTn id="143" dur="500" fill="hold"/>
                                            <p:tgtEl>
                                              <p:spTgt spid="276"/>
                                            </p:tgtEl>
                                            <p:attrNameLst>
                                              <p:attrName>ppt_x</p:attrName>
                                            </p:attrNameLst>
                                          </p:cBhvr>
                                          <p:tavLst>
                                            <p:tav tm="0">
                                              <p:val>
                                                <p:strVal val="1+#ppt_w/2"/>
                                              </p:val>
                                            </p:tav>
                                            <p:tav tm="100000">
                                              <p:val>
                                                <p:strVal val="#ppt_x"/>
                                              </p:val>
                                            </p:tav>
                                          </p:tavLst>
                                        </p:anim>
                                        <p:anim calcmode="lin" valueType="num">
                                          <p:cBhvr additive="base">
                                            <p:cTn id="144" dur="500" fill="hold"/>
                                            <p:tgtEl>
                                              <p:spTgt spid="276"/>
                                            </p:tgtEl>
                                            <p:attrNameLst>
                                              <p:attrName>ppt_y</p:attrName>
                                            </p:attrNameLst>
                                          </p:cBhvr>
                                          <p:tavLst>
                                            <p:tav tm="0">
                                              <p:val>
                                                <p:strVal val="#ppt_y"/>
                                              </p:val>
                                            </p:tav>
                                            <p:tav tm="100000">
                                              <p:val>
                                                <p:strVal val="#ppt_y"/>
                                              </p:val>
                                            </p:tav>
                                          </p:tavLst>
                                        </p:anim>
                                      </p:childTnLst>
                                    </p:cTn>
                                  </p:par>
                                  <p:par>
                                    <p:cTn id="145" presetID="2" presetClass="entr" presetSubtype="2" fill="hold" nodeType="withEffect">
                                      <p:stCondLst>
                                        <p:cond delay="600"/>
                                      </p:stCondLst>
                                      <p:childTnLst>
                                        <p:set>
                                          <p:cBhvr>
                                            <p:cTn id="146" dur="1" fill="hold">
                                              <p:stCondLst>
                                                <p:cond delay="0"/>
                                              </p:stCondLst>
                                            </p:cTn>
                                            <p:tgtEl>
                                              <p:spTgt spid="273"/>
                                            </p:tgtEl>
                                            <p:attrNameLst>
                                              <p:attrName>style.visibility</p:attrName>
                                            </p:attrNameLst>
                                          </p:cBhvr>
                                          <p:to>
                                            <p:strVal val="visible"/>
                                          </p:to>
                                        </p:set>
                                        <p:anim calcmode="lin" valueType="num">
                                          <p:cBhvr additive="base">
                                            <p:cTn id="147" dur="500" fill="hold"/>
                                            <p:tgtEl>
                                              <p:spTgt spid="273"/>
                                            </p:tgtEl>
                                            <p:attrNameLst>
                                              <p:attrName>ppt_x</p:attrName>
                                            </p:attrNameLst>
                                          </p:cBhvr>
                                          <p:tavLst>
                                            <p:tav tm="0">
                                              <p:val>
                                                <p:strVal val="1+#ppt_w/2"/>
                                              </p:val>
                                            </p:tav>
                                            <p:tav tm="100000">
                                              <p:val>
                                                <p:strVal val="#ppt_x"/>
                                              </p:val>
                                            </p:tav>
                                          </p:tavLst>
                                        </p:anim>
                                        <p:anim calcmode="lin" valueType="num">
                                          <p:cBhvr additive="base">
                                            <p:cTn id="148" dur="500" fill="hold"/>
                                            <p:tgtEl>
                                              <p:spTgt spid="273"/>
                                            </p:tgtEl>
                                            <p:attrNameLst>
                                              <p:attrName>ppt_y</p:attrName>
                                            </p:attrNameLst>
                                          </p:cBhvr>
                                          <p:tavLst>
                                            <p:tav tm="0">
                                              <p:val>
                                                <p:strVal val="#ppt_y"/>
                                              </p:val>
                                            </p:tav>
                                            <p:tav tm="100000">
                                              <p:val>
                                                <p:strVal val="#ppt_y"/>
                                              </p:val>
                                            </p:tav>
                                          </p:tavLst>
                                        </p:anim>
                                      </p:childTnLst>
                                    </p:cTn>
                                  </p:par>
                                  <p:par>
                                    <p:cTn id="149" presetID="2" presetClass="entr" presetSubtype="2" fill="hold" nodeType="withEffect">
                                      <p:stCondLst>
                                        <p:cond delay="800"/>
                                      </p:stCondLst>
                                      <p:childTnLst>
                                        <p:set>
                                          <p:cBhvr>
                                            <p:cTn id="150" dur="1" fill="hold">
                                              <p:stCondLst>
                                                <p:cond delay="0"/>
                                              </p:stCondLst>
                                            </p:cTn>
                                            <p:tgtEl>
                                              <p:spTgt spid="270"/>
                                            </p:tgtEl>
                                            <p:attrNameLst>
                                              <p:attrName>style.visibility</p:attrName>
                                            </p:attrNameLst>
                                          </p:cBhvr>
                                          <p:to>
                                            <p:strVal val="visible"/>
                                          </p:to>
                                        </p:set>
                                        <p:anim calcmode="lin" valueType="num">
                                          <p:cBhvr additive="base">
                                            <p:cTn id="151" dur="500" fill="hold"/>
                                            <p:tgtEl>
                                              <p:spTgt spid="270"/>
                                            </p:tgtEl>
                                            <p:attrNameLst>
                                              <p:attrName>ppt_x</p:attrName>
                                            </p:attrNameLst>
                                          </p:cBhvr>
                                          <p:tavLst>
                                            <p:tav tm="0">
                                              <p:val>
                                                <p:strVal val="1+#ppt_w/2"/>
                                              </p:val>
                                            </p:tav>
                                            <p:tav tm="100000">
                                              <p:val>
                                                <p:strVal val="#ppt_x"/>
                                              </p:val>
                                            </p:tav>
                                          </p:tavLst>
                                        </p:anim>
                                        <p:anim calcmode="lin" valueType="num">
                                          <p:cBhvr additive="base">
                                            <p:cTn id="152" dur="500" fill="hold"/>
                                            <p:tgtEl>
                                              <p:spTgt spid="270"/>
                                            </p:tgtEl>
                                            <p:attrNameLst>
                                              <p:attrName>ppt_y</p:attrName>
                                            </p:attrNameLst>
                                          </p:cBhvr>
                                          <p:tavLst>
                                            <p:tav tm="0">
                                              <p:val>
                                                <p:strVal val="#ppt_y"/>
                                              </p:val>
                                            </p:tav>
                                            <p:tav tm="100000">
                                              <p:val>
                                                <p:strVal val="#ppt_y"/>
                                              </p:val>
                                            </p:tav>
                                          </p:tavLst>
                                        </p:anim>
                                      </p:childTnLst>
                                    </p:cTn>
                                  </p:par>
                                </p:childTnLst>
                              </p:cTn>
                            </p:par>
                            <p:par>
                              <p:cTn id="153" fill="hold">
                                <p:stCondLst>
                                  <p:cond delay="10850"/>
                                </p:stCondLst>
                                <p:childTnLst>
                                  <p:par>
                                    <p:cTn id="154" presetID="10" presetClass="entr" presetSubtype="0" fill="hold" grpId="0" nodeType="afterEffect">
                                      <p:stCondLst>
                                        <p:cond delay="0"/>
                                      </p:stCondLst>
                                      <p:childTnLst>
                                        <p:set>
                                          <p:cBhvr>
                                            <p:cTn id="155" dur="1" fill="hold">
                                              <p:stCondLst>
                                                <p:cond delay="0"/>
                                              </p:stCondLst>
                                            </p:cTn>
                                            <p:tgtEl>
                                              <p:spTgt spid="285"/>
                                            </p:tgtEl>
                                            <p:attrNameLst>
                                              <p:attrName>style.visibility</p:attrName>
                                            </p:attrNameLst>
                                          </p:cBhvr>
                                          <p:to>
                                            <p:strVal val="visible"/>
                                          </p:to>
                                        </p:set>
                                        <p:animEffect transition="in" filter="fade">
                                          <p:cBhvr>
                                            <p:cTn id="156" dur="5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157" repeatCount="indefinite" fill="hold" display="0">
                      <p:stCondLst>
                        <p:cond delay="indefinite"/>
                      </p:stCondLst>
                      <p:endCondLst>
                        <p:cond evt="onStopAudio" delay="0">
                          <p:tgtEl>
                            <p:sldTgt/>
                          </p:tgtEl>
                        </p:cond>
                      </p:endCondLst>
                    </p:cTn>
                    <p:tgtEl>
                      <p:spTgt spid="9"/>
                    </p:tgtEl>
                  </p:cMediaNode>
                </p:audio>
              </p:childTnLst>
            </p:cTn>
          </p:par>
        </p:tnLst>
        <p:bldLst>
          <p:bldP spid="256" grpId="0"/>
          <p:bldP spid="257" grpId="0"/>
          <p:bldP spid="258" grpId="0"/>
          <p:bldP spid="259" grpId="0"/>
          <p:bldP spid="260" grpId="0"/>
          <p:bldP spid="261" grpId="0"/>
          <p:bldP spid="262" grpId="0" animBg="1"/>
          <p:bldP spid="263" grpId="0"/>
          <p:bldP spid="268" grpId="0"/>
          <p:bldP spid="269" grpId="0"/>
          <p:bldP spid="28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2" presetClass="entr" presetSubtype="8" fill="hold" nodeType="withEffect">
                                      <p:stCondLst>
                                        <p:cond delay="0"/>
                                      </p:stCondLst>
                                      <p:childTnLst>
                                        <p:set>
                                          <p:cBhvr>
                                            <p:cTn id="8" dur="1" fill="hold">
                                              <p:stCondLst>
                                                <p:cond delay="0"/>
                                              </p:stCondLst>
                                            </p:cTn>
                                            <p:tgtEl>
                                              <p:spTgt spid="219"/>
                                            </p:tgtEl>
                                            <p:attrNameLst>
                                              <p:attrName>style.visibility</p:attrName>
                                            </p:attrNameLst>
                                          </p:cBhvr>
                                          <p:to>
                                            <p:strVal val="visible"/>
                                          </p:to>
                                        </p:set>
                                        <p:anim calcmode="lin" valueType="num">
                                          <p:cBhvr additive="base">
                                            <p:cTn id="9" dur="2000" fill="hold"/>
                                            <p:tgtEl>
                                              <p:spTgt spid="219"/>
                                            </p:tgtEl>
                                            <p:attrNameLst>
                                              <p:attrName>ppt_x</p:attrName>
                                            </p:attrNameLst>
                                          </p:cBhvr>
                                          <p:tavLst>
                                            <p:tav tm="0">
                                              <p:val>
                                                <p:strVal val="0-#ppt_w/2"/>
                                              </p:val>
                                            </p:tav>
                                            <p:tav tm="100000">
                                              <p:val>
                                                <p:strVal val="#ppt_x"/>
                                              </p:val>
                                            </p:tav>
                                          </p:tavLst>
                                        </p:anim>
                                        <p:anim calcmode="lin" valueType="num">
                                          <p:cBhvr additive="base">
                                            <p:cTn id="10" dur="2000" fill="hold"/>
                                            <p:tgtEl>
                                              <p:spTgt spid="219"/>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222"/>
                                            </p:tgtEl>
                                            <p:attrNameLst>
                                              <p:attrName>style.visibility</p:attrName>
                                            </p:attrNameLst>
                                          </p:cBhvr>
                                          <p:to>
                                            <p:strVal val="visible"/>
                                          </p:to>
                                        </p:set>
                                        <p:anim calcmode="lin" valueType="num">
                                          <p:cBhvr additive="base">
                                            <p:cTn id="13" dur="2000" fill="hold"/>
                                            <p:tgtEl>
                                              <p:spTgt spid="222"/>
                                            </p:tgtEl>
                                            <p:attrNameLst>
                                              <p:attrName>ppt_x</p:attrName>
                                            </p:attrNameLst>
                                          </p:cBhvr>
                                          <p:tavLst>
                                            <p:tav tm="0">
                                              <p:val>
                                                <p:strVal val="1+#ppt_w/2"/>
                                              </p:val>
                                            </p:tav>
                                            <p:tav tm="100000">
                                              <p:val>
                                                <p:strVal val="#ppt_x"/>
                                              </p:val>
                                            </p:tav>
                                          </p:tavLst>
                                        </p:anim>
                                        <p:anim calcmode="lin" valueType="num">
                                          <p:cBhvr additive="base">
                                            <p:cTn id="14" dur="2000" fill="hold"/>
                                            <p:tgtEl>
                                              <p:spTgt spid="22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25"/>
                                            </p:tgtEl>
                                            <p:attrNameLst>
                                              <p:attrName>style.visibility</p:attrName>
                                            </p:attrNameLst>
                                          </p:cBhvr>
                                          <p:to>
                                            <p:strVal val="visible"/>
                                          </p:to>
                                        </p:set>
                                        <p:anim calcmode="lin" valueType="num">
                                          <p:cBhvr additive="base">
                                            <p:cTn id="17" dur="2000" fill="hold"/>
                                            <p:tgtEl>
                                              <p:spTgt spid="225"/>
                                            </p:tgtEl>
                                            <p:attrNameLst>
                                              <p:attrName>ppt_x</p:attrName>
                                            </p:attrNameLst>
                                          </p:cBhvr>
                                          <p:tavLst>
                                            <p:tav tm="0">
                                              <p:val>
                                                <p:strVal val="0-#ppt_w/2"/>
                                              </p:val>
                                            </p:tav>
                                            <p:tav tm="100000">
                                              <p:val>
                                                <p:strVal val="#ppt_x"/>
                                              </p:val>
                                            </p:tav>
                                          </p:tavLst>
                                        </p:anim>
                                        <p:anim calcmode="lin" valueType="num">
                                          <p:cBhvr additive="base">
                                            <p:cTn id="18" dur="2000" fill="hold"/>
                                            <p:tgtEl>
                                              <p:spTgt spid="22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28"/>
                                            </p:tgtEl>
                                            <p:attrNameLst>
                                              <p:attrName>style.visibility</p:attrName>
                                            </p:attrNameLst>
                                          </p:cBhvr>
                                          <p:to>
                                            <p:strVal val="visible"/>
                                          </p:to>
                                        </p:set>
                                        <p:anim calcmode="lin" valueType="num">
                                          <p:cBhvr additive="base">
                                            <p:cTn id="21" dur="2000" fill="hold"/>
                                            <p:tgtEl>
                                              <p:spTgt spid="228"/>
                                            </p:tgtEl>
                                            <p:attrNameLst>
                                              <p:attrName>ppt_x</p:attrName>
                                            </p:attrNameLst>
                                          </p:cBhvr>
                                          <p:tavLst>
                                            <p:tav tm="0">
                                              <p:val>
                                                <p:strVal val="1+#ppt_w/2"/>
                                              </p:val>
                                            </p:tav>
                                            <p:tav tm="100000">
                                              <p:val>
                                                <p:strVal val="#ppt_x"/>
                                              </p:val>
                                            </p:tav>
                                          </p:tavLst>
                                        </p:anim>
                                        <p:anim calcmode="lin" valueType="num">
                                          <p:cBhvr additive="base">
                                            <p:cTn id="22" dur="2000" fill="hold"/>
                                            <p:tgtEl>
                                              <p:spTgt spid="228"/>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31"/>
                                            </p:tgtEl>
                                            <p:attrNameLst>
                                              <p:attrName>style.visibility</p:attrName>
                                            </p:attrNameLst>
                                          </p:cBhvr>
                                          <p:to>
                                            <p:strVal val="visible"/>
                                          </p:to>
                                        </p:set>
                                        <p:anim calcmode="lin" valueType="num">
                                          <p:cBhvr additive="base">
                                            <p:cTn id="25" dur="2000" fill="hold"/>
                                            <p:tgtEl>
                                              <p:spTgt spid="231"/>
                                            </p:tgtEl>
                                            <p:attrNameLst>
                                              <p:attrName>ppt_x</p:attrName>
                                            </p:attrNameLst>
                                          </p:cBhvr>
                                          <p:tavLst>
                                            <p:tav tm="0">
                                              <p:val>
                                                <p:strVal val="0-#ppt_w/2"/>
                                              </p:val>
                                            </p:tav>
                                            <p:tav tm="100000">
                                              <p:val>
                                                <p:strVal val="#ppt_x"/>
                                              </p:val>
                                            </p:tav>
                                          </p:tavLst>
                                        </p:anim>
                                        <p:anim calcmode="lin" valueType="num">
                                          <p:cBhvr additive="base">
                                            <p:cTn id="26" dur="2000" fill="hold"/>
                                            <p:tgtEl>
                                              <p:spTgt spid="23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35"/>
                                            </p:tgtEl>
                                            <p:attrNameLst>
                                              <p:attrName>style.visibility</p:attrName>
                                            </p:attrNameLst>
                                          </p:cBhvr>
                                          <p:to>
                                            <p:strVal val="visible"/>
                                          </p:to>
                                        </p:set>
                                        <p:anim calcmode="lin" valueType="num">
                                          <p:cBhvr additive="base">
                                            <p:cTn id="29" dur="2000" fill="hold"/>
                                            <p:tgtEl>
                                              <p:spTgt spid="235"/>
                                            </p:tgtEl>
                                            <p:attrNameLst>
                                              <p:attrName>ppt_x</p:attrName>
                                            </p:attrNameLst>
                                          </p:cBhvr>
                                          <p:tavLst>
                                            <p:tav tm="0">
                                              <p:val>
                                                <p:strVal val="1+#ppt_w/2"/>
                                              </p:val>
                                            </p:tav>
                                            <p:tav tm="100000">
                                              <p:val>
                                                <p:strVal val="#ppt_x"/>
                                              </p:val>
                                            </p:tav>
                                          </p:tavLst>
                                        </p:anim>
                                        <p:anim calcmode="lin" valueType="num">
                                          <p:cBhvr additive="base">
                                            <p:cTn id="30" dur="2000" fill="hold"/>
                                            <p:tgtEl>
                                              <p:spTgt spid="235"/>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38"/>
                                            </p:tgtEl>
                                            <p:attrNameLst>
                                              <p:attrName>style.visibility</p:attrName>
                                            </p:attrNameLst>
                                          </p:cBhvr>
                                          <p:to>
                                            <p:strVal val="visible"/>
                                          </p:to>
                                        </p:set>
                                        <p:anim calcmode="lin" valueType="num">
                                          <p:cBhvr additive="base">
                                            <p:cTn id="33" dur="2000" fill="hold"/>
                                            <p:tgtEl>
                                              <p:spTgt spid="238"/>
                                            </p:tgtEl>
                                            <p:attrNameLst>
                                              <p:attrName>ppt_x</p:attrName>
                                            </p:attrNameLst>
                                          </p:cBhvr>
                                          <p:tavLst>
                                            <p:tav tm="0">
                                              <p:val>
                                                <p:strVal val="0-#ppt_w/2"/>
                                              </p:val>
                                            </p:tav>
                                            <p:tav tm="100000">
                                              <p:val>
                                                <p:strVal val="#ppt_x"/>
                                              </p:val>
                                            </p:tav>
                                          </p:tavLst>
                                        </p:anim>
                                        <p:anim calcmode="lin" valueType="num">
                                          <p:cBhvr additive="base">
                                            <p:cTn id="34" dur="2000" fill="hold"/>
                                            <p:tgtEl>
                                              <p:spTgt spid="238"/>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41"/>
                                            </p:tgtEl>
                                            <p:attrNameLst>
                                              <p:attrName>style.visibility</p:attrName>
                                            </p:attrNameLst>
                                          </p:cBhvr>
                                          <p:to>
                                            <p:strVal val="visible"/>
                                          </p:to>
                                        </p:set>
                                        <p:anim calcmode="lin" valueType="num">
                                          <p:cBhvr additive="base">
                                            <p:cTn id="37" dur="2000" fill="hold"/>
                                            <p:tgtEl>
                                              <p:spTgt spid="241"/>
                                            </p:tgtEl>
                                            <p:attrNameLst>
                                              <p:attrName>ppt_x</p:attrName>
                                            </p:attrNameLst>
                                          </p:cBhvr>
                                          <p:tavLst>
                                            <p:tav tm="0">
                                              <p:val>
                                                <p:strVal val="1+#ppt_w/2"/>
                                              </p:val>
                                            </p:tav>
                                            <p:tav tm="100000">
                                              <p:val>
                                                <p:strVal val="#ppt_x"/>
                                              </p:val>
                                            </p:tav>
                                          </p:tavLst>
                                        </p:anim>
                                        <p:anim calcmode="lin" valueType="num">
                                          <p:cBhvr additive="base">
                                            <p:cTn id="38" dur="2000" fill="hold"/>
                                            <p:tgtEl>
                                              <p:spTgt spid="241"/>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44"/>
                                            </p:tgtEl>
                                            <p:attrNameLst>
                                              <p:attrName>style.visibility</p:attrName>
                                            </p:attrNameLst>
                                          </p:cBhvr>
                                          <p:to>
                                            <p:strVal val="visible"/>
                                          </p:to>
                                        </p:set>
                                        <p:anim calcmode="lin" valueType="num">
                                          <p:cBhvr additive="base">
                                            <p:cTn id="41" dur="2000" fill="hold"/>
                                            <p:tgtEl>
                                              <p:spTgt spid="244"/>
                                            </p:tgtEl>
                                            <p:attrNameLst>
                                              <p:attrName>ppt_x</p:attrName>
                                            </p:attrNameLst>
                                          </p:cBhvr>
                                          <p:tavLst>
                                            <p:tav tm="0">
                                              <p:val>
                                                <p:strVal val="0-#ppt_w/2"/>
                                              </p:val>
                                            </p:tav>
                                            <p:tav tm="100000">
                                              <p:val>
                                                <p:strVal val="#ppt_x"/>
                                              </p:val>
                                            </p:tav>
                                          </p:tavLst>
                                        </p:anim>
                                        <p:anim calcmode="lin" valueType="num">
                                          <p:cBhvr additive="base">
                                            <p:cTn id="42" dur="2000" fill="hold"/>
                                            <p:tgtEl>
                                              <p:spTgt spid="244"/>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247"/>
                                            </p:tgtEl>
                                            <p:attrNameLst>
                                              <p:attrName>style.visibility</p:attrName>
                                            </p:attrNameLst>
                                          </p:cBhvr>
                                          <p:to>
                                            <p:strVal val="visible"/>
                                          </p:to>
                                        </p:set>
                                        <p:anim calcmode="lin" valueType="num">
                                          <p:cBhvr additive="base">
                                            <p:cTn id="45" dur="2000" fill="hold"/>
                                            <p:tgtEl>
                                              <p:spTgt spid="247"/>
                                            </p:tgtEl>
                                            <p:attrNameLst>
                                              <p:attrName>ppt_x</p:attrName>
                                            </p:attrNameLst>
                                          </p:cBhvr>
                                          <p:tavLst>
                                            <p:tav tm="0">
                                              <p:val>
                                                <p:strVal val="1+#ppt_w/2"/>
                                              </p:val>
                                            </p:tav>
                                            <p:tav tm="100000">
                                              <p:val>
                                                <p:strVal val="#ppt_x"/>
                                              </p:val>
                                            </p:tav>
                                          </p:tavLst>
                                        </p:anim>
                                        <p:anim calcmode="lin" valueType="num">
                                          <p:cBhvr additive="base">
                                            <p:cTn id="46" dur="2000" fill="hold"/>
                                            <p:tgtEl>
                                              <p:spTgt spid="247"/>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50"/>
                                            </p:tgtEl>
                                            <p:attrNameLst>
                                              <p:attrName>style.visibility</p:attrName>
                                            </p:attrNameLst>
                                          </p:cBhvr>
                                          <p:to>
                                            <p:strVal val="visible"/>
                                          </p:to>
                                        </p:set>
                                        <p:anim calcmode="lin" valueType="num">
                                          <p:cBhvr additive="base">
                                            <p:cTn id="49" dur="2000" fill="hold"/>
                                            <p:tgtEl>
                                              <p:spTgt spid="250"/>
                                            </p:tgtEl>
                                            <p:attrNameLst>
                                              <p:attrName>ppt_x</p:attrName>
                                            </p:attrNameLst>
                                          </p:cBhvr>
                                          <p:tavLst>
                                            <p:tav tm="0">
                                              <p:val>
                                                <p:strVal val="0-#ppt_w/2"/>
                                              </p:val>
                                            </p:tav>
                                            <p:tav tm="100000">
                                              <p:val>
                                                <p:strVal val="#ppt_x"/>
                                              </p:val>
                                            </p:tav>
                                          </p:tavLst>
                                        </p:anim>
                                        <p:anim calcmode="lin" valueType="num">
                                          <p:cBhvr additive="base">
                                            <p:cTn id="50" dur="2000" fill="hold"/>
                                            <p:tgtEl>
                                              <p:spTgt spid="250"/>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253"/>
                                            </p:tgtEl>
                                            <p:attrNameLst>
                                              <p:attrName>style.visibility</p:attrName>
                                            </p:attrNameLst>
                                          </p:cBhvr>
                                          <p:to>
                                            <p:strVal val="visible"/>
                                          </p:to>
                                        </p:set>
                                        <p:anim calcmode="lin" valueType="num">
                                          <p:cBhvr additive="base">
                                            <p:cTn id="53" dur="2000" fill="hold"/>
                                            <p:tgtEl>
                                              <p:spTgt spid="253"/>
                                            </p:tgtEl>
                                            <p:attrNameLst>
                                              <p:attrName>ppt_x</p:attrName>
                                            </p:attrNameLst>
                                          </p:cBhvr>
                                          <p:tavLst>
                                            <p:tav tm="0">
                                              <p:val>
                                                <p:strVal val="1+#ppt_w/2"/>
                                              </p:val>
                                            </p:tav>
                                            <p:tav tm="100000">
                                              <p:val>
                                                <p:strVal val="#ppt_x"/>
                                              </p:val>
                                            </p:tav>
                                          </p:tavLst>
                                        </p:anim>
                                        <p:anim calcmode="lin" valueType="num">
                                          <p:cBhvr additive="base">
                                            <p:cTn id="54" dur="2000" fill="hold"/>
                                            <p:tgtEl>
                                              <p:spTgt spid="253"/>
                                            </p:tgtEl>
                                            <p:attrNameLst>
                                              <p:attrName>ppt_y</p:attrName>
                                            </p:attrNameLst>
                                          </p:cBhvr>
                                          <p:tavLst>
                                            <p:tav tm="0">
                                              <p:val>
                                                <p:strVal val="#ppt_y"/>
                                              </p:val>
                                            </p:tav>
                                            <p:tav tm="100000">
                                              <p:val>
                                                <p:strVal val="#ppt_y"/>
                                              </p:val>
                                            </p:tav>
                                          </p:tavLst>
                                        </p:anim>
                                      </p:childTnLst>
                                    </p:cTn>
                                  </p:par>
                                </p:childTnLst>
                              </p:cTn>
                            </p:par>
                            <p:par>
                              <p:cTn id="55" fill="hold">
                                <p:stCondLst>
                                  <p:cond delay="0"/>
                                </p:stCondLst>
                                <p:childTnLst>
                                  <p:par>
                                    <p:cTn id="56" presetID="23" presetClass="entr" presetSubtype="36" fill="hold" grpId="0" nodeType="afterEffect">
                                      <p:stCondLst>
                                        <p:cond delay="0"/>
                                      </p:stCondLst>
                                      <p:childTnLst>
                                        <p:set>
                                          <p:cBhvr>
                                            <p:cTn id="57" dur="1" fill="hold">
                                              <p:stCondLst>
                                                <p:cond delay="0"/>
                                              </p:stCondLst>
                                            </p:cTn>
                                            <p:tgtEl>
                                              <p:spTgt spid="256"/>
                                            </p:tgtEl>
                                            <p:attrNameLst>
                                              <p:attrName>style.visibility</p:attrName>
                                            </p:attrNameLst>
                                          </p:cBhvr>
                                          <p:to>
                                            <p:strVal val="visible"/>
                                          </p:to>
                                        </p:set>
                                        <p:anim calcmode="lin" valueType="num">
                                          <p:cBhvr>
                                            <p:cTn id="58" dur="500" fill="hold"/>
                                            <p:tgtEl>
                                              <p:spTgt spid="256"/>
                                            </p:tgtEl>
                                            <p:attrNameLst>
                                              <p:attrName>ppt_w</p:attrName>
                                            </p:attrNameLst>
                                          </p:cBhvr>
                                          <p:tavLst>
                                            <p:tav tm="0">
                                              <p:val>
                                                <p:strVal val="(6*min(max(#ppt_w*#ppt_h,.3),1)-7.4)/-.7*#ppt_w"/>
                                              </p:val>
                                            </p:tav>
                                            <p:tav tm="100000">
                                              <p:val>
                                                <p:strVal val="#ppt_w"/>
                                              </p:val>
                                            </p:tav>
                                          </p:tavLst>
                                        </p:anim>
                                        <p:anim calcmode="lin" valueType="num">
                                          <p:cBhvr>
                                            <p:cTn id="59" dur="500" fill="hold"/>
                                            <p:tgtEl>
                                              <p:spTgt spid="256"/>
                                            </p:tgtEl>
                                            <p:attrNameLst>
                                              <p:attrName>ppt_h</p:attrName>
                                            </p:attrNameLst>
                                          </p:cBhvr>
                                          <p:tavLst>
                                            <p:tav tm="0">
                                              <p:val>
                                                <p:strVal val="(6*min(max(#ppt_w*#ppt_h,.3),1)-7.4)/-.7*#ppt_h"/>
                                              </p:val>
                                            </p:tav>
                                            <p:tav tm="100000">
                                              <p:val>
                                                <p:strVal val="#ppt_h"/>
                                              </p:val>
                                            </p:tav>
                                          </p:tavLst>
                                        </p:anim>
                                        <p:anim calcmode="lin" valueType="num">
                                          <p:cBhvr>
                                            <p:cTn id="60" dur="500" fill="hold"/>
                                            <p:tgtEl>
                                              <p:spTgt spid="256"/>
                                            </p:tgtEl>
                                            <p:attrNameLst>
                                              <p:attrName>ppt_x</p:attrName>
                                            </p:attrNameLst>
                                          </p:cBhvr>
                                          <p:tavLst>
                                            <p:tav tm="0">
                                              <p:val>
                                                <p:fltVal val="0.5"/>
                                              </p:val>
                                            </p:tav>
                                            <p:tav tm="100000">
                                              <p:val>
                                                <p:strVal val="#ppt_x"/>
                                              </p:val>
                                            </p:tav>
                                          </p:tavLst>
                                        </p:anim>
                                        <p:anim calcmode="lin" valueType="num">
                                          <p:cBhvr>
                                            <p:cTn id="61" dur="500" fill="hold"/>
                                            <p:tgtEl>
                                              <p:spTgt spid="256"/>
                                            </p:tgtEl>
                                            <p:attrNameLst>
                                              <p:attrName>ppt_y</p:attrName>
                                            </p:attrNameLst>
                                          </p:cBhvr>
                                          <p:tavLst>
                                            <p:tav tm="0">
                                              <p:val>
                                                <p:strVal val="1+(6*min(max(#ppt_w*#ppt_h,.3),1)-7.4)/-.7*#ppt_h/2"/>
                                              </p:val>
                                            </p:tav>
                                            <p:tav tm="100000">
                                              <p:val>
                                                <p:strVal val="#ppt_y"/>
                                              </p:val>
                                            </p:tav>
                                          </p:tavLst>
                                        </p:anim>
                                      </p:childTnLst>
                                    </p:cTn>
                                  </p:par>
                                </p:childTnLst>
                              </p:cTn>
                            </p:par>
                            <p:par>
                              <p:cTn id="62" fill="hold">
                                <p:stCondLst>
                                  <p:cond delay="500"/>
                                </p:stCondLst>
                                <p:childTnLst>
                                  <p:par>
                                    <p:cTn id="63" presetID="23" presetClass="entr" presetSubtype="36" fill="hold" grpId="0" nodeType="afterEffect">
                                      <p:stCondLst>
                                        <p:cond delay="0"/>
                                      </p:stCondLst>
                                      <p:childTnLst>
                                        <p:set>
                                          <p:cBhvr>
                                            <p:cTn id="64" dur="1" fill="hold">
                                              <p:stCondLst>
                                                <p:cond delay="0"/>
                                              </p:stCondLst>
                                            </p:cTn>
                                            <p:tgtEl>
                                              <p:spTgt spid="257"/>
                                            </p:tgtEl>
                                            <p:attrNameLst>
                                              <p:attrName>style.visibility</p:attrName>
                                            </p:attrNameLst>
                                          </p:cBhvr>
                                          <p:to>
                                            <p:strVal val="visible"/>
                                          </p:to>
                                        </p:set>
                                        <p:anim calcmode="lin" valueType="num">
                                          <p:cBhvr>
                                            <p:cTn id="65" dur="500" fill="hold"/>
                                            <p:tgtEl>
                                              <p:spTgt spid="257"/>
                                            </p:tgtEl>
                                            <p:attrNameLst>
                                              <p:attrName>ppt_w</p:attrName>
                                            </p:attrNameLst>
                                          </p:cBhvr>
                                          <p:tavLst>
                                            <p:tav tm="0">
                                              <p:val>
                                                <p:strVal val="(6*min(max(#ppt_w*#ppt_h,.3),1)-7.4)/-.7*#ppt_w"/>
                                              </p:val>
                                            </p:tav>
                                            <p:tav tm="100000">
                                              <p:val>
                                                <p:strVal val="#ppt_w"/>
                                              </p:val>
                                            </p:tav>
                                          </p:tavLst>
                                        </p:anim>
                                        <p:anim calcmode="lin" valueType="num">
                                          <p:cBhvr>
                                            <p:cTn id="66" dur="500" fill="hold"/>
                                            <p:tgtEl>
                                              <p:spTgt spid="257"/>
                                            </p:tgtEl>
                                            <p:attrNameLst>
                                              <p:attrName>ppt_h</p:attrName>
                                            </p:attrNameLst>
                                          </p:cBhvr>
                                          <p:tavLst>
                                            <p:tav tm="0">
                                              <p:val>
                                                <p:strVal val="(6*min(max(#ppt_w*#ppt_h,.3),1)-7.4)/-.7*#ppt_h"/>
                                              </p:val>
                                            </p:tav>
                                            <p:tav tm="100000">
                                              <p:val>
                                                <p:strVal val="#ppt_h"/>
                                              </p:val>
                                            </p:tav>
                                          </p:tavLst>
                                        </p:anim>
                                        <p:anim calcmode="lin" valueType="num">
                                          <p:cBhvr>
                                            <p:cTn id="67" dur="500" fill="hold"/>
                                            <p:tgtEl>
                                              <p:spTgt spid="257"/>
                                            </p:tgtEl>
                                            <p:attrNameLst>
                                              <p:attrName>ppt_x</p:attrName>
                                            </p:attrNameLst>
                                          </p:cBhvr>
                                          <p:tavLst>
                                            <p:tav tm="0">
                                              <p:val>
                                                <p:fltVal val="0.5"/>
                                              </p:val>
                                            </p:tav>
                                            <p:tav tm="100000">
                                              <p:val>
                                                <p:strVal val="#ppt_x"/>
                                              </p:val>
                                            </p:tav>
                                          </p:tavLst>
                                        </p:anim>
                                        <p:anim calcmode="lin" valueType="num">
                                          <p:cBhvr>
                                            <p:cTn id="68" dur="500" fill="hold"/>
                                            <p:tgtEl>
                                              <p:spTgt spid="257"/>
                                            </p:tgtEl>
                                            <p:attrNameLst>
                                              <p:attrName>ppt_y</p:attrName>
                                            </p:attrNameLst>
                                          </p:cBhvr>
                                          <p:tavLst>
                                            <p:tav tm="0">
                                              <p:val>
                                                <p:strVal val="1+(6*min(max(#ppt_w*#ppt_h,.3),1)-7.4)/-.7*#ppt_h/2"/>
                                              </p:val>
                                            </p:tav>
                                            <p:tav tm="100000">
                                              <p:val>
                                                <p:strVal val="#ppt_y"/>
                                              </p:val>
                                            </p:tav>
                                          </p:tavLst>
                                        </p:anim>
                                      </p:childTnLst>
                                    </p:cTn>
                                  </p:par>
                                </p:childTnLst>
                              </p:cTn>
                            </p:par>
                            <p:par>
                              <p:cTn id="69" fill="hold">
                                <p:stCondLst>
                                  <p:cond delay="1000"/>
                                </p:stCondLst>
                                <p:childTnLst>
                                  <p:par>
                                    <p:cTn id="70" presetID="23" presetClass="entr" presetSubtype="36" fill="hold" grpId="0" nodeType="afterEffect">
                                      <p:stCondLst>
                                        <p:cond delay="0"/>
                                      </p:stCondLst>
                                      <p:childTnLst>
                                        <p:set>
                                          <p:cBhvr>
                                            <p:cTn id="71" dur="1" fill="hold">
                                              <p:stCondLst>
                                                <p:cond delay="0"/>
                                              </p:stCondLst>
                                            </p:cTn>
                                            <p:tgtEl>
                                              <p:spTgt spid="258"/>
                                            </p:tgtEl>
                                            <p:attrNameLst>
                                              <p:attrName>style.visibility</p:attrName>
                                            </p:attrNameLst>
                                          </p:cBhvr>
                                          <p:to>
                                            <p:strVal val="visible"/>
                                          </p:to>
                                        </p:set>
                                        <p:anim calcmode="lin" valueType="num">
                                          <p:cBhvr>
                                            <p:cTn id="72" dur="500" fill="hold"/>
                                            <p:tgtEl>
                                              <p:spTgt spid="258"/>
                                            </p:tgtEl>
                                            <p:attrNameLst>
                                              <p:attrName>ppt_w</p:attrName>
                                            </p:attrNameLst>
                                          </p:cBhvr>
                                          <p:tavLst>
                                            <p:tav tm="0">
                                              <p:val>
                                                <p:strVal val="(6*min(max(#ppt_w*#ppt_h,.3),1)-7.4)/-.7*#ppt_w"/>
                                              </p:val>
                                            </p:tav>
                                            <p:tav tm="100000">
                                              <p:val>
                                                <p:strVal val="#ppt_w"/>
                                              </p:val>
                                            </p:tav>
                                          </p:tavLst>
                                        </p:anim>
                                        <p:anim calcmode="lin" valueType="num">
                                          <p:cBhvr>
                                            <p:cTn id="73" dur="500" fill="hold"/>
                                            <p:tgtEl>
                                              <p:spTgt spid="258"/>
                                            </p:tgtEl>
                                            <p:attrNameLst>
                                              <p:attrName>ppt_h</p:attrName>
                                            </p:attrNameLst>
                                          </p:cBhvr>
                                          <p:tavLst>
                                            <p:tav tm="0">
                                              <p:val>
                                                <p:strVal val="(6*min(max(#ppt_w*#ppt_h,.3),1)-7.4)/-.7*#ppt_h"/>
                                              </p:val>
                                            </p:tav>
                                            <p:tav tm="100000">
                                              <p:val>
                                                <p:strVal val="#ppt_h"/>
                                              </p:val>
                                            </p:tav>
                                          </p:tavLst>
                                        </p:anim>
                                        <p:anim calcmode="lin" valueType="num">
                                          <p:cBhvr>
                                            <p:cTn id="74" dur="500" fill="hold"/>
                                            <p:tgtEl>
                                              <p:spTgt spid="258"/>
                                            </p:tgtEl>
                                            <p:attrNameLst>
                                              <p:attrName>ppt_x</p:attrName>
                                            </p:attrNameLst>
                                          </p:cBhvr>
                                          <p:tavLst>
                                            <p:tav tm="0">
                                              <p:val>
                                                <p:fltVal val="0.5"/>
                                              </p:val>
                                            </p:tav>
                                            <p:tav tm="100000">
                                              <p:val>
                                                <p:strVal val="#ppt_x"/>
                                              </p:val>
                                            </p:tav>
                                          </p:tavLst>
                                        </p:anim>
                                        <p:anim calcmode="lin" valueType="num">
                                          <p:cBhvr>
                                            <p:cTn id="75" dur="500" fill="hold"/>
                                            <p:tgtEl>
                                              <p:spTgt spid="258"/>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1500"/>
                                </p:stCondLst>
                                <p:childTnLst>
                                  <p:par>
                                    <p:cTn id="77" presetID="23" presetClass="entr" presetSubtype="36" fill="hold" grpId="0" nodeType="afterEffect">
                                      <p:stCondLst>
                                        <p:cond delay="0"/>
                                      </p:stCondLst>
                                      <p:childTnLst>
                                        <p:set>
                                          <p:cBhvr>
                                            <p:cTn id="78" dur="1" fill="hold">
                                              <p:stCondLst>
                                                <p:cond delay="0"/>
                                              </p:stCondLst>
                                            </p:cTn>
                                            <p:tgtEl>
                                              <p:spTgt spid="259"/>
                                            </p:tgtEl>
                                            <p:attrNameLst>
                                              <p:attrName>style.visibility</p:attrName>
                                            </p:attrNameLst>
                                          </p:cBhvr>
                                          <p:to>
                                            <p:strVal val="visible"/>
                                          </p:to>
                                        </p:set>
                                        <p:anim calcmode="lin" valueType="num">
                                          <p:cBhvr>
                                            <p:cTn id="79" dur="500" fill="hold"/>
                                            <p:tgtEl>
                                              <p:spTgt spid="259"/>
                                            </p:tgtEl>
                                            <p:attrNameLst>
                                              <p:attrName>ppt_w</p:attrName>
                                            </p:attrNameLst>
                                          </p:cBhvr>
                                          <p:tavLst>
                                            <p:tav tm="0">
                                              <p:val>
                                                <p:strVal val="(6*min(max(#ppt_w*#ppt_h,.3),1)-7.4)/-.7*#ppt_w"/>
                                              </p:val>
                                            </p:tav>
                                            <p:tav tm="100000">
                                              <p:val>
                                                <p:strVal val="#ppt_w"/>
                                              </p:val>
                                            </p:tav>
                                          </p:tavLst>
                                        </p:anim>
                                        <p:anim calcmode="lin" valueType="num">
                                          <p:cBhvr>
                                            <p:cTn id="80" dur="500" fill="hold"/>
                                            <p:tgtEl>
                                              <p:spTgt spid="259"/>
                                            </p:tgtEl>
                                            <p:attrNameLst>
                                              <p:attrName>ppt_h</p:attrName>
                                            </p:attrNameLst>
                                          </p:cBhvr>
                                          <p:tavLst>
                                            <p:tav tm="0">
                                              <p:val>
                                                <p:strVal val="(6*min(max(#ppt_w*#ppt_h,.3),1)-7.4)/-.7*#ppt_h"/>
                                              </p:val>
                                            </p:tav>
                                            <p:tav tm="100000">
                                              <p:val>
                                                <p:strVal val="#ppt_h"/>
                                              </p:val>
                                            </p:tav>
                                          </p:tavLst>
                                        </p:anim>
                                        <p:anim calcmode="lin" valueType="num">
                                          <p:cBhvr>
                                            <p:cTn id="81" dur="500" fill="hold"/>
                                            <p:tgtEl>
                                              <p:spTgt spid="259"/>
                                            </p:tgtEl>
                                            <p:attrNameLst>
                                              <p:attrName>ppt_x</p:attrName>
                                            </p:attrNameLst>
                                          </p:cBhvr>
                                          <p:tavLst>
                                            <p:tav tm="0">
                                              <p:val>
                                                <p:fltVal val="0.5"/>
                                              </p:val>
                                            </p:tav>
                                            <p:tav tm="100000">
                                              <p:val>
                                                <p:strVal val="#ppt_x"/>
                                              </p:val>
                                            </p:tav>
                                          </p:tavLst>
                                        </p:anim>
                                        <p:anim calcmode="lin" valueType="num">
                                          <p:cBhvr>
                                            <p:cTn id="82" dur="500" fill="hold"/>
                                            <p:tgtEl>
                                              <p:spTgt spid="259"/>
                                            </p:tgtEl>
                                            <p:attrNameLst>
                                              <p:attrName>ppt_y</p:attrName>
                                            </p:attrNameLst>
                                          </p:cBhvr>
                                          <p:tavLst>
                                            <p:tav tm="0">
                                              <p:val>
                                                <p:strVal val="1+(6*min(max(#ppt_w*#ppt_h,.3),1)-7.4)/-.7*#ppt_h/2"/>
                                              </p:val>
                                            </p:tav>
                                            <p:tav tm="100000">
                                              <p:val>
                                                <p:strVal val="#ppt_y"/>
                                              </p:val>
                                            </p:tav>
                                          </p:tavLst>
                                        </p:anim>
                                      </p:childTnLst>
                                    </p:cTn>
                                  </p:par>
                                </p:childTnLst>
                              </p:cTn>
                            </p:par>
                            <p:par>
                              <p:cTn id="83" fill="hold">
                                <p:stCondLst>
                                  <p:cond delay="2000"/>
                                </p:stCondLst>
                                <p:childTnLst>
                                  <p:par>
                                    <p:cTn id="84" presetID="23" presetClass="entr" presetSubtype="36" fill="hold" grpId="0" nodeType="afterEffect">
                                      <p:stCondLst>
                                        <p:cond delay="0"/>
                                      </p:stCondLst>
                                      <p:childTnLst>
                                        <p:set>
                                          <p:cBhvr>
                                            <p:cTn id="85" dur="1" fill="hold">
                                              <p:stCondLst>
                                                <p:cond delay="0"/>
                                              </p:stCondLst>
                                            </p:cTn>
                                            <p:tgtEl>
                                              <p:spTgt spid="260"/>
                                            </p:tgtEl>
                                            <p:attrNameLst>
                                              <p:attrName>style.visibility</p:attrName>
                                            </p:attrNameLst>
                                          </p:cBhvr>
                                          <p:to>
                                            <p:strVal val="visible"/>
                                          </p:to>
                                        </p:set>
                                        <p:anim calcmode="lin" valueType="num">
                                          <p:cBhvr>
                                            <p:cTn id="86" dur="500" fill="hold"/>
                                            <p:tgtEl>
                                              <p:spTgt spid="260"/>
                                            </p:tgtEl>
                                            <p:attrNameLst>
                                              <p:attrName>ppt_w</p:attrName>
                                            </p:attrNameLst>
                                          </p:cBhvr>
                                          <p:tavLst>
                                            <p:tav tm="0">
                                              <p:val>
                                                <p:strVal val="(6*min(max(#ppt_w*#ppt_h,.3),1)-7.4)/-.7*#ppt_w"/>
                                              </p:val>
                                            </p:tav>
                                            <p:tav tm="100000">
                                              <p:val>
                                                <p:strVal val="#ppt_w"/>
                                              </p:val>
                                            </p:tav>
                                          </p:tavLst>
                                        </p:anim>
                                        <p:anim calcmode="lin" valueType="num">
                                          <p:cBhvr>
                                            <p:cTn id="87" dur="500" fill="hold"/>
                                            <p:tgtEl>
                                              <p:spTgt spid="260"/>
                                            </p:tgtEl>
                                            <p:attrNameLst>
                                              <p:attrName>ppt_h</p:attrName>
                                            </p:attrNameLst>
                                          </p:cBhvr>
                                          <p:tavLst>
                                            <p:tav tm="0">
                                              <p:val>
                                                <p:strVal val="(6*min(max(#ppt_w*#ppt_h,.3),1)-7.4)/-.7*#ppt_h"/>
                                              </p:val>
                                            </p:tav>
                                            <p:tav tm="100000">
                                              <p:val>
                                                <p:strVal val="#ppt_h"/>
                                              </p:val>
                                            </p:tav>
                                          </p:tavLst>
                                        </p:anim>
                                        <p:anim calcmode="lin" valueType="num">
                                          <p:cBhvr>
                                            <p:cTn id="88" dur="500" fill="hold"/>
                                            <p:tgtEl>
                                              <p:spTgt spid="260"/>
                                            </p:tgtEl>
                                            <p:attrNameLst>
                                              <p:attrName>ppt_x</p:attrName>
                                            </p:attrNameLst>
                                          </p:cBhvr>
                                          <p:tavLst>
                                            <p:tav tm="0">
                                              <p:val>
                                                <p:fltVal val="0.5"/>
                                              </p:val>
                                            </p:tav>
                                            <p:tav tm="100000">
                                              <p:val>
                                                <p:strVal val="#ppt_x"/>
                                              </p:val>
                                            </p:tav>
                                          </p:tavLst>
                                        </p:anim>
                                        <p:anim calcmode="lin" valueType="num">
                                          <p:cBhvr>
                                            <p:cTn id="89" dur="500" fill="hold"/>
                                            <p:tgtEl>
                                              <p:spTgt spid="260"/>
                                            </p:tgtEl>
                                            <p:attrNameLst>
                                              <p:attrName>ppt_y</p:attrName>
                                            </p:attrNameLst>
                                          </p:cBhvr>
                                          <p:tavLst>
                                            <p:tav tm="0">
                                              <p:val>
                                                <p:strVal val="1+(6*min(max(#ppt_w*#ppt_h,.3),1)-7.4)/-.7*#ppt_h/2"/>
                                              </p:val>
                                            </p:tav>
                                            <p:tav tm="100000">
                                              <p:val>
                                                <p:strVal val="#ppt_y"/>
                                              </p:val>
                                            </p:tav>
                                          </p:tavLst>
                                        </p:anim>
                                      </p:childTnLst>
                                    </p:cTn>
                                  </p:par>
                                </p:childTnLst>
                              </p:cTn>
                            </p:par>
                            <p:par>
                              <p:cTn id="90" fill="hold">
                                <p:stCondLst>
                                  <p:cond delay="2500"/>
                                </p:stCondLst>
                                <p:childTnLst>
                                  <p:par>
                                    <p:cTn id="91" presetID="23" presetClass="entr" presetSubtype="36" fill="hold" grpId="0" nodeType="afterEffect">
                                      <p:stCondLst>
                                        <p:cond delay="0"/>
                                      </p:stCondLst>
                                      <p:childTnLst>
                                        <p:set>
                                          <p:cBhvr>
                                            <p:cTn id="92" dur="1" fill="hold">
                                              <p:stCondLst>
                                                <p:cond delay="0"/>
                                              </p:stCondLst>
                                            </p:cTn>
                                            <p:tgtEl>
                                              <p:spTgt spid="261"/>
                                            </p:tgtEl>
                                            <p:attrNameLst>
                                              <p:attrName>style.visibility</p:attrName>
                                            </p:attrNameLst>
                                          </p:cBhvr>
                                          <p:to>
                                            <p:strVal val="visible"/>
                                          </p:to>
                                        </p:set>
                                        <p:anim calcmode="lin" valueType="num">
                                          <p:cBhvr>
                                            <p:cTn id="93" dur="500" fill="hold"/>
                                            <p:tgtEl>
                                              <p:spTgt spid="261"/>
                                            </p:tgtEl>
                                            <p:attrNameLst>
                                              <p:attrName>ppt_w</p:attrName>
                                            </p:attrNameLst>
                                          </p:cBhvr>
                                          <p:tavLst>
                                            <p:tav tm="0">
                                              <p:val>
                                                <p:strVal val="(6*min(max(#ppt_w*#ppt_h,.3),1)-7.4)/-.7*#ppt_w"/>
                                              </p:val>
                                            </p:tav>
                                            <p:tav tm="100000">
                                              <p:val>
                                                <p:strVal val="#ppt_w"/>
                                              </p:val>
                                            </p:tav>
                                          </p:tavLst>
                                        </p:anim>
                                        <p:anim calcmode="lin" valueType="num">
                                          <p:cBhvr>
                                            <p:cTn id="94" dur="500" fill="hold"/>
                                            <p:tgtEl>
                                              <p:spTgt spid="261"/>
                                            </p:tgtEl>
                                            <p:attrNameLst>
                                              <p:attrName>ppt_h</p:attrName>
                                            </p:attrNameLst>
                                          </p:cBhvr>
                                          <p:tavLst>
                                            <p:tav tm="0">
                                              <p:val>
                                                <p:strVal val="(6*min(max(#ppt_w*#ppt_h,.3),1)-7.4)/-.7*#ppt_h"/>
                                              </p:val>
                                            </p:tav>
                                            <p:tav tm="100000">
                                              <p:val>
                                                <p:strVal val="#ppt_h"/>
                                              </p:val>
                                            </p:tav>
                                          </p:tavLst>
                                        </p:anim>
                                        <p:anim calcmode="lin" valueType="num">
                                          <p:cBhvr>
                                            <p:cTn id="95" dur="500" fill="hold"/>
                                            <p:tgtEl>
                                              <p:spTgt spid="261"/>
                                            </p:tgtEl>
                                            <p:attrNameLst>
                                              <p:attrName>ppt_x</p:attrName>
                                            </p:attrNameLst>
                                          </p:cBhvr>
                                          <p:tavLst>
                                            <p:tav tm="0">
                                              <p:val>
                                                <p:fltVal val="0.5"/>
                                              </p:val>
                                            </p:tav>
                                            <p:tav tm="100000">
                                              <p:val>
                                                <p:strVal val="#ppt_x"/>
                                              </p:val>
                                            </p:tav>
                                          </p:tavLst>
                                        </p:anim>
                                        <p:anim calcmode="lin" valueType="num">
                                          <p:cBhvr>
                                            <p:cTn id="96" dur="500" fill="hold"/>
                                            <p:tgtEl>
                                              <p:spTgt spid="261"/>
                                            </p:tgtEl>
                                            <p:attrNameLst>
                                              <p:attrName>ppt_y</p:attrName>
                                            </p:attrNameLst>
                                          </p:cBhvr>
                                          <p:tavLst>
                                            <p:tav tm="0">
                                              <p:val>
                                                <p:strVal val="1+(6*min(max(#ppt_w*#ppt_h,.3),1)-7.4)/-.7*#ppt_h/2"/>
                                              </p:val>
                                            </p:tav>
                                            <p:tav tm="100000">
                                              <p:val>
                                                <p:strVal val="#ppt_y"/>
                                              </p:val>
                                            </p:tav>
                                          </p:tavLst>
                                        </p:anim>
                                      </p:childTnLst>
                                    </p:cTn>
                                  </p:par>
                                </p:childTnLst>
                              </p:cTn>
                            </p:par>
                            <p:par>
                              <p:cTn id="97" fill="hold">
                                <p:stCondLst>
                                  <p:cond delay="3000"/>
                                </p:stCondLst>
                                <p:childTnLst>
                                  <p:par>
                                    <p:cTn id="98" presetID="10" presetClass="entr" presetSubtype="0" fill="hold" grpId="0" nodeType="afterEffect">
                                      <p:stCondLst>
                                        <p:cond delay="0"/>
                                      </p:stCondLst>
                                      <p:childTnLst>
                                        <p:set>
                                          <p:cBhvr>
                                            <p:cTn id="99" dur="1" fill="hold">
                                              <p:stCondLst>
                                                <p:cond delay="0"/>
                                              </p:stCondLst>
                                            </p:cTn>
                                            <p:tgtEl>
                                              <p:spTgt spid="262"/>
                                            </p:tgtEl>
                                            <p:attrNameLst>
                                              <p:attrName>style.visibility</p:attrName>
                                            </p:attrNameLst>
                                          </p:cBhvr>
                                          <p:to>
                                            <p:strVal val="visible"/>
                                          </p:to>
                                        </p:set>
                                        <p:animEffect transition="in" filter="fade">
                                          <p:cBhvr>
                                            <p:cTn id="100" dur="500"/>
                                            <p:tgtEl>
                                              <p:spTgt spid="262"/>
                                            </p:tgtEl>
                                          </p:cBhvr>
                                        </p:animEffect>
                                      </p:childTnLst>
                                    </p:cTn>
                                  </p:par>
                                  <p:par>
                                    <p:cTn id="101" presetID="10" presetClass="entr" presetSubtype="0" fill="hold" nodeType="withEffect">
                                      <p:stCondLst>
                                        <p:cond delay="0"/>
                                      </p:stCondLst>
                                      <p:childTnLst>
                                        <p:set>
                                          <p:cBhvr>
                                            <p:cTn id="102" dur="1" fill="hold">
                                              <p:stCondLst>
                                                <p:cond delay="0"/>
                                              </p:stCondLst>
                                            </p:cTn>
                                            <p:tgtEl>
                                              <p:spTgt spid="264"/>
                                            </p:tgtEl>
                                            <p:attrNameLst>
                                              <p:attrName>style.visibility</p:attrName>
                                            </p:attrNameLst>
                                          </p:cBhvr>
                                          <p:to>
                                            <p:strVal val="visible"/>
                                          </p:to>
                                        </p:set>
                                        <p:animEffect transition="in" filter="fade">
                                          <p:cBhvr>
                                            <p:cTn id="103" dur="500"/>
                                            <p:tgtEl>
                                              <p:spTgt spid="264"/>
                                            </p:tgtEl>
                                          </p:cBhvr>
                                        </p:animEffect>
                                      </p:childTnLst>
                                    </p:cTn>
                                  </p:par>
                                </p:childTnLst>
                              </p:cTn>
                            </p:par>
                            <p:par>
                              <p:cTn id="104" fill="hold">
                                <p:stCondLst>
                                  <p:cond delay="3500"/>
                                </p:stCondLst>
                                <p:childTnLst>
                                  <p:par>
                                    <p:cTn id="105" presetID="1" presetClass="entr" presetSubtype="0" fill="hold" nodeType="afterEffect">
                                      <p:stCondLst>
                                        <p:cond delay="0"/>
                                      </p:stCondLst>
                                      <p:childTnLst>
                                        <p:set>
                                          <p:cBhvr>
                                            <p:cTn id="106" dur="1" fill="hold">
                                              <p:stCondLst>
                                                <p:cond delay="0"/>
                                              </p:stCondLst>
                                            </p:cTn>
                                            <p:tgtEl>
                                              <p:spTgt spid="264"/>
                                            </p:tgtEl>
                                            <p:attrNameLst>
                                              <p:attrName>style.visibility</p:attrName>
                                            </p:attrNameLst>
                                          </p:cBhvr>
                                          <p:to>
                                            <p:strVal val="visible"/>
                                          </p:to>
                                        </p:set>
                                      </p:childTnLst>
                                    </p:cTn>
                                  </p:par>
                                  <p:par>
                                    <p:cTn id="107" presetID="63" presetClass="path" presetSubtype="0" accel="50000" decel="50000" fill="hold" nodeType="withEffect">
                                      <p:stCondLst>
                                        <p:cond delay="0"/>
                                      </p:stCondLst>
                                      <p:childTnLst>
                                        <p:animMotion origin="layout" path="M 4.44444E-6 -4.78691E-6 L 0.575 -4.78691E-6 " pathEditMode="relative" rAng="0" ptsTypes="AA">
                                          <p:cBhvr>
                                            <p:cTn id="108" dur="2000" fill="hold"/>
                                            <p:tgtEl>
                                              <p:spTgt spid="264"/>
                                            </p:tgtEl>
                                            <p:attrNameLst>
                                              <p:attrName>ppt_x</p:attrName>
                                              <p:attrName>ppt_y</p:attrName>
                                            </p:attrNameLst>
                                          </p:cBhvr>
                                          <p:rCtr x="28750" y="0"/>
                                        </p:animMotion>
                                      </p:childTnLst>
                                    </p:cTn>
                                  </p:par>
                                  <p:par>
                                    <p:cTn id="109" presetID="22" presetClass="entr" presetSubtype="8" fill="hold" grpId="0" nodeType="withEffect">
                                      <p:stCondLst>
                                        <p:cond delay="250"/>
                                      </p:stCondLst>
                                      <p:childTnLst>
                                        <p:set>
                                          <p:cBhvr>
                                            <p:cTn id="110" dur="1" fill="hold">
                                              <p:stCondLst>
                                                <p:cond delay="0"/>
                                              </p:stCondLst>
                                            </p:cTn>
                                            <p:tgtEl>
                                              <p:spTgt spid="263"/>
                                            </p:tgtEl>
                                            <p:attrNameLst>
                                              <p:attrName>style.visibility</p:attrName>
                                            </p:attrNameLst>
                                          </p:cBhvr>
                                          <p:to>
                                            <p:strVal val="visible"/>
                                          </p:to>
                                        </p:set>
                                        <p:animEffect transition="in" filter="wipe(left)">
                                          <p:cBhvr>
                                            <p:cTn id="111" dur="1750"/>
                                            <p:tgtEl>
                                              <p:spTgt spid="263"/>
                                            </p:tgtEl>
                                          </p:cBhvr>
                                        </p:animEffect>
                                      </p:childTnLst>
                                    </p:cTn>
                                  </p:par>
                                  <p:par>
                                    <p:cTn id="112" presetID="1" presetClass="entr" presetSubtype="0" fill="hold" nodeType="withEffect">
                                      <p:stCondLst>
                                        <p:cond delay="0"/>
                                      </p:stCondLst>
                                      <p:childTnLst>
                                        <p:set>
                                          <p:cBhvr>
                                            <p:cTn id="113" dur="1" fill="hold">
                                              <p:stCondLst>
                                                <p:cond delay="0"/>
                                              </p:stCondLst>
                                            </p:cTn>
                                            <p:tgtEl>
                                              <p:spTgt spid="267"/>
                                            </p:tgtEl>
                                            <p:attrNameLst>
                                              <p:attrName>style.visibility</p:attrName>
                                            </p:attrNameLst>
                                          </p:cBhvr>
                                          <p:to>
                                            <p:strVal val="visible"/>
                                          </p:to>
                                        </p:set>
                                      </p:childTnLst>
                                    </p:cTn>
                                  </p:par>
                                  <p:par>
                                    <p:cTn id="114" presetID="63" presetClass="path" presetSubtype="0" accel="50000" decel="50000" fill="hold" nodeType="withEffect">
                                      <p:stCondLst>
                                        <p:cond delay="0"/>
                                      </p:stCondLst>
                                      <p:childTnLst>
                                        <p:animMotion origin="layout" path="M -4.16667E-6 4.93827E-6 L 0.58351 4.93827E-6 " pathEditMode="relative" rAng="0" ptsTypes="AA">
                                          <p:cBhvr>
                                            <p:cTn id="115" dur="2000" fill="hold"/>
                                            <p:tgtEl>
                                              <p:spTgt spid="267"/>
                                            </p:tgtEl>
                                            <p:attrNameLst>
                                              <p:attrName>ppt_x</p:attrName>
                                              <p:attrName>ppt_y</p:attrName>
                                            </p:attrNameLst>
                                          </p:cBhvr>
                                          <p:rCtr x="29167" y="0"/>
                                        </p:animMotion>
                                      </p:childTnLst>
                                    </p:cTn>
                                  </p:par>
                                </p:childTnLst>
                              </p:cTn>
                            </p:par>
                            <p:par>
                              <p:cTn id="116" fill="hold">
                                <p:stCondLst>
                                  <p:cond delay="3500"/>
                                </p:stCondLst>
                                <p:childTnLst>
                                  <p:par>
                                    <p:cTn id="117" presetID="42" presetClass="exit" presetSubtype="0" fill="hold" nodeType="afterEffect">
                                      <p:stCondLst>
                                        <p:cond delay="0"/>
                                      </p:stCondLst>
                                      <p:childTnLst>
                                        <p:animEffect transition="out" filter="fade">
                                          <p:cBhvr>
                                            <p:cTn id="118" dur="1000"/>
                                            <p:tgtEl>
                                              <p:spTgt spid="267"/>
                                            </p:tgtEl>
                                          </p:cBhvr>
                                        </p:animEffect>
                                        <p:anim calcmode="lin" valueType="num">
                                          <p:cBhvr>
                                            <p:cTn id="119" dur="1000"/>
                                            <p:tgtEl>
                                              <p:spTgt spid="267"/>
                                            </p:tgtEl>
                                            <p:attrNameLst>
                                              <p:attrName>ppt_x</p:attrName>
                                            </p:attrNameLst>
                                          </p:cBhvr>
                                          <p:tavLst>
                                            <p:tav tm="0">
                                              <p:val>
                                                <p:strVal val="ppt_x"/>
                                              </p:val>
                                            </p:tav>
                                            <p:tav tm="100000">
                                              <p:val>
                                                <p:strVal val="ppt_x"/>
                                              </p:val>
                                            </p:tav>
                                          </p:tavLst>
                                        </p:anim>
                                        <p:anim calcmode="lin" valueType="num">
                                          <p:cBhvr>
                                            <p:cTn id="120" dur="1000"/>
                                            <p:tgtEl>
                                              <p:spTgt spid="267"/>
                                            </p:tgtEl>
                                            <p:attrNameLst>
                                              <p:attrName>ppt_y</p:attrName>
                                            </p:attrNameLst>
                                          </p:cBhvr>
                                          <p:tavLst>
                                            <p:tav tm="0">
                                              <p:val>
                                                <p:strVal val="ppt_y"/>
                                              </p:val>
                                            </p:tav>
                                            <p:tav tm="100000">
                                              <p:val>
                                                <p:strVal val="ppt_y+.1"/>
                                              </p:val>
                                            </p:tav>
                                          </p:tavLst>
                                        </p:anim>
                                        <p:set>
                                          <p:cBhvr>
                                            <p:cTn id="121" dur="1" fill="hold">
                                              <p:stCondLst>
                                                <p:cond delay="999"/>
                                              </p:stCondLst>
                                            </p:cTn>
                                            <p:tgtEl>
                                              <p:spTgt spid="267"/>
                                            </p:tgtEl>
                                            <p:attrNameLst>
                                              <p:attrName>style.visibility</p:attrName>
                                            </p:attrNameLst>
                                          </p:cBhvr>
                                          <p:to>
                                            <p:strVal val="hidden"/>
                                          </p:to>
                                        </p:set>
                                      </p:childTnLst>
                                    </p:cTn>
                                  </p:par>
                                </p:childTnLst>
                              </p:cTn>
                            </p:par>
                            <p:par>
                              <p:cTn id="122" fill="hold">
                                <p:stCondLst>
                                  <p:cond delay="4500"/>
                                </p:stCondLst>
                                <p:childTnLst>
                                  <p:par>
                                    <p:cTn id="123" presetID="16" presetClass="entr" presetSubtype="21" fill="hold" grpId="0" nodeType="afterEffect">
                                      <p:stCondLst>
                                        <p:cond delay="0"/>
                                      </p:stCondLst>
                                      <p:childTnLst>
                                        <p:set>
                                          <p:cBhvr>
                                            <p:cTn id="124" dur="1" fill="hold">
                                              <p:stCondLst>
                                                <p:cond delay="0"/>
                                              </p:stCondLst>
                                            </p:cTn>
                                            <p:tgtEl>
                                              <p:spTgt spid="268"/>
                                            </p:tgtEl>
                                            <p:attrNameLst>
                                              <p:attrName>style.visibility</p:attrName>
                                            </p:attrNameLst>
                                          </p:cBhvr>
                                          <p:to>
                                            <p:strVal val="visible"/>
                                          </p:to>
                                        </p:set>
                                        <p:animEffect transition="in" filter="barn(inVertical)">
                                          <p:cBhvr>
                                            <p:cTn id="125" dur="500"/>
                                            <p:tgtEl>
                                              <p:spTgt spid="268"/>
                                            </p:tgtEl>
                                          </p:cBhvr>
                                        </p:animEffect>
                                      </p:childTnLst>
                                    </p:cTn>
                                  </p:par>
                                </p:childTnLst>
                              </p:cTn>
                            </p:par>
                            <p:par>
                              <p:cTn id="126" fill="hold">
                                <p:stCondLst>
                                  <p:cond delay="5000"/>
                                </p:stCondLst>
                                <p:childTnLst>
                                  <p:par>
                                    <p:cTn id="127" presetID="52" presetClass="entr" presetSubtype="0" fill="hold" grpId="0" nodeType="afterEffect">
                                      <p:stCondLst>
                                        <p:cond delay="0"/>
                                      </p:stCondLst>
                                      <p:iterate type="lt">
                                        <p:tmPct val="10000"/>
                                      </p:iterate>
                                      <p:childTnLst>
                                        <p:set>
                                          <p:cBhvr>
                                            <p:cTn id="128" dur="1" fill="hold">
                                              <p:stCondLst>
                                                <p:cond delay="0"/>
                                              </p:stCondLst>
                                            </p:cTn>
                                            <p:tgtEl>
                                              <p:spTgt spid="269"/>
                                            </p:tgtEl>
                                            <p:attrNameLst>
                                              <p:attrName>style.visibility</p:attrName>
                                            </p:attrNameLst>
                                          </p:cBhvr>
                                          <p:to>
                                            <p:strVal val="visible"/>
                                          </p:to>
                                        </p:set>
                                        <p:animScale>
                                          <p:cBhvr>
                                            <p:cTn id="129" dur="500" decel="50000" fill="hold">
                                              <p:stCondLst>
                                                <p:cond delay="0"/>
                                              </p:stCondLst>
                                            </p:cTn>
                                            <p:tgtEl>
                                              <p:spTgt spid="2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0" dur="500" decel="50000" fill="hold">
                                              <p:stCondLst>
                                                <p:cond delay="0"/>
                                              </p:stCondLst>
                                            </p:cTn>
                                            <p:tgtEl>
                                              <p:spTgt spid="269"/>
                                            </p:tgtEl>
                                            <p:attrNameLst>
                                              <p:attrName>ppt_x</p:attrName>
                                              <p:attrName>ppt_y</p:attrName>
                                            </p:attrNameLst>
                                          </p:cBhvr>
                                        </p:animMotion>
                                        <p:animEffect transition="in" filter="fade">
                                          <p:cBhvr>
                                            <p:cTn id="131" dur="500"/>
                                            <p:tgtEl>
                                              <p:spTgt spid="269"/>
                                            </p:tgtEl>
                                          </p:cBhvr>
                                        </p:animEffect>
                                      </p:childTnLst>
                                    </p:cTn>
                                  </p:par>
                                </p:childTnLst>
                              </p:cTn>
                            </p:par>
                            <p:par>
                              <p:cTn id="132" fill="hold">
                                <p:stCondLst>
                                  <p:cond delay="10350"/>
                                </p:stCondLst>
                                <p:childTnLst>
                                  <p:par>
                                    <p:cTn id="133" presetID="2" presetClass="entr" presetSubtype="2" fill="hold" nodeType="afterEffect">
                                      <p:stCondLst>
                                        <p:cond delay="0"/>
                                      </p:stCondLst>
                                      <p:childTnLst>
                                        <p:set>
                                          <p:cBhvr>
                                            <p:cTn id="134" dur="1" fill="hold">
                                              <p:stCondLst>
                                                <p:cond delay="0"/>
                                              </p:stCondLst>
                                            </p:cTn>
                                            <p:tgtEl>
                                              <p:spTgt spid="282"/>
                                            </p:tgtEl>
                                            <p:attrNameLst>
                                              <p:attrName>style.visibility</p:attrName>
                                            </p:attrNameLst>
                                          </p:cBhvr>
                                          <p:to>
                                            <p:strVal val="visible"/>
                                          </p:to>
                                        </p:set>
                                        <p:anim calcmode="lin" valueType="num">
                                          <p:cBhvr additive="base">
                                            <p:cTn id="135" dur="500" fill="hold"/>
                                            <p:tgtEl>
                                              <p:spTgt spid="282"/>
                                            </p:tgtEl>
                                            <p:attrNameLst>
                                              <p:attrName>ppt_x</p:attrName>
                                            </p:attrNameLst>
                                          </p:cBhvr>
                                          <p:tavLst>
                                            <p:tav tm="0">
                                              <p:val>
                                                <p:strVal val="1+#ppt_w/2"/>
                                              </p:val>
                                            </p:tav>
                                            <p:tav tm="100000">
                                              <p:val>
                                                <p:strVal val="#ppt_x"/>
                                              </p:val>
                                            </p:tav>
                                          </p:tavLst>
                                        </p:anim>
                                        <p:anim calcmode="lin" valueType="num">
                                          <p:cBhvr additive="base">
                                            <p:cTn id="136" dur="500" fill="hold"/>
                                            <p:tgtEl>
                                              <p:spTgt spid="282"/>
                                            </p:tgtEl>
                                            <p:attrNameLst>
                                              <p:attrName>ppt_y</p:attrName>
                                            </p:attrNameLst>
                                          </p:cBhvr>
                                          <p:tavLst>
                                            <p:tav tm="0">
                                              <p:val>
                                                <p:strVal val="#ppt_y"/>
                                              </p:val>
                                            </p:tav>
                                            <p:tav tm="100000">
                                              <p:val>
                                                <p:strVal val="#ppt_y"/>
                                              </p:val>
                                            </p:tav>
                                          </p:tavLst>
                                        </p:anim>
                                      </p:childTnLst>
                                    </p:cTn>
                                  </p:par>
                                  <p:par>
                                    <p:cTn id="137" presetID="2" presetClass="entr" presetSubtype="2" fill="hold" nodeType="withEffect">
                                      <p:stCondLst>
                                        <p:cond delay="200"/>
                                      </p:stCondLst>
                                      <p:childTnLst>
                                        <p:set>
                                          <p:cBhvr>
                                            <p:cTn id="138" dur="1" fill="hold">
                                              <p:stCondLst>
                                                <p:cond delay="0"/>
                                              </p:stCondLst>
                                            </p:cTn>
                                            <p:tgtEl>
                                              <p:spTgt spid="279"/>
                                            </p:tgtEl>
                                            <p:attrNameLst>
                                              <p:attrName>style.visibility</p:attrName>
                                            </p:attrNameLst>
                                          </p:cBhvr>
                                          <p:to>
                                            <p:strVal val="visible"/>
                                          </p:to>
                                        </p:set>
                                        <p:anim calcmode="lin" valueType="num">
                                          <p:cBhvr additive="base">
                                            <p:cTn id="139" dur="500" fill="hold"/>
                                            <p:tgtEl>
                                              <p:spTgt spid="279"/>
                                            </p:tgtEl>
                                            <p:attrNameLst>
                                              <p:attrName>ppt_x</p:attrName>
                                            </p:attrNameLst>
                                          </p:cBhvr>
                                          <p:tavLst>
                                            <p:tav tm="0">
                                              <p:val>
                                                <p:strVal val="1+#ppt_w/2"/>
                                              </p:val>
                                            </p:tav>
                                            <p:tav tm="100000">
                                              <p:val>
                                                <p:strVal val="#ppt_x"/>
                                              </p:val>
                                            </p:tav>
                                          </p:tavLst>
                                        </p:anim>
                                        <p:anim calcmode="lin" valueType="num">
                                          <p:cBhvr additive="base">
                                            <p:cTn id="140" dur="500" fill="hold"/>
                                            <p:tgtEl>
                                              <p:spTgt spid="279"/>
                                            </p:tgtEl>
                                            <p:attrNameLst>
                                              <p:attrName>ppt_y</p:attrName>
                                            </p:attrNameLst>
                                          </p:cBhvr>
                                          <p:tavLst>
                                            <p:tav tm="0">
                                              <p:val>
                                                <p:strVal val="#ppt_y"/>
                                              </p:val>
                                            </p:tav>
                                            <p:tav tm="100000">
                                              <p:val>
                                                <p:strVal val="#ppt_y"/>
                                              </p:val>
                                            </p:tav>
                                          </p:tavLst>
                                        </p:anim>
                                      </p:childTnLst>
                                    </p:cTn>
                                  </p:par>
                                  <p:par>
                                    <p:cTn id="141" presetID="2" presetClass="entr" presetSubtype="2" fill="hold" nodeType="withEffect">
                                      <p:stCondLst>
                                        <p:cond delay="400"/>
                                      </p:stCondLst>
                                      <p:childTnLst>
                                        <p:set>
                                          <p:cBhvr>
                                            <p:cTn id="142" dur="1" fill="hold">
                                              <p:stCondLst>
                                                <p:cond delay="0"/>
                                              </p:stCondLst>
                                            </p:cTn>
                                            <p:tgtEl>
                                              <p:spTgt spid="276"/>
                                            </p:tgtEl>
                                            <p:attrNameLst>
                                              <p:attrName>style.visibility</p:attrName>
                                            </p:attrNameLst>
                                          </p:cBhvr>
                                          <p:to>
                                            <p:strVal val="visible"/>
                                          </p:to>
                                        </p:set>
                                        <p:anim calcmode="lin" valueType="num">
                                          <p:cBhvr additive="base">
                                            <p:cTn id="143" dur="500" fill="hold"/>
                                            <p:tgtEl>
                                              <p:spTgt spid="276"/>
                                            </p:tgtEl>
                                            <p:attrNameLst>
                                              <p:attrName>ppt_x</p:attrName>
                                            </p:attrNameLst>
                                          </p:cBhvr>
                                          <p:tavLst>
                                            <p:tav tm="0">
                                              <p:val>
                                                <p:strVal val="1+#ppt_w/2"/>
                                              </p:val>
                                            </p:tav>
                                            <p:tav tm="100000">
                                              <p:val>
                                                <p:strVal val="#ppt_x"/>
                                              </p:val>
                                            </p:tav>
                                          </p:tavLst>
                                        </p:anim>
                                        <p:anim calcmode="lin" valueType="num">
                                          <p:cBhvr additive="base">
                                            <p:cTn id="144" dur="500" fill="hold"/>
                                            <p:tgtEl>
                                              <p:spTgt spid="276"/>
                                            </p:tgtEl>
                                            <p:attrNameLst>
                                              <p:attrName>ppt_y</p:attrName>
                                            </p:attrNameLst>
                                          </p:cBhvr>
                                          <p:tavLst>
                                            <p:tav tm="0">
                                              <p:val>
                                                <p:strVal val="#ppt_y"/>
                                              </p:val>
                                            </p:tav>
                                            <p:tav tm="100000">
                                              <p:val>
                                                <p:strVal val="#ppt_y"/>
                                              </p:val>
                                            </p:tav>
                                          </p:tavLst>
                                        </p:anim>
                                      </p:childTnLst>
                                    </p:cTn>
                                  </p:par>
                                  <p:par>
                                    <p:cTn id="145" presetID="2" presetClass="entr" presetSubtype="2" fill="hold" nodeType="withEffect">
                                      <p:stCondLst>
                                        <p:cond delay="600"/>
                                      </p:stCondLst>
                                      <p:childTnLst>
                                        <p:set>
                                          <p:cBhvr>
                                            <p:cTn id="146" dur="1" fill="hold">
                                              <p:stCondLst>
                                                <p:cond delay="0"/>
                                              </p:stCondLst>
                                            </p:cTn>
                                            <p:tgtEl>
                                              <p:spTgt spid="273"/>
                                            </p:tgtEl>
                                            <p:attrNameLst>
                                              <p:attrName>style.visibility</p:attrName>
                                            </p:attrNameLst>
                                          </p:cBhvr>
                                          <p:to>
                                            <p:strVal val="visible"/>
                                          </p:to>
                                        </p:set>
                                        <p:anim calcmode="lin" valueType="num">
                                          <p:cBhvr additive="base">
                                            <p:cTn id="147" dur="500" fill="hold"/>
                                            <p:tgtEl>
                                              <p:spTgt spid="273"/>
                                            </p:tgtEl>
                                            <p:attrNameLst>
                                              <p:attrName>ppt_x</p:attrName>
                                            </p:attrNameLst>
                                          </p:cBhvr>
                                          <p:tavLst>
                                            <p:tav tm="0">
                                              <p:val>
                                                <p:strVal val="1+#ppt_w/2"/>
                                              </p:val>
                                            </p:tav>
                                            <p:tav tm="100000">
                                              <p:val>
                                                <p:strVal val="#ppt_x"/>
                                              </p:val>
                                            </p:tav>
                                          </p:tavLst>
                                        </p:anim>
                                        <p:anim calcmode="lin" valueType="num">
                                          <p:cBhvr additive="base">
                                            <p:cTn id="148" dur="500" fill="hold"/>
                                            <p:tgtEl>
                                              <p:spTgt spid="273"/>
                                            </p:tgtEl>
                                            <p:attrNameLst>
                                              <p:attrName>ppt_y</p:attrName>
                                            </p:attrNameLst>
                                          </p:cBhvr>
                                          <p:tavLst>
                                            <p:tav tm="0">
                                              <p:val>
                                                <p:strVal val="#ppt_y"/>
                                              </p:val>
                                            </p:tav>
                                            <p:tav tm="100000">
                                              <p:val>
                                                <p:strVal val="#ppt_y"/>
                                              </p:val>
                                            </p:tav>
                                          </p:tavLst>
                                        </p:anim>
                                      </p:childTnLst>
                                    </p:cTn>
                                  </p:par>
                                  <p:par>
                                    <p:cTn id="149" presetID="2" presetClass="entr" presetSubtype="2" fill="hold" nodeType="withEffect">
                                      <p:stCondLst>
                                        <p:cond delay="800"/>
                                      </p:stCondLst>
                                      <p:childTnLst>
                                        <p:set>
                                          <p:cBhvr>
                                            <p:cTn id="150" dur="1" fill="hold">
                                              <p:stCondLst>
                                                <p:cond delay="0"/>
                                              </p:stCondLst>
                                            </p:cTn>
                                            <p:tgtEl>
                                              <p:spTgt spid="270"/>
                                            </p:tgtEl>
                                            <p:attrNameLst>
                                              <p:attrName>style.visibility</p:attrName>
                                            </p:attrNameLst>
                                          </p:cBhvr>
                                          <p:to>
                                            <p:strVal val="visible"/>
                                          </p:to>
                                        </p:set>
                                        <p:anim calcmode="lin" valueType="num">
                                          <p:cBhvr additive="base">
                                            <p:cTn id="151" dur="500" fill="hold"/>
                                            <p:tgtEl>
                                              <p:spTgt spid="270"/>
                                            </p:tgtEl>
                                            <p:attrNameLst>
                                              <p:attrName>ppt_x</p:attrName>
                                            </p:attrNameLst>
                                          </p:cBhvr>
                                          <p:tavLst>
                                            <p:tav tm="0">
                                              <p:val>
                                                <p:strVal val="1+#ppt_w/2"/>
                                              </p:val>
                                            </p:tav>
                                            <p:tav tm="100000">
                                              <p:val>
                                                <p:strVal val="#ppt_x"/>
                                              </p:val>
                                            </p:tav>
                                          </p:tavLst>
                                        </p:anim>
                                        <p:anim calcmode="lin" valueType="num">
                                          <p:cBhvr additive="base">
                                            <p:cTn id="152" dur="500" fill="hold"/>
                                            <p:tgtEl>
                                              <p:spTgt spid="270"/>
                                            </p:tgtEl>
                                            <p:attrNameLst>
                                              <p:attrName>ppt_y</p:attrName>
                                            </p:attrNameLst>
                                          </p:cBhvr>
                                          <p:tavLst>
                                            <p:tav tm="0">
                                              <p:val>
                                                <p:strVal val="#ppt_y"/>
                                              </p:val>
                                            </p:tav>
                                            <p:tav tm="100000">
                                              <p:val>
                                                <p:strVal val="#ppt_y"/>
                                              </p:val>
                                            </p:tav>
                                          </p:tavLst>
                                        </p:anim>
                                      </p:childTnLst>
                                    </p:cTn>
                                  </p:par>
                                </p:childTnLst>
                              </p:cTn>
                            </p:par>
                            <p:par>
                              <p:cTn id="153" fill="hold">
                                <p:stCondLst>
                                  <p:cond delay="10850"/>
                                </p:stCondLst>
                                <p:childTnLst>
                                  <p:par>
                                    <p:cTn id="154" presetID="10" presetClass="entr" presetSubtype="0" fill="hold" grpId="0" nodeType="afterEffect">
                                      <p:stCondLst>
                                        <p:cond delay="0"/>
                                      </p:stCondLst>
                                      <p:childTnLst>
                                        <p:set>
                                          <p:cBhvr>
                                            <p:cTn id="155" dur="1" fill="hold">
                                              <p:stCondLst>
                                                <p:cond delay="0"/>
                                              </p:stCondLst>
                                            </p:cTn>
                                            <p:tgtEl>
                                              <p:spTgt spid="285"/>
                                            </p:tgtEl>
                                            <p:attrNameLst>
                                              <p:attrName>style.visibility</p:attrName>
                                            </p:attrNameLst>
                                          </p:cBhvr>
                                          <p:to>
                                            <p:strVal val="visible"/>
                                          </p:to>
                                        </p:set>
                                        <p:animEffect transition="in" filter="fade">
                                          <p:cBhvr>
                                            <p:cTn id="156" dur="5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157" repeatCount="indefinite" fill="hold" display="0">
                      <p:stCondLst>
                        <p:cond delay="indefinite"/>
                      </p:stCondLst>
                      <p:endCondLst>
                        <p:cond evt="onStopAudio" delay="0">
                          <p:tgtEl>
                            <p:sldTgt/>
                          </p:tgtEl>
                        </p:cond>
                      </p:endCondLst>
                    </p:cTn>
                    <p:tgtEl>
                      <p:spTgt spid="9"/>
                    </p:tgtEl>
                  </p:cMediaNode>
                </p:audio>
              </p:childTnLst>
            </p:cTn>
          </p:par>
        </p:tnLst>
        <p:bldLst>
          <p:bldP spid="256" grpId="0"/>
          <p:bldP spid="257" grpId="0"/>
          <p:bldP spid="258" grpId="0"/>
          <p:bldP spid="259" grpId="0"/>
          <p:bldP spid="260" grpId="0"/>
          <p:bldP spid="261" grpId="0"/>
          <p:bldP spid="262" grpId="0" animBg="1"/>
          <p:bldP spid="263" grpId="0"/>
          <p:bldP spid="268" grpId="0"/>
          <p:bldP spid="269" grpId="0"/>
          <p:bldP spid="28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4751233" y="634237"/>
            <a:ext cx="2687949" cy="553998"/>
          </a:xfrm>
          <a:prstGeom prst="rect">
            <a:avLst/>
          </a:prstGeom>
          <a:noFill/>
        </p:spPr>
        <p:txBody>
          <a:bodyPr wrap="square" lIns="0" tIns="0" rIns="0" bIns="0" rtlCol="0">
            <a:spAutoFit/>
          </a:bodyPr>
          <a:lstStyle/>
          <a:p>
            <a:pPr algn="ctr"/>
            <a:r>
              <a:rPr lang="zh-CN" altLang="en-US" sz="3600" b="1" dirty="0">
                <a:latin typeface="微软雅黑" panose="020B0503020204020204" pitchFamily="34" charset="-122"/>
                <a:ea typeface="微软雅黑" panose="020B0503020204020204" pitchFamily="34" charset="-122"/>
              </a:rPr>
              <a:t>自我认知</a:t>
            </a:r>
            <a:endParaRPr lang="zh-CN" altLang="en-US" dirty="0">
              <a:latin typeface="微软雅黑" panose="020B0503020204020204" pitchFamily="34" charset="-122"/>
              <a:ea typeface="微软雅黑" panose="020B0503020204020204" pitchFamily="34" charset="-122"/>
            </a:endParaRPr>
          </a:p>
        </p:txBody>
      </p:sp>
      <p:sp>
        <p:nvSpPr>
          <p:cNvPr id="88" name="TextBox 87"/>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28" name="椭圆 2"/>
          <p:cNvSpPr/>
          <p:nvPr/>
        </p:nvSpPr>
        <p:spPr>
          <a:xfrm>
            <a:off x="7287091" y="1567584"/>
            <a:ext cx="748047" cy="284116"/>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kern="0">
              <a:latin typeface="+mn-ea"/>
            </a:endParaRPr>
          </a:p>
        </p:txBody>
      </p:sp>
      <p:sp>
        <p:nvSpPr>
          <p:cNvPr id="29" name="椭圆 2"/>
          <p:cNvSpPr/>
          <p:nvPr/>
        </p:nvSpPr>
        <p:spPr>
          <a:xfrm flipV="1">
            <a:off x="7287091" y="5561466"/>
            <a:ext cx="748047" cy="284116"/>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kern="0">
              <a:latin typeface="+mn-ea"/>
            </a:endParaRPr>
          </a:p>
        </p:txBody>
      </p:sp>
      <p:sp>
        <p:nvSpPr>
          <p:cNvPr id="30" name="椭圆 2"/>
          <p:cNvSpPr/>
          <p:nvPr/>
        </p:nvSpPr>
        <p:spPr>
          <a:xfrm flipH="1">
            <a:off x="4149746" y="1567584"/>
            <a:ext cx="748047" cy="284116"/>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a:latin typeface="+mn-ea"/>
            </a:endParaRPr>
          </a:p>
        </p:txBody>
      </p:sp>
      <p:sp>
        <p:nvSpPr>
          <p:cNvPr id="31" name="椭圆 2"/>
          <p:cNvSpPr/>
          <p:nvPr/>
        </p:nvSpPr>
        <p:spPr>
          <a:xfrm flipH="1" flipV="1">
            <a:off x="4149746" y="5561466"/>
            <a:ext cx="748047" cy="284116"/>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kern="0">
              <a:latin typeface="+mn-ea"/>
            </a:endParaRPr>
          </a:p>
        </p:txBody>
      </p:sp>
      <p:sp>
        <p:nvSpPr>
          <p:cNvPr id="32" name="KSO_GT1.4"/>
          <p:cNvSpPr/>
          <p:nvPr/>
        </p:nvSpPr>
        <p:spPr>
          <a:xfrm rot="2479457" flipV="1">
            <a:off x="5847797" y="4778480"/>
            <a:ext cx="2047772" cy="1289593"/>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0070C0"/>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Overflow="overflow" horzOverflow="overflow" vert="vert" wrap="square" lIns="459000" tIns="324000" rIns="68580" bIns="324000" numCol="1" spcCol="0" rtlCol="0" fromWordArt="0" anchor="ctr" anchorCtr="0" forceAA="0" compatLnSpc="1">
            <a:noAutofit/>
          </a:bodyPr>
          <a:lstStyle/>
          <a:p>
            <a:pPr algn="ctr"/>
            <a:endParaRPr lang="zh-CN" altLang="en-US" b="1" kern="0" dirty="0">
              <a:latin typeface="+mn-ea"/>
            </a:endParaRPr>
          </a:p>
        </p:txBody>
      </p:sp>
      <p:sp>
        <p:nvSpPr>
          <p:cNvPr id="34" name="KSO_GT1.3"/>
          <p:cNvSpPr/>
          <p:nvPr/>
        </p:nvSpPr>
        <p:spPr>
          <a:xfrm rot="19120543" flipH="1" flipV="1">
            <a:off x="4289309" y="4778480"/>
            <a:ext cx="2047772" cy="1289593"/>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0070C0"/>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Overflow="overflow" horzOverflow="overflow" vert="vert270" wrap="square" lIns="0" tIns="324000" rIns="459000" bIns="324000" numCol="1" spcCol="0" rtlCol="0" fromWordArt="0" anchor="ctr" anchorCtr="0" forceAA="0" compatLnSpc="1">
            <a:noAutofit/>
          </a:bodyPr>
          <a:lstStyle/>
          <a:p>
            <a:pPr algn="ctr"/>
            <a:endParaRPr lang="zh-CN" altLang="en-US" b="1" kern="0" dirty="0">
              <a:latin typeface="+mn-ea"/>
            </a:endParaRPr>
          </a:p>
        </p:txBody>
      </p:sp>
      <p:sp>
        <p:nvSpPr>
          <p:cNvPr id="35" name="KSO_GT1.2"/>
          <p:cNvSpPr/>
          <p:nvPr/>
        </p:nvSpPr>
        <p:spPr>
          <a:xfrm rot="19120543">
            <a:off x="5847797" y="1352240"/>
            <a:ext cx="2047772" cy="1289593"/>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0070C0"/>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Overflow="overflow" horzOverflow="overflow" vert="vert" wrap="square" lIns="0" tIns="324000" rIns="459000" bIns="324000" numCol="1" spcCol="0" rtlCol="0" fromWordArt="0" anchor="ctr" anchorCtr="0" forceAA="0" compatLnSpc="1">
            <a:noAutofit/>
          </a:bodyPr>
          <a:lstStyle/>
          <a:p>
            <a:pPr algn="ctr">
              <a:defRPr/>
            </a:pPr>
            <a:endParaRPr lang="zh-CN" altLang="en-US" b="1" kern="0" dirty="0">
              <a:latin typeface="华文细黑" panose="02010600040101010101" pitchFamily="2" charset="-122"/>
              <a:ea typeface="华文细黑" panose="02010600040101010101" pitchFamily="2" charset="-122"/>
            </a:endParaRPr>
          </a:p>
        </p:txBody>
      </p:sp>
      <p:sp>
        <p:nvSpPr>
          <p:cNvPr id="36" name="KSO_GT1.1"/>
          <p:cNvSpPr/>
          <p:nvPr/>
        </p:nvSpPr>
        <p:spPr>
          <a:xfrm rot="2479457" flipH="1">
            <a:off x="4289309" y="1352240"/>
            <a:ext cx="2047772" cy="1289593"/>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0070C0"/>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Overflow="overflow" horzOverflow="overflow" vert="vert270" wrap="square" lIns="459000" tIns="324000" rIns="68580" bIns="324000" numCol="1" spcCol="0" rtlCol="0" fromWordArt="0" anchor="ctr" anchorCtr="0" forceAA="0" compatLnSpc="1">
            <a:noAutofit/>
          </a:bodyPr>
          <a:lstStyle/>
          <a:p>
            <a:pPr algn="ctr">
              <a:defRPr/>
            </a:pPr>
            <a:endParaRPr lang="zh-CN" altLang="en-US" b="1" kern="0" dirty="0">
              <a:latin typeface="华文细黑" panose="02010600040101010101" pitchFamily="2" charset="-122"/>
              <a:ea typeface="华文细黑" panose="02010600040101010101" pitchFamily="2" charset="-122"/>
            </a:endParaRPr>
          </a:p>
        </p:txBody>
      </p:sp>
      <p:cxnSp>
        <p:nvCxnSpPr>
          <p:cNvPr id="37" name="直接连接符 36"/>
          <p:cNvCxnSpPr/>
          <p:nvPr/>
        </p:nvCxnSpPr>
        <p:spPr>
          <a:xfrm>
            <a:off x="7519991" y="1851700"/>
            <a:ext cx="204734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2627841" y="1851700"/>
            <a:ext cx="204734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519991" y="5561466"/>
            <a:ext cx="204734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608437" y="5561466"/>
            <a:ext cx="204734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1" name="文本框 32"/>
          <p:cNvSpPr txBox="1"/>
          <p:nvPr/>
        </p:nvSpPr>
        <p:spPr>
          <a:xfrm>
            <a:off x="2158407" y="1939532"/>
            <a:ext cx="1348847" cy="707886"/>
          </a:xfrm>
          <a:prstGeom prst="rect">
            <a:avLst/>
          </a:prstGeom>
          <a:noFill/>
        </p:spPr>
        <p:txBody>
          <a:bodyPr wrap="square" rtlCol="0">
            <a:spAutoFit/>
          </a:bodyPr>
          <a:lstStyle/>
          <a:p>
            <a:pPr algn="ctr"/>
            <a:r>
              <a:rPr lang="en-US" altLang="zh-CN" sz="4000" dirty="0">
                <a:latin typeface="Impact" panose="020B0806030902050204" pitchFamily="34" charset="0"/>
                <a:ea typeface="Arial Unicode MS" panose="020B0604020202020204" pitchFamily="34" charset="-122"/>
                <a:cs typeface="Arial Unicode MS" panose="020B0604020202020204" pitchFamily="34" charset="-122"/>
              </a:rPr>
              <a:t>01</a:t>
            </a:r>
            <a:endParaRPr lang="zh-CN" altLang="en-US" sz="4000" dirty="0">
              <a:latin typeface="Impact" panose="020B0806030902050204" pitchFamily="34" charset="0"/>
              <a:ea typeface="Arial Unicode MS" panose="020B0604020202020204" pitchFamily="34" charset="-122"/>
              <a:cs typeface="Arial Unicode MS" panose="020B0604020202020204" pitchFamily="34" charset="-122"/>
            </a:endParaRPr>
          </a:p>
        </p:txBody>
      </p:sp>
      <p:sp>
        <p:nvSpPr>
          <p:cNvPr id="42" name="文本框 35"/>
          <p:cNvSpPr txBox="1"/>
          <p:nvPr/>
        </p:nvSpPr>
        <p:spPr>
          <a:xfrm>
            <a:off x="7073081" y="1936714"/>
            <a:ext cx="1348847" cy="707886"/>
          </a:xfrm>
          <a:prstGeom prst="rect">
            <a:avLst/>
          </a:prstGeom>
          <a:noFill/>
        </p:spPr>
        <p:txBody>
          <a:bodyPr wrap="square" rtlCol="0">
            <a:spAutoFit/>
          </a:bodyPr>
          <a:lstStyle/>
          <a:p>
            <a:pPr algn="ctr"/>
            <a:r>
              <a:rPr lang="en-US" altLang="zh-CN" sz="4000" dirty="0">
                <a:latin typeface="Impact" panose="020B0806030902050204" pitchFamily="34" charset="0"/>
                <a:ea typeface="Arial Unicode MS" panose="020B0604020202020204" pitchFamily="34" charset="-122"/>
                <a:cs typeface="Arial Unicode MS" panose="020B0604020202020204" pitchFamily="34" charset="-122"/>
              </a:rPr>
              <a:t>02</a:t>
            </a:r>
            <a:endParaRPr lang="zh-CN" altLang="en-US" sz="4000" dirty="0">
              <a:latin typeface="Impact" panose="020B0806030902050204" pitchFamily="34" charset="0"/>
              <a:ea typeface="Arial Unicode MS" panose="020B0604020202020204" pitchFamily="34" charset="-122"/>
              <a:cs typeface="Arial Unicode MS" panose="020B0604020202020204" pitchFamily="34" charset="-122"/>
            </a:endParaRPr>
          </a:p>
        </p:txBody>
      </p:sp>
      <p:sp>
        <p:nvSpPr>
          <p:cNvPr id="43" name="文本框 38"/>
          <p:cNvSpPr txBox="1"/>
          <p:nvPr/>
        </p:nvSpPr>
        <p:spPr>
          <a:xfrm>
            <a:off x="7103154" y="4141750"/>
            <a:ext cx="1348847" cy="707886"/>
          </a:xfrm>
          <a:prstGeom prst="rect">
            <a:avLst/>
          </a:prstGeom>
          <a:noFill/>
        </p:spPr>
        <p:txBody>
          <a:bodyPr wrap="square" rtlCol="0">
            <a:spAutoFit/>
          </a:bodyPr>
          <a:lstStyle/>
          <a:p>
            <a:pPr algn="ctr"/>
            <a:r>
              <a:rPr lang="en-US" altLang="zh-CN" sz="4000" dirty="0">
                <a:latin typeface="Impact" panose="020B0806030902050204" pitchFamily="34" charset="0"/>
                <a:ea typeface="Arial Unicode MS" panose="020B0604020202020204" pitchFamily="34" charset="-122"/>
                <a:cs typeface="Arial Unicode MS" panose="020B0604020202020204" pitchFamily="34" charset="-122"/>
              </a:rPr>
              <a:t>04</a:t>
            </a:r>
            <a:endParaRPr lang="zh-CN" altLang="en-US" sz="4000" dirty="0">
              <a:latin typeface="Impact" panose="020B0806030902050204" pitchFamily="34" charset="0"/>
              <a:ea typeface="Arial Unicode MS" panose="020B0604020202020204" pitchFamily="34" charset="-122"/>
              <a:cs typeface="Arial Unicode MS" panose="020B0604020202020204" pitchFamily="34" charset="-122"/>
            </a:endParaRPr>
          </a:p>
        </p:txBody>
      </p:sp>
      <p:sp>
        <p:nvSpPr>
          <p:cNvPr id="44" name="文本框 41"/>
          <p:cNvSpPr txBox="1"/>
          <p:nvPr/>
        </p:nvSpPr>
        <p:spPr>
          <a:xfrm>
            <a:off x="2152425" y="4141750"/>
            <a:ext cx="1348847" cy="707886"/>
          </a:xfrm>
          <a:prstGeom prst="rect">
            <a:avLst/>
          </a:prstGeom>
          <a:noFill/>
        </p:spPr>
        <p:txBody>
          <a:bodyPr wrap="square" rtlCol="0">
            <a:spAutoFit/>
          </a:bodyPr>
          <a:lstStyle/>
          <a:p>
            <a:pPr algn="ctr"/>
            <a:r>
              <a:rPr lang="en-US" altLang="zh-CN" sz="4000" dirty="0">
                <a:latin typeface="Impact" panose="020B0806030902050204" pitchFamily="34" charset="0"/>
                <a:ea typeface="Arial Unicode MS" panose="020B0604020202020204" pitchFamily="34" charset="-122"/>
                <a:cs typeface="Arial Unicode MS" panose="020B0604020202020204" pitchFamily="34" charset="-122"/>
              </a:rPr>
              <a:t>03</a:t>
            </a:r>
            <a:endParaRPr lang="zh-CN" altLang="en-US" sz="4000" dirty="0">
              <a:latin typeface="Impact" panose="020B0806030902050204" pitchFamily="34" charset="0"/>
              <a:ea typeface="Arial Unicode MS" panose="020B0604020202020204" pitchFamily="34" charset="-122"/>
              <a:cs typeface="Arial Unicode MS" panose="020B0604020202020204" pitchFamily="34" charset="-122"/>
            </a:endParaRPr>
          </a:p>
        </p:txBody>
      </p:sp>
      <p:sp>
        <p:nvSpPr>
          <p:cNvPr id="45" name="文本框 44"/>
          <p:cNvSpPr txBox="1"/>
          <p:nvPr/>
        </p:nvSpPr>
        <p:spPr>
          <a:xfrm>
            <a:off x="5037371" y="3429000"/>
            <a:ext cx="2123282" cy="646331"/>
          </a:xfrm>
          <a:prstGeom prst="rect">
            <a:avLst/>
          </a:prstGeom>
          <a:noFill/>
        </p:spPr>
        <p:txBody>
          <a:bodyPr wrap="square" rtlCol="0">
            <a:spAutoFit/>
          </a:bodyPr>
          <a:lstStyle/>
          <a:p>
            <a:pPr algn="ctr"/>
            <a:r>
              <a:rPr lang="zh-CN" altLang="en-US" sz="3600" b="1" dirty="0">
                <a:solidFill>
                  <a:srgbClr val="005DA2"/>
                </a:solidFill>
                <a:latin typeface="微软雅黑" panose="020B0503020204020204" pitchFamily="34" charset="-122"/>
                <a:ea typeface="微软雅黑" panose="020B0503020204020204" pitchFamily="34" charset="-122"/>
                <a:cs typeface="Arial Unicode MS" panose="020B0604020202020204" pitchFamily="34" charset="-122"/>
              </a:rPr>
              <a:t>能力优势</a:t>
            </a:r>
          </a:p>
        </p:txBody>
      </p:sp>
      <p:sp>
        <p:nvSpPr>
          <p:cNvPr id="46" name="文本框 49"/>
          <p:cNvSpPr txBox="1"/>
          <p:nvPr/>
        </p:nvSpPr>
        <p:spPr>
          <a:xfrm>
            <a:off x="3070870" y="4262318"/>
            <a:ext cx="1656184"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团队精神</a:t>
            </a:r>
          </a:p>
        </p:txBody>
      </p:sp>
      <p:sp>
        <p:nvSpPr>
          <p:cNvPr id="47" name="矩形 46"/>
          <p:cNvSpPr/>
          <p:nvPr/>
        </p:nvSpPr>
        <p:spPr>
          <a:xfrm>
            <a:off x="3070870" y="4706560"/>
            <a:ext cx="1622173" cy="58746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48" name="文本框 49"/>
          <p:cNvSpPr txBox="1"/>
          <p:nvPr/>
        </p:nvSpPr>
        <p:spPr>
          <a:xfrm>
            <a:off x="8039422" y="4262318"/>
            <a:ext cx="1656184"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应变能力</a:t>
            </a:r>
          </a:p>
        </p:txBody>
      </p:sp>
      <p:sp>
        <p:nvSpPr>
          <p:cNvPr id="49" name="矩形 48"/>
          <p:cNvSpPr/>
          <p:nvPr/>
        </p:nvSpPr>
        <p:spPr>
          <a:xfrm>
            <a:off x="8039422" y="4706560"/>
            <a:ext cx="1622173" cy="58746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50" name="文本框 49"/>
          <p:cNvSpPr txBox="1"/>
          <p:nvPr/>
        </p:nvSpPr>
        <p:spPr>
          <a:xfrm>
            <a:off x="3070870" y="2030070"/>
            <a:ext cx="1656184"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管理能力</a:t>
            </a:r>
          </a:p>
        </p:txBody>
      </p:sp>
      <p:sp>
        <p:nvSpPr>
          <p:cNvPr id="51" name="矩形 50"/>
          <p:cNvSpPr/>
          <p:nvPr/>
        </p:nvSpPr>
        <p:spPr>
          <a:xfrm>
            <a:off x="3070870" y="2474312"/>
            <a:ext cx="1622173" cy="58746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52" name="文本框 49"/>
          <p:cNvSpPr txBox="1"/>
          <p:nvPr/>
        </p:nvSpPr>
        <p:spPr>
          <a:xfrm>
            <a:off x="7967414" y="1988840"/>
            <a:ext cx="1656184"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吃苦耐劳</a:t>
            </a:r>
          </a:p>
        </p:txBody>
      </p:sp>
      <p:sp>
        <p:nvSpPr>
          <p:cNvPr id="53" name="矩形 52"/>
          <p:cNvSpPr/>
          <p:nvPr/>
        </p:nvSpPr>
        <p:spPr>
          <a:xfrm>
            <a:off x="7967414" y="2433082"/>
            <a:ext cx="1622173" cy="58746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grpSp>
        <p:nvGrpSpPr>
          <p:cNvPr id="54" name="组合 53"/>
          <p:cNvGrpSpPr/>
          <p:nvPr/>
        </p:nvGrpSpPr>
        <p:grpSpPr>
          <a:xfrm>
            <a:off x="929230" y="4044916"/>
            <a:ext cx="1516550" cy="1516550"/>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6" name="椭圆 5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7" name="组合 56"/>
          <p:cNvGrpSpPr/>
          <p:nvPr/>
        </p:nvGrpSpPr>
        <p:grpSpPr>
          <a:xfrm>
            <a:off x="929230" y="1700808"/>
            <a:ext cx="1516550" cy="151655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9" name="椭圆 5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0" name="组合 59"/>
          <p:cNvGrpSpPr/>
          <p:nvPr/>
        </p:nvGrpSpPr>
        <p:grpSpPr>
          <a:xfrm>
            <a:off x="9692018" y="4044916"/>
            <a:ext cx="1516550" cy="1516550"/>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2" name="椭圆 6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3" name="组合 62"/>
          <p:cNvGrpSpPr/>
          <p:nvPr/>
        </p:nvGrpSpPr>
        <p:grpSpPr>
          <a:xfrm>
            <a:off x="9692018" y="1700808"/>
            <a:ext cx="1516550" cy="1516550"/>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0" name="椭圆 8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91" name="KSO_Shape"/>
          <p:cNvSpPr/>
          <p:nvPr/>
        </p:nvSpPr>
        <p:spPr bwMode="auto">
          <a:xfrm>
            <a:off x="10022578" y="2119384"/>
            <a:ext cx="776159" cy="627395"/>
          </a:xfrm>
          <a:custGeom>
            <a:avLst/>
            <a:gdLst/>
            <a:ahLst/>
            <a:cxnLst/>
            <a:rect l="0" t="0" r="r" b="b"/>
            <a:pathLst>
              <a:path w="4741862" h="3833813">
                <a:moveTo>
                  <a:pt x="247650" y="2000250"/>
                </a:moveTo>
                <a:lnTo>
                  <a:pt x="1016000" y="2000250"/>
                </a:lnTo>
                <a:lnTo>
                  <a:pt x="1030288" y="2003425"/>
                </a:lnTo>
                <a:lnTo>
                  <a:pt x="1041400" y="2012950"/>
                </a:lnTo>
                <a:lnTo>
                  <a:pt x="1050925" y="2020888"/>
                </a:lnTo>
                <a:lnTo>
                  <a:pt x="1054100" y="2036763"/>
                </a:lnTo>
                <a:lnTo>
                  <a:pt x="1050925" y="2051051"/>
                </a:lnTo>
                <a:lnTo>
                  <a:pt x="1041400" y="2063751"/>
                </a:lnTo>
                <a:lnTo>
                  <a:pt x="1030288" y="2071688"/>
                </a:lnTo>
                <a:lnTo>
                  <a:pt x="1016000" y="2074863"/>
                </a:lnTo>
                <a:lnTo>
                  <a:pt x="247650" y="2074863"/>
                </a:lnTo>
                <a:lnTo>
                  <a:pt x="233362" y="2071688"/>
                </a:lnTo>
                <a:lnTo>
                  <a:pt x="220662" y="2063751"/>
                </a:lnTo>
                <a:lnTo>
                  <a:pt x="212725" y="2051051"/>
                </a:lnTo>
                <a:lnTo>
                  <a:pt x="209550" y="2036763"/>
                </a:lnTo>
                <a:lnTo>
                  <a:pt x="212725" y="2020888"/>
                </a:lnTo>
                <a:lnTo>
                  <a:pt x="220662" y="2012950"/>
                </a:lnTo>
                <a:lnTo>
                  <a:pt x="233362" y="2003425"/>
                </a:lnTo>
                <a:lnTo>
                  <a:pt x="247650" y="2000250"/>
                </a:lnTo>
                <a:close/>
                <a:moveTo>
                  <a:pt x="244475" y="1901825"/>
                </a:moveTo>
                <a:lnTo>
                  <a:pt x="1012825" y="1901825"/>
                </a:lnTo>
                <a:lnTo>
                  <a:pt x="1027112" y="1905000"/>
                </a:lnTo>
                <a:lnTo>
                  <a:pt x="1039812" y="1914525"/>
                </a:lnTo>
                <a:lnTo>
                  <a:pt x="1044575" y="1925638"/>
                </a:lnTo>
                <a:lnTo>
                  <a:pt x="1047750" y="1941513"/>
                </a:lnTo>
                <a:lnTo>
                  <a:pt x="1044575" y="1952626"/>
                </a:lnTo>
                <a:lnTo>
                  <a:pt x="1039812" y="1965326"/>
                </a:lnTo>
                <a:lnTo>
                  <a:pt x="1027112" y="1973263"/>
                </a:lnTo>
                <a:lnTo>
                  <a:pt x="1012825" y="1976438"/>
                </a:lnTo>
                <a:lnTo>
                  <a:pt x="244475" y="1976438"/>
                </a:lnTo>
                <a:lnTo>
                  <a:pt x="230188" y="1973263"/>
                </a:lnTo>
                <a:lnTo>
                  <a:pt x="217488" y="1965326"/>
                </a:lnTo>
                <a:lnTo>
                  <a:pt x="209550" y="1952626"/>
                </a:lnTo>
                <a:lnTo>
                  <a:pt x="206375" y="1941513"/>
                </a:lnTo>
                <a:lnTo>
                  <a:pt x="209550" y="1925638"/>
                </a:lnTo>
                <a:lnTo>
                  <a:pt x="217488" y="1914525"/>
                </a:lnTo>
                <a:lnTo>
                  <a:pt x="230188" y="1905000"/>
                </a:lnTo>
                <a:lnTo>
                  <a:pt x="244475" y="1901825"/>
                </a:lnTo>
                <a:close/>
                <a:moveTo>
                  <a:pt x="277813" y="1803400"/>
                </a:moveTo>
                <a:lnTo>
                  <a:pt x="1047750" y="1803400"/>
                </a:lnTo>
                <a:lnTo>
                  <a:pt x="1060450" y="1806575"/>
                </a:lnTo>
                <a:lnTo>
                  <a:pt x="1071563" y="1816100"/>
                </a:lnTo>
                <a:lnTo>
                  <a:pt x="1081088" y="1827213"/>
                </a:lnTo>
                <a:lnTo>
                  <a:pt x="1084263" y="1843088"/>
                </a:lnTo>
                <a:lnTo>
                  <a:pt x="1081088" y="1857376"/>
                </a:lnTo>
                <a:lnTo>
                  <a:pt x="1071563" y="1868488"/>
                </a:lnTo>
                <a:lnTo>
                  <a:pt x="1060450" y="1874838"/>
                </a:lnTo>
                <a:lnTo>
                  <a:pt x="1047750" y="1878013"/>
                </a:lnTo>
                <a:lnTo>
                  <a:pt x="277813" y="1878013"/>
                </a:lnTo>
                <a:lnTo>
                  <a:pt x="263525" y="1874838"/>
                </a:lnTo>
                <a:lnTo>
                  <a:pt x="250825" y="1868488"/>
                </a:lnTo>
                <a:lnTo>
                  <a:pt x="244475" y="1857376"/>
                </a:lnTo>
                <a:lnTo>
                  <a:pt x="241300" y="1843088"/>
                </a:lnTo>
                <a:lnTo>
                  <a:pt x="244475" y="1827213"/>
                </a:lnTo>
                <a:lnTo>
                  <a:pt x="250825" y="1816100"/>
                </a:lnTo>
                <a:lnTo>
                  <a:pt x="263525" y="1806575"/>
                </a:lnTo>
                <a:lnTo>
                  <a:pt x="277813" y="1803400"/>
                </a:lnTo>
                <a:close/>
                <a:moveTo>
                  <a:pt x="238125" y="1708150"/>
                </a:moveTo>
                <a:lnTo>
                  <a:pt x="1009650" y="1708150"/>
                </a:lnTo>
                <a:lnTo>
                  <a:pt x="1020762" y="1711325"/>
                </a:lnTo>
                <a:lnTo>
                  <a:pt x="1033462" y="1717675"/>
                </a:lnTo>
                <a:lnTo>
                  <a:pt x="1041400" y="1728788"/>
                </a:lnTo>
                <a:lnTo>
                  <a:pt x="1044575" y="1744663"/>
                </a:lnTo>
                <a:lnTo>
                  <a:pt x="1041400" y="1758951"/>
                </a:lnTo>
                <a:lnTo>
                  <a:pt x="1033462" y="1770063"/>
                </a:lnTo>
                <a:lnTo>
                  <a:pt x="1020762" y="1779588"/>
                </a:lnTo>
                <a:lnTo>
                  <a:pt x="1009650" y="1782763"/>
                </a:lnTo>
                <a:lnTo>
                  <a:pt x="238125" y="1782763"/>
                </a:lnTo>
                <a:lnTo>
                  <a:pt x="223838" y="1779588"/>
                </a:lnTo>
                <a:lnTo>
                  <a:pt x="212725" y="1770063"/>
                </a:lnTo>
                <a:lnTo>
                  <a:pt x="206375" y="1758951"/>
                </a:lnTo>
                <a:lnTo>
                  <a:pt x="203200" y="1744663"/>
                </a:lnTo>
                <a:lnTo>
                  <a:pt x="206375" y="1728788"/>
                </a:lnTo>
                <a:lnTo>
                  <a:pt x="212725" y="1717675"/>
                </a:lnTo>
                <a:lnTo>
                  <a:pt x="223838" y="1711325"/>
                </a:lnTo>
                <a:lnTo>
                  <a:pt x="238125" y="1708150"/>
                </a:lnTo>
                <a:close/>
                <a:moveTo>
                  <a:pt x="301626" y="1609725"/>
                </a:moveTo>
                <a:lnTo>
                  <a:pt x="1068388" y="1609725"/>
                </a:lnTo>
                <a:lnTo>
                  <a:pt x="1084264" y="1612900"/>
                </a:lnTo>
                <a:lnTo>
                  <a:pt x="1095376" y="1620838"/>
                </a:lnTo>
                <a:lnTo>
                  <a:pt x="1104901" y="1633538"/>
                </a:lnTo>
                <a:lnTo>
                  <a:pt x="1108076" y="1644650"/>
                </a:lnTo>
                <a:lnTo>
                  <a:pt x="1104901" y="1660526"/>
                </a:lnTo>
                <a:lnTo>
                  <a:pt x="1095376" y="1671638"/>
                </a:lnTo>
                <a:lnTo>
                  <a:pt x="1084264" y="1681163"/>
                </a:lnTo>
                <a:lnTo>
                  <a:pt x="1068388" y="1684338"/>
                </a:lnTo>
                <a:lnTo>
                  <a:pt x="301626" y="1684338"/>
                </a:lnTo>
                <a:lnTo>
                  <a:pt x="287338" y="1681163"/>
                </a:lnTo>
                <a:lnTo>
                  <a:pt x="274638" y="1671638"/>
                </a:lnTo>
                <a:lnTo>
                  <a:pt x="268288" y="1660526"/>
                </a:lnTo>
                <a:lnTo>
                  <a:pt x="265113" y="1644650"/>
                </a:lnTo>
                <a:lnTo>
                  <a:pt x="268288" y="1633538"/>
                </a:lnTo>
                <a:lnTo>
                  <a:pt x="274638" y="1620838"/>
                </a:lnTo>
                <a:lnTo>
                  <a:pt x="287338" y="1612900"/>
                </a:lnTo>
                <a:lnTo>
                  <a:pt x="301626" y="1609725"/>
                </a:lnTo>
                <a:close/>
                <a:moveTo>
                  <a:pt x="254001" y="1511300"/>
                </a:moveTo>
                <a:lnTo>
                  <a:pt x="1020764" y="1511300"/>
                </a:lnTo>
                <a:lnTo>
                  <a:pt x="1036638" y="1514475"/>
                </a:lnTo>
                <a:lnTo>
                  <a:pt x="1047751" y="1522413"/>
                </a:lnTo>
                <a:lnTo>
                  <a:pt x="1057276" y="1535113"/>
                </a:lnTo>
                <a:lnTo>
                  <a:pt x="1060451" y="1549401"/>
                </a:lnTo>
                <a:lnTo>
                  <a:pt x="1057276" y="1562101"/>
                </a:lnTo>
                <a:lnTo>
                  <a:pt x="1047751" y="1573213"/>
                </a:lnTo>
                <a:lnTo>
                  <a:pt x="1036638" y="1582738"/>
                </a:lnTo>
                <a:lnTo>
                  <a:pt x="1020764" y="1585913"/>
                </a:lnTo>
                <a:lnTo>
                  <a:pt x="254001" y="1585913"/>
                </a:lnTo>
                <a:lnTo>
                  <a:pt x="238126" y="1582738"/>
                </a:lnTo>
                <a:lnTo>
                  <a:pt x="227013" y="1573213"/>
                </a:lnTo>
                <a:lnTo>
                  <a:pt x="220663" y="1562101"/>
                </a:lnTo>
                <a:lnTo>
                  <a:pt x="217488" y="1549401"/>
                </a:lnTo>
                <a:lnTo>
                  <a:pt x="220663" y="1535113"/>
                </a:lnTo>
                <a:lnTo>
                  <a:pt x="227013" y="1522413"/>
                </a:lnTo>
                <a:lnTo>
                  <a:pt x="238126" y="1514475"/>
                </a:lnTo>
                <a:lnTo>
                  <a:pt x="254001" y="1511300"/>
                </a:lnTo>
                <a:close/>
                <a:moveTo>
                  <a:pt x="274638" y="1412875"/>
                </a:moveTo>
                <a:lnTo>
                  <a:pt x="1041400" y="1412875"/>
                </a:lnTo>
                <a:lnTo>
                  <a:pt x="1057276" y="1416050"/>
                </a:lnTo>
                <a:lnTo>
                  <a:pt x="1068388" y="1423988"/>
                </a:lnTo>
                <a:lnTo>
                  <a:pt x="1077913" y="1436688"/>
                </a:lnTo>
                <a:lnTo>
                  <a:pt x="1081088" y="1450976"/>
                </a:lnTo>
                <a:lnTo>
                  <a:pt x="1077913" y="1466851"/>
                </a:lnTo>
                <a:lnTo>
                  <a:pt x="1068388" y="1477963"/>
                </a:lnTo>
                <a:lnTo>
                  <a:pt x="1057276" y="1484313"/>
                </a:lnTo>
                <a:lnTo>
                  <a:pt x="1041400" y="1487488"/>
                </a:lnTo>
                <a:lnTo>
                  <a:pt x="274638" y="1487488"/>
                </a:lnTo>
                <a:lnTo>
                  <a:pt x="260350" y="1484313"/>
                </a:lnTo>
                <a:lnTo>
                  <a:pt x="247650" y="1477963"/>
                </a:lnTo>
                <a:lnTo>
                  <a:pt x="238126" y="1466851"/>
                </a:lnTo>
                <a:lnTo>
                  <a:pt x="236538" y="1450976"/>
                </a:lnTo>
                <a:lnTo>
                  <a:pt x="238126" y="1436688"/>
                </a:lnTo>
                <a:lnTo>
                  <a:pt x="247650" y="1423988"/>
                </a:lnTo>
                <a:lnTo>
                  <a:pt x="260350" y="1416050"/>
                </a:lnTo>
                <a:lnTo>
                  <a:pt x="274638" y="1412875"/>
                </a:lnTo>
                <a:close/>
                <a:moveTo>
                  <a:pt x="3359150" y="0"/>
                </a:moveTo>
                <a:lnTo>
                  <a:pt x="3403600" y="3175"/>
                </a:lnTo>
                <a:lnTo>
                  <a:pt x="3449638" y="6350"/>
                </a:lnTo>
                <a:lnTo>
                  <a:pt x="3494088" y="17462"/>
                </a:lnTo>
                <a:lnTo>
                  <a:pt x="3535362" y="30162"/>
                </a:lnTo>
                <a:lnTo>
                  <a:pt x="3579814" y="50800"/>
                </a:lnTo>
                <a:lnTo>
                  <a:pt x="3619500" y="71437"/>
                </a:lnTo>
                <a:lnTo>
                  <a:pt x="3654426" y="98425"/>
                </a:lnTo>
                <a:lnTo>
                  <a:pt x="3687762" y="128587"/>
                </a:lnTo>
                <a:lnTo>
                  <a:pt x="3717926" y="158750"/>
                </a:lnTo>
                <a:lnTo>
                  <a:pt x="3744914" y="193675"/>
                </a:lnTo>
                <a:lnTo>
                  <a:pt x="3768726" y="230187"/>
                </a:lnTo>
                <a:lnTo>
                  <a:pt x="3789362" y="268287"/>
                </a:lnTo>
                <a:lnTo>
                  <a:pt x="3803650" y="311150"/>
                </a:lnTo>
                <a:lnTo>
                  <a:pt x="3816350" y="352425"/>
                </a:lnTo>
                <a:lnTo>
                  <a:pt x="3822700" y="393700"/>
                </a:lnTo>
                <a:lnTo>
                  <a:pt x="3827462" y="439737"/>
                </a:lnTo>
                <a:lnTo>
                  <a:pt x="3825876" y="484187"/>
                </a:lnTo>
                <a:lnTo>
                  <a:pt x="3822700" y="528637"/>
                </a:lnTo>
                <a:lnTo>
                  <a:pt x="3813176" y="573087"/>
                </a:lnTo>
                <a:lnTo>
                  <a:pt x="3798888" y="615950"/>
                </a:lnTo>
                <a:lnTo>
                  <a:pt x="3776662" y="660400"/>
                </a:lnTo>
                <a:lnTo>
                  <a:pt x="3756026" y="698500"/>
                </a:lnTo>
                <a:lnTo>
                  <a:pt x="3729038" y="735012"/>
                </a:lnTo>
                <a:lnTo>
                  <a:pt x="3702050" y="768350"/>
                </a:lnTo>
                <a:lnTo>
                  <a:pt x="3670300" y="796925"/>
                </a:lnTo>
                <a:lnTo>
                  <a:pt x="3633788" y="823912"/>
                </a:lnTo>
                <a:lnTo>
                  <a:pt x="3598862" y="847724"/>
                </a:lnTo>
                <a:lnTo>
                  <a:pt x="3606800" y="844549"/>
                </a:lnTo>
                <a:lnTo>
                  <a:pt x="3633788" y="842962"/>
                </a:lnTo>
                <a:lnTo>
                  <a:pt x="3675062" y="839787"/>
                </a:lnTo>
                <a:lnTo>
                  <a:pt x="3721100" y="839787"/>
                </a:lnTo>
                <a:lnTo>
                  <a:pt x="3765550" y="842962"/>
                </a:lnTo>
                <a:lnTo>
                  <a:pt x="3810000" y="850899"/>
                </a:lnTo>
                <a:lnTo>
                  <a:pt x="3857626" y="863599"/>
                </a:lnTo>
                <a:lnTo>
                  <a:pt x="3902076" y="881062"/>
                </a:lnTo>
                <a:lnTo>
                  <a:pt x="3948112" y="904874"/>
                </a:lnTo>
                <a:lnTo>
                  <a:pt x="3989388" y="935037"/>
                </a:lnTo>
                <a:lnTo>
                  <a:pt x="4019550" y="958849"/>
                </a:lnTo>
                <a:lnTo>
                  <a:pt x="4046538" y="982662"/>
                </a:lnTo>
                <a:lnTo>
                  <a:pt x="4070350" y="1009649"/>
                </a:lnTo>
                <a:lnTo>
                  <a:pt x="4094162" y="1039812"/>
                </a:lnTo>
                <a:lnTo>
                  <a:pt x="4117976" y="1068387"/>
                </a:lnTo>
                <a:lnTo>
                  <a:pt x="4138612" y="1101724"/>
                </a:lnTo>
                <a:lnTo>
                  <a:pt x="4179888" y="1169987"/>
                </a:lnTo>
                <a:lnTo>
                  <a:pt x="4216400" y="1243012"/>
                </a:lnTo>
                <a:lnTo>
                  <a:pt x="4249738" y="1319212"/>
                </a:lnTo>
                <a:lnTo>
                  <a:pt x="4278312" y="1400174"/>
                </a:lnTo>
                <a:lnTo>
                  <a:pt x="4305300" y="1484312"/>
                </a:lnTo>
                <a:lnTo>
                  <a:pt x="4329112" y="1568450"/>
                </a:lnTo>
                <a:lnTo>
                  <a:pt x="4352926" y="1654175"/>
                </a:lnTo>
                <a:lnTo>
                  <a:pt x="4395788" y="1824038"/>
                </a:lnTo>
                <a:lnTo>
                  <a:pt x="4433888" y="1989138"/>
                </a:lnTo>
                <a:lnTo>
                  <a:pt x="4451910" y="2059780"/>
                </a:lnTo>
                <a:lnTo>
                  <a:pt x="4606926" y="935037"/>
                </a:lnTo>
                <a:lnTo>
                  <a:pt x="4610100" y="919162"/>
                </a:lnTo>
                <a:lnTo>
                  <a:pt x="4616450" y="908049"/>
                </a:lnTo>
                <a:lnTo>
                  <a:pt x="4625976" y="898524"/>
                </a:lnTo>
                <a:lnTo>
                  <a:pt x="4633914" y="890587"/>
                </a:lnTo>
                <a:lnTo>
                  <a:pt x="4646614" y="881062"/>
                </a:lnTo>
                <a:lnTo>
                  <a:pt x="4657726" y="877887"/>
                </a:lnTo>
                <a:lnTo>
                  <a:pt x="4670426" y="874712"/>
                </a:lnTo>
                <a:lnTo>
                  <a:pt x="4684714" y="874712"/>
                </a:lnTo>
                <a:lnTo>
                  <a:pt x="4697414" y="877887"/>
                </a:lnTo>
                <a:lnTo>
                  <a:pt x="4708526" y="884237"/>
                </a:lnTo>
                <a:lnTo>
                  <a:pt x="4721226" y="892174"/>
                </a:lnTo>
                <a:lnTo>
                  <a:pt x="4729162" y="901699"/>
                </a:lnTo>
                <a:lnTo>
                  <a:pt x="4735514" y="914399"/>
                </a:lnTo>
                <a:lnTo>
                  <a:pt x="4738688" y="925512"/>
                </a:lnTo>
                <a:lnTo>
                  <a:pt x="4741862" y="938212"/>
                </a:lnTo>
                <a:lnTo>
                  <a:pt x="4741862" y="952499"/>
                </a:lnTo>
                <a:lnTo>
                  <a:pt x="4538662" y="2415850"/>
                </a:lnTo>
                <a:lnTo>
                  <a:pt x="4538662" y="3765551"/>
                </a:lnTo>
                <a:lnTo>
                  <a:pt x="4535488" y="3779838"/>
                </a:lnTo>
                <a:lnTo>
                  <a:pt x="4532314" y="3792538"/>
                </a:lnTo>
                <a:lnTo>
                  <a:pt x="4527550" y="3803651"/>
                </a:lnTo>
                <a:lnTo>
                  <a:pt x="4518026" y="3813176"/>
                </a:lnTo>
                <a:lnTo>
                  <a:pt x="4508500" y="3821113"/>
                </a:lnTo>
                <a:lnTo>
                  <a:pt x="4497388" y="3827463"/>
                </a:lnTo>
                <a:lnTo>
                  <a:pt x="4484688" y="3833813"/>
                </a:lnTo>
                <a:lnTo>
                  <a:pt x="4470400" y="3833813"/>
                </a:lnTo>
                <a:lnTo>
                  <a:pt x="4454526" y="3833813"/>
                </a:lnTo>
                <a:lnTo>
                  <a:pt x="4443414" y="3827463"/>
                </a:lnTo>
                <a:lnTo>
                  <a:pt x="4430714" y="3821113"/>
                </a:lnTo>
                <a:lnTo>
                  <a:pt x="4422776" y="3813176"/>
                </a:lnTo>
                <a:lnTo>
                  <a:pt x="4413250" y="3803651"/>
                </a:lnTo>
                <a:lnTo>
                  <a:pt x="4406900" y="3792538"/>
                </a:lnTo>
                <a:lnTo>
                  <a:pt x="4403726" y="3779838"/>
                </a:lnTo>
                <a:lnTo>
                  <a:pt x="4402138" y="3765551"/>
                </a:lnTo>
                <a:lnTo>
                  <a:pt x="4402138" y="2505075"/>
                </a:lnTo>
                <a:lnTo>
                  <a:pt x="4398962" y="2493962"/>
                </a:lnTo>
                <a:lnTo>
                  <a:pt x="4395788" y="2478087"/>
                </a:lnTo>
                <a:lnTo>
                  <a:pt x="4395788" y="2474913"/>
                </a:lnTo>
                <a:lnTo>
                  <a:pt x="4386264" y="2493963"/>
                </a:lnTo>
                <a:lnTo>
                  <a:pt x="4378326" y="2511425"/>
                </a:lnTo>
                <a:lnTo>
                  <a:pt x="4365626" y="2528888"/>
                </a:lnTo>
                <a:lnTo>
                  <a:pt x="4351338" y="2544763"/>
                </a:lnTo>
                <a:lnTo>
                  <a:pt x="4335464" y="2559050"/>
                </a:lnTo>
                <a:lnTo>
                  <a:pt x="4321176" y="2570163"/>
                </a:lnTo>
                <a:lnTo>
                  <a:pt x="4302126" y="2579688"/>
                </a:lnTo>
                <a:lnTo>
                  <a:pt x="4284664" y="2589213"/>
                </a:lnTo>
                <a:lnTo>
                  <a:pt x="4264026" y="2597150"/>
                </a:lnTo>
                <a:lnTo>
                  <a:pt x="4243388" y="2603500"/>
                </a:lnTo>
                <a:lnTo>
                  <a:pt x="4222750" y="2606675"/>
                </a:lnTo>
                <a:lnTo>
                  <a:pt x="3565526" y="2677005"/>
                </a:lnTo>
                <a:lnTo>
                  <a:pt x="3565526" y="3765551"/>
                </a:lnTo>
                <a:lnTo>
                  <a:pt x="3565526" y="3779838"/>
                </a:lnTo>
                <a:lnTo>
                  <a:pt x="3559176" y="3792538"/>
                </a:lnTo>
                <a:lnTo>
                  <a:pt x="3552826" y="3803651"/>
                </a:lnTo>
                <a:lnTo>
                  <a:pt x="3548064" y="3813176"/>
                </a:lnTo>
                <a:lnTo>
                  <a:pt x="3535364" y="3821113"/>
                </a:lnTo>
                <a:lnTo>
                  <a:pt x="3524250" y="3827463"/>
                </a:lnTo>
                <a:lnTo>
                  <a:pt x="3511550" y="3833813"/>
                </a:lnTo>
                <a:lnTo>
                  <a:pt x="3500438" y="3833813"/>
                </a:lnTo>
                <a:lnTo>
                  <a:pt x="3484564" y="3833813"/>
                </a:lnTo>
                <a:lnTo>
                  <a:pt x="3473450" y="3827463"/>
                </a:lnTo>
                <a:lnTo>
                  <a:pt x="3460750" y="3821113"/>
                </a:lnTo>
                <a:lnTo>
                  <a:pt x="3451226" y="3813176"/>
                </a:lnTo>
                <a:lnTo>
                  <a:pt x="3443288" y="3803651"/>
                </a:lnTo>
                <a:lnTo>
                  <a:pt x="3436938" y="3792538"/>
                </a:lnTo>
                <a:lnTo>
                  <a:pt x="3430588" y="3779838"/>
                </a:lnTo>
                <a:lnTo>
                  <a:pt x="3430588" y="3765551"/>
                </a:lnTo>
                <a:lnTo>
                  <a:pt x="3430588" y="2920423"/>
                </a:lnTo>
                <a:lnTo>
                  <a:pt x="3355976" y="3582988"/>
                </a:lnTo>
                <a:lnTo>
                  <a:pt x="3349626" y="3603625"/>
                </a:lnTo>
                <a:lnTo>
                  <a:pt x="3348038" y="3624263"/>
                </a:lnTo>
                <a:lnTo>
                  <a:pt x="3338514" y="3643313"/>
                </a:lnTo>
                <a:lnTo>
                  <a:pt x="3328988" y="3663950"/>
                </a:lnTo>
                <a:lnTo>
                  <a:pt x="3317876" y="3678238"/>
                </a:lnTo>
                <a:lnTo>
                  <a:pt x="3305176" y="3695700"/>
                </a:lnTo>
                <a:lnTo>
                  <a:pt x="3290888" y="3711575"/>
                </a:lnTo>
                <a:lnTo>
                  <a:pt x="3275014" y="3722688"/>
                </a:lnTo>
                <a:lnTo>
                  <a:pt x="3260726" y="3735388"/>
                </a:lnTo>
                <a:lnTo>
                  <a:pt x="3243262" y="3746500"/>
                </a:lnTo>
                <a:lnTo>
                  <a:pt x="3222626" y="3756025"/>
                </a:lnTo>
                <a:lnTo>
                  <a:pt x="3203576" y="3762375"/>
                </a:lnTo>
                <a:lnTo>
                  <a:pt x="3182938" y="3768725"/>
                </a:lnTo>
                <a:lnTo>
                  <a:pt x="3162300" y="3771900"/>
                </a:lnTo>
                <a:lnTo>
                  <a:pt x="3141662" y="3771900"/>
                </a:lnTo>
                <a:lnTo>
                  <a:pt x="3121026" y="3771900"/>
                </a:lnTo>
                <a:lnTo>
                  <a:pt x="3097214" y="3765550"/>
                </a:lnTo>
                <a:lnTo>
                  <a:pt x="3078162" y="3759200"/>
                </a:lnTo>
                <a:lnTo>
                  <a:pt x="3057526" y="3752850"/>
                </a:lnTo>
                <a:lnTo>
                  <a:pt x="3040062" y="3744913"/>
                </a:lnTo>
                <a:lnTo>
                  <a:pt x="3022600" y="3732213"/>
                </a:lnTo>
                <a:lnTo>
                  <a:pt x="3003550" y="3721100"/>
                </a:lnTo>
                <a:lnTo>
                  <a:pt x="2989263" y="3705225"/>
                </a:lnTo>
                <a:lnTo>
                  <a:pt x="2976563" y="3690938"/>
                </a:lnTo>
                <a:lnTo>
                  <a:pt x="2965450" y="3671888"/>
                </a:lnTo>
                <a:lnTo>
                  <a:pt x="2952750" y="3657600"/>
                </a:lnTo>
                <a:lnTo>
                  <a:pt x="2947988" y="3636963"/>
                </a:lnTo>
                <a:lnTo>
                  <a:pt x="2938463" y="3619500"/>
                </a:lnTo>
                <a:lnTo>
                  <a:pt x="2935288" y="3597275"/>
                </a:lnTo>
                <a:lnTo>
                  <a:pt x="2932113" y="3576638"/>
                </a:lnTo>
                <a:lnTo>
                  <a:pt x="2928938" y="3556000"/>
                </a:lnTo>
                <a:lnTo>
                  <a:pt x="2932113" y="3532188"/>
                </a:lnTo>
                <a:lnTo>
                  <a:pt x="3051176" y="2478087"/>
                </a:lnTo>
                <a:lnTo>
                  <a:pt x="3054350" y="2457450"/>
                </a:lnTo>
                <a:lnTo>
                  <a:pt x="3060700" y="2436812"/>
                </a:lnTo>
                <a:lnTo>
                  <a:pt x="3070226" y="2416175"/>
                </a:lnTo>
                <a:lnTo>
                  <a:pt x="3078162" y="2397125"/>
                </a:lnTo>
                <a:lnTo>
                  <a:pt x="3087688" y="2379662"/>
                </a:lnTo>
                <a:lnTo>
                  <a:pt x="3101976" y="2365375"/>
                </a:lnTo>
                <a:lnTo>
                  <a:pt x="3114676" y="2349500"/>
                </a:lnTo>
                <a:lnTo>
                  <a:pt x="3128962" y="2335212"/>
                </a:lnTo>
                <a:lnTo>
                  <a:pt x="3148014" y="2322512"/>
                </a:lnTo>
                <a:lnTo>
                  <a:pt x="3165476" y="2314575"/>
                </a:lnTo>
                <a:lnTo>
                  <a:pt x="3182938" y="2305050"/>
                </a:lnTo>
                <a:lnTo>
                  <a:pt x="3203576" y="2298700"/>
                </a:lnTo>
                <a:lnTo>
                  <a:pt x="3222626" y="2293937"/>
                </a:lnTo>
                <a:lnTo>
                  <a:pt x="3243262" y="2290762"/>
                </a:lnTo>
                <a:lnTo>
                  <a:pt x="3260726" y="2290762"/>
                </a:lnTo>
                <a:lnTo>
                  <a:pt x="3273426" y="2284412"/>
                </a:lnTo>
                <a:lnTo>
                  <a:pt x="3294064" y="2281237"/>
                </a:lnTo>
                <a:lnTo>
                  <a:pt x="3314700" y="2274887"/>
                </a:lnTo>
                <a:lnTo>
                  <a:pt x="3690474" y="2234675"/>
                </a:lnTo>
                <a:lnTo>
                  <a:pt x="3667126" y="2144713"/>
                </a:lnTo>
                <a:lnTo>
                  <a:pt x="3609976" y="1931988"/>
                </a:lnTo>
                <a:lnTo>
                  <a:pt x="3582988" y="1827213"/>
                </a:lnTo>
                <a:lnTo>
                  <a:pt x="3549650" y="1722437"/>
                </a:lnTo>
                <a:lnTo>
                  <a:pt x="3514726" y="1620837"/>
                </a:lnTo>
                <a:lnTo>
                  <a:pt x="3475038" y="1525587"/>
                </a:lnTo>
                <a:lnTo>
                  <a:pt x="3459802" y="1481266"/>
                </a:lnTo>
                <a:lnTo>
                  <a:pt x="3457576" y="1484313"/>
                </a:lnTo>
                <a:lnTo>
                  <a:pt x="3406776" y="1570038"/>
                </a:lnTo>
                <a:lnTo>
                  <a:pt x="3359150" y="1660525"/>
                </a:lnTo>
                <a:lnTo>
                  <a:pt x="3341750" y="1690108"/>
                </a:lnTo>
                <a:lnTo>
                  <a:pt x="3341688" y="1690688"/>
                </a:lnTo>
                <a:lnTo>
                  <a:pt x="3328988" y="1717675"/>
                </a:lnTo>
                <a:lnTo>
                  <a:pt x="3317876" y="1744663"/>
                </a:lnTo>
                <a:lnTo>
                  <a:pt x="3297238" y="1765300"/>
                </a:lnTo>
                <a:lnTo>
                  <a:pt x="3275014" y="1782763"/>
                </a:lnTo>
                <a:lnTo>
                  <a:pt x="3249614" y="1797050"/>
                </a:lnTo>
                <a:lnTo>
                  <a:pt x="3219450" y="1806575"/>
                </a:lnTo>
                <a:lnTo>
                  <a:pt x="2603954" y="1993900"/>
                </a:lnTo>
                <a:lnTo>
                  <a:pt x="2606676" y="1993900"/>
                </a:lnTo>
                <a:lnTo>
                  <a:pt x="2619376" y="1993900"/>
                </a:lnTo>
                <a:lnTo>
                  <a:pt x="2633663" y="2000250"/>
                </a:lnTo>
                <a:lnTo>
                  <a:pt x="2646363" y="2006600"/>
                </a:lnTo>
                <a:lnTo>
                  <a:pt x="2654300" y="2016125"/>
                </a:lnTo>
                <a:lnTo>
                  <a:pt x="2663826" y="2024063"/>
                </a:lnTo>
                <a:lnTo>
                  <a:pt x="2670176" y="2036763"/>
                </a:lnTo>
                <a:lnTo>
                  <a:pt x="2671763" y="2047875"/>
                </a:lnTo>
                <a:lnTo>
                  <a:pt x="2674938" y="2063751"/>
                </a:lnTo>
                <a:lnTo>
                  <a:pt x="2671763" y="2074863"/>
                </a:lnTo>
                <a:lnTo>
                  <a:pt x="2670176" y="2087563"/>
                </a:lnTo>
                <a:lnTo>
                  <a:pt x="2663826" y="2098676"/>
                </a:lnTo>
                <a:lnTo>
                  <a:pt x="2654300" y="2111375"/>
                </a:lnTo>
                <a:lnTo>
                  <a:pt x="3027362" y="2111375"/>
                </a:lnTo>
                <a:lnTo>
                  <a:pt x="3040062" y="2111375"/>
                </a:lnTo>
                <a:lnTo>
                  <a:pt x="3054350" y="2114550"/>
                </a:lnTo>
                <a:lnTo>
                  <a:pt x="3063876" y="2119313"/>
                </a:lnTo>
                <a:lnTo>
                  <a:pt x="3074988" y="2128838"/>
                </a:lnTo>
                <a:lnTo>
                  <a:pt x="3084514" y="2141538"/>
                </a:lnTo>
                <a:lnTo>
                  <a:pt x="3090862" y="2149475"/>
                </a:lnTo>
                <a:lnTo>
                  <a:pt x="3094038" y="2165350"/>
                </a:lnTo>
                <a:lnTo>
                  <a:pt x="3094038" y="2176463"/>
                </a:lnTo>
                <a:lnTo>
                  <a:pt x="3094038" y="2192338"/>
                </a:lnTo>
                <a:lnTo>
                  <a:pt x="3090862" y="2203450"/>
                </a:lnTo>
                <a:lnTo>
                  <a:pt x="3084514" y="2216150"/>
                </a:lnTo>
                <a:lnTo>
                  <a:pt x="3074988" y="2224088"/>
                </a:lnTo>
                <a:lnTo>
                  <a:pt x="3063876" y="2233613"/>
                </a:lnTo>
                <a:lnTo>
                  <a:pt x="3054350" y="2239963"/>
                </a:lnTo>
                <a:lnTo>
                  <a:pt x="3040062" y="2243138"/>
                </a:lnTo>
                <a:lnTo>
                  <a:pt x="3027362" y="2244725"/>
                </a:lnTo>
                <a:lnTo>
                  <a:pt x="2857501" y="2244725"/>
                </a:lnTo>
                <a:lnTo>
                  <a:pt x="2857501" y="3765551"/>
                </a:lnTo>
                <a:lnTo>
                  <a:pt x="2857501" y="3779838"/>
                </a:lnTo>
                <a:lnTo>
                  <a:pt x="2851151" y="3792538"/>
                </a:lnTo>
                <a:lnTo>
                  <a:pt x="2846388" y="3803651"/>
                </a:lnTo>
                <a:lnTo>
                  <a:pt x="2836863" y="3813176"/>
                </a:lnTo>
                <a:lnTo>
                  <a:pt x="2827338" y="3821113"/>
                </a:lnTo>
                <a:lnTo>
                  <a:pt x="2816226" y="3827463"/>
                </a:lnTo>
                <a:lnTo>
                  <a:pt x="2803526" y="3833813"/>
                </a:lnTo>
                <a:lnTo>
                  <a:pt x="2789238" y="3833813"/>
                </a:lnTo>
                <a:lnTo>
                  <a:pt x="2776538" y="3833813"/>
                </a:lnTo>
                <a:lnTo>
                  <a:pt x="2765426" y="3827463"/>
                </a:lnTo>
                <a:lnTo>
                  <a:pt x="2752726" y="3821113"/>
                </a:lnTo>
                <a:lnTo>
                  <a:pt x="2741613" y="3813176"/>
                </a:lnTo>
                <a:lnTo>
                  <a:pt x="2735263" y="3803651"/>
                </a:lnTo>
                <a:lnTo>
                  <a:pt x="2728913" y="3792538"/>
                </a:lnTo>
                <a:lnTo>
                  <a:pt x="2722563" y="3779838"/>
                </a:lnTo>
                <a:lnTo>
                  <a:pt x="2722563" y="3765551"/>
                </a:lnTo>
                <a:lnTo>
                  <a:pt x="2722563" y="2244725"/>
                </a:lnTo>
                <a:lnTo>
                  <a:pt x="274638" y="2244725"/>
                </a:lnTo>
                <a:lnTo>
                  <a:pt x="274638" y="3765551"/>
                </a:lnTo>
                <a:lnTo>
                  <a:pt x="271463" y="3779838"/>
                </a:lnTo>
                <a:lnTo>
                  <a:pt x="268288" y="3792538"/>
                </a:lnTo>
                <a:lnTo>
                  <a:pt x="263526" y="3803651"/>
                </a:lnTo>
                <a:lnTo>
                  <a:pt x="254000" y="3813176"/>
                </a:lnTo>
                <a:lnTo>
                  <a:pt x="244476" y="3821113"/>
                </a:lnTo>
                <a:lnTo>
                  <a:pt x="233363" y="3827463"/>
                </a:lnTo>
                <a:lnTo>
                  <a:pt x="217488" y="3833813"/>
                </a:lnTo>
                <a:lnTo>
                  <a:pt x="206376" y="3833813"/>
                </a:lnTo>
                <a:lnTo>
                  <a:pt x="190500" y="3833813"/>
                </a:lnTo>
                <a:lnTo>
                  <a:pt x="179388" y="3827463"/>
                </a:lnTo>
                <a:lnTo>
                  <a:pt x="166688" y="3821113"/>
                </a:lnTo>
                <a:lnTo>
                  <a:pt x="158750" y="3813176"/>
                </a:lnTo>
                <a:lnTo>
                  <a:pt x="149226" y="3803651"/>
                </a:lnTo>
                <a:lnTo>
                  <a:pt x="142876" y="3792538"/>
                </a:lnTo>
                <a:lnTo>
                  <a:pt x="139700" y="3779838"/>
                </a:lnTo>
                <a:lnTo>
                  <a:pt x="138113" y="3765551"/>
                </a:lnTo>
                <a:lnTo>
                  <a:pt x="138113" y="2244725"/>
                </a:lnTo>
                <a:lnTo>
                  <a:pt x="68263" y="2244725"/>
                </a:lnTo>
                <a:lnTo>
                  <a:pt x="53975" y="2243138"/>
                </a:lnTo>
                <a:lnTo>
                  <a:pt x="41275" y="2239963"/>
                </a:lnTo>
                <a:lnTo>
                  <a:pt x="30163" y="2233613"/>
                </a:lnTo>
                <a:lnTo>
                  <a:pt x="20638" y="2224088"/>
                </a:lnTo>
                <a:lnTo>
                  <a:pt x="12700" y="2216150"/>
                </a:lnTo>
                <a:lnTo>
                  <a:pt x="6350" y="2203450"/>
                </a:lnTo>
                <a:lnTo>
                  <a:pt x="0" y="2192338"/>
                </a:lnTo>
                <a:lnTo>
                  <a:pt x="0" y="2176463"/>
                </a:lnTo>
                <a:lnTo>
                  <a:pt x="0" y="2165350"/>
                </a:lnTo>
                <a:lnTo>
                  <a:pt x="6350" y="2149475"/>
                </a:lnTo>
                <a:lnTo>
                  <a:pt x="12700" y="2141538"/>
                </a:lnTo>
                <a:lnTo>
                  <a:pt x="20638" y="2128838"/>
                </a:lnTo>
                <a:lnTo>
                  <a:pt x="30163" y="2119313"/>
                </a:lnTo>
                <a:lnTo>
                  <a:pt x="41275" y="2114550"/>
                </a:lnTo>
                <a:lnTo>
                  <a:pt x="53975" y="2111375"/>
                </a:lnTo>
                <a:lnTo>
                  <a:pt x="68263" y="2111375"/>
                </a:lnTo>
                <a:lnTo>
                  <a:pt x="1738313" y="2111375"/>
                </a:lnTo>
                <a:lnTo>
                  <a:pt x="1731963" y="2098676"/>
                </a:lnTo>
                <a:lnTo>
                  <a:pt x="1722438" y="2087563"/>
                </a:lnTo>
                <a:lnTo>
                  <a:pt x="1719263" y="2074863"/>
                </a:lnTo>
                <a:lnTo>
                  <a:pt x="1719263" y="2063751"/>
                </a:lnTo>
                <a:lnTo>
                  <a:pt x="1719263" y="2062529"/>
                </a:lnTo>
                <a:lnTo>
                  <a:pt x="1690688" y="2057400"/>
                </a:lnTo>
                <a:lnTo>
                  <a:pt x="1677988" y="2051050"/>
                </a:lnTo>
                <a:lnTo>
                  <a:pt x="1666875" y="2039937"/>
                </a:lnTo>
                <a:lnTo>
                  <a:pt x="1639888" y="2009775"/>
                </a:lnTo>
                <a:lnTo>
                  <a:pt x="1617662" y="1970087"/>
                </a:lnTo>
                <a:lnTo>
                  <a:pt x="1597025" y="1928812"/>
                </a:lnTo>
                <a:lnTo>
                  <a:pt x="1565275" y="1854200"/>
                </a:lnTo>
                <a:lnTo>
                  <a:pt x="1552575" y="1820862"/>
                </a:lnTo>
                <a:lnTo>
                  <a:pt x="1484312" y="1576387"/>
                </a:lnTo>
                <a:lnTo>
                  <a:pt x="1444625" y="1443037"/>
                </a:lnTo>
                <a:lnTo>
                  <a:pt x="1412875" y="1311274"/>
                </a:lnTo>
                <a:lnTo>
                  <a:pt x="1385888" y="1192212"/>
                </a:lnTo>
                <a:lnTo>
                  <a:pt x="1373188" y="1138237"/>
                </a:lnTo>
                <a:lnTo>
                  <a:pt x="1366838" y="1090612"/>
                </a:lnTo>
                <a:lnTo>
                  <a:pt x="1365250" y="1047749"/>
                </a:lnTo>
                <a:lnTo>
                  <a:pt x="1365250" y="1015999"/>
                </a:lnTo>
                <a:lnTo>
                  <a:pt x="1370012" y="989012"/>
                </a:lnTo>
                <a:lnTo>
                  <a:pt x="1376362" y="979487"/>
                </a:lnTo>
                <a:lnTo>
                  <a:pt x="1379538" y="973137"/>
                </a:lnTo>
                <a:lnTo>
                  <a:pt x="1460500" y="935037"/>
                </a:lnTo>
                <a:lnTo>
                  <a:pt x="1738957" y="2015573"/>
                </a:lnTo>
                <a:lnTo>
                  <a:pt x="1749426" y="2006600"/>
                </a:lnTo>
                <a:lnTo>
                  <a:pt x="1758950" y="2000250"/>
                </a:lnTo>
                <a:lnTo>
                  <a:pt x="1773238" y="1993900"/>
                </a:lnTo>
                <a:lnTo>
                  <a:pt x="1785938" y="1993900"/>
                </a:lnTo>
                <a:lnTo>
                  <a:pt x="2264305" y="1993900"/>
                </a:lnTo>
                <a:lnTo>
                  <a:pt x="2257426" y="1985963"/>
                </a:lnTo>
                <a:lnTo>
                  <a:pt x="2244726" y="1958975"/>
                </a:lnTo>
                <a:lnTo>
                  <a:pt x="2236788" y="1928813"/>
                </a:lnTo>
                <a:lnTo>
                  <a:pt x="2233613" y="1898650"/>
                </a:lnTo>
                <a:lnTo>
                  <a:pt x="2236788" y="1868488"/>
                </a:lnTo>
                <a:lnTo>
                  <a:pt x="2244726" y="1839913"/>
                </a:lnTo>
                <a:lnTo>
                  <a:pt x="2260600" y="1812925"/>
                </a:lnTo>
                <a:lnTo>
                  <a:pt x="2278063" y="1792288"/>
                </a:lnTo>
                <a:lnTo>
                  <a:pt x="2301876" y="1773238"/>
                </a:lnTo>
                <a:lnTo>
                  <a:pt x="2328863" y="1758950"/>
                </a:lnTo>
                <a:lnTo>
                  <a:pt x="2359026" y="1749425"/>
                </a:lnTo>
                <a:lnTo>
                  <a:pt x="3084708" y="1528565"/>
                </a:lnTo>
                <a:lnTo>
                  <a:pt x="3311526" y="1152524"/>
                </a:lnTo>
                <a:lnTo>
                  <a:pt x="3349626" y="1084262"/>
                </a:lnTo>
                <a:lnTo>
                  <a:pt x="3368676" y="1050924"/>
                </a:lnTo>
                <a:lnTo>
                  <a:pt x="3389314" y="1017587"/>
                </a:lnTo>
                <a:lnTo>
                  <a:pt x="3413126" y="989012"/>
                </a:lnTo>
                <a:lnTo>
                  <a:pt x="3436938" y="958849"/>
                </a:lnTo>
                <a:lnTo>
                  <a:pt x="3467100" y="935037"/>
                </a:lnTo>
                <a:lnTo>
                  <a:pt x="3467392" y="934856"/>
                </a:lnTo>
                <a:lnTo>
                  <a:pt x="3475038" y="925512"/>
                </a:lnTo>
                <a:lnTo>
                  <a:pt x="3490912" y="911224"/>
                </a:lnTo>
                <a:lnTo>
                  <a:pt x="3505200" y="895349"/>
                </a:lnTo>
                <a:lnTo>
                  <a:pt x="3522244" y="882567"/>
                </a:lnTo>
                <a:lnTo>
                  <a:pt x="3517900" y="884237"/>
                </a:lnTo>
                <a:lnTo>
                  <a:pt x="3475038" y="895350"/>
                </a:lnTo>
                <a:lnTo>
                  <a:pt x="3433762" y="901700"/>
                </a:lnTo>
                <a:lnTo>
                  <a:pt x="3389314" y="908050"/>
                </a:lnTo>
                <a:lnTo>
                  <a:pt x="3344862" y="904875"/>
                </a:lnTo>
                <a:lnTo>
                  <a:pt x="3302000" y="901700"/>
                </a:lnTo>
                <a:lnTo>
                  <a:pt x="3257550" y="890587"/>
                </a:lnTo>
                <a:lnTo>
                  <a:pt x="3213100" y="877887"/>
                </a:lnTo>
                <a:lnTo>
                  <a:pt x="3171826" y="857250"/>
                </a:lnTo>
                <a:lnTo>
                  <a:pt x="3128962" y="836612"/>
                </a:lnTo>
                <a:lnTo>
                  <a:pt x="3094038" y="809625"/>
                </a:lnTo>
                <a:lnTo>
                  <a:pt x="3060700" y="779462"/>
                </a:lnTo>
                <a:lnTo>
                  <a:pt x="3030538" y="749300"/>
                </a:lnTo>
                <a:lnTo>
                  <a:pt x="3003550" y="714375"/>
                </a:lnTo>
                <a:lnTo>
                  <a:pt x="2979738" y="677862"/>
                </a:lnTo>
                <a:lnTo>
                  <a:pt x="2962276" y="639762"/>
                </a:lnTo>
                <a:lnTo>
                  <a:pt x="2944813" y="596900"/>
                </a:lnTo>
                <a:lnTo>
                  <a:pt x="2932113" y="555625"/>
                </a:lnTo>
                <a:lnTo>
                  <a:pt x="2925763" y="514350"/>
                </a:lnTo>
                <a:lnTo>
                  <a:pt x="2922588" y="468312"/>
                </a:lnTo>
                <a:lnTo>
                  <a:pt x="2922588" y="427037"/>
                </a:lnTo>
                <a:lnTo>
                  <a:pt x="2925763" y="382587"/>
                </a:lnTo>
                <a:lnTo>
                  <a:pt x="2938463" y="338137"/>
                </a:lnTo>
                <a:lnTo>
                  <a:pt x="2952750" y="292100"/>
                </a:lnTo>
                <a:lnTo>
                  <a:pt x="2971800" y="250825"/>
                </a:lnTo>
                <a:lnTo>
                  <a:pt x="2992438" y="212725"/>
                </a:lnTo>
                <a:lnTo>
                  <a:pt x="3019426" y="173037"/>
                </a:lnTo>
                <a:lnTo>
                  <a:pt x="3048000" y="141287"/>
                </a:lnTo>
                <a:lnTo>
                  <a:pt x="3078162" y="111125"/>
                </a:lnTo>
                <a:lnTo>
                  <a:pt x="3114676" y="84137"/>
                </a:lnTo>
                <a:lnTo>
                  <a:pt x="3149600" y="60325"/>
                </a:lnTo>
                <a:lnTo>
                  <a:pt x="3189288" y="41275"/>
                </a:lnTo>
                <a:lnTo>
                  <a:pt x="3230562" y="23812"/>
                </a:lnTo>
                <a:lnTo>
                  <a:pt x="3273426" y="12700"/>
                </a:lnTo>
                <a:lnTo>
                  <a:pt x="3314700" y="6350"/>
                </a:lnTo>
                <a:lnTo>
                  <a:pt x="3359150" y="0"/>
                </a:lnTo>
                <a:close/>
              </a:path>
            </a:pathLst>
          </a:custGeom>
          <a:solidFill>
            <a:srgbClr val="0070C0"/>
          </a:solidFill>
          <a:ln>
            <a:noFill/>
          </a:ln>
          <a:effectLst>
            <a:innerShdw blurRad="63500" dist="50800" dir="13500000">
              <a:prstClr val="black">
                <a:alpha val="50000"/>
              </a:prstClr>
            </a:innerShdw>
          </a:effectLst>
        </p:spPr>
        <p:txBody>
          <a:bodyPr anchor="ctr">
            <a:scene3d>
              <a:camera prst="orthographicFront"/>
              <a:lightRig rig="threePt" dir="t"/>
            </a:scene3d>
            <a:sp3d contourW="12700">
              <a:contourClr>
                <a:srgbClr val="FFFFFF"/>
              </a:contourClr>
            </a:sp3d>
          </a:bodyPr>
          <a:lstStyle/>
          <a:p>
            <a:pPr algn="ctr">
              <a:defRPr/>
            </a:pPr>
            <a:endParaRPr lang="zh-CN" altLang="en-US"/>
          </a:p>
        </p:txBody>
      </p:sp>
      <p:sp>
        <p:nvSpPr>
          <p:cNvPr id="92" name="KSO_Shape"/>
          <p:cNvSpPr>
            <a:spLocks noChangeArrowheads="1"/>
          </p:cNvSpPr>
          <p:nvPr/>
        </p:nvSpPr>
        <p:spPr bwMode="auto">
          <a:xfrm>
            <a:off x="1323015" y="4446029"/>
            <a:ext cx="835392" cy="647429"/>
          </a:xfrm>
          <a:custGeom>
            <a:avLst/>
            <a:gdLst>
              <a:gd name="T0" fmla="*/ 440149 w 2617787"/>
              <a:gd name="T1" fmla="*/ 960910 h 2027238"/>
              <a:gd name="T2" fmla="*/ 446420 w 2617787"/>
              <a:gd name="T3" fmla="*/ 1010762 h 2027238"/>
              <a:gd name="T4" fmla="*/ 392784 w 2617787"/>
              <a:gd name="T5" fmla="*/ 997859 h 2027238"/>
              <a:gd name="T6" fmla="*/ 536034 w 2617787"/>
              <a:gd name="T7" fmla="*/ 1234904 h 2027238"/>
              <a:gd name="T8" fmla="*/ 599738 w 2617787"/>
              <a:gd name="T9" fmla="*/ 1028958 h 2027238"/>
              <a:gd name="T10" fmla="*/ 604854 w 2617787"/>
              <a:gd name="T11" fmla="*/ 920277 h 2027238"/>
              <a:gd name="T12" fmla="*/ 1414526 w 2617787"/>
              <a:gd name="T13" fmla="*/ 492770 h 2027238"/>
              <a:gd name="T14" fmla="*/ 683929 w 2617787"/>
              <a:gd name="T15" fmla="*/ 50226 h 2027238"/>
              <a:gd name="T16" fmla="*/ 687722 w 2617787"/>
              <a:gd name="T17" fmla="*/ 115156 h 2027238"/>
              <a:gd name="T18" fmla="*/ 704049 w 2617787"/>
              <a:gd name="T19" fmla="*/ 179756 h 2027238"/>
              <a:gd name="T20" fmla="*/ 686073 w 2617787"/>
              <a:gd name="T21" fmla="*/ 227504 h 2027238"/>
              <a:gd name="T22" fmla="*/ 657872 w 2617787"/>
              <a:gd name="T23" fmla="*/ 269964 h 2027238"/>
              <a:gd name="T24" fmla="*/ 597345 w 2617787"/>
              <a:gd name="T25" fmla="*/ 303173 h 2027238"/>
              <a:gd name="T26" fmla="*/ 646492 w 2617787"/>
              <a:gd name="T27" fmla="*/ 409242 h 2027238"/>
              <a:gd name="T28" fmla="*/ 877052 w 2617787"/>
              <a:gd name="T29" fmla="*/ 589494 h 2027238"/>
              <a:gd name="T30" fmla="*/ 1027189 w 2617787"/>
              <a:gd name="T31" fmla="*/ 559717 h 2027238"/>
              <a:gd name="T32" fmla="*/ 1250616 w 2617787"/>
              <a:gd name="T33" fmla="*/ 478643 h 2027238"/>
              <a:gd name="T34" fmla="*/ 1451096 w 2617787"/>
              <a:gd name="T35" fmla="*/ 507883 h 2027238"/>
              <a:gd name="T36" fmla="*/ 1636312 w 2617787"/>
              <a:gd name="T37" fmla="*/ 1463820 h 2027238"/>
              <a:gd name="T38" fmla="*/ 1598208 w 2617787"/>
              <a:gd name="T39" fmla="*/ 1462003 h 2027238"/>
              <a:gd name="T40" fmla="*/ 1534532 w 2617787"/>
              <a:gd name="T41" fmla="*/ 1390982 h 2027238"/>
              <a:gd name="T42" fmla="*/ 1233472 w 2617787"/>
              <a:gd name="T43" fmla="*/ 733661 h 2027238"/>
              <a:gd name="T44" fmla="*/ 1018927 w 2617787"/>
              <a:gd name="T45" fmla="*/ 1460351 h 2027238"/>
              <a:gd name="T46" fmla="*/ 981159 w 2617787"/>
              <a:gd name="T47" fmla="*/ 1465472 h 2027238"/>
              <a:gd name="T48" fmla="*/ 893170 w 2617787"/>
              <a:gd name="T49" fmla="*/ 737794 h 2027238"/>
              <a:gd name="T50" fmla="*/ 598334 w 2617787"/>
              <a:gd name="T51" fmla="*/ 591312 h 2027238"/>
              <a:gd name="T52" fmla="*/ 524285 w 2617787"/>
              <a:gd name="T53" fmla="*/ 706633 h 2027238"/>
              <a:gd name="T54" fmla="*/ 724829 w 2617787"/>
              <a:gd name="T55" fmla="*/ 781972 h 2027238"/>
              <a:gd name="T56" fmla="*/ 883319 w 2617787"/>
              <a:gd name="T57" fmla="*/ 880441 h 2027238"/>
              <a:gd name="T58" fmla="*/ 838130 w 2617787"/>
              <a:gd name="T59" fmla="*/ 1295466 h 2027238"/>
              <a:gd name="T60" fmla="*/ 788984 w 2617787"/>
              <a:gd name="T61" fmla="*/ 1358414 h 2027238"/>
              <a:gd name="T62" fmla="*/ 946648 w 2617787"/>
              <a:gd name="T63" fmla="*/ 1414091 h 2027238"/>
              <a:gd name="T64" fmla="*/ 863693 w 2617787"/>
              <a:gd name="T65" fmla="*/ 1459196 h 2027238"/>
              <a:gd name="T66" fmla="*/ 710811 w 2617787"/>
              <a:gd name="T67" fmla="*/ 1443500 h 2027238"/>
              <a:gd name="T68" fmla="*/ 637421 w 2617787"/>
              <a:gd name="T69" fmla="*/ 1454900 h 2027238"/>
              <a:gd name="T70" fmla="*/ 593552 w 2617787"/>
              <a:gd name="T71" fmla="*/ 1435570 h 2027238"/>
              <a:gd name="T72" fmla="*/ 571782 w 2617787"/>
              <a:gd name="T73" fmla="*/ 1353457 h 2027238"/>
              <a:gd name="T74" fmla="*/ 487343 w 2617787"/>
              <a:gd name="T75" fmla="*/ 1291666 h 2027238"/>
              <a:gd name="T76" fmla="*/ 400429 w 2617787"/>
              <a:gd name="T77" fmla="*/ 1311161 h 2027238"/>
              <a:gd name="T78" fmla="*/ 368105 w 2617787"/>
              <a:gd name="T79" fmla="*/ 1356266 h 2027238"/>
              <a:gd name="T80" fmla="*/ 351118 w 2617787"/>
              <a:gd name="T81" fmla="*/ 1302239 h 2027238"/>
              <a:gd name="T82" fmla="*/ 275748 w 2617787"/>
              <a:gd name="T83" fmla="*/ 1380222 h 2027238"/>
              <a:gd name="T84" fmla="*/ 283995 w 2617787"/>
              <a:gd name="T85" fmla="*/ 1435405 h 2027238"/>
              <a:gd name="T86" fmla="*/ 227921 w 2617787"/>
              <a:gd name="T87" fmla="*/ 1462004 h 2027238"/>
              <a:gd name="T88" fmla="*/ 225118 w 2617787"/>
              <a:gd name="T89" fmla="*/ 1403022 h 2027238"/>
              <a:gd name="T90" fmla="*/ 293725 w 2617787"/>
              <a:gd name="T91" fmla="*/ 1298935 h 2027238"/>
              <a:gd name="T92" fmla="*/ 216872 w 2617787"/>
              <a:gd name="T93" fmla="*/ 1287865 h 2027238"/>
              <a:gd name="T94" fmla="*/ 131772 w 2617787"/>
              <a:gd name="T95" fmla="*/ 1361387 h 2027238"/>
              <a:gd name="T96" fmla="*/ 100932 w 2617787"/>
              <a:gd name="T97" fmla="*/ 1404839 h 2027238"/>
              <a:gd name="T98" fmla="*/ 71411 w 2617787"/>
              <a:gd name="T99" fmla="*/ 1407483 h 2027238"/>
              <a:gd name="T100" fmla="*/ 82461 w 2617787"/>
              <a:gd name="T101" fmla="*/ 1346518 h 2027238"/>
              <a:gd name="T102" fmla="*/ 136390 w 2617787"/>
              <a:gd name="T103" fmla="*/ 1298440 h 2027238"/>
              <a:gd name="T104" fmla="*/ 359199 w 2617787"/>
              <a:gd name="T105" fmla="*/ 1229214 h 2027238"/>
              <a:gd name="T106" fmla="*/ 356890 w 2617787"/>
              <a:gd name="T107" fmla="*/ 959745 h 2027238"/>
              <a:gd name="T108" fmla="*/ 228086 w 2617787"/>
              <a:gd name="T109" fmla="*/ 948676 h 2027238"/>
              <a:gd name="T110" fmla="*/ 95654 w 2617787"/>
              <a:gd name="T111" fmla="*/ 702337 h 2027238"/>
              <a:gd name="T112" fmla="*/ 495 w 2617787"/>
              <a:gd name="T113" fmla="*/ 635259 h 2027238"/>
              <a:gd name="T114" fmla="*/ 34633 w 2617787"/>
              <a:gd name="T115" fmla="*/ 487720 h 2027238"/>
              <a:gd name="T116" fmla="*/ 81636 w 2617787"/>
              <a:gd name="T117" fmla="*/ 485903 h 2027238"/>
              <a:gd name="T118" fmla="*/ 229241 w 2617787"/>
              <a:gd name="T119" fmla="*/ 539599 h 2027238"/>
              <a:gd name="T120" fmla="*/ 325225 w 2617787"/>
              <a:gd name="T121" fmla="*/ 273764 h 2027238"/>
              <a:gd name="T122" fmla="*/ 460296 w 2617787"/>
              <a:gd name="T123" fmla="*/ 200739 h 2027238"/>
              <a:gd name="T124" fmla="*/ 480910 w 2617787"/>
              <a:gd name="T125" fmla="*/ 51217 h 20272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17787" h="2027238">
                <a:moveTo>
                  <a:pt x="865187" y="1674812"/>
                </a:moveTo>
                <a:lnTo>
                  <a:pt x="865187" y="1715407"/>
                </a:lnTo>
                <a:lnTo>
                  <a:pt x="908050" y="1755775"/>
                </a:lnTo>
                <a:lnTo>
                  <a:pt x="908050" y="1674812"/>
                </a:lnTo>
                <a:lnTo>
                  <a:pt x="865187" y="1674812"/>
                </a:lnTo>
                <a:close/>
                <a:moveTo>
                  <a:pt x="619125" y="1287462"/>
                </a:moveTo>
                <a:lnTo>
                  <a:pt x="538162" y="1305075"/>
                </a:lnTo>
                <a:lnTo>
                  <a:pt x="541337" y="1308783"/>
                </a:lnTo>
                <a:lnTo>
                  <a:pt x="549728" y="1318980"/>
                </a:lnTo>
                <a:lnTo>
                  <a:pt x="555171" y="1325006"/>
                </a:lnTo>
                <a:lnTo>
                  <a:pt x="561068" y="1331495"/>
                </a:lnTo>
                <a:lnTo>
                  <a:pt x="567418" y="1337984"/>
                </a:lnTo>
                <a:lnTo>
                  <a:pt x="573768" y="1343778"/>
                </a:lnTo>
                <a:lnTo>
                  <a:pt x="576716" y="1346095"/>
                </a:lnTo>
                <a:lnTo>
                  <a:pt x="579437" y="1347949"/>
                </a:lnTo>
                <a:lnTo>
                  <a:pt x="581932" y="1349572"/>
                </a:lnTo>
                <a:lnTo>
                  <a:pt x="584200" y="1350267"/>
                </a:lnTo>
                <a:lnTo>
                  <a:pt x="586468" y="1350962"/>
                </a:lnTo>
                <a:lnTo>
                  <a:pt x="588055" y="1350499"/>
                </a:lnTo>
                <a:lnTo>
                  <a:pt x="590096" y="1350035"/>
                </a:lnTo>
                <a:lnTo>
                  <a:pt x="591911" y="1348876"/>
                </a:lnTo>
                <a:lnTo>
                  <a:pt x="593271" y="1347022"/>
                </a:lnTo>
                <a:lnTo>
                  <a:pt x="595086" y="1344705"/>
                </a:lnTo>
                <a:lnTo>
                  <a:pt x="596673" y="1341924"/>
                </a:lnTo>
                <a:lnTo>
                  <a:pt x="598034" y="1338447"/>
                </a:lnTo>
                <a:lnTo>
                  <a:pt x="599848" y="1334739"/>
                </a:lnTo>
                <a:lnTo>
                  <a:pt x="601209" y="1330104"/>
                </a:lnTo>
                <a:lnTo>
                  <a:pt x="604838" y="1319444"/>
                </a:lnTo>
                <a:lnTo>
                  <a:pt x="608239" y="1309015"/>
                </a:lnTo>
                <a:lnTo>
                  <a:pt x="611188" y="1301135"/>
                </a:lnTo>
                <a:lnTo>
                  <a:pt x="613682" y="1295573"/>
                </a:lnTo>
                <a:lnTo>
                  <a:pt x="615723" y="1291865"/>
                </a:lnTo>
                <a:lnTo>
                  <a:pt x="617084" y="1289316"/>
                </a:lnTo>
                <a:lnTo>
                  <a:pt x="618218" y="1288157"/>
                </a:lnTo>
                <a:lnTo>
                  <a:pt x="618898" y="1287694"/>
                </a:lnTo>
                <a:lnTo>
                  <a:pt x="619125" y="1287462"/>
                </a:lnTo>
                <a:close/>
                <a:moveTo>
                  <a:pt x="826181" y="1263650"/>
                </a:moveTo>
                <a:lnTo>
                  <a:pt x="813935" y="1264104"/>
                </a:lnTo>
                <a:lnTo>
                  <a:pt x="798059" y="1265240"/>
                </a:lnTo>
                <a:lnTo>
                  <a:pt x="778783" y="1266376"/>
                </a:lnTo>
                <a:lnTo>
                  <a:pt x="756784" y="1268193"/>
                </a:lnTo>
                <a:lnTo>
                  <a:pt x="733879" y="1270464"/>
                </a:lnTo>
                <a:lnTo>
                  <a:pt x="711654" y="1272736"/>
                </a:lnTo>
                <a:lnTo>
                  <a:pt x="674915" y="1276824"/>
                </a:lnTo>
                <a:lnTo>
                  <a:pt x="659947" y="1278641"/>
                </a:lnTo>
                <a:lnTo>
                  <a:pt x="654504" y="1293633"/>
                </a:lnTo>
                <a:lnTo>
                  <a:pt x="648834" y="1309532"/>
                </a:lnTo>
                <a:lnTo>
                  <a:pt x="641577" y="1328158"/>
                </a:lnTo>
                <a:lnTo>
                  <a:pt x="634093" y="1347465"/>
                </a:lnTo>
                <a:lnTo>
                  <a:pt x="630011" y="1356550"/>
                </a:lnTo>
                <a:lnTo>
                  <a:pt x="626382" y="1365182"/>
                </a:lnTo>
                <a:lnTo>
                  <a:pt x="622527" y="1372904"/>
                </a:lnTo>
                <a:lnTo>
                  <a:pt x="619125" y="1379491"/>
                </a:lnTo>
                <a:lnTo>
                  <a:pt x="616177" y="1384489"/>
                </a:lnTo>
                <a:lnTo>
                  <a:pt x="614590" y="1386306"/>
                </a:lnTo>
                <a:lnTo>
                  <a:pt x="613456" y="1387896"/>
                </a:lnTo>
                <a:lnTo>
                  <a:pt x="611868" y="1389031"/>
                </a:lnTo>
                <a:lnTo>
                  <a:pt x="610734" y="1390167"/>
                </a:lnTo>
                <a:lnTo>
                  <a:pt x="609373" y="1390848"/>
                </a:lnTo>
                <a:lnTo>
                  <a:pt x="608013" y="1391530"/>
                </a:lnTo>
                <a:lnTo>
                  <a:pt x="606652" y="1392211"/>
                </a:lnTo>
                <a:lnTo>
                  <a:pt x="605291" y="1392438"/>
                </a:lnTo>
                <a:lnTo>
                  <a:pt x="602343" y="1392666"/>
                </a:lnTo>
                <a:lnTo>
                  <a:pt x="599168" y="1392666"/>
                </a:lnTo>
                <a:lnTo>
                  <a:pt x="595993" y="1391757"/>
                </a:lnTo>
                <a:lnTo>
                  <a:pt x="592818" y="1390848"/>
                </a:lnTo>
                <a:lnTo>
                  <a:pt x="589643" y="1389258"/>
                </a:lnTo>
                <a:lnTo>
                  <a:pt x="586468" y="1387668"/>
                </a:lnTo>
                <a:lnTo>
                  <a:pt x="583066" y="1385624"/>
                </a:lnTo>
                <a:lnTo>
                  <a:pt x="576716" y="1381309"/>
                </a:lnTo>
                <a:lnTo>
                  <a:pt x="564243" y="1372223"/>
                </a:lnTo>
                <a:lnTo>
                  <a:pt x="561295" y="1370406"/>
                </a:lnTo>
                <a:lnTo>
                  <a:pt x="558573" y="1369043"/>
                </a:lnTo>
                <a:lnTo>
                  <a:pt x="556079" y="1367907"/>
                </a:lnTo>
                <a:lnTo>
                  <a:pt x="553811" y="1367226"/>
                </a:lnTo>
                <a:lnTo>
                  <a:pt x="551770" y="1366999"/>
                </a:lnTo>
                <a:lnTo>
                  <a:pt x="549729" y="1366772"/>
                </a:lnTo>
                <a:lnTo>
                  <a:pt x="547914" y="1366772"/>
                </a:lnTo>
                <a:lnTo>
                  <a:pt x="546100" y="1366999"/>
                </a:lnTo>
                <a:lnTo>
                  <a:pt x="544739" y="1367453"/>
                </a:lnTo>
                <a:lnTo>
                  <a:pt x="543379" y="1367907"/>
                </a:lnTo>
                <a:lnTo>
                  <a:pt x="541564" y="1369043"/>
                </a:lnTo>
                <a:lnTo>
                  <a:pt x="540204" y="1369724"/>
                </a:lnTo>
                <a:lnTo>
                  <a:pt x="539750" y="1370179"/>
                </a:lnTo>
                <a:lnTo>
                  <a:pt x="542018" y="1486020"/>
                </a:lnTo>
                <a:lnTo>
                  <a:pt x="564243" y="1486020"/>
                </a:lnTo>
                <a:lnTo>
                  <a:pt x="564243" y="1689083"/>
                </a:lnTo>
                <a:lnTo>
                  <a:pt x="568098" y="1689083"/>
                </a:lnTo>
                <a:lnTo>
                  <a:pt x="578531" y="1688856"/>
                </a:lnTo>
                <a:lnTo>
                  <a:pt x="593272" y="1688402"/>
                </a:lnTo>
                <a:lnTo>
                  <a:pt x="601890" y="1687720"/>
                </a:lnTo>
                <a:lnTo>
                  <a:pt x="611188" y="1687039"/>
                </a:lnTo>
                <a:lnTo>
                  <a:pt x="615950" y="1686585"/>
                </a:lnTo>
                <a:lnTo>
                  <a:pt x="621393" y="1686585"/>
                </a:lnTo>
                <a:lnTo>
                  <a:pt x="627290" y="1687039"/>
                </a:lnTo>
                <a:lnTo>
                  <a:pt x="633640" y="1687266"/>
                </a:lnTo>
                <a:lnTo>
                  <a:pt x="647020" y="1688402"/>
                </a:lnTo>
                <a:lnTo>
                  <a:pt x="661081" y="1690219"/>
                </a:lnTo>
                <a:lnTo>
                  <a:pt x="674915" y="1692263"/>
                </a:lnTo>
                <a:lnTo>
                  <a:pt x="687841" y="1694080"/>
                </a:lnTo>
                <a:lnTo>
                  <a:pt x="699408" y="1696352"/>
                </a:lnTo>
                <a:lnTo>
                  <a:pt x="709159" y="1698169"/>
                </a:lnTo>
                <a:lnTo>
                  <a:pt x="716643" y="1699532"/>
                </a:lnTo>
                <a:lnTo>
                  <a:pt x="719818" y="1699759"/>
                </a:lnTo>
                <a:lnTo>
                  <a:pt x="722540" y="1700213"/>
                </a:lnTo>
                <a:lnTo>
                  <a:pt x="725034" y="1700213"/>
                </a:lnTo>
                <a:lnTo>
                  <a:pt x="727302" y="1700213"/>
                </a:lnTo>
                <a:lnTo>
                  <a:pt x="729343" y="1699532"/>
                </a:lnTo>
                <a:lnTo>
                  <a:pt x="731384" y="1699077"/>
                </a:lnTo>
                <a:lnTo>
                  <a:pt x="733199" y="1698169"/>
                </a:lnTo>
                <a:lnTo>
                  <a:pt x="735013" y="1697033"/>
                </a:lnTo>
                <a:lnTo>
                  <a:pt x="736600" y="1695670"/>
                </a:lnTo>
                <a:lnTo>
                  <a:pt x="738642" y="1694080"/>
                </a:lnTo>
                <a:lnTo>
                  <a:pt x="742270" y="1689992"/>
                </a:lnTo>
                <a:lnTo>
                  <a:pt x="747033" y="1684768"/>
                </a:lnTo>
                <a:lnTo>
                  <a:pt x="749527" y="1681588"/>
                </a:lnTo>
                <a:lnTo>
                  <a:pt x="751795" y="1677499"/>
                </a:lnTo>
                <a:lnTo>
                  <a:pt x="753836" y="1672956"/>
                </a:lnTo>
                <a:lnTo>
                  <a:pt x="755650" y="1667732"/>
                </a:lnTo>
                <a:lnTo>
                  <a:pt x="757465" y="1662281"/>
                </a:lnTo>
                <a:lnTo>
                  <a:pt x="759052" y="1656148"/>
                </a:lnTo>
                <a:lnTo>
                  <a:pt x="760640" y="1649788"/>
                </a:lnTo>
                <a:lnTo>
                  <a:pt x="762227" y="1642974"/>
                </a:lnTo>
                <a:lnTo>
                  <a:pt x="764949" y="1628891"/>
                </a:lnTo>
                <a:lnTo>
                  <a:pt x="767670" y="1613900"/>
                </a:lnTo>
                <a:lnTo>
                  <a:pt x="770618" y="1598909"/>
                </a:lnTo>
                <a:lnTo>
                  <a:pt x="773567" y="1584372"/>
                </a:lnTo>
                <a:lnTo>
                  <a:pt x="781958" y="1549392"/>
                </a:lnTo>
                <a:lnTo>
                  <a:pt x="786947" y="1528268"/>
                </a:lnTo>
                <a:lnTo>
                  <a:pt x="792617" y="1506463"/>
                </a:lnTo>
                <a:lnTo>
                  <a:pt x="798513" y="1484203"/>
                </a:lnTo>
                <a:lnTo>
                  <a:pt x="801915" y="1473527"/>
                </a:lnTo>
                <a:lnTo>
                  <a:pt x="805090" y="1463079"/>
                </a:lnTo>
                <a:lnTo>
                  <a:pt x="808265" y="1453539"/>
                </a:lnTo>
                <a:lnTo>
                  <a:pt x="811440" y="1444226"/>
                </a:lnTo>
                <a:lnTo>
                  <a:pt x="815069" y="1435822"/>
                </a:lnTo>
                <a:lnTo>
                  <a:pt x="818244" y="1428099"/>
                </a:lnTo>
                <a:lnTo>
                  <a:pt x="820058" y="1424692"/>
                </a:lnTo>
                <a:lnTo>
                  <a:pt x="821419" y="1420831"/>
                </a:lnTo>
                <a:lnTo>
                  <a:pt x="824140" y="1412881"/>
                </a:lnTo>
                <a:lnTo>
                  <a:pt x="826408" y="1404704"/>
                </a:lnTo>
                <a:lnTo>
                  <a:pt x="828449" y="1396300"/>
                </a:lnTo>
                <a:lnTo>
                  <a:pt x="830036" y="1387668"/>
                </a:lnTo>
                <a:lnTo>
                  <a:pt x="831624" y="1378356"/>
                </a:lnTo>
                <a:lnTo>
                  <a:pt x="832758" y="1369497"/>
                </a:lnTo>
                <a:lnTo>
                  <a:pt x="833892" y="1360412"/>
                </a:lnTo>
                <a:lnTo>
                  <a:pt x="835706" y="1342240"/>
                </a:lnTo>
                <a:lnTo>
                  <a:pt x="837747" y="1324751"/>
                </a:lnTo>
                <a:lnTo>
                  <a:pt x="838881" y="1316574"/>
                </a:lnTo>
                <a:lnTo>
                  <a:pt x="839788" y="1308624"/>
                </a:lnTo>
                <a:lnTo>
                  <a:pt x="841376" y="1301128"/>
                </a:lnTo>
                <a:lnTo>
                  <a:pt x="842736" y="1294314"/>
                </a:lnTo>
                <a:lnTo>
                  <a:pt x="844324" y="1287954"/>
                </a:lnTo>
                <a:lnTo>
                  <a:pt x="845231" y="1282503"/>
                </a:lnTo>
                <a:lnTo>
                  <a:pt x="845911" y="1278187"/>
                </a:lnTo>
                <a:lnTo>
                  <a:pt x="846138" y="1274326"/>
                </a:lnTo>
                <a:lnTo>
                  <a:pt x="845911" y="1272736"/>
                </a:lnTo>
                <a:lnTo>
                  <a:pt x="845685" y="1271146"/>
                </a:lnTo>
                <a:lnTo>
                  <a:pt x="845458" y="1269783"/>
                </a:lnTo>
                <a:lnTo>
                  <a:pt x="845004" y="1268874"/>
                </a:lnTo>
                <a:lnTo>
                  <a:pt x="844324" y="1267739"/>
                </a:lnTo>
                <a:lnTo>
                  <a:pt x="843417" y="1266830"/>
                </a:lnTo>
                <a:lnTo>
                  <a:pt x="842510" y="1266149"/>
                </a:lnTo>
                <a:lnTo>
                  <a:pt x="841376" y="1265467"/>
                </a:lnTo>
                <a:lnTo>
                  <a:pt x="840015" y="1265013"/>
                </a:lnTo>
                <a:lnTo>
                  <a:pt x="838654" y="1264331"/>
                </a:lnTo>
                <a:lnTo>
                  <a:pt x="835253" y="1263877"/>
                </a:lnTo>
                <a:lnTo>
                  <a:pt x="831170" y="1263650"/>
                </a:lnTo>
                <a:lnTo>
                  <a:pt x="826181" y="1263650"/>
                </a:lnTo>
                <a:close/>
                <a:moveTo>
                  <a:pt x="2151062" y="963613"/>
                </a:moveTo>
                <a:lnTo>
                  <a:pt x="2151062" y="1035193"/>
                </a:lnTo>
                <a:lnTo>
                  <a:pt x="2195512" y="1080009"/>
                </a:lnTo>
                <a:lnTo>
                  <a:pt x="2195512" y="963613"/>
                </a:lnTo>
                <a:lnTo>
                  <a:pt x="2151062" y="963613"/>
                </a:lnTo>
                <a:close/>
                <a:moveTo>
                  <a:pt x="1301750" y="963613"/>
                </a:moveTo>
                <a:lnTo>
                  <a:pt x="1301750" y="977900"/>
                </a:lnTo>
                <a:lnTo>
                  <a:pt x="1346200" y="977900"/>
                </a:lnTo>
                <a:lnTo>
                  <a:pt x="1346200" y="963613"/>
                </a:lnTo>
                <a:lnTo>
                  <a:pt x="1301750" y="963613"/>
                </a:lnTo>
                <a:close/>
                <a:moveTo>
                  <a:pt x="182562" y="928687"/>
                </a:moveTo>
                <a:lnTo>
                  <a:pt x="206961" y="985837"/>
                </a:lnTo>
                <a:lnTo>
                  <a:pt x="241300" y="928687"/>
                </a:lnTo>
                <a:lnTo>
                  <a:pt x="182562" y="928687"/>
                </a:lnTo>
                <a:close/>
                <a:moveTo>
                  <a:pt x="1943794" y="676631"/>
                </a:moveTo>
                <a:lnTo>
                  <a:pt x="1909300" y="783480"/>
                </a:lnTo>
                <a:lnTo>
                  <a:pt x="1914401" y="783108"/>
                </a:lnTo>
                <a:lnTo>
                  <a:pt x="1928246" y="782651"/>
                </a:lnTo>
                <a:lnTo>
                  <a:pt x="1939368" y="782422"/>
                </a:lnTo>
                <a:lnTo>
                  <a:pt x="1947085" y="782651"/>
                </a:lnTo>
                <a:lnTo>
                  <a:pt x="1950263" y="782879"/>
                </a:lnTo>
                <a:lnTo>
                  <a:pt x="1954803" y="782879"/>
                </a:lnTo>
                <a:lnTo>
                  <a:pt x="1965925" y="782422"/>
                </a:lnTo>
                <a:lnTo>
                  <a:pt x="1981904" y="781773"/>
                </a:lnTo>
                <a:lnTo>
                  <a:pt x="1979044" y="773626"/>
                </a:lnTo>
                <a:lnTo>
                  <a:pt x="1964950" y="734713"/>
                </a:lnTo>
                <a:lnTo>
                  <a:pt x="1943794" y="676631"/>
                </a:lnTo>
                <a:close/>
                <a:moveTo>
                  <a:pt x="778019" y="0"/>
                </a:moveTo>
                <a:lnTo>
                  <a:pt x="787084" y="0"/>
                </a:lnTo>
                <a:lnTo>
                  <a:pt x="796376" y="681"/>
                </a:lnTo>
                <a:lnTo>
                  <a:pt x="805667" y="1588"/>
                </a:lnTo>
                <a:lnTo>
                  <a:pt x="815186" y="3176"/>
                </a:lnTo>
                <a:lnTo>
                  <a:pt x="824704" y="4991"/>
                </a:lnTo>
                <a:lnTo>
                  <a:pt x="843061" y="9301"/>
                </a:lnTo>
                <a:lnTo>
                  <a:pt x="851447" y="11570"/>
                </a:lnTo>
                <a:lnTo>
                  <a:pt x="859832" y="13839"/>
                </a:lnTo>
                <a:lnTo>
                  <a:pt x="867084" y="15881"/>
                </a:lnTo>
                <a:lnTo>
                  <a:pt x="874109" y="18149"/>
                </a:lnTo>
                <a:lnTo>
                  <a:pt x="880682" y="20645"/>
                </a:lnTo>
                <a:lnTo>
                  <a:pt x="887254" y="23140"/>
                </a:lnTo>
                <a:lnTo>
                  <a:pt x="892920" y="25862"/>
                </a:lnTo>
                <a:lnTo>
                  <a:pt x="898585" y="28585"/>
                </a:lnTo>
                <a:lnTo>
                  <a:pt x="903798" y="31534"/>
                </a:lnTo>
                <a:lnTo>
                  <a:pt x="908784" y="34483"/>
                </a:lnTo>
                <a:lnTo>
                  <a:pt x="913316" y="37886"/>
                </a:lnTo>
                <a:lnTo>
                  <a:pt x="917622" y="41289"/>
                </a:lnTo>
                <a:lnTo>
                  <a:pt x="921702" y="44919"/>
                </a:lnTo>
                <a:lnTo>
                  <a:pt x="925554" y="49002"/>
                </a:lnTo>
                <a:lnTo>
                  <a:pt x="929180" y="52859"/>
                </a:lnTo>
                <a:lnTo>
                  <a:pt x="932127" y="56489"/>
                </a:lnTo>
                <a:lnTo>
                  <a:pt x="934619" y="59665"/>
                </a:lnTo>
                <a:lnTo>
                  <a:pt x="936206" y="62387"/>
                </a:lnTo>
                <a:lnTo>
                  <a:pt x="937792" y="64883"/>
                </a:lnTo>
                <a:lnTo>
                  <a:pt x="938925" y="67151"/>
                </a:lnTo>
                <a:lnTo>
                  <a:pt x="939832" y="68966"/>
                </a:lnTo>
                <a:lnTo>
                  <a:pt x="940059" y="70554"/>
                </a:lnTo>
                <a:lnTo>
                  <a:pt x="940059" y="72142"/>
                </a:lnTo>
                <a:lnTo>
                  <a:pt x="939832" y="73277"/>
                </a:lnTo>
                <a:lnTo>
                  <a:pt x="939379" y="74184"/>
                </a:lnTo>
                <a:lnTo>
                  <a:pt x="938472" y="75092"/>
                </a:lnTo>
                <a:lnTo>
                  <a:pt x="937566" y="75545"/>
                </a:lnTo>
                <a:lnTo>
                  <a:pt x="936206" y="75999"/>
                </a:lnTo>
                <a:lnTo>
                  <a:pt x="933713" y="76453"/>
                </a:lnTo>
                <a:lnTo>
                  <a:pt x="930087" y="76680"/>
                </a:lnTo>
                <a:lnTo>
                  <a:pt x="927367" y="76906"/>
                </a:lnTo>
                <a:lnTo>
                  <a:pt x="926234" y="76906"/>
                </a:lnTo>
                <a:lnTo>
                  <a:pt x="925328" y="77360"/>
                </a:lnTo>
                <a:lnTo>
                  <a:pt x="924648" y="77814"/>
                </a:lnTo>
                <a:lnTo>
                  <a:pt x="924195" y="78268"/>
                </a:lnTo>
                <a:lnTo>
                  <a:pt x="923968" y="78948"/>
                </a:lnTo>
                <a:lnTo>
                  <a:pt x="923741" y="80309"/>
                </a:lnTo>
                <a:lnTo>
                  <a:pt x="923968" y="83486"/>
                </a:lnTo>
                <a:lnTo>
                  <a:pt x="924874" y="88703"/>
                </a:lnTo>
                <a:lnTo>
                  <a:pt x="926461" y="95509"/>
                </a:lnTo>
                <a:lnTo>
                  <a:pt x="927367" y="100046"/>
                </a:lnTo>
                <a:lnTo>
                  <a:pt x="928954" y="104584"/>
                </a:lnTo>
                <a:lnTo>
                  <a:pt x="931900" y="113658"/>
                </a:lnTo>
                <a:lnTo>
                  <a:pt x="938699" y="133168"/>
                </a:lnTo>
                <a:lnTo>
                  <a:pt x="941645" y="142243"/>
                </a:lnTo>
                <a:lnTo>
                  <a:pt x="943005" y="146553"/>
                </a:lnTo>
                <a:lnTo>
                  <a:pt x="943911" y="150637"/>
                </a:lnTo>
                <a:lnTo>
                  <a:pt x="944818" y="154493"/>
                </a:lnTo>
                <a:lnTo>
                  <a:pt x="945044" y="158123"/>
                </a:lnTo>
                <a:lnTo>
                  <a:pt x="944818" y="161072"/>
                </a:lnTo>
                <a:lnTo>
                  <a:pt x="944138" y="164022"/>
                </a:lnTo>
                <a:lnTo>
                  <a:pt x="942098" y="169693"/>
                </a:lnTo>
                <a:lnTo>
                  <a:pt x="940738" y="173323"/>
                </a:lnTo>
                <a:lnTo>
                  <a:pt x="939832" y="176726"/>
                </a:lnTo>
                <a:lnTo>
                  <a:pt x="938925" y="179902"/>
                </a:lnTo>
                <a:lnTo>
                  <a:pt x="938472" y="183078"/>
                </a:lnTo>
                <a:lnTo>
                  <a:pt x="938699" y="184439"/>
                </a:lnTo>
                <a:lnTo>
                  <a:pt x="938925" y="185800"/>
                </a:lnTo>
                <a:lnTo>
                  <a:pt x="939605" y="186935"/>
                </a:lnTo>
                <a:lnTo>
                  <a:pt x="940285" y="187842"/>
                </a:lnTo>
                <a:lnTo>
                  <a:pt x="947764" y="195556"/>
                </a:lnTo>
                <a:lnTo>
                  <a:pt x="954110" y="202361"/>
                </a:lnTo>
                <a:lnTo>
                  <a:pt x="959775" y="208487"/>
                </a:lnTo>
                <a:lnTo>
                  <a:pt x="964308" y="214158"/>
                </a:lnTo>
                <a:lnTo>
                  <a:pt x="967934" y="219149"/>
                </a:lnTo>
                <a:lnTo>
                  <a:pt x="970880" y="223686"/>
                </a:lnTo>
                <a:lnTo>
                  <a:pt x="973373" y="227543"/>
                </a:lnTo>
                <a:lnTo>
                  <a:pt x="974960" y="231400"/>
                </a:lnTo>
                <a:lnTo>
                  <a:pt x="975639" y="234349"/>
                </a:lnTo>
                <a:lnTo>
                  <a:pt x="976093" y="237071"/>
                </a:lnTo>
                <a:lnTo>
                  <a:pt x="975866" y="239340"/>
                </a:lnTo>
                <a:lnTo>
                  <a:pt x="975186" y="241155"/>
                </a:lnTo>
                <a:lnTo>
                  <a:pt x="974280" y="242970"/>
                </a:lnTo>
                <a:lnTo>
                  <a:pt x="972693" y="244104"/>
                </a:lnTo>
                <a:lnTo>
                  <a:pt x="970880" y="245465"/>
                </a:lnTo>
                <a:lnTo>
                  <a:pt x="968841" y="246373"/>
                </a:lnTo>
                <a:lnTo>
                  <a:pt x="967481" y="246826"/>
                </a:lnTo>
                <a:lnTo>
                  <a:pt x="966121" y="247280"/>
                </a:lnTo>
                <a:lnTo>
                  <a:pt x="962495" y="247507"/>
                </a:lnTo>
                <a:lnTo>
                  <a:pt x="959322" y="247734"/>
                </a:lnTo>
                <a:lnTo>
                  <a:pt x="955923" y="247961"/>
                </a:lnTo>
                <a:lnTo>
                  <a:pt x="954336" y="248188"/>
                </a:lnTo>
                <a:lnTo>
                  <a:pt x="952976" y="248868"/>
                </a:lnTo>
                <a:lnTo>
                  <a:pt x="951390" y="249322"/>
                </a:lnTo>
                <a:lnTo>
                  <a:pt x="950484" y="250456"/>
                </a:lnTo>
                <a:lnTo>
                  <a:pt x="949350" y="251817"/>
                </a:lnTo>
                <a:lnTo>
                  <a:pt x="948444" y="253405"/>
                </a:lnTo>
                <a:lnTo>
                  <a:pt x="947991" y="255447"/>
                </a:lnTo>
                <a:lnTo>
                  <a:pt x="947764" y="257943"/>
                </a:lnTo>
                <a:lnTo>
                  <a:pt x="947537" y="261346"/>
                </a:lnTo>
                <a:lnTo>
                  <a:pt x="946857" y="265883"/>
                </a:lnTo>
                <a:lnTo>
                  <a:pt x="945951" y="275411"/>
                </a:lnTo>
                <a:lnTo>
                  <a:pt x="944818" y="285393"/>
                </a:lnTo>
                <a:lnTo>
                  <a:pt x="944365" y="289703"/>
                </a:lnTo>
                <a:lnTo>
                  <a:pt x="944138" y="293106"/>
                </a:lnTo>
                <a:lnTo>
                  <a:pt x="944365" y="296282"/>
                </a:lnTo>
                <a:lnTo>
                  <a:pt x="945044" y="299458"/>
                </a:lnTo>
                <a:lnTo>
                  <a:pt x="945498" y="302408"/>
                </a:lnTo>
                <a:lnTo>
                  <a:pt x="945724" y="305584"/>
                </a:lnTo>
                <a:lnTo>
                  <a:pt x="945724" y="306718"/>
                </a:lnTo>
                <a:lnTo>
                  <a:pt x="945498" y="308079"/>
                </a:lnTo>
                <a:lnTo>
                  <a:pt x="945271" y="309214"/>
                </a:lnTo>
                <a:lnTo>
                  <a:pt x="944818" y="310348"/>
                </a:lnTo>
                <a:lnTo>
                  <a:pt x="943911" y="311482"/>
                </a:lnTo>
                <a:lnTo>
                  <a:pt x="942778" y="312390"/>
                </a:lnTo>
                <a:lnTo>
                  <a:pt x="941418" y="313524"/>
                </a:lnTo>
                <a:lnTo>
                  <a:pt x="939832" y="314205"/>
                </a:lnTo>
                <a:lnTo>
                  <a:pt x="938019" y="315112"/>
                </a:lnTo>
                <a:lnTo>
                  <a:pt x="936433" y="316473"/>
                </a:lnTo>
                <a:lnTo>
                  <a:pt x="935299" y="317834"/>
                </a:lnTo>
                <a:lnTo>
                  <a:pt x="934166" y="319876"/>
                </a:lnTo>
                <a:lnTo>
                  <a:pt x="933033" y="321918"/>
                </a:lnTo>
                <a:lnTo>
                  <a:pt x="932353" y="324413"/>
                </a:lnTo>
                <a:lnTo>
                  <a:pt x="931900" y="326909"/>
                </a:lnTo>
                <a:lnTo>
                  <a:pt x="931447" y="329404"/>
                </a:lnTo>
                <a:lnTo>
                  <a:pt x="930540" y="335076"/>
                </a:lnTo>
                <a:lnTo>
                  <a:pt x="929860" y="340521"/>
                </a:lnTo>
                <a:lnTo>
                  <a:pt x="929634" y="345738"/>
                </a:lnTo>
                <a:lnTo>
                  <a:pt x="928954" y="350729"/>
                </a:lnTo>
                <a:lnTo>
                  <a:pt x="928274" y="354813"/>
                </a:lnTo>
                <a:lnTo>
                  <a:pt x="927594" y="359123"/>
                </a:lnTo>
                <a:lnTo>
                  <a:pt x="927141" y="361165"/>
                </a:lnTo>
                <a:lnTo>
                  <a:pt x="926687" y="362980"/>
                </a:lnTo>
                <a:lnTo>
                  <a:pt x="925781" y="364795"/>
                </a:lnTo>
                <a:lnTo>
                  <a:pt x="924874" y="366156"/>
                </a:lnTo>
                <a:lnTo>
                  <a:pt x="923515" y="367744"/>
                </a:lnTo>
                <a:lnTo>
                  <a:pt x="921928" y="368652"/>
                </a:lnTo>
                <a:lnTo>
                  <a:pt x="919889" y="369786"/>
                </a:lnTo>
                <a:lnTo>
                  <a:pt x="917622" y="370466"/>
                </a:lnTo>
                <a:lnTo>
                  <a:pt x="914903" y="370920"/>
                </a:lnTo>
                <a:lnTo>
                  <a:pt x="911730" y="371147"/>
                </a:lnTo>
                <a:lnTo>
                  <a:pt x="908330" y="370920"/>
                </a:lnTo>
                <a:lnTo>
                  <a:pt x="904025" y="370693"/>
                </a:lnTo>
                <a:lnTo>
                  <a:pt x="894959" y="369332"/>
                </a:lnTo>
                <a:lnTo>
                  <a:pt x="885441" y="367290"/>
                </a:lnTo>
                <a:lnTo>
                  <a:pt x="866404" y="362980"/>
                </a:lnTo>
                <a:lnTo>
                  <a:pt x="848727" y="359123"/>
                </a:lnTo>
                <a:lnTo>
                  <a:pt x="841248" y="357535"/>
                </a:lnTo>
                <a:lnTo>
                  <a:pt x="834903" y="356855"/>
                </a:lnTo>
                <a:lnTo>
                  <a:pt x="831050" y="356628"/>
                </a:lnTo>
                <a:lnTo>
                  <a:pt x="827197" y="357081"/>
                </a:lnTo>
                <a:lnTo>
                  <a:pt x="824024" y="357762"/>
                </a:lnTo>
                <a:lnTo>
                  <a:pt x="821305" y="358896"/>
                </a:lnTo>
                <a:lnTo>
                  <a:pt x="818812" y="360031"/>
                </a:lnTo>
                <a:lnTo>
                  <a:pt x="816546" y="361846"/>
                </a:lnTo>
                <a:lnTo>
                  <a:pt x="814733" y="363434"/>
                </a:lnTo>
                <a:lnTo>
                  <a:pt x="812920" y="365702"/>
                </a:lnTo>
                <a:lnTo>
                  <a:pt x="811333" y="367744"/>
                </a:lnTo>
                <a:lnTo>
                  <a:pt x="810200" y="370013"/>
                </a:lnTo>
                <a:lnTo>
                  <a:pt x="807934" y="374550"/>
                </a:lnTo>
                <a:lnTo>
                  <a:pt x="806121" y="378634"/>
                </a:lnTo>
                <a:lnTo>
                  <a:pt x="804308" y="382490"/>
                </a:lnTo>
                <a:lnTo>
                  <a:pt x="803401" y="383851"/>
                </a:lnTo>
                <a:lnTo>
                  <a:pt x="803174" y="385893"/>
                </a:lnTo>
                <a:lnTo>
                  <a:pt x="803401" y="387708"/>
                </a:lnTo>
                <a:lnTo>
                  <a:pt x="804081" y="389523"/>
                </a:lnTo>
                <a:lnTo>
                  <a:pt x="804761" y="391791"/>
                </a:lnTo>
                <a:lnTo>
                  <a:pt x="805894" y="394060"/>
                </a:lnTo>
                <a:lnTo>
                  <a:pt x="808840" y="399051"/>
                </a:lnTo>
                <a:lnTo>
                  <a:pt x="816546" y="410167"/>
                </a:lnTo>
                <a:lnTo>
                  <a:pt x="820852" y="416293"/>
                </a:lnTo>
                <a:lnTo>
                  <a:pt x="824704" y="423099"/>
                </a:lnTo>
                <a:lnTo>
                  <a:pt x="842835" y="456901"/>
                </a:lnTo>
                <a:lnTo>
                  <a:pt x="851447" y="473462"/>
                </a:lnTo>
                <a:lnTo>
                  <a:pt x="858245" y="485259"/>
                </a:lnTo>
                <a:lnTo>
                  <a:pt x="863458" y="494106"/>
                </a:lnTo>
                <a:lnTo>
                  <a:pt x="865724" y="497963"/>
                </a:lnTo>
                <a:lnTo>
                  <a:pt x="867990" y="502274"/>
                </a:lnTo>
                <a:lnTo>
                  <a:pt x="869350" y="506130"/>
                </a:lnTo>
                <a:lnTo>
                  <a:pt x="870030" y="508399"/>
                </a:lnTo>
                <a:lnTo>
                  <a:pt x="870483" y="510441"/>
                </a:lnTo>
                <a:lnTo>
                  <a:pt x="870710" y="512482"/>
                </a:lnTo>
                <a:lnTo>
                  <a:pt x="870710" y="514524"/>
                </a:lnTo>
                <a:lnTo>
                  <a:pt x="870483" y="516793"/>
                </a:lnTo>
                <a:lnTo>
                  <a:pt x="869804" y="518834"/>
                </a:lnTo>
                <a:lnTo>
                  <a:pt x="869577" y="521330"/>
                </a:lnTo>
                <a:lnTo>
                  <a:pt x="869350" y="523825"/>
                </a:lnTo>
                <a:lnTo>
                  <a:pt x="869577" y="526548"/>
                </a:lnTo>
                <a:lnTo>
                  <a:pt x="870030" y="529497"/>
                </a:lnTo>
                <a:lnTo>
                  <a:pt x="870937" y="532446"/>
                </a:lnTo>
                <a:lnTo>
                  <a:pt x="872070" y="535622"/>
                </a:lnTo>
                <a:lnTo>
                  <a:pt x="873430" y="539025"/>
                </a:lnTo>
                <a:lnTo>
                  <a:pt x="875016" y="542201"/>
                </a:lnTo>
                <a:lnTo>
                  <a:pt x="876829" y="545604"/>
                </a:lnTo>
                <a:lnTo>
                  <a:pt x="878869" y="548780"/>
                </a:lnTo>
                <a:lnTo>
                  <a:pt x="881135" y="552410"/>
                </a:lnTo>
                <a:lnTo>
                  <a:pt x="883175" y="555586"/>
                </a:lnTo>
                <a:lnTo>
                  <a:pt x="885668" y="558762"/>
                </a:lnTo>
                <a:lnTo>
                  <a:pt x="888387" y="561938"/>
                </a:lnTo>
                <a:lnTo>
                  <a:pt x="890880" y="564888"/>
                </a:lnTo>
                <a:lnTo>
                  <a:pt x="893826" y="568064"/>
                </a:lnTo>
                <a:lnTo>
                  <a:pt x="916489" y="591204"/>
                </a:lnTo>
                <a:lnTo>
                  <a:pt x="952976" y="628409"/>
                </a:lnTo>
                <a:lnTo>
                  <a:pt x="971787" y="647239"/>
                </a:lnTo>
                <a:lnTo>
                  <a:pt x="988557" y="664026"/>
                </a:lnTo>
                <a:lnTo>
                  <a:pt x="995809" y="670832"/>
                </a:lnTo>
                <a:lnTo>
                  <a:pt x="1001928" y="676277"/>
                </a:lnTo>
                <a:lnTo>
                  <a:pt x="1006688" y="680587"/>
                </a:lnTo>
                <a:lnTo>
                  <a:pt x="1009634" y="682856"/>
                </a:lnTo>
                <a:lnTo>
                  <a:pt x="1013033" y="685125"/>
                </a:lnTo>
                <a:lnTo>
                  <a:pt x="1018472" y="688981"/>
                </a:lnTo>
                <a:lnTo>
                  <a:pt x="1035243" y="701232"/>
                </a:lnTo>
                <a:lnTo>
                  <a:pt x="1057679" y="718020"/>
                </a:lnTo>
                <a:lnTo>
                  <a:pt x="1070597" y="727775"/>
                </a:lnTo>
                <a:lnTo>
                  <a:pt x="1084421" y="737757"/>
                </a:lnTo>
                <a:lnTo>
                  <a:pt x="1098926" y="747739"/>
                </a:lnTo>
                <a:lnTo>
                  <a:pt x="1113657" y="757947"/>
                </a:lnTo>
                <a:lnTo>
                  <a:pt x="1128841" y="767929"/>
                </a:lnTo>
                <a:lnTo>
                  <a:pt x="1144025" y="777684"/>
                </a:lnTo>
                <a:lnTo>
                  <a:pt x="1158756" y="786532"/>
                </a:lnTo>
                <a:lnTo>
                  <a:pt x="1166235" y="790842"/>
                </a:lnTo>
                <a:lnTo>
                  <a:pt x="1173260" y="794472"/>
                </a:lnTo>
                <a:lnTo>
                  <a:pt x="1180286" y="798102"/>
                </a:lnTo>
                <a:lnTo>
                  <a:pt x="1187085" y="801505"/>
                </a:lnTo>
                <a:lnTo>
                  <a:pt x="1193657" y="804454"/>
                </a:lnTo>
                <a:lnTo>
                  <a:pt x="1200229" y="807176"/>
                </a:lnTo>
                <a:lnTo>
                  <a:pt x="1205215" y="809445"/>
                </a:lnTo>
                <a:lnTo>
                  <a:pt x="1209521" y="811260"/>
                </a:lnTo>
                <a:lnTo>
                  <a:pt x="1213374" y="813529"/>
                </a:lnTo>
                <a:lnTo>
                  <a:pt x="1216546" y="815570"/>
                </a:lnTo>
                <a:lnTo>
                  <a:pt x="1219266" y="817839"/>
                </a:lnTo>
                <a:lnTo>
                  <a:pt x="1221306" y="820108"/>
                </a:lnTo>
                <a:lnTo>
                  <a:pt x="1222892" y="821923"/>
                </a:lnTo>
                <a:lnTo>
                  <a:pt x="1224252" y="824191"/>
                </a:lnTo>
                <a:lnTo>
                  <a:pt x="1224688" y="825500"/>
                </a:lnTo>
                <a:lnTo>
                  <a:pt x="1394461" y="825500"/>
                </a:lnTo>
                <a:lnTo>
                  <a:pt x="1407672" y="816269"/>
                </a:lnTo>
                <a:lnTo>
                  <a:pt x="1406764" y="814679"/>
                </a:lnTo>
                <a:lnTo>
                  <a:pt x="1405176" y="810816"/>
                </a:lnTo>
                <a:lnTo>
                  <a:pt x="1404041" y="808090"/>
                </a:lnTo>
                <a:lnTo>
                  <a:pt x="1403133" y="804909"/>
                </a:lnTo>
                <a:lnTo>
                  <a:pt x="1402226" y="801274"/>
                </a:lnTo>
                <a:lnTo>
                  <a:pt x="1401318" y="797866"/>
                </a:lnTo>
                <a:lnTo>
                  <a:pt x="1400864" y="794004"/>
                </a:lnTo>
                <a:lnTo>
                  <a:pt x="1400637" y="789915"/>
                </a:lnTo>
                <a:lnTo>
                  <a:pt x="1400864" y="786052"/>
                </a:lnTo>
                <a:lnTo>
                  <a:pt x="1401545" y="782190"/>
                </a:lnTo>
                <a:lnTo>
                  <a:pt x="1402453" y="780145"/>
                </a:lnTo>
                <a:lnTo>
                  <a:pt x="1403133" y="778328"/>
                </a:lnTo>
                <a:lnTo>
                  <a:pt x="1404041" y="776510"/>
                </a:lnTo>
                <a:lnTo>
                  <a:pt x="1405176" y="774693"/>
                </a:lnTo>
                <a:lnTo>
                  <a:pt x="1406310" y="773102"/>
                </a:lnTo>
                <a:lnTo>
                  <a:pt x="1407899" y="771512"/>
                </a:lnTo>
                <a:lnTo>
                  <a:pt x="1409487" y="770149"/>
                </a:lnTo>
                <a:lnTo>
                  <a:pt x="1411529" y="768558"/>
                </a:lnTo>
                <a:lnTo>
                  <a:pt x="1416068" y="765605"/>
                </a:lnTo>
                <a:lnTo>
                  <a:pt x="1421060" y="762197"/>
                </a:lnTo>
                <a:lnTo>
                  <a:pt x="1432406" y="753336"/>
                </a:lnTo>
                <a:lnTo>
                  <a:pt x="1446475" y="743340"/>
                </a:lnTo>
                <a:lnTo>
                  <a:pt x="1454418" y="737433"/>
                </a:lnTo>
                <a:lnTo>
                  <a:pt x="1463041" y="731753"/>
                </a:lnTo>
                <a:lnTo>
                  <a:pt x="1472571" y="725846"/>
                </a:lnTo>
                <a:lnTo>
                  <a:pt x="1482556" y="719939"/>
                </a:lnTo>
                <a:lnTo>
                  <a:pt x="1493448" y="713577"/>
                </a:lnTo>
                <a:lnTo>
                  <a:pt x="1504794" y="707670"/>
                </a:lnTo>
                <a:lnTo>
                  <a:pt x="1517275" y="701763"/>
                </a:lnTo>
                <a:lnTo>
                  <a:pt x="1530436" y="695856"/>
                </a:lnTo>
                <a:lnTo>
                  <a:pt x="1544279" y="690404"/>
                </a:lnTo>
                <a:lnTo>
                  <a:pt x="1558802" y="684951"/>
                </a:lnTo>
                <a:lnTo>
                  <a:pt x="1584671" y="676318"/>
                </a:lnTo>
                <a:lnTo>
                  <a:pt x="1607363" y="669502"/>
                </a:lnTo>
                <a:lnTo>
                  <a:pt x="1626878" y="664049"/>
                </a:lnTo>
                <a:lnTo>
                  <a:pt x="1643443" y="659732"/>
                </a:lnTo>
                <a:lnTo>
                  <a:pt x="1657739" y="656552"/>
                </a:lnTo>
                <a:lnTo>
                  <a:pt x="1669539" y="654507"/>
                </a:lnTo>
                <a:lnTo>
                  <a:pt x="1679070" y="653144"/>
                </a:lnTo>
                <a:lnTo>
                  <a:pt x="1686331" y="652462"/>
                </a:lnTo>
                <a:lnTo>
                  <a:pt x="1689735" y="652462"/>
                </a:lnTo>
                <a:lnTo>
                  <a:pt x="1693366" y="652462"/>
                </a:lnTo>
                <a:lnTo>
                  <a:pt x="1697451" y="653144"/>
                </a:lnTo>
                <a:lnTo>
                  <a:pt x="1701535" y="653825"/>
                </a:lnTo>
                <a:lnTo>
                  <a:pt x="1710158" y="655188"/>
                </a:lnTo>
                <a:lnTo>
                  <a:pt x="1718554" y="657233"/>
                </a:lnTo>
                <a:lnTo>
                  <a:pt x="1725816" y="659505"/>
                </a:lnTo>
                <a:lnTo>
                  <a:pt x="1732170" y="661323"/>
                </a:lnTo>
                <a:lnTo>
                  <a:pt x="1737843" y="662913"/>
                </a:lnTo>
                <a:lnTo>
                  <a:pt x="1757955" y="825500"/>
                </a:lnTo>
                <a:lnTo>
                  <a:pt x="1795330" y="825500"/>
                </a:lnTo>
                <a:lnTo>
                  <a:pt x="1795464" y="825183"/>
                </a:lnTo>
                <a:lnTo>
                  <a:pt x="1796372" y="823354"/>
                </a:lnTo>
                <a:lnTo>
                  <a:pt x="1797734" y="821525"/>
                </a:lnTo>
                <a:lnTo>
                  <a:pt x="1799096" y="819924"/>
                </a:lnTo>
                <a:lnTo>
                  <a:pt x="1802727" y="816265"/>
                </a:lnTo>
                <a:lnTo>
                  <a:pt x="1806813" y="812835"/>
                </a:lnTo>
                <a:lnTo>
                  <a:pt x="1811807" y="809405"/>
                </a:lnTo>
                <a:lnTo>
                  <a:pt x="1817254" y="806432"/>
                </a:lnTo>
                <a:lnTo>
                  <a:pt x="1822928" y="803002"/>
                </a:lnTo>
                <a:lnTo>
                  <a:pt x="1829284" y="800258"/>
                </a:lnTo>
                <a:lnTo>
                  <a:pt x="1835639" y="797514"/>
                </a:lnTo>
                <a:lnTo>
                  <a:pt x="1842222" y="794999"/>
                </a:lnTo>
                <a:lnTo>
                  <a:pt x="1849712" y="792712"/>
                </a:lnTo>
                <a:lnTo>
                  <a:pt x="1856734" y="791048"/>
                </a:lnTo>
                <a:lnTo>
                  <a:pt x="1803400" y="640325"/>
                </a:lnTo>
                <a:lnTo>
                  <a:pt x="1969600" y="134937"/>
                </a:lnTo>
                <a:lnTo>
                  <a:pt x="2003338" y="139243"/>
                </a:lnTo>
                <a:lnTo>
                  <a:pt x="2091185" y="215534"/>
                </a:lnTo>
                <a:lnTo>
                  <a:pt x="2092325" y="215676"/>
                </a:lnTo>
                <a:lnTo>
                  <a:pt x="2092111" y="216338"/>
                </a:lnTo>
                <a:lnTo>
                  <a:pt x="2092325" y="216524"/>
                </a:lnTo>
                <a:lnTo>
                  <a:pt x="1963865" y="614454"/>
                </a:lnTo>
                <a:lnTo>
                  <a:pt x="1994048" y="697384"/>
                </a:lnTo>
                <a:lnTo>
                  <a:pt x="2016098" y="758694"/>
                </a:lnTo>
                <a:lnTo>
                  <a:pt x="2023600" y="779961"/>
                </a:lnTo>
                <a:lnTo>
                  <a:pt x="2024052" y="781280"/>
                </a:lnTo>
                <a:lnTo>
                  <a:pt x="2026755" y="781507"/>
                </a:lnTo>
                <a:lnTo>
                  <a:pt x="2031294" y="781965"/>
                </a:lnTo>
                <a:lnTo>
                  <a:pt x="2034926" y="782879"/>
                </a:lnTo>
                <a:lnTo>
                  <a:pt x="2036288" y="783337"/>
                </a:lnTo>
                <a:lnTo>
                  <a:pt x="2037423" y="783794"/>
                </a:lnTo>
                <a:lnTo>
                  <a:pt x="2039011" y="785166"/>
                </a:lnTo>
                <a:lnTo>
                  <a:pt x="2041054" y="786767"/>
                </a:lnTo>
                <a:lnTo>
                  <a:pt x="2045140" y="790654"/>
                </a:lnTo>
                <a:lnTo>
                  <a:pt x="2048999" y="794999"/>
                </a:lnTo>
                <a:lnTo>
                  <a:pt x="2052857" y="800030"/>
                </a:lnTo>
                <a:lnTo>
                  <a:pt x="2056035" y="804603"/>
                </a:lnTo>
                <a:lnTo>
                  <a:pt x="2058532" y="809176"/>
                </a:lnTo>
                <a:lnTo>
                  <a:pt x="2060120" y="812606"/>
                </a:lnTo>
                <a:lnTo>
                  <a:pt x="2060801" y="813978"/>
                </a:lnTo>
                <a:lnTo>
                  <a:pt x="2061028" y="815122"/>
                </a:lnTo>
                <a:lnTo>
                  <a:pt x="2061217" y="825500"/>
                </a:lnTo>
                <a:lnTo>
                  <a:pt x="2617787" y="825500"/>
                </a:lnTo>
                <a:lnTo>
                  <a:pt x="2617787" y="866775"/>
                </a:lnTo>
                <a:lnTo>
                  <a:pt x="2617787" y="874713"/>
                </a:lnTo>
                <a:lnTo>
                  <a:pt x="2617787" y="963613"/>
                </a:lnTo>
                <a:lnTo>
                  <a:pt x="2249487" y="963613"/>
                </a:lnTo>
                <a:lnTo>
                  <a:pt x="2249487" y="2002513"/>
                </a:lnTo>
                <a:lnTo>
                  <a:pt x="2249487" y="2005235"/>
                </a:lnTo>
                <a:lnTo>
                  <a:pt x="2249026" y="2007504"/>
                </a:lnTo>
                <a:lnTo>
                  <a:pt x="2248565" y="2009999"/>
                </a:lnTo>
                <a:lnTo>
                  <a:pt x="2247642" y="2012267"/>
                </a:lnTo>
                <a:lnTo>
                  <a:pt x="2246489" y="2014536"/>
                </a:lnTo>
                <a:lnTo>
                  <a:pt x="2245335" y="2016577"/>
                </a:lnTo>
                <a:lnTo>
                  <a:pt x="2243951" y="2018165"/>
                </a:lnTo>
                <a:lnTo>
                  <a:pt x="2242337" y="2019980"/>
                </a:lnTo>
                <a:lnTo>
                  <a:pt x="2240491" y="2021794"/>
                </a:lnTo>
                <a:lnTo>
                  <a:pt x="2238646" y="2022928"/>
                </a:lnTo>
                <a:lnTo>
                  <a:pt x="2236570" y="2024289"/>
                </a:lnTo>
                <a:lnTo>
                  <a:pt x="2234494" y="2025197"/>
                </a:lnTo>
                <a:lnTo>
                  <a:pt x="2232188" y="2026104"/>
                </a:lnTo>
                <a:lnTo>
                  <a:pt x="2229650" y="2026558"/>
                </a:lnTo>
                <a:lnTo>
                  <a:pt x="2227113" y="2027238"/>
                </a:lnTo>
                <a:lnTo>
                  <a:pt x="2224576" y="2027238"/>
                </a:lnTo>
                <a:lnTo>
                  <a:pt x="2220424" y="2027238"/>
                </a:lnTo>
                <a:lnTo>
                  <a:pt x="2217887" y="2027238"/>
                </a:lnTo>
                <a:lnTo>
                  <a:pt x="2215580" y="2026558"/>
                </a:lnTo>
                <a:lnTo>
                  <a:pt x="2213043" y="2026104"/>
                </a:lnTo>
                <a:lnTo>
                  <a:pt x="2210736" y="2025197"/>
                </a:lnTo>
                <a:lnTo>
                  <a:pt x="2208429" y="2024289"/>
                </a:lnTo>
                <a:lnTo>
                  <a:pt x="2206353" y="2022928"/>
                </a:lnTo>
                <a:lnTo>
                  <a:pt x="2204739" y="2021794"/>
                </a:lnTo>
                <a:lnTo>
                  <a:pt x="2202893" y="2019980"/>
                </a:lnTo>
                <a:lnTo>
                  <a:pt x="2201279" y="2018165"/>
                </a:lnTo>
                <a:lnTo>
                  <a:pt x="2199895" y="2016577"/>
                </a:lnTo>
                <a:lnTo>
                  <a:pt x="2198742" y="2014536"/>
                </a:lnTo>
                <a:lnTo>
                  <a:pt x="2197588" y="2012267"/>
                </a:lnTo>
                <a:lnTo>
                  <a:pt x="2196666" y="2009999"/>
                </a:lnTo>
                <a:lnTo>
                  <a:pt x="2196204" y="2007504"/>
                </a:lnTo>
                <a:lnTo>
                  <a:pt x="2195512" y="2005235"/>
                </a:lnTo>
                <a:lnTo>
                  <a:pt x="2195512" y="2002513"/>
                </a:lnTo>
                <a:lnTo>
                  <a:pt x="2195512" y="1138896"/>
                </a:lnTo>
                <a:lnTo>
                  <a:pt x="2151062" y="1092447"/>
                </a:lnTo>
                <a:lnTo>
                  <a:pt x="2151062" y="1888408"/>
                </a:lnTo>
                <a:lnTo>
                  <a:pt x="2150835" y="1890907"/>
                </a:lnTo>
                <a:lnTo>
                  <a:pt x="2150607" y="1893632"/>
                </a:lnTo>
                <a:lnTo>
                  <a:pt x="2149924" y="1896130"/>
                </a:lnTo>
                <a:lnTo>
                  <a:pt x="2149240" y="1898628"/>
                </a:lnTo>
                <a:lnTo>
                  <a:pt x="2148102" y="1900899"/>
                </a:lnTo>
                <a:lnTo>
                  <a:pt x="2146963" y="1903170"/>
                </a:lnTo>
                <a:lnTo>
                  <a:pt x="2145369" y="1905214"/>
                </a:lnTo>
                <a:lnTo>
                  <a:pt x="2144002" y="1906804"/>
                </a:lnTo>
                <a:lnTo>
                  <a:pt x="2142180" y="1908620"/>
                </a:lnTo>
                <a:lnTo>
                  <a:pt x="2140131" y="1909983"/>
                </a:lnTo>
                <a:lnTo>
                  <a:pt x="2138309" y="1911573"/>
                </a:lnTo>
                <a:lnTo>
                  <a:pt x="2136031" y="1912481"/>
                </a:lnTo>
                <a:lnTo>
                  <a:pt x="2133754" y="1913617"/>
                </a:lnTo>
                <a:lnTo>
                  <a:pt x="2131476" y="1914071"/>
                </a:lnTo>
                <a:lnTo>
                  <a:pt x="2128971" y="1914525"/>
                </a:lnTo>
                <a:lnTo>
                  <a:pt x="2126466" y="1914525"/>
                </a:lnTo>
                <a:lnTo>
                  <a:pt x="2122367" y="1914525"/>
                </a:lnTo>
                <a:lnTo>
                  <a:pt x="2119862" y="1914525"/>
                </a:lnTo>
                <a:lnTo>
                  <a:pt x="2117356" y="1914071"/>
                </a:lnTo>
                <a:lnTo>
                  <a:pt x="2115079" y="1913617"/>
                </a:lnTo>
                <a:lnTo>
                  <a:pt x="2112801" y="1912481"/>
                </a:lnTo>
                <a:lnTo>
                  <a:pt x="2110524" y="1911573"/>
                </a:lnTo>
                <a:lnTo>
                  <a:pt x="2108702" y="1909983"/>
                </a:lnTo>
                <a:lnTo>
                  <a:pt x="2106652" y="1908620"/>
                </a:lnTo>
                <a:lnTo>
                  <a:pt x="2104830" y="1906804"/>
                </a:lnTo>
                <a:lnTo>
                  <a:pt x="2103464" y="1905214"/>
                </a:lnTo>
                <a:lnTo>
                  <a:pt x="2101870" y="1903170"/>
                </a:lnTo>
                <a:lnTo>
                  <a:pt x="2100731" y="1900899"/>
                </a:lnTo>
                <a:lnTo>
                  <a:pt x="2099592" y="1898628"/>
                </a:lnTo>
                <a:lnTo>
                  <a:pt x="2098909" y="1896130"/>
                </a:lnTo>
                <a:lnTo>
                  <a:pt x="2098226" y="1893632"/>
                </a:lnTo>
                <a:lnTo>
                  <a:pt x="2097998" y="1890907"/>
                </a:lnTo>
                <a:lnTo>
                  <a:pt x="2097543" y="1888408"/>
                </a:lnTo>
                <a:lnTo>
                  <a:pt x="2097099" y="963613"/>
                </a:lnTo>
                <a:lnTo>
                  <a:pt x="1400175" y="963613"/>
                </a:lnTo>
                <a:lnTo>
                  <a:pt x="1400175" y="977900"/>
                </a:lnTo>
                <a:lnTo>
                  <a:pt x="1631496" y="977900"/>
                </a:lnTo>
                <a:lnTo>
                  <a:pt x="1638300" y="978127"/>
                </a:lnTo>
                <a:lnTo>
                  <a:pt x="1644650" y="979035"/>
                </a:lnTo>
                <a:lnTo>
                  <a:pt x="1651000" y="979943"/>
                </a:lnTo>
                <a:lnTo>
                  <a:pt x="1657123" y="981077"/>
                </a:lnTo>
                <a:lnTo>
                  <a:pt x="1662793" y="982666"/>
                </a:lnTo>
                <a:lnTo>
                  <a:pt x="1668235" y="984709"/>
                </a:lnTo>
                <a:lnTo>
                  <a:pt x="1673225" y="986978"/>
                </a:lnTo>
                <a:lnTo>
                  <a:pt x="1677760" y="989702"/>
                </a:lnTo>
                <a:lnTo>
                  <a:pt x="1682069" y="992425"/>
                </a:lnTo>
                <a:lnTo>
                  <a:pt x="1685698" y="995376"/>
                </a:lnTo>
                <a:lnTo>
                  <a:pt x="1689100" y="998553"/>
                </a:lnTo>
                <a:lnTo>
                  <a:pt x="1691821" y="1001957"/>
                </a:lnTo>
                <a:lnTo>
                  <a:pt x="1694089" y="1005589"/>
                </a:lnTo>
                <a:lnTo>
                  <a:pt x="1694996" y="1007404"/>
                </a:lnTo>
                <a:lnTo>
                  <a:pt x="1695677" y="1009220"/>
                </a:lnTo>
                <a:lnTo>
                  <a:pt x="1696130" y="1011263"/>
                </a:lnTo>
                <a:lnTo>
                  <a:pt x="1696810" y="1013078"/>
                </a:lnTo>
                <a:lnTo>
                  <a:pt x="1697037" y="1015121"/>
                </a:lnTo>
                <a:lnTo>
                  <a:pt x="1697037" y="1017164"/>
                </a:lnTo>
                <a:lnTo>
                  <a:pt x="1697037" y="1843966"/>
                </a:lnTo>
                <a:lnTo>
                  <a:pt x="1697037" y="1845781"/>
                </a:lnTo>
                <a:lnTo>
                  <a:pt x="1696810" y="1847824"/>
                </a:lnTo>
                <a:lnTo>
                  <a:pt x="1696130" y="1849866"/>
                </a:lnTo>
                <a:lnTo>
                  <a:pt x="1695677" y="1851909"/>
                </a:lnTo>
                <a:lnTo>
                  <a:pt x="1694996" y="1853498"/>
                </a:lnTo>
                <a:lnTo>
                  <a:pt x="1694089" y="1855540"/>
                </a:lnTo>
                <a:lnTo>
                  <a:pt x="1691821" y="1858945"/>
                </a:lnTo>
                <a:lnTo>
                  <a:pt x="1689100" y="1862576"/>
                </a:lnTo>
                <a:lnTo>
                  <a:pt x="1685698" y="1865753"/>
                </a:lnTo>
                <a:lnTo>
                  <a:pt x="1682069" y="1868704"/>
                </a:lnTo>
                <a:lnTo>
                  <a:pt x="1677760" y="1871427"/>
                </a:lnTo>
                <a:lnTo>
                  <a:pt x="1673225" y="1873924"/>
                </a:lnTo>
                <a:lnTo>
                  <a:pt x="1668235" y="1876420"/>
                </a:lnTo>
                <a:lnTo>
                  <a:pt x="1662793" y="1878236"/>
                </a:lnTo>
                <a:lnTo>
                  <a:pt x="1657123" y="1879825"/>
                </a:lnTo>
                <a:lnTo>
                  <a:pt x="1651000" y="1881186"/>
                </a:lnTo>
                <a:lnTo>
                  <a:pt x="1644650" y="1882094"/>
                </a:lnTo>
                <a:lnTo>
                  <a:pt x="1638300" y="1882775"/>
                </a:lnTo>
                <a:lnTo>
                  <a:pt x="1631496" y="1882775"/>
                </a:lnTo>
                <a:lnTo>
                  <a:pt x="1400175" y="1882775"/>
                </a:lnTo>
                <a:lnTo>
                  <a:pt x="1400175" y="2002513"/>
                </a:lnTo>
                <a:lnTo>
                  <a:pt x="1400175" y="2005235"/>
                </a:lnTo>
                <a:lnTo>
                  <a:pt x="1399714" y="2007504"/>
                </a:lnTo>
                <a:lnTo>
                  <a:pt x="1399022" y="2009999"/>
                </a:lnTo>
                <a:lnTo>
                  <a:pt x="1398330" y="2012267"/>
                </a:lnTo>
                <a:lnTo>
                  <a:pt x="1397177" y="2014536"/>
                </a:lnTo>
                <a:lnTo>
                  <a:pt x="1395793" y="2016577"/>
                </a:lnTo>
                <a:lnTo>
                  <a:pt x="1394639" y="2018165"/>
                </a:lnTo>
                <a:lnTo>
                  <a:pt x="1392794" y="2019980"/>
                </a:lnTo>
                <a:lnTo>
                  <a:pt x="1390949" y="2021794"/>
                </a:lnTo>
                <a:lnTo>
                  <a:pt x="1389334" y="2022928"/>
                </a:lnTo>
                <a:lnTo>
                  <a:pt x="1387258" y="2024289"/>
                </a:lnTo>
                <a:lnTo>
                  <a:pt x="1384952" y="2025197"/>
                </a:lnTo>
                <a:lnTo>
                  <a:pt x="1382645" y="2026104"/>
                </a:lnTo>
                <a:lnTo>
                  <a:pt x="1380338" y="2026558"/>
                </a:lnTo>
                <a:lnTo>
                  <a:pt x="1378032" y="2027238"/>
                </a:lnTo>
                <a:lnTo>
                  <a:pt x="1375494" y="2027238"/>
                </a:lnTo>
                <a:lnTo>
                  <a:pt x="1371112" y="2027238"/>
                </a:lnTo>
                <a:lnTo>
                  <a:pt x="1368575" y="2027238"/>
                </a:lnTo>
                <a:lnTo>
                  <a:pt x="1366037" y="2026558"/>
                </a:lnTo>
                <a:lnTo>
                  <a:pt x="1363500" y="2026104"/>
                </a:lnTo>
                <a:lnTo>
                  <a:pt x="1361193" y="2025197"/>
                </a:lnTo>
                <a:lnTo>
                  <a:pt x="1359348" y="2024289"/>
                </a:lnTo>
                <a:lnTo>
                  <a:pt x="1357272" y="2022928"/>
                </a:lnTo>
                <a:lnTo>
                  <a:pt x="1355196" y="2021794"/>
                </a:lnTo>
                <a:lnTo>
                  <a:pt x="1353351" y="2019980"/>
                </a:lnTo>
                <a:lnTo>
                  <a:pt x="1351967" y="2018165"/>
                </a:lnTo>
                <a:lnTo>
                  <a:pt x="1350352" y="2016577"/>
                </a:lnTo>
                <a:lnTo>
                  <a:pt x="1349199" y="2014536"/>
                </a:lnTo>
                <a:lnTo>
                  <a:pt x="1348276" y="2012267"/>
                </a:lnTo>
                <a:lnTo>
                  <a:pt x="1347123" y="2009999"/>
                </a:lnTo>
                <a:lnTo>
                  <a:pt x="1346662" y="2007504"/>
                </a:lnTo>
                <a:lnTo>
                  <a:pt x="1346431" y="2005235"/>
                </a:lnTo>
                <a:lnTo>
                  <a:pt x="1346200" y="2002513"/>
                </a:lnTo>
                <a:lnTo>
                  <a:pt x="1346200" y="1882775"/>
                </a:lnTo>
                <a:lnTo>
                  <a:pt x="1292452" y="1882775"/>
                </a:lnTo>
                <a:lnTo>
                  <a:pt x="1285875" y="1882775"/>
                </a:lnTo>
                <a:lnTo>
                  <a:pt x="1279071" y="1882094"/>
                </a:lnTo>
                <a:lnTo>
                  <a:pt x="1272948" y="1881186"/>
                </a:lnTo>
                <a:lnTo>
                  <a:pt x="1267052" y="1879825"/>
                </a:lnTo>
                <a:lnTo>
                  <a:pt x="1261382" y="1878236"/>
                </a:lnTo>
                <a:lnTo>
                  <a:pt x="1255939" y="1876420"/>
                </a:lnTo>
                <a:lnTo>
                  <a:pt x="1250950" y="1873924"/>
                </a:lnTo>
                <a:lnTo>
                  <a:pt x="1246187" y="1871427"/>
                </a:lnTo>
                <a:lnTo>
                  <a:pt x="1241878" y="1868704"/>
                </a:lnTo>
                <a:lnTo>
                  <a:pt x="1238250" y="1865753"/>
                </a:lnTo>
                <a:lnTo>
                  <a:pt x="1235075" y="1862576"/>
                </a:lnTo>
                <a:lnTo>
                  <a:pt x="1232353" y="1858945"/>
                </a:lnTo>
                <a:lnTo>
                  <a:pt x="1230085" y="1855540"/>
                </a:lnTo>
                <a:lnTo>
                  <a:pt x="1229178" y="1853498"/>
                </a:lnTo>
                <a:lnTo>
                  <a:pt x="1228271" y="1851909"/>
                </a:lnTo>
                <a:lnTo>
                  <a:pt x="1227818" y="1849866"/>
                </a:lnTo>
                <a:lnTo>
                  <a:pt x="1227364" y="1847824"/>
                </a:lnTo>
                <a:lnTo>
                  <a:pt x="1227137" y="1845781"/>
                </a:lnTo>
                <a:lnTo>
                  <a:pt x="1227137" y="1843966"/>
                </a:lnTo>
                <a:lnTo>
                  <a:pt x="1227137" y="1017164"/>
                </a:lnTo>
                <a:lnTo>
                  <a:pt x="1227137" y="1015121"/>
                </a:lnTo>
                <a:lnTo>
                  <a:pt x="1227364" y="1013078"/>
                </a:lnTo>
                <a:lnTo>
                  <a:pt x="1227818" y="1011263"/>
                </a:lnTo>
                <a:lnTo>
                  <a:pt x="1228271" y="1009220"/>
                </a:lnTo>
                <a:lnTo>
                  <a:pt x="1229178" y="1007404"/>
                </a:lnTo>
                <a:lnTo>
                  <a:pt x="1230085" y="1005589"/>
                </a:lnTo>
                <a:lnTo>
                  <a:pt x="1232353" y="1001957"/>
                </a:lnTo>
                <a:lnTo>
                  <a:pt x="1235075" y="998553"/>
                </a:lnTo>
                <a:lnTo>
                  <a:pt x="1238250" y="995376"/>
                </a:lnTo>
                <a:lnTo>
                  <a:pt x="1241878" y="992425"/>
                </a:lnTo>
                <a:lnTo>
                  <a:pt x="1246187" y="989702"/>
                </a:lnTo>
                <a:lnTo>
                  <a:pt x="1247833" y="988761"/>
                </a:lnTo>
                <a:lnTo>
                  <a:pt x="1247813" y="963613"/>
                </a:lnTo>
                <a:lnTo>
                  <a:pt x="881062" y="963613"/>
                </a:lnTo>
                <a:lnTo>
                  <a:pt x="881062" y="874713"/>
                </a:lnTo>
                <a:lnTo>
                  <a:pt x="881062" y="866775"/>
                </a:lnTo>
                <a:lnTo>
                  <a:pt x="881062" y="848089"/>
                </a:lnTo>
                <a:lnTo>
                  <a:pt x="840568" y="827821"/>
                </a:lnTo>
                <a:lnTo>
                  <a:pt x="839888" y="826233"/>
                </a:lnTo>
                <a:lnTo>
                  <a:pt x="837849" y="823057"/>
                </a:lnTo>
                <a:lnTo>
                  <a:pt x="836716" y="821015"/>
                </a:lnTo>
                <a:lnTo>
                  <a:pt x="834903" y="818746"/>
                </a:lnTo>
                <a:lnTo>
                  <a:pt x="833316" y="816705"/>
                </a:lnTo>
                <a:lnTo>
                  <a:pt x="831277" y="814890"/>
                </a:lnTo>
                <a:lnTo>
                  <a:pt x="829010" y="813302"/>
                </a:lnTo>
                <a:lnTo>
                  <a:pt x="826744" y="812167"/>
                </a:lnTo>
                <a:lnTo>
                  <a:pt x="825837" y="811941"/>
                </a:lnTo>
                <a:lnTo>
                  <a:pt x="824478" y="811487"/>
                </a:lnTo>
                <a:lnTo>
                  <a:pt x="823345" y="811487"/>
                </a:lnTo>
                <a:lnTo>
                  <a:pt x="822211" y="811941"/>
                </a:lnTo>
                <a:lnTo>
                  <a:pt x="821078" y="812167"/>
                </a:lnTo>
                <a:lnTo>
                  <a:pt x="819945" y="812848"/>
                </a:lnTo>
                <a:lnTo>
                  <a:pt x="818812" y="813755"/>
                </a:lnTo>
                <a:lnTo>
                  <a:pt x="817679" y="814890"/>
                </a:lnTo>
                <a:lnTo>
                  <a:pt x="816319" y="816251"/>
                </a:lnTo>
                <a:lnTo>
                  <a:pt x="815412" y="818066"/>
                </a:lnTo>
                <a:lnTo>
                  <a:pt x="814053" y="820335"/>
                </a:lnTo>
                <a:lnTo>
                  <a:pt x="813146" y="822830"/>
                </a:lnTo>
                <a:lnTo>
                  <a:pt x="810653" y="828275"/>
                </a:lnTo>
                <a:lnTo>
                  <a:pt x="807480" y="834400"/>
                </a:lnTo>
                <a:lnTo>
                  <a:pt x="803401" y="841433"/>
                </a:lnTo>
                <a:lnTo>
                  <a:pt x="799095" y="848692"/>
                </a:lnTo>
                <a:lnTo>
                  <a:pt x="794109" y="856406"/>
                </a:lnTo>
                <a:lnTo>
                  <a:pt x="788897" y="864346"/>
                </a:lnTo>
                <a:lnTo>
                  <a:pt x="777792" y="880907"/>
                </a:lnTo>
                <a:lnTo>
                  <a:pt x="766234" y="897014"/>
                </a:lnTo>
                <a:lnTo>
                  <a:pt x="755356" y="911760"/>
                </a:lnTo>
                <a:lnTo>
                  <a:pt x="745611" y="924691"/>
                </a:lnTo>
                <a:lnTo>
                  <a:pt x="737905" y="934446"/>
                </a:lnTo>
                <a:lnTo>
                  <a:pt x="734506" y="938303"/>
                </a:lnTo>
                <a:lnTo>
                  <a:pt x="731786" y="942386"/>
                </a:lnTo>
                <a:lnTo>
                  <a:pt x="729747" y="946016"/>
                </a:lnTo>
                <a:lnTo>
                  <a:pt x="727707" y="949873"/>
                </a:lnTo>
                <a:lnTo>
                  <a:pt x="725894" y="953503"/>
                </a:lnTo>
                <a:lnTo>
                  <a:pt x="724534" y="956906"/>
                </a:lnTo>
                <a:lnTo>
                  <a:pt x="723174" y="960535"/>
                </a:lnTo>
                <a:lnTo>
                  <a:pt x="722041" y="963938"/>
                </a:lnTo>
                <a:lnTo>
                  <a:pt x="720455" y="970291"/>
                </a:lnTo>
                <a:lnTo>
                  <a:pt x="719548" y="976870"/>
                </a:lnTo>
                <a:lnTo>
                  <a:pt x="717735" y="988440"/>
                </a:lnTo>
                <a:lnTo>
                  <a:pt x="717509" y="991162"/>
                </a:lnTo>
                <a:lnTo>
                  <a:pt x="717509" y="993657"/>
                </a:lnTo>
                <a:lnTo>
                  <a:pt x="717735" y="996153"/>
                </a:lnTo>
                <a:lnTo>
                  <a:pt x="718415" y="998195"/>
                </a:lnTo>
                <a:lnTo>
                  <a:pt x="719775" y="1000463"/>
                </a:lnTo>
                <a:lnTo>
                  <a:pt x="721135" y="1002051"/>
                </a:lnTo>
                <a:lnTo>
                  <a:pt x="722948" y="1003866"/>
                </a:lnTo>
                <a:lnTo>
                  <a:pt x="725214" y="1005681"/>
                </a:lnTo>
                <a:lnTo>
                  <a:pt x="727934" y="1006815"/>
                </a:lnTo>
                <a:lnTo>
                  <a:pt x="731106" y="1008403"/>
                </a:lnTo>
                <a:lnTo>
                  <a:pt x="734506" y="1009538"/>
                </a:lnTo>
                <a:lnTo>
                  <a:pt x="738585" y="1010899"/>
                </a:lnTo>
                <a:lnTo>
                  <a:pt x="743118" y="1011806"/>
                </a:lnTo>
                <a:lnTo>
                  <a:pt x="747877" y="1012941"/>
                </a:lnTo>
                <a:lnTo>
                  <a:pt x="759208" y="1014982"/>
                </a:lnTo>
                <a:lnTo>
                  <a:pt x="767140" y="1016344"/>
                </a:lnTo>
                <a:lnTo>
                  <a:pt x="778019" y="1018385"/>
                </a:lnTo>
                <a:lnTo>
                  <a:pt x="807934" y="1024738"/>
                </a:lnTo>
                <a:lnTo>
                  <a:pt x="845781" y="1033358"/>
                </a:lnTo>
                <a:lnTo>
                  <a:pt x="866631" y="1038349"/>
                </a:lnTo>
                <a:lnTo>
                  <a:pt x="888387" y="1043794"/>
                </a:lnTo>
                <a:lnTo>
                  <a:pt x="910823" y="1049465"/>
                </a:lnTo>
                <a:lnTo>
                  <a:pt x="933033" y="1055364"/>
                </a:lnTo>
                <a:lnTo>
                  <a:pt x="954790" y="1061489"/>
                </a:lnTo>
                <a:lnTo>
                  <a:pt x="975866" y="1067614"/>
                </a:lnTo>
                <a:lnTo>
                  <a:pt x="996036" y="1073740"/>
                </a:lnTo>
                <a:lnTo>
                  <a:pt x="1014620" y="1079865"/>
                </a:lnTo>
                <a:lnTo>
                  <a:pt x="1030937" y="1085763"/>
                </a:lnTo>
                <a:lnTo>
                  <a:pt x="1038416" y="1088713"/>
                </a:lnTo>
                <a:lnTo>
                  <a:pt x="1045215" y="1091662"/>
                </a:lnTo>
                <a:lnTo>
                  <a:pt x="1072637" y="1103912"/>
                </a:lnTo>
                <a:lnTo>
                  <a:pt x="1087141" y="1110491"/>
                </a:lnTo>
                <a:lnTo>
                  <a:pt x="1101872" y="1117524"/>
                </a:lnTo>
                <a:lnTo>
                  <a:pt x="1116376" y="1124557"/>
                </a:lnTo>
                <a:lnTo>
                  <a:pt x="1130880" y="1132270"/>
                </a:lnTo>
                <a:lnTo>
                  <a:pt x="1144705" y="1139984"/>
                </a:lnTo>
                <a:lnTo>
                  <a:pt x="1158076" y="1147924"/>
                </a:lnTo>
                <a:lnTo>
                  <a:pt x="1164422" y="1152007"/>
                </a:lnTo>
                <a:lnTo>
                  <a:pt x="1170541" y="1155864"/>
                </a:lnTo>
                <a:lnTo>
                  <a:pt x="1176206" y="1159947"/>
                </a:lnTo>
                <a:lnTo>
                  <a:pt x="1181872" y="1163804"/>
                </a:lnTo>
                <a:lnTo>
                  <a:pt x="1186858" y="1168115"/>
                </a:lnTo>
                <a:lnTo>
                  <a:pt x="1191844" y="1171971"/>
                </a:lnTo>
                <a:lnTo>
                  <a:pt x="1195923" y="1176055"/>
                </a:lnTo>
                <a:lnTo>
                  <a:pt x="1200002" y="1179911"/>
                </a:lnTo>
                <a:lnTo>
                  <a:pt x="1203628" y="1183995"/>
                </a:lnTo>
                <a:lnTo>
                  <a:pt x="1206575" y="1187852"/>
                </a:lnTo>
                <a:lnTo>
                  <a:pt x="1209068" y="1191935"/>
                </a:lnTo>
                <a:lnTo>
                  <a:pt x="1211334" y="1195792"/>
                </a:lnTo>
                <a:lnTo>
                  <a:pt x="1212467" y="1199648"/>
                </a:lnTo>
                <a:lnTo>
                  <a:pt x="1213600" y="1203505"/>
                </a:lnTo>
                <a:lnTo>
                  <a:pt x="1213827" y="1205320"/>
                </a:lnTo>
                <a:lnTo>
                  <a:pt x="1213827" y="1207362"/>
                </a:lnTo>
                <a:lnTo>
                  <a:pt x="1213827" y="1208950"/>
                </a:lnTo>
                <a:lnTo>
                  <a:pt x="1213600" y="1210992"/>
                </a:lnTo>
                <a:lnTo>
                  <a:pt x="1211787" y="1221200"/>
                </a:lnTo>
                <a:lnTo>
                  <a:pt x="1210201" y="1237081"/>
                </a:lnTo>
                <a:lnTo>
                  <a:pt x="1207934" y="1257498"/>
                </a:lnTo>
                <a:lnTo>
                  <a:pt x="1205441" y="1281999"/>
                </a:lnTo>
                <a:lnTo>
                  <a:pt x="1200229" y="1340076"/>
                </a:lnTo>
                <a:lnTo>
                  <a:pt x="1194337" y="1404959"/>
                </a:lnTo>
                <a:lnTo>
                  <a:pt x="1188444" y="1471203"/>
                </a:lnTo>
                <a:lnTo>
                  <a:pt x="1182779" y="1532682"/>
                </a:lnTo>
                <a:lnTo>
                  <a:pt x="1180059" y="1560133"/>
                </a:lnTo>
                <a:lnTo>
                  <a:pt x="1177566" y="1583953"/>
                </a:lnTo>
                <a:lnTo>
                  <a:pt x="1175300" y="1603237"/>
                </a:lnTo>
                <a:lnTo>
                  <a:pt x="1173487" y="1618210"/>
                </a:lnTo>
                <a:lnTo>
                  <a:pt x="1166235" y="1661086"/>
                </a:lnTo>
                <a:lnTo>
                  <a:pt x="1163288" y="1679462"/>
                </a:lnTo>
                <a:lnTo>
                  <a:pt x="1160796" y="1695796"/>
                </a:lnTo>
                <a:lnTo>
                  <a:pt x="1158756" y="1710316"/>
                </a:lnTo>
                <a:lnTo>
                  <a:pt x="1157169" y="1724154"/>
                </a:lnTo>
                <a:lnTo>
                  <a:pt x="1156036" y="1736632"/>
                </a:lnTo>
                <a:lnTo>
                  <a:pt x="1155810" y="1742984"/>
                </a:lnTo>
                <a:lnTo>
                  <a:pt x="1155810" y="1748882"/>
                </a:lnTo>
                <a:lnTo>
                  <a:pt x="1155583" y="1759318"/>
                </a:lnTo>
                <a:lnTo>
                  <a:pt x="1155356" y="1763628"/>
                </a:lnTo>
                <a:lnTo>
                  <a:pt x="1154903" y="1767712"/>
                </a:lnTo>
                <a:lnTo>
                  <a:pt x="1154450" y="1771115"/>
                </a:lnTo>
                <a:lnTo>
                  <a:pt x="1153543" y="1774064"/>
                </a:lnTo>
                <a:lnTo>
                  <a:pt x="1152863" y="1776559"/>
                </a:lnTo>
                <a:lnTo>
                  <a:pt x="1151730" y="1778828"/>
                </a:lnTo>
                <a:lnTo>
                  <a:pt x="1150371" y="1780643"/>
                </a:lnTo>
                <a:lnTo>
                  <a:pt x="1148784" y="1782004"/>
                </a:lnTo>
                <a:lnTo>
                  <a:pt x="1147198" y="1783138"/>
                </a:lnTo>
                <a:lnTo>
                  <a:pt x="1145158" y="1783819"/>
                </a:lnTo>
                <a:lnTo>
                  <a:pt x="1142892" y="1784500"/>
                </a:lnTo>
                <a:lnTo>
                  <a:pt x="1140399" y="1785180"/>
                </a:lnTo>
                <a:lnTo>
                  <a:pt x="1137453" y="1785180"/>
                </a:lnTo>
                <a:lnTo>
                  <a:pt x="1134280" y="1785407"/>
                </a:lnTo>
                <a:lnTo>
                  <a:pt x="1112750" y="1785634"/>
                </a:lnTo>
                <a:lnTo>
                  <a:pt x="1081929" y="1786541"/>
                </a:lnTo>
                <a:lnTo>
                  <a:pt x="1042948" y="1787903"/>
                </a:lnTo>
                <a:lnTo>
                  <a:pt x="1043175" y="1793801"/>
                </a:lnTo>
                <a:lnTo>
                  <a:pt x="1043402" y="1800153"/>
                </a:lnTo>
                <a:lnTo>
                  <a:pt x="1044308" y="1807866"/>
                </a:lnTo>
                <a:lnTo>
                  <a:pt x="1044988" y="1812177"/>
                </a:lnTo>
                <a:lnTo>
                  <a:pt x="1045894" y="1816487"/>
                </a:lnTo>
                <a:lnTo>
                  <a:pt x="1046801" y="1821024"/>
                </a:lnTo>
                <a:lnTo>
                  <a:pt x="1047934" y="1825335"/>
                </a:lnTo>
                <a:lnTo>
                  <a:pt x="1049521" y="1829419"/>
                </a:lnTo>
                <a:lnTo>
                  <a:pt x="1051334" y="1833502"/>
                </a:lnTo>
                <a:lnTo>
                  <a:pt x="1052920" y="1837132"/>
                </a:lnTo>
                <a:lnTo>
                  <a:pt x="1055186" y="1840308"/>
                </a:lnTo>
                <a:lnTo>
                  <a:pt x="1057906" y="1843711"/>
                </a:lnTo>
                <a:lnTo>
                  <a:pt x="1060852" y="1846660"/>
                </a:lnTo>
                <a:lnTo>
                  <a:pt x="1064251" y="1849836"/>
                </a:lnTo>
                <a:lnTo>
                  <a:pt x="1067877" y="1852785"/>
                </a:lnTo>
                <a:lnTo>
                  <a:pt x="1075583" y="1858911"/>
                </a:lnTo>
                <a:lnTo>
                  <a:pt x="1084195" y="1865263"/>
                </a:lnTo>
                <a:lnTo>
                  <a:pt x="1092807" y="1871161"/>
                </a:lnTo>
                <a:lnTo>
                  <a:pt x="1101645" y="1876606"/>
                </a:lnTo>
                <a:lnTo>
                  <a:pt x="1109804" y="1882051"/>
                </a:lnTo>
                <a:lnTo>
                  <a:pt x="1116829" y="1887042"/>
                </a:lnTo>
                <a:lnTo>
                  <a:pt x="1120682" y="1889537"/>
                </a:lnTo>
                <a:lnTo>
                  <a:pt x="1125668" y="1892486"/>
                </a:lnTo>
                <a:lnTo>
                  <a:pt x="1131334" y="1895435"/>
                </a:lnTo>
                <a:lnTo>
                  <a:pt x="1137679" y="1898838"/>
                </a:lnTo>
                <a:lnTo>
                  <a:pt x="1144931" y="1902468"/>
                </a:lnTo>
                <a:lnTo>
                  <a:pt x="1152863" y="1905871"/>
                </a:lnTo>
                <a:lnTo>
                  <a:pt x="1161022" y="1909501"/>
                </a:lnTo>
                <a:lnTo>
                  <a:pt x="1169407" y="1913131"/>
                </a:lnTo>
                <a:lnTo>
                  <a:pt x="1178473" y="1916534"/>
                </a:lnTo>
                <a:lnTo>
                  <a:pt x="1187311" y="1919710"/>
                </a:lnTo>
                <a:lnTo>
                  <a:pt x="1196150" y="1923113"/>
                </a:lnTo>
                <a:lnTo>
                  <a:pt x="1205215" y="1926062"/>
                </a:lnTo>
                <a:lnTo>
                  <a:pt x="1213827" y="1928557"/>
                </a:lnTo>
                <a:lnTo>
                  <a:pt x="1221985" y="1930599"/>
                </a:lnTo>
                <a:lnTo>
                  <a:pt x="1229917" y="1932187"/>
                </a:lnTo>
                <a:lnTo>
                  <a:pt x="1237396" y="1933321"/>
                </a:lnTo>
                <a:lnTo>
                  <a:pt x="1250994" y="1935136"/>
                </a:lnTo>
                <a:lnTo>
                  <a:pt x="1263685" y="1936044"/>
                </a:lnTo>
                <a:lnTo>
                  <a:pt x="1275243" y="1937178"/>
                </a:lnTo>
                <a:lnTo>
                  <a:pt x="1285442" y="1938086"/>
                </a:lnTo>
                <a:lnTo>
                  <a:pt x="1289974" y="1938993"/>
                </a:lnTo>
                <a:lnTo>
                  <a:pt x="1293827" y="1939674"/>
                </a:lnTo>
                <a:lnTo>
                  <a:pt x="1297453" y="1940581"/>
                </a:lnTo>
                <a:lnTo>
                  <a:pt x="1300852" y="1941715"/>
                </a:lnTo>
                <a:lnTo>
                  <a:pt x="1303799" y="1942850"/>
                </a:lnTo>
                <a:lnTo>
                  <a:pt x="1306065" y="1944665"/>
                </a:lnTo>
                <a:lnTo>
                  <a:pt x="1306745" y="1945345"/>
                </a:lnTo>
                <a:lnTo>
                  <a:pt x="1307651" y="1946253"/>
                </a:lnTo>
                <a:lnTo>
                  <a:pt x="1308331" y="1947387"/>
                </a:lnTo>
                <a:lnTo>
                  <a:pt x="1309011" y="1948521"/>
                </a:lnTo>
                <a:lnTo>
                  <a:pt x="1311051" y="1953285"/>
                </a:lnTo>
                <a:lnTo>
                  <a:pt x="1312637" y="1958276"/>
                </a:lnTo>
                <a:lnTo>
                  <a:pt x="1313317" y="1960545"/>
                </a:lnTo>
                <a:lnTo>
                  <a:pt x="1314224" y="1963040"/>
                </a:lnTo>
                <a:lnTo>
                  <a:pt x="1314450" y="1965536"/>
                </a:lnTo>
                <a:lnTo>
                  <a:pt x="1314450" y="1967578"/>
                </a:lnTo>
                <a:lnTo>
                  <a:pt x="1313997" y="1970073"/>
                </a:lnTo>
                <a:lnTo>
                  <a:pt x="1313090" y="1972342"/>
                </a:lnTo>
                <a:lnTo>
                  <a:pt x="1311957" y="1974610"/>
                </a:lnTo>
                <a:lnTo>
                  <a:pt x="1310144" y="1976879"/>
                </a:lnTo>
                <a:lnTo>
                  <a:pt x="1307651" y="1979148"/>
                </a:lnTo>
                <a:lnTo>
                  <a:pt x="1304705" y="1980963"/>
                </a:lnTo>
                <a:lnTo>
                  <a:pt x="1300852" y="1983004"/>
                </a:lnTo>
                <a:lnTo>
                  <a:pt x="1296320" y="1985046"/>
                </a:lnTo>
                <a:lnTo>
                  <a:pt x="1290427" y="1987088"/>
                </a:lnTo>
                <a:lnTo>
                  <a:pt x="1282722" y="1988903"/>
                </a:lnTo>
                <a:lnTo>
                  <a:pt x="1273204" y="1990945"/>
                </a:lnTo>
                <a:lnTo>
                  <a:pt x="1262552" y="1992986"/>
                </a:lnTo>
                <a:lnTo>
                  <a:pt x="1250994" y="1994801"/>
                </a:lnTo>
                <a:lnTo>
                  <a:pt x="1238529" y="1996616"/>
                </a:lnTo>
                <a:lnTo>
                  <a:pt x="1212467" y="2000473"/>
                </a:lnTo>
                <a:lnTo>
                  <a:pt x="1186858" y="2003649"/>
                </a:lnTo>
                <a:lnTo>
                  <a:pt x="1163288" y="2006598"/>
                </a:lnTo>
                <a:lnTo>
                  <a:pt x="1131787" y="2010001"/>
                </a:lnTo>
                <a:lnTo>
                  <a:pt x="1127254" y="2010682"/>
                </a:lnTo>
                <a:lnTo>
                  <a:pt x="1122269" y="2010682"/>
                </a:lnTo>
                <a:lnTo>
                  <a:pt x="1116603" y="2010682"/>
                </a:lnTo>
                <a:lnTo>
                  <a:pt x="1110710" y="2010228"/>
                </a:lnTo>
                <a:lnTo>
                  <a:pt x="1104591" y="2010001"/>
                </a:lnTo>
                <a:lnTo>
                  <a:pt x="1097793" y="2009320"/>
                </a:lnTo>
                <a:lnTo>
                  <a:pt x="1090994" y="2008640"/>
                </a:lnTo>
                <a:lnTo>
                  <a:pt x="1083742" y="2007505"/>
                </a:lnTo>
                <a:lnTo>
                  <a:pt x="1076489" y="2006371"/>
                </a:lnTo>
                <a:lnTo>
                  <a:pt x="1069011" y="2004783"/>
                </a:lnTo>
                <a:lnTo>
                  <a:pt x="1061759" y="2003422"/>
                </a:lnTo>
                <a:lnTo>
                  <a:pt x="1054053" y="2001380"/>
                </a:lnTo>
                <a:lnTo>
                  <a:pt x="1046574" y="1999565"/>
                </a:lnTo>
                <a:lnTo>
                  <a:pt x="1039322" y="1997524"/>
                </a:lnTo>
                <a:lnTo>
                  <a:pt x="1032297" y="1995255"/>
                </a:lnTo>
                <a:lnTo>
                  <a:pt x="1025271" y="1992533"/>
                </a:lnTo>
                <a:lnTo>
                  <a:pt x="1012580" y="1987768"/>
                </a:lnTo>
                <a:lnTo>
                  <a:pt x="1001702" y="1984366"/>
                </a:lnTo>
                <a:lnTo>
                  <a:pt x="997169" y="1982777"/>
                </a:lnTo>
                <a:lnTo>
                  <a:pt x="993090" y="1981870"/>
                </a:lnTo>
                <a:lnTo>
                  <a:pt x="989011" y="1980736"/>
                </a:lnTo>
                <a:lnTo>
                  <a:pt x="985838" y="1980509"/>
                </a:lnTo>
                <a:lnTo>
                  <a:pt x="982892" y="1980282"/>
                </a:lnTo>
                <a:lnTo>
                  <a:pt x="980399" y="1980509"/>
                </a:lnTo>
                <a:lnTo>
                  <a:pt x="978359" y="1980963"/>
                </a:lnTo>
                <a:lnTo>
                  <a:pt x="976773" y="1982097"/>
                </a:lnTo>
                <a:lnTo>
                  <a:pt x="975413" y="1983458"/>
                </a:lnTo>
                <a:lnTo>
                  <a:pt x="974506" y="1985273"/>
                </a:lnTo>
                <a:lnTo>
                  <a:pt x="974053" y="1987542"/>
                </a:lnTo>
                <a:lnTo>
                  <a:pt x="973600" y="1990037"/>
                </a:lnTo>
                <a:lnTo>
                  <a:pt x="973600" y="1992759"/>
                </a:lnTo>
                <a:lnTo>
                  <a:pt x="973373" y="1995255"/>
                </a:lnTo>
                <a:lnTo>
                  <a:pt x="972920" y="1997524"/>
                </a:lnTo>
                <a:lnTo>
                  <a:pt x="972240" y="1999565"/>
                </a:lnTo>
                <a:lnTo>
                  <a:pt x="971560" y="2001380"/>
                </a:lnTo>
                <a:lnTo>
                  <a:pt x="970200" y="2003195"/>
                </a:lnTo>
                <a:lnTo>
                  <a:pt x="968841" y="2004329"/>
                </a:lnTo>
                <a:lnTo>
                  <a:pt x="967027" y="2005917"/>
                </a:lnTo>
                <a:lnTo>
                  <a:pt x="964988" y="2006825"/>
                </a:lnTo>
                <a:lnTo>
                  <a:pt x="962722" y="2007959"/>
                </a:lnTo>
                <a:lnTo>
                  <a:pt x="959775" y="2008640"/>
                </a:lnTo>
                <a:lnTo>
                  <a:pt x="956829" y="2009094"/>
                </a:lnTo>
                <a:lnTo>
                  <a:pt x="953203" y="2009547"/>
                </a:lnTo>
                <a:lnTo>
                  <a:pt x="949124" y="2009774"/>
                </a:lnTo>
                <a:lnTo>
                  <a:pt x="939832" y="2010001"/>
                </a:lnTo>
                <a:lnTo>
                  <a:pt x="934619" y="2010001"/>
                </a:lnTo>
                <a:lnTo>
                  <a:pt x="929634" y="2009547"/>
                </a:lnTo>
                <a:lnTo>
                  <a:pt x="924421" y="2009094"/>
                </a:lnTo>
                <a:lnTo>
                  <a:pt x="919435" y="2008186"/>
                </a:lnTo>
                <a:lnTo>
                  <a:pt x="910144" y="2006144"/>
                </a:lnTo>
                <a:lnTo>
                  <a:pt x="900852" y="2003876"/>
                </a:lnTo>
                <a:lnTo>
                  <a:pt x="884988" y="1999565"/>
                </a:lnTo>
                <a:lnTo>
                  <a:pt x="878642" y="1998204"/>
                </a:lnTo>
                <a:lnTo>
                  <a:pt x="875923" y="1997750"/>
                </a:lnTo>
                <a:lnTo>
                  <a:pt x="873430" y="1997750"/>
                </a:lnTo>
                <a:lnTo>
                  <a:pt x="870937" y="1997524"/>
                </a:lnTo>
                <a:lnTo>
                  <a:pt x="868217" y="1996843"/>
                </a:lnTo>
                <a:lnTo>
                  <a:pt x="865498" y="1995936"/>
                </a:lnTo>
                <a:lnTo>
                  <a:pt x="862551" y="1995028"/>
                </a:lnTo>
                <a:lnTo>
                  <a:pt x="859832" y="1993440"/>
                </a:lnTo>
                <a:lnTo>
                  <a:pt x="856659" y="1992079"/>
                </a:lnTo>
                <a:lnTo>
                  <a:pt x="853713" y="1990037"/>
                </a:lnTo>
                <a:lnTo>
                  <a:pt x="850993" y="1988222"/>
                </a:lnTo>
                <a:lnTo>
                  <a:pt x="848274" y="1985954"/>
                </a:lnTo>
                <a:lnTo>
                  <a:pt x="846007" y="1984139"/>
                </a:lnTo>
                <a:lnTo>
                  <a:pt x="843968" y="1981870"/>
                </a:lnTo>
                <a:lnTo>
                  <a:pt x="841928" y="1979601"/>
                </a:lnTo>
                <a:lnTo>
                  <a:pt x="840342" y="1977333"/>
                </a:lnTo>
                <a:lnTo>
                  <a:pt x="839209" y="1975064"/>
                </a:lnTo>
                <a:lnTo>
                  <a:pt x="838529" y="1973022"/>
                </a:lnTo>
                <a:lnTo>
                  <a:pt x="838075" y="1971208"/>
                </a:lnTo>
                <a:lnTo>
                  <a:pt x="838075" y="1969393"/>
                </a:lnTo>
                <a:lnTo>
                  <a:pt x="837622" y="1968258"/>
                </a:lnTo>
                <a:lnTo>
                  <a:pt x="837169" y="1967351"/>
                </a:lnTo>
                <a:lnTo>
                  <a:pt x="836262" y="1966897"/>
                </a:lnTo>
                <a:lnTo>
                  <a:pt x="835129" y="1966670"/>
                </a:lnTo>
                <a:lnTo>
                  <a:pt x="833996" y="1966670"/>
                </a:lnTo>
                <a:lnTo>
                  <a:pt x="831277" y="1967351"/>
                </a:lnTo>
                <a:lnTo>
                  <a:pt x="824024" y="1969619"/>
                </a:lnTo>
                <a:lnTo>
                  <a:pt x="819945" y="1970527"/>
                </a:lnTo>
                <a:lnTo>
                  <a:pt x="817905" y="1971208"/>
                </a:lnTo>
                <a:lnTo>
                  <a:pt x="815639" y="1971208"/>
                </a:lnTo>
                <a:lnTo>
                  <a:pt x="813373" y="1970981"/>
                </a:lnTo>
                <a:lnTo>
                  <a:pt x="811107" y="1970300"/>
                </a:lnTo>
                <a:lnTo>
                  <a:pt x="808840" y="1969393"/>
                </a:lnTo>
                <a:lnTo>
                  <a:pt x="806801" y="1968258"/>
                </a:lnTo>
                <a:lnTo>
                  <a:pt x="804534" y="1966670"/>
                </a:lnTo>
                <a:lnTo>
                  <a:pt x="802495" y="1964628"/>
                </a:lnTo>
                <a:lnTo>
                  <a:pt x="800455" y="1962360"/>
                </a:lnTo>
                <a:lnTo>
                  <a:pt x="798415" y="1960318"/>
                </a:lnTo>
                <a:lnTo>
                  <a:pt x="796829" y="1957596"/>
                </a:lnTo>
                <a:lnTo>
                  <a:pt x="795242" y="1954873"/>
                </a:lnTo>
                <a:lnTo>
                  <a:pt x="793883" y="1951924"/>
                </a:lnTo>
                <a:lnTo>
                  <a:pt x="792749" y="1948748"/>
                </a:lnTo>
                <a:lnTo>
                  <a:pt x="792070" y="1945799"/>
                </a:lnTo>
                <a:lnTo>
                  <a:pt x="791616" y="1942623"/>
                </a:lnTo>
                <a:lnTo>
                  <a:pt x="791616" y="1939447"/>
                </a:lnTo>
                <a:lnTo>
                  <a:pt x="791843" y="1935817"/>
                </a:lnTo>
                <a:lnTo>
                  <a:pt x="792523" y="1932641"/>
                </a:lnTo>
                <a:lnTo>
                  <a:pt x="793883" y="1929011"/>
                </a:lnTo>
                <a:lnTo>
                  <a:pt x="795242" y="1925154"/>
                </a:lnTo>
                <a:lnTo>
                  <a:pt x="797282" y="1921298"/>
                </a:lnTo>
                <a:lnTo>
                  <a:pt x="799548" y="1917441"/>
                </a:lnTo>
                <a:lnTo>
                  <a:pt x="802041" y="1913584"/>
                </a:lnTo>
                <a:lnTo>
                  <a:pt x="807254" y="1906098"/>
                </a:lnTo>
                <a:lnTo>
                  <a:pt x="812240" y="1899746"/>
                </a:lnTo>
                <a:lnTo>
                  <a:pt x="816319" y="1894301"/>
                </a:lnTo>
                <a:lnTo>
                  <a:pt x="820625" y="1889537"/>
                </a:lnTo>
                <a:lnTo>
                  <a:pt x="786630" y="1856869"/>
                </a:lnTo>
                <a:lnTo>
                  <a:pt x="785724" y="1858457"/>
                </a:lnTo>
                <a:lnTo>
                  <a:pt x="784364" y="1860272"/>
                </a:lnTo>
                <a:lnTo>
                  <a:pt x="782325" y="1862314"/>
                </a:lnTo>
                <a:lnTo>
                  <a:pt x="779605" y="1864128"/>
                </a:lnTo>
                <a:lnTo>
                  <a:pt x="778019" y="1865490"/>
                </a:lnTo>
                <a:lnTo>
                  <a:pt x="776206" y="1866397"/>
                </a:lnTo>
                <a:lnTo>
                  <a:pt x="773939" y="1867531"/>
                </a:lnTo>
                <a:lnTo>
                  <a:pt x="771673" y="1868212"/>
                </a:lnTo>
                <a:lnTo>
                  <a:pt x="769180" y="1868893"/>
                </a:lnTo>
                <a:lnTo>
                  <a:pt x="766460" y="1869346"/>
                </a:lnTo>
                <a:lnTo>
                  <a:pt x="763288" y="1869573"/>
                </a:lnTo>
                <a:lnTo>
                  <a:pt x="759208" y="1869573"/>
                </a:lnTo>
                <a:lnTo>
                  <a:pt x="754223" y="1869119"/>
                </a:lnTo>
                <a:lnTo>
                  <a:pt x="748783" y="1868439"/>
                </a:lnTo>
                <a:lnTo>
                  <a:pt x="736545" y="1866397"/>
                </a:lnTo>
                <a:lnTo>
                  <a:pt x="723854" y="1863902"/>
                </a:lnTo>
                <a:lnTo>
                  <a:pt x="712069" y="1861406"/>
                </a:lnTo>
                <a:lnTo>
                  <a:pt x="702098" y="1859137"/>
                </a:lnTo>
                <a:lnTo>
                  <a:pt x="692806" y="1856869"/>
                </a:lnTo>
                <a:lnTo>
                  <a:pt x="687593" y="1795162"/>
                </a:lnTo>
                <a:lnTo>
                  <a:pt x="686914" y="1793347"/>
                </a:lnTo>
                <a:lnTo>
                  <a:pt x="685780" y="1791079"/>
                </a:lnTo>
                <a:lnTo>
                  <a:pt x="683967" y="1787903"/>
                </a:lnTo>
                <a:lnTo>
                  <a:pt x="681248" y="1784273"/>
                </a:lnTo>
                <a:lnTo>
                  <a:pt x="679661" y="1782231"/>
                </a:lnTo>
                <a:lnTo>
                  <a:pt x="677622" y="1780189"/>
                </a:lnTo>
                <a:lnTo>
                  <a:pt x="675129" y="1778147"/>
                </a:lnTo>
                <a:lnTo>
                  <a:pt x="672636" y="1775879"/>
                </a:lnTo>
                <a:lnTo>
                  <a:pt x="669690" y="1773610"/>
                </a:lnTo>
                <a:lnTo>
                  <a:pt x="666290" y="1771342"/>
                </a:lnTo>
                <a:lnTo>
                  <a:pt x="658132" y="1766124"/>
                </a:lnTo>
                <a:lnTo>
                  <a:pt x="648387" y="1760452"/>
                </a:lnTo>
                <a:lnTo>
                  <a:pt x="637735" y="1754781"/>
                </a:lnTo>
                <a:lnTo>
                  <a:pt x="631843" y="1752058"/>
                </a:lnTo>
                <a:lnTo>
                  <a:pt x="625724" y="1749336"/>
                </a:lnTo>
                <a:lnTo>
                  <a:pt x="619378" y="1746614"/>
                </a:lnTo>
                <a:lnTo>
                  <a:pt x="613032" y="1744118"/>
                </a:lnTo>
                <a:lnTo>
                  <a:pt x="606234" y="1741623"/>
                </a:lnTo>
                <a:lnTo>
                  <a:pt x="598981" y="1739581"/>
                </a:lnTo>
                <a:lnTo>
                  <a:pt x="592183" y="1737766"/>
                </a:lnTo>
                <a:lnTo>
                  <a:pt x="584704" y="1735951"/>
                </a:lnTo>
                <a:lnTo>
                  <a:pt x="577225" y="1734817"/>
                </a:lnTo>
                <a:lnTo>
                  <a:pt x="569520" y="1733682"/>
                </a:lnTo>
                <a:lnTo>
                  <a:pt x="568613" y="1733682"/>
                </a:lnTo>
                <a:lnTo>
                  <a:pt x="567933" y="1733909"/>
                </a:lnTo>
                <a:lnTo>
                  <a:pt x="567480" y="1734817"/>
                </a:lnTo>
                <a:lnTo>
                  <a:pt x="567480" y="1735724"/>
                </a:lnTo>
                <a:lnTo>
                  <a:pt x="567933" y="1738220"/>
                </a:lnTo>
                <a:lnTo>
                  <a:pt x="567933" y="1739808"/>
                </a:lnTo>
                <a:lnTo>
                  <a:pt x="567933" y="1741850"/>
                </a:lnTo>
                <a:lnTo>
                  <a:pt x="567480" y="1751605"/>
                </a:lnTo>
                <a:lnTo>
                  <a:pt x="567253" y="1767258"/>
                </a:lnTo>
                <a:lnTo>
                  <a:pt x="567027" y="1788356"/>
                </a:lnTo>
                <a:lnTo>
                  <a:pt x="545270" y="1788129"/>
                </a:lnTo>
                <a:lnTo>
                  <a:pt x="544817" y="1794255"/>
                </a:lnTo>
                <a:lnTo>
                  <a:pt x="547537" y="1797204"/>
                </a:lnTo>
                <a:lnTo>
                  <a:pt x="550256" y="1800380"/>
                </a:lnTo>
                <a:lnTo>
                  <a:pt x="553202" y="1804690"/>
                </a:lnTo>
                <a:lnTo>
                  <a:pt x="556375" y="1809228"/>
                </a:lnTo>
                <a:lnTo>
                  <a:pt x="557962" y="1811723"/>
                </a:lnTo>
                <a:lnTo>
                  <a:pt x="559095" y="1814445"/>
                </a:lnTo>
                <a:lnTo>
                  <a:pt x="560228" y="1816714"/>
                </a:lnTo>
                <a:lnTo>
                  <a:pt x="560908" y="1819210"/>
                </a:lnTo>
                <a:lnTo>
                  <a:pt x="561361" y="1821705"/>
                </a:lnTo>
                <a:lnTo>
                  <a:pt x="561361" y="1824201"/>
                </a:lnTo>
                <a:lnTo>
                  <a:pt x="561361" y="1826696"/>
                </a:lnTo>
                <a:lnTo>
                  <a:pt x="560908" y="1829645"/>
                </a:lnTo>
                <a:lnTo>
                  <a:pt x="560001" y="1832595"/>
                </a:lnTo>
                <a:lnTo>
                  <a:pt x="558868" y="1835771"/>
                </a:lnTo>
                <a:lnTo>
                  <a:pt x="557508" y="1838947"/>
                </a:lnTo>
                <a:lnTo>
                  <a:pt x="555695" y="1842350"/>
                </a:lnTo>
                <a:lnTo>
                  <a:pt x="553656" y="1845526"/>
                </a:lnTo>
                <a:lnTo>
                  <a:pt x="551163" y="1848475"/>
                </a:lnTo>
                <a:lnTo>
                  <a:pt x="548443" y="1851651"/>
                </a:lnTo>
                <a:lnTo>
                  <a:pt x="545270" y="1854373"/>
                </a:lnTo>
                <a:lnTo>
                  <a:pt x="541644" y="1857096"/>
                </a:lnTo>
                <a:lnTo>
                  <a:pt x="537565" y="1858911"/>
                </a:lnTo>
                <a:lnTo>
                  <a:pt x="533259" y="1860952"/>
                </a:lnTo>
                <a:lnTo>
                  <a:pt x="528273" y="1862314"/>
                </a:lnTo>
                <a:lnTo>
                  <a:pt x="525780" y="1862767"/>
                </a:lnTo>
                <a:lnTo>
                  <a:pt x="523061" y="1862994"/>
                </a:lnTo>
                <a:lnTo>
                  <a:pt x="520114" y="1863221"/>
                </a:lnTo>
                <a:lnTo>
                  <a:pt x="516942" y="1863448"/>
                </a:lnTo>
                <a:lnTo>
                  <a:pt x="511276" y="1863221"/>
                </a:lnTo>
                <a:lnTo>
                  <a:pt x="505837" y="1862314"/>
                </a:lnTo>
                <a:lnTo>
                  <a:pt x="500624" y="1860952"/>
                </a:lnTo>
                <a:lnTo>
                  <a:pt x="496092" y="1859137"/>
                </a:lnTo>
                <a:lnTo>
                  <a:pt x="491559" y="1857323"/>
                </a:lnTo>
                <a:lnTo>
                  <a:pt x="487480" y="1854827"/>
                </a:lnTo>
                <a:lnTo>
                  <a:pt x="483854" y="1852105"/>
                </a:lnTo>
                <a:lnTo>
                  <a:pt x="480681" y="1849156"/>
                </a:lnTo>
                <a:lnTo>
                  <a:pt x="477961" y="1845753"/>
                </a:lnTo>
                <a:lnTo>
                  <a:pt x="475242" y="1842350"/>
                </a:lnTo>
                <a:lnTo>
                  <a:pt x="473202" y="1838947"/>
                </a:lnTo>
                <a:lnTo>
                  <a:pt x="471389" y="1835544"/>
                </a:lnTo>
                <a:lnTo>
                  <a:pt x="470029" y="1831687"/>
                </a:lnTo>
                <a:lnTo>
                  <a:pt x="468896" y="1828284"/>
                </a:lnTo>
                <a:lnTo>
                  <a:pt x="468443" y="1824427"/>
                </a:lnTo>
                <a:lnTo>
                  <a:pt x="468216" y="1821024"/>
                </a:lnTo>
                <a:lnTo>
                  <a:pt x="468443" y="1817622"/>
                </a:lnTo>
                <a:lnTo>
                  <a:pt x="468670" y="1814672"/>
                </a:lnTo>
                <a:lnTo>
                  <a:pt x="468896" y="1811269"/>
                </a:lnTo>
                <a:lnTo>
                  <a:pt x="469803" y="1808547"/>
                </a:lnTo>
                <a:lnTo>
                  <a:pt x="470483" y="1805825"/>
                </a:lnTo>
                <a:lnTo>
                  <a:pt x="471162" y="1803329"/>
                </a:lnTo>
                <a:lnTo>
                  <a:pt x="472976" y="1799019"/>
                </a:lnTo>
                <a:lnTo>
                  <a:pt x="475242" y="1795389"/>
                </a:lnTo>
                <a:lnTo>
                  <a:pt x="477508" y="1792667"/>
                </a:lnTo>
                <a:lnTo>
                  <a:pt x="479321" y="1790852"/>
                </a:lnTo>
                <a:lnTo>
                  <a:pt x="480454" y="1789944"/>
                </a:lnTo>
                <a:lnTo>
                  <a:pt x="481361" y="1789717"/>
                </a:lnTo>
                <a:lnTo>
                  <a:pt x="482041" y="1789037"/>
                </a:lnTo>
                <a:lnTo>
                  <a:pt x="482494" y="1788129"/>
                </a:lnTo>
                <a:lnTo>
                  <a:pt x="483400" y="1786541"/>
                </a:lnTo>
                <a:lnTo>
                  <a:pt x="483627" y="1784500"/>
                </a:lnTo>
                <a:lnTo>
                  <a:pt x="484307" y="1780189"/>
                </a:lnTo>
                <a:lnTo>
                  <a:pt x="484534" y="1775198"/>
                </a:lnTo>
                <a:lnTo>
                  <a:pt x="484534" y="1770207"/>
                </a:lnTo>
                <a:lnTo>
                  <a:pt x="484534" y="1765897"/>
                </a:lnTo>
                <a:lnTo>
                  <a:pt x="484307" y="1761813"/>
                </a:lnTo>
                <a:lnTo>
                  <a:pt x="482947" y="1762040"/>
                </a:lnTo>
                <a:lnTo>
                  <a:pt x="481361" y="1762267"/>
                </a:lnTo>
                <a:lnTo>
                  <a:pt x="479321" y="1762494"/>
                </a:lnTo>
                <a:lnTo>
                  <a:pt x="476828" y="1763175"/>
                </a:lnTo>
                <a:lnTo>
                  <a:pt x="474335" y="1764536"/>
                </a:lnTo>
                <a:lnTo>
                  <a:pt x="471616" y="1765897"/>
                </a:lnTo>
                <a:lnTo>
                  <a:pt x="468896" y="1767939"/>
                </a:lnTo>
                <a:lnTo>
                  <a:pt x="463684" y="1772703"/>
                </a:lnTo>
                <a:lnTo>
                  <a:pt x="457111" y="1779055"/>
                </a:lnTo>
                <a:lnTo>
                  <a:pt x="449179" y="1786995"/>
                </a:lnTo>
                <a:lnTo>
                  <a:pt x="440568" y="1796750"/>
                </a:lnTo>
                <a:lnTo>
                  <a:pt x="435808" y="1802195"/>
                </a:lnTo>
                <a:lnTo>
                  <a:pt x="431276" y="1807866"/>
                </a:lnTo>
                <a:lnTo>
                  <a:pt x="426517" y="1813765"/>
                </a:lnTo>
                <a:lnTo>
                  <a:pt x="421984" y="1820344"/>
                </a:lnTo>
                <a:lnTo>
                  <a:pt x="417225" y="1826923"/>
                </a:lnTo>
                <a:lnTo>
                  <a:pt x="412465" y="1833956"/>
                </a:lnTo>
                <a:lnTo>
                  <a:pt x="407933" y="1841215"/>
                </a:lnTo>
                <a:lnTo>
                  <a:pt x="403854" y="1848929"/>
                </a:lnTo>
                <a:lnTo>
                  <a:pt x="389123" y="1875925"/>
                </a:lnTo>
                <a:lnTo>
                  <a:pt x="378924" y="1895209"/>
                </a:lnTo>
                <a:lnTo>
                  <a:pt x="375298" y="1902695"/>
                </a:lnTo>
                <a:lnTo>
                  <a:pt x="372352" y="1908367"/>
                </a:lnTo>
                <a:lnTo>
                  <a:pt x="370312" y="1913131"/>
                </a:lnTo>
                <a:lnTo>
                  <a:pt x="369179" y="1916534"/>
                </a:lnTo>
                <a:lnTo>
                  <a:pt x="368273" y="1918802"/>
                </a:lnTo>
                <a:lnTo>
                  <a:pt x="368046" y="1920844"/>
                </a:lnTo>
                <a:lnTo>
                  <a:pt x="368273" y="1921978"/>
                </a:lnTo>
                <a:lnTo>
                  <a:pt x="368953" y="1922659"/>
                </a:lnTo>
                <a:lnTo>
                  <a:pt x="369633" y="1923566"/>
                </a:lnTo>
                <a:lnTo>
                  <a:pt x="370992" y="1924247"/>
                </a:lnTo>
                <a:lnTo>
                  <a:pt x="375298" y="1926516"/>
                </a:lnTo>
                <a:lnTo>
                  <a:pt x="376658" y="1927196"/>
                </a:lnTo>
                <a:lnTo>
                  <a:pt x="378018" y="1928557"/>
                </a:lnTo>
                <a:lnTo>
                  <a:pt x="379604" y="1929692"/>
                </a:lnTo>
                <a:lnTo>
                  <a:pt x="380964" y="1931507"/>
                </a:lnTo>
                <a:lnTo>
                  <a:pt x="383684" y="1935363"/>
                </a:lnTo>
                <a:lnTo>
                  <a:pt x="385270" y="1937859"/>
                </a:lnTo>
                <a:lnTo>
                  <a:pt x="386403" y="1940127"/>
                </a:lnTo>
                <a:lnTo>
                  <a:pt x="387763" y="1942850"/>
                </a:lnTo>
                <a:lnTo>
                  <a:pt x="388669" y="1945572"/>
                </a:lnTo>
                <a:lnTo>
                  <a:pt x="389576" y="1948521"/>
                </a:lnTo>
                <a:lnTo>
                  <a:pt x="390482" y="1951470"/>
                </a:lnTo>
                <a:lnTo>
                  <a:pt x="390936" y="1954420"/>
                </a:lnTo>
                <a:lnTo>
                  <a:pt x="391389" y="1957596"/>
                </a:lnTo>
                <a:lnTo>
                  <a:pt x="391389" y="1960772"/>
                </a:lnTo>
                <a:lnTo>
                  <a:pt x="391389" y="1963948"/>
                </a:lnTo>
                <a:lnTo>
                  <a:pt x="390936" y="1967124"/>
                </a:lnTo>
                <a:lnTo>
                  <a:pt x="390256" y="1970981"/>
                </a:lnTo>
                <a:lnTo>
                  <a:pt x="389349" y="1974610"/>
                </a:lnTo>
                <a:lnTo>
                  <a:pt x="387990" y="1978921"/>
                </a:lnTo>
                <a:lnTo>
                  <a:pt x="386403" y="1982777"/>
                </a:lnTo>
                <a:lnTo>
                  <a:pt x="384590" y="1987088"/>
                </a:lnTo>
                <a:lnTo>
                  <a:pt x="382324" y="1991171"/>
                </a:lnTo>
                <a:lnTo>
                  <a:pt x="379378" y="1995028"/>
                </a:lnTo>
                <a:lnTo>
                  <a:pt x="375978" y="1998885"/>
                </a:lnTo>
                <a:lnTo>
                  <a:pt x="372579" y="2002288"/>
                </a:lnTo>
                <a:lnTo>
                  <a:pt x="370312" y="2003876"/>
                </a:lnTo>
                <a:lnTo>
                  <a:pt x="368273" y="2005464"/>
                </a:lnTo>
                <a:lnTo>
                  <a:pt x="366006" y="2006825"/>
                </a:lnTo>
                <a:lnTo>
                  <a:pt x="363514" y="2008186"/>
                </a:lnTo>
                <a:lnTo>
                  <a:pt x="361021" y="2009320"/>
                </a:lnTo>
                <a:lnTo>
                  <a:pt x="358301" y="2010228"/>
                </a:lnTo>
                <a:lnTo>
                  <a:pt x="355355" y="2011135"/>
                </a:lnTo>
                <a:lnTo>
                  <a:pt x="352182" y="2011816"/>
                </a:lnTo>
                <a:lnTo>
                  <a:pt x="349009" y="2012496"/>
                </a:lnTo>
                <a:lnTo>
                  <a:pt x="345836" y="2012723"/>
                </a:lnTo>
                <a:lnTo>
                  <a:pt x="342437" y="2012950"/>
                </a:lnTo>
                <a:lnTo>
                  <a:pt x="338584" y="2012950"/>
                </a:lnTo>
                <a:lnTo>
                  <a:pt x="334958" y="2012723"/>
                </a:lnTo>
                <a:lnTo>
                  <a:pt x="331559" y="2012496"/>
                </a:lnTo>
                <a:lnTo>
                  <a:pt x="327933" y="2012043"/>
                </a:lnTo>
                <a:lnTo>
                  <a:pt x="324760" y="2011589"/>
                </a:lnTo>
                <a:lnTo>
                  <a:pt x="321587" y="2010908"/>
                </a:lnTo>
                <a:lnTo>
                  <a:pt x="318641" y="2009774"/>
                </a:lnTo>
                <a:lnTo>
                  <a:pt x="315921" y="2008867"/>
                </a:lnTo>
                <a:lnTo>
                  <a:pt x="313202" y="2007505"/>
                </a:lnTo>
                <a:lnTo>
                  <a:pt x="310709" y="2006371"/>
                </a:lnTo>
                <a:lnTo>
                  <a:pt x="308216" y="2005010"/>
                </a:lnTo>
                <a:lnTo>
                  <a:pt x="303683" y="2001834"/>
                </a:lnTo>
                <a:lnTo>
                  <a:pt x="299831" y="1998658"/>
                </a:lnTo>
                <a:lnTo>
                  <a:pt x="296205" y="1995028"/>
                </a:lnTo>
                <a:lnTo>
                  <a:pt x="293032" y="1991171"/>
                </a:lnTo>
                <a:lnTo>
                  <a:pt x="290539" y="1987315"/>
                </a:lnTo>
                <a:lnTo>
                  <a:pt x="288499" y="1983231"/>
                </a:lnTo>
                <a:lnTo>
                  <a:pt x="287139" y="1979148"/>
                </a:lnTo>
                <a:lnTo>
                  <a:pt x="285780" y="1975064"/>
                </a:lnTo>
                <a:lnTo>
                  <a:pt x="285100" y="1971208"/>
                </a:lnTo>
                <a:lnTo>
                  <a:pt x="284873" y="1967351"/>
                </a:lnTo>
                <a:lnTo>
                  <a:pt x="284873" y="1963948"/>
                </a:lnTo>
                <a:lnTo>
                  <a:pt x="285326" y="1960545"/>
                </a:lnTo>
                <a:lnTo>
                  <a:pt x="285780" y="1956915"/>
                </a:lnTo>
                <a:lnTo>
                  <a:pt x="286913" y="1953739"/>
                </a:lnTo>
                <a:lnTo>
                  <a:pt x="287819" y="1950790"/>
                </a:lnTo>
                <a:lnTo>
                  <a:pt x="289406" y="1947614"/>
                </a:lnTo>
                <a:lnTo>
                  <a:pt x="290766" y="1944665"/>
                </a:lnTo>
                <a:lnTo>
                  <a:pt x="292352" y="1941942"/>
                </a:lnTo>
                <a:lnTo>
                  <a:pt x="294392" y="1939447"/>
                </a:lnTo>
                <a:lnTo>
                  <a:pt x="295978" y="1936951"/>
                </a:lnTo>
                <a:lnTo>
                  <a:pt x="298244" y="1934683"/>
                </a:lnTo>
                <a:lnTo>
                  <a:pt x="300284" y="1932414"/>
                </a:lnTo>
                <a:lnTo>
                  <a:pt x="302550" y="1930599"/>
                </a:lnTo>
                <a:lnTo>
                  <a:pt x="304590" y="1929011"/>
                </a:lnTo>
                <a:lnTo>
                  <a:pt x="306856" y="1927650"/>
                </a:lnTo>
                <a:lnTo>
                  <a:pt x="309349" y="1926516"/>
                </a:lnTo>
                <a:lnTo>
                  <a:pt x="311615" y="1925835"/>
                </a:lnTo>
                <a:lnTo>
                  <a:pt x="315921" y="1924247"/>
                </a:lnTo>
                <a:lnTo>
                  <a:pt x="319547" y="1922659"/>
                </a:lnTo>
                <a:lnTo>
                  <a:pt x="322494" y="1921298"/>
                </a:lnTo>
                <a:lnTo>
                  <a:pt x="324987" y="1919483"/>
                </a:lnTo>
                <a:lnTo>
                  <a:pt x="327026" y="1918122"/>
                </a:lnTo>
                <a:lnTo>
                  <a:pt x="328839" y="1916534"/>
                </a:lnTo>
                <a:lnTo>
                  <a:pt x="329972" y="1914719"/>
                </a:lnTo>
                <a:lnTo>
                  <a:pt x="330879" y="1913131"/>
                </a:lnTo>
                <a:lnTo>
                  <a:pt x="332012" y="1911089"/>
                </a:lnTo>
                <a:lnTo>
                  <a:pt x="332692" y="1908820"/>
                </a:lnTo>
                <a:lnTo>
                  <a:pt x="334732" y="1903149"/>
                </a:lnTo>
                <a:lnTo>
                  <a:pt x="336771" y="1896797"/>
                </a:lnTo>
                <a:lnTo>
                  <a:pt x="337904" y="1893394"/>
                </a:lnTo>
                <a:lnTo>
                  <a:pt x="339491" y="1890218"/>
                </a:lnTo>
                <a:lnTo>
                  <a:pt x="342890" y="1882277"/>
                </a:lnTo>
                <a:lnTo>
                  <a:pt x="347876" y="1871161"/>
                </a:lnTo>
                <a:lnTo>
                  <a:pt x="354222" y="1857323"/>
                </a:lnTo>
                <a:lnTo>
                  <a:pt x="358301" y="1849609"/>
                </a:lnTo>
                <a:lnTo>
                  <a:pt x="362154" y="1841669"/>
                </a:lnTo>
                <a:lnTo>
                  <a:pt x="366686" y="1833729"/>
                </a:lnTo>
                <a:lnTo>
                  <a:pt x="371672" y="1825562"/>
                </a:lnTo>
                <a:lnTo>
                  <a:pt x="376885" y="1817395"/>
                </a:lnTo>
                <a:lnTo>
                  <a:pt x="382324" y="1809228"/>
                </a:lnTo>
                <a:lnTo>
                  <a:pt x="387990" y="1801514"/>
                </a:lnTo>
                <a:lnTo>
                  <a:pt x="393882" y="1794028"/>
                </a:lnTo>
                <a:lnTo>
                  <a:pt x="400228" y="1786768"/>
                </a:lnTo>
                <a:lnTo>
                  <a:pt x="403627" y="1783592"/>
                </a:lnTo>
                <a:lnTo>
                  <a:pt x="406800" y="1780643"/>
                </a:lnTo>
                <a:lnTo>
                  <a:pt x="428783" y="1760452"/>
                </a:lnTo>
                <a:lnTo>
                  <a:pt x="442154" y="1748429"/>
                </a:lnTo>
                <a:lnTo>
                  <a:pt x="450313" y="1740488"/>
                </a:lnTo>
                <a:lnTo>
                  <a:pt x="450539" y="1740261"/>
                </a:lnTo>
                <a:lnTo>
                  <a:pt x="451219" y="1739127"/>
                </a:lnTo>
                <a:lnTo>
                  <a:pt x="451219" y="1737766"/>
                </a:lnTo>
                <a:lnTo>
                  <a:pt x="451219" y="1736859"/>
                </a:lnTo>
                <a:lnTo>
                  <a:pt x="450539" y="1736178"/>
                </a:lnTo>
                <a:lnTo>
                  <a:pt x="450086" y="1735497"/>
                </a:lnTo>
                <a:lnTo>
                  <a:pt x="449179" y="1734817"/>
                </a:lnTo>
                <a:lnTo>
                  <a:pt x="447820" y="1734136"/>
                </a:lnTo>
                <a:lnTo>
                  <a:pt x="446233" y="1733682"/>
                </a:lnTo>
                <a:lnTo>
                  <a:pt x="444194" y="1733456"/>
                </a:lnTo>
                <a:lnTo>
                  <a:pt x="441474" y="1733229"/>
                </a:lnTo>
                <a:lnTo>
                  <a:pt x="438301" y="1733229"/>
                </a:lnTo>
                <a:lnTo>
                  <a:pt x="434222" y="1733456"/>
                </a:lnTo>
                <a:lnTo>
                  <a:pt x="423344" y="1735044"/>
                </a:lnTo>
                <a:lnTo>
                  <a:pt x="407706" y="1737766"/>
                </a:lnTo>
                <a:lnTo>
                  <a:pt x="388669" y="1741623"/>
                </a:lnTo>
                <a:lnTo>
                  <a:pt x="378244" y="1744118"/>
                </a:lnTo>
                <a:lnTo>
                  <a:pt x="367140" y="1746840"/>
                </a:lnTo>
                <a:lnTo>
                  <a:pt x="355808" y="1749790"/>
                </a:lnTo>
                <a:lnTo>
                  <a:pt x="344023" y="1752966"/>
                </a:lnTo>
                <a:lnTo>
                  <a:pt x="332465" y="1756596"/>
                </a:lnTo>
                <a:lnTo>
                  <a:pt x="320454" y="1760225"/>
                </a:lnTo>
                <a:lnTo>
                  <a:pt x="309123" y="1764309"/>
                </a:lnTo>
                <a:lnTo>
                  <a:pt x="298018" y="1768392"/>
                </a:lnTo>
                <a:lnTo>
                  <a:pt x="287139" y="1772930"/>
                </a:lnTo>
                <a:lnTo>
                  <a:pt x="276941" y="1777694"/>
                </a:lnTo>
                <a:lnTo>
                  <a:pt x="257904" y="1786995"/>
                </a:lnTo>
                <a:lnTo>
                  <a:pt x="240227" y="1795843"/>
                </a:lnTo>
                <a:lnTo>
                  <a:pt x="224363" y="1804237"/>
                </a:lnTo>
                <a:lnTo>
                  <a:pt x="210312" y="1811723"/>
                </a:lnTo>
                <a:lnTo>
                  <a:pt x="198301" y="1818075"/>
                </a:lnTo>
                <a:lnTo>
                  <a:pt x="188556" y="1823520"/>
                </a:lnTo>
                <a:lnTo>
                  <a:pt x="181077" y="1828284"/>
                </a:lnTo>
                <a:lnTo>
                  <a:pt x="176318" y="1831460"/>
                </a:lnTo>
                <a:lnTo>
                  <a:pt x="174505" y="1832595"/>
                </a:lnTo>
                <a:lnTo>
                  <a:pt x="173145" y="1834183"/>
                </a:lnTo>
                <a:lnTo>
                  <a:pt x="171785" y="1835998"/>
                </a:lnTo>
                <a:lnTo>
                  <a:pt x="170879" y="1837586"/>
                </a:lnTo>
                <a:lnTo>
                  <a:pt x="170199" y="1839400"/>
                </a:lnTo>
                <a:lnTo>
                  <a:pt x="169292" y="1841215"/>
                </a:lnTo>
                <a:lnTo>
                  <a:pt x="169066" y="1843030"/>
                </a:lnTo>
                <a:lnTo>
                  <a:pt x="168839" y="1845299"/>
                </a:lnTo>
                <a:lnTo>
                  <a:pt x="169066" y="1847568"/>
                </a:lnTo>
                <a:lnTo>
                  <a:pt x="169745" y="1849836"/>
                </a:lnTo>
                <a:lnTo>
                  <a:pt x="170425" y="1852105"/>
                </a:lnTo>
                <a:lnTo>
                  <a:pt x="171332" y="1854600"/>
                </a:lnTo>
                <a:lnTo>
                  <a:pt x="172692" y="1857096"/>
                </a:lnTo>
                <a:lnTo>
                  <a:pt x="174051" y="1859591"/>
                </a:lnTo>
                <a:lnTo>
                  <a:pt x="175864" y="1862087"/>
                </a:lnTo>
                <a:lnTo>
                  <a:pt x="178131" y="1864809"/>
                </a:lnTo>
                <a:lnTo>
                  <a:pt x="179717" y="1866851"/>
                </a:lnTo>
                <a:lnTo>
                  <a:pt x="181077" y="1869346"/>
                </a:lnTo>
                <a:lnTo>
                  <a:pt x="182210" y="1872296"/>
                </a:lnTo>
                <a:lnTo>
                  <a:pt x="183343" y="1875472"/>
                </a:lnTo>
                <a:lnTo>
                  <a:pt x="184023" y="1878875"/>
                </a:lnTo>
                <a:lnTo>
                  <a:pt x="184476" y="1882277"/>
                </a:lnTo>
                <a:lnTo>
                  <a:pt x="184703" y="1885907"/>
                </a:lnTo>
                <a:lnTo>
                  <a:pt x="184930" y="1889537"/>
                </a:lnTo>
                <a:lnTo>
                  <a:pt x="184930" y="1896797"/>
                </a:lnTo>
                <a:lnTo>
                  <a:pt x="184250" y="1903603"/>
                </a:lnTo>
                <a:lnTo>
                  <a:pt x="183343" y="1909955"/>
                </a:lnTo>
                <a:lnTo>
                  <a:pt x="181983" y="1915172"/>
                </a:lnTo>
                <a:lnTo>
                  <a:pt x="180850" y="1918349"/>
                </a:lnTo>
                <a:lnTo>
                  <a:pt x="179037" y="1921071"/>
                </a:lnTo>
                <a:lnTo>
                  <a:pt x="177224" y="1923340"/>
                </a:lnTo>
                <a:lnTo>
                  <a:pt x="175185" y="1925154"/>
                </a:lnTo>
                <a:lnTo>
                  <a:pt x="173145" y="1926969"/>
                </a:lnTo>
                <a:lnTo>
                  <a:pt x="170652" y="1928557"/>
                </a:lnTo>
                <a:lnTo>
                  <a:pt x="168386" y="1929692"/>
                </a:lnTo>
                <a:lnTo>
                  <a:pt x="165893" y="1930372"/>
                </a:lnTo>
                <a:lnTo>
                  <a:pt x="163626" y="1931280"/>
                </a:lnTo>
                <a:lnTo>
                  <a:pt x="161587" y="1931733"/>
                </a:lnTo>
                <a:lnTo>
                  <a:pt x="157734" y="1932414"/>
                </a:lnTo>
                <a:lnTo>
                  <a:pt x="155241" y="1932641"/>
                </a:lnTo>
                <a:lnTo>
                  <a:pt x="154335" y="1932641"/>
                </a:lnTo>
                <a:lnTo>
                  <a:pt x="143230" y="1932868"/>
                </a:lnTo>
                <a:lnTo>
                  <a:pt x="142323" y="1932641"/>
                </a:lnTo>
                <a:lnTo>
                  <a:pt x="141643" y="1932414"/>
                </a:lnTo>
                <a:lnTo>
                  <a:pt x="140057" y="1931053"/>
                </a:lnTo>
                <a:lnTo>
                  <a:pt x="138697" y="1929011"/>
                </a:lnTo>
                <a:lnTo>
                  <a:pt x="138017" y="1927650"/>
                </a:lnTo>
                <a:lnTo>
                  <a:pt x="137791" y="1926516"/>
                </a:lnTo>
                <a:lnTo>
                  <a:pt x="136658" y="1924020"/>
                </a:lnTo>
                <a:lnTo>
                  <a:pt x="135751" y="1921978"/>
                </a:lnTo>
                <a:lnTo>
                  <a:pt x="135071" y="1921298"/>
                </a:lnTo>
                <a:lnTo>
                  <a:pt x="134391" y="1920617"/>
                </a:lnTo>
                <a:lnTo>
                  <a:pt x="133711" y="1920390"/>
                </a:lnTo>
                <a:lnTo>
                  <a:pt x="132805" y="1919937"/>
                </a:lnTo>
                <a:lnTo>
                  <a:pt x="131898" y="1920390"/>
                </a:lnTo>
                <a:lnTo>
                  <a:pt x="131219" y="1920617"/>
                </a:lnTo>
                <a:lnTo>
                  <a:pt x="130765" y="1921298"/>
                </a:lnTo>
                <a:lnTo>
                  <a:pt x="130312" y="1921978"/>
                </a:lnTo>
                <a:lnTo>
                  <a:pt x="129405" y="1923793"/>
                </a:lnTo>
                <a:lnTo>
                  <a:pt x="128952" y="1926062"/>
                </a:lnTo>
                <a:lnTo>
                  <a:pt x="128499" y="1926969"/>
                </a:lnTo>
                <a:lnTo>
                  <a:pt x="127819" y="1928557"/>
                </a:lnTo>
                <a:lnTo>
                  <a:pt x="126686" y="1929919"/>
                </a:lnTo>
                <a:lnTo>
                  <a:pt x="125553" y="1931507"/>
                </a:lnTo>
                <a:lnTo>
                  <a:pt x="123740" y="1932868"/>
                </a:lnTo>
                <a:lnTo>
                  <a:pt x="122153" y="1934002"/>
                </a:lnTo>
                <a:lnTo>
                  <a:pt x="120340" y="1934683"/>
                </a:lnTo>
                <a:lnTo>
                  <a:pt x="118301" y="1935136"/>
                </a:lnTo>
                <a:lnTo>
                  <a:pt x="113995" y="1935136"/>
                </a:lnTo>
                <a:lnTo>
                  <a:pt x="110822" y="1935136"/>
                </a:lnTo>
                <a:lnTo>
                  <a:pt x="107649" y="1934910"/>
                </a:lnTo>
                <a:lnTo>
                  <a:pt x="104476" y="1934456"/>
                </a:lnTo>
                <a:lnTo>
                  <a:pt x="101303" y="1933775"/>
                </a:lnTo>
                <a:lnTo>
                  <a:pt x="98131" y="1932641"/>
                </a:lnTo>
                <a:lnTo>
                  <a:pt x="94958" y="1931280"/>
                </a:lnTo>
                <a:lnTo>
                  <a:pt x="92918" y="1929692"/>
                </a:lnTo>
                <a:lnTo>
                  <a:pt x="90652" y="1927650"/>
                </a:lnTo>
                <a:lnTo>
                  <a:pt x="88839" y="1925381"/>
                </a:lnTo>
                <a:lnTo>
                  <a:pt x="87252" y="1922659"/>
                </a:lnTo>
                <a:lnTo>
                  <a:pt x="85666" y="1919710"/>
                </a:lnTo>
                <a:lnTo>
                  <a:pt x="84306" y="1916534"/>
                </a:lnTo>
                <a:lnTo>
                  <a:pt x="83173" y="1913131"/>
                </a:lnTo>
                <a:lnTo>
                  <a:pt x="82493" y="1909501"/>
                </a:lnTo>
                <a:lnTo>
                  <a:pt x="81587" y="1905871"/>
                </a:lnTo>
                <a:lnTo>
                  <a:pt x="81133" y="1902241"/>
                </a:lnTo>
                <a:lnTo>
                  <a:pt x="80907" y="1898612"/>
                </a:lnTo>
                <a:lnTo>
                  <a:pt x="80907" y="1894982"/>
                </a:lnTo>
                <a:lnTo>
                  <a:pt x="81133" y="1891806"/>
                </a:lnTo>
                <a:lnTo>
                  <a:pt x="81360" y="1888630"/>
                </a:lnTo>
                <a:lnTo>
                  <a:pt x="82267" y="1885454"/>
                </a:lnTo>
                <a:lnTo>
                  <a:pt x="82946" y="1882958"/>
                </a:lnTo>
                <a:lnTo>
                  <a:pt x="85213" y="1878194"/>
                </a:lnTo>
                <a:lnTo>
                  <a:pt x="87932" y="1873203"/>
                </a:lnTo>
                <a:lnTo>
                  <a:pt x="91105" y="1868212"/>
                </a:lnTo>
                <a:lnTo>
                  <a:pt x="94505" y="1863448"/>
                </a:lnTo>
                <a:lnTo>
                  <a:pt x="98584" y="1859137"/>
                </a:lnTo>
                <a:lnTo>
                  <a:pt x="102663" y="1855508"/>
                </a:lnTo>
                <a:lnTo>
                  <a:pt x="104703" y="1853693"/>
                </a:lnTo>
                <a:lnTo>
                  <a:pt x="106969" y="1852332"/>
                </a:lnTo>
                <a:lnTo>
                  <a:pt x="109235" y="1850744"/>
                </a:lnTo>
                <a:lnTo>
                  <a:pt x="111502" y="1849836"/>
                </a:lnTo>
                <a:lnTo>
                  <a:pt x="113315" y="1848929"/>
                </a:lnTo>
                <a:lnTo>
                  <a:pt x="114901" y="1847794"/>
                </a:lnTo>
                <a:lnTo>
                  <a:pt x="115808" y="1847114"/>
                </a:lnTo>
                <a:lnTo>
                  <a:pt x="116714" y="1846433"/>
                </a:lnTo>
                <a:lnTo>
                  <a:pt x="116941" y="1845526"/>
                </a:lnTo>
                <a:lnTo>
                  <a:pt x="116941" y="1844845"/>
                </a:lnTo>
                <a:lnTo>
                  <a:pt x="116714" y="1844391"/>
                </a:lnTo>
                <a:lnTo>
                  <a:pt x="116034" y="1843938"/>
                </a:lnTo>
                <a:lnTo>
                  <a:pt x="114448" y="1843030"/>
                </a:lnTo>
                <a:lnTo>
                  <a:pt x="112408" y="1842577"/>
                </a:lnTo>
                <a:lnTo>
                  <a:pt x="110369" y="1842123"/>
                </a:lnTo>
                <a:lnTo>
                  <a:pt x="108782" y="1842123"/>
                </a:lnTo>
                <a:lnTo>
                  <a:pt x="107876" y="1842123"/>
                </a:lnTo>
                <a:lnTo>
                  <a:pt x="107422" y="1841896"/>
                </a:lnTo>
                <a:lnTo>
                  <a:pt x="107196" y="1841442"/>
                </a:lnTo>
                <a:lnTo>
                  <a:pt x="107196" y="1840535"/>
                </a:lnTo>
                <a:lnTo>
                  <a:pt x="107196" y="1839854"/>
                </a:lnTo>
                <a:lnTo>
                  <a:pt x="107422" y="1839174"/>
                </a:lnTo>
                <a:lnTo>
                  <a:pt x="108782" y="1836905"/>
                </a:lnTo>
                <a:lnTo>
                  <a:pt x="110822" y="1834409"/>
                </a:lnTo>
                <a:lnTo>
                  <a:pt x="113541" y="1831687"/>
                </a:lnTo>
                <a:lnTo>
                  <a:pt x="117167" y="1828738"/>
                </a:lnTo>
                <a:lnTo>
                  <a:pt x="121020" y="1826015"/>
                </a:lnTo>
                <a:lnTo>
                  <a:pt x="129859" y="1820117"/>
                </a:lnTo>
                <a:lnTo>
                  <a:pt x="144363" y="1810135"/>
                </a:lnTo>
                <a:lnTo>
                  <a:pt x="153655" y="1804237"/>
                </a:lnTo>
                <a:lnTo>
                  <a:pt x="163853" y="1797431"/>
                </a:lnTo>
                <a:lnTo>
                  <a:pt x="175411" y="1790171"/>
                </a:lnTo>
                <a:lnTo>
                  <a:pt x="187423" y="1782912"/>
                </a:lnTo>
                <a:lnTo>
                  <a:pt x="200567" y="1775425"/>
                </a:lnTo>
                <a:lnTo>
                  <a:pt x="214391" y="1767712"/>
                </a:lnTo>
                <a:lnTo>
                  <a:pt x="228896" y="1760225"/>
                </a:lnTo>
                <a:lnTo>
                  <a:pt x="243627" y="1752966"/>
                </a:lnTo>
                <a:lnTo>
                  <a:pt x="259037" y="1746387"/>
                </a:lnTo>
                <a:lnTo>
                  <a:pt x="266743" y="1743211"/>
                </a:lnTo>
                <a:lnTo>
                  <a:pt x="274448" y="1740261"/>
                </a:lnTo>
                <a:lnTo>
                  <a:pt x="282380" y="1737085"/>
                </a:lnTo>
                <a:lnTo>
                  <a:pt x="290086" y="1734817"/>
                </a:lnTo>
                <a:lnTo>
                  <a:pt x="298018" y="1732321"/>
                </a:lnTo>
                <a:lnTo>
                  <a:pt x="305723" y="1730053"/>
                </a:lnTo>
                <a:lnTo>
                  <a:pt x="321134" y="1725742"/>
                </a:lnTo>
                <a:lnTo>
                  <a:pt x="335865" y="1722112"/>
                </a:lnTo>
                <a:lnTo>
                  <a:pt x="350142" y="1718483"/>
                </a:lnTo>
                <a:lnTo>
                  <a:pt x="363514" y="1715533"/>
                </a:lnTo>
                <a:lnTo>
                  <a:pt x="388216" y="1710089"/>
                </a:lnTo>
                <a:lnTo>
                  <a:pt x="410199" y="1705778"/>
                </a:lnTo>
                <a:lnTo>
                  <a:pt x="429009" y="1702375"/>
                </a:lnTo>
                <a:lnTo>
                  <a:pt x="444647" y="1699880"/>
                </a:lnTo>
                <a:lnTo>
                  <a:pt x="456658" y="1698065"/>
                </a:lnTo>
                <a:lnTo>
                  <a:pt x="464817" y="1696931"/>
                </a:lnTo>
                <a:lnTo>
                  <a:pt x="484534" y="1694662"/>
                </a:lnTo>
                <a:lnTo>
                  <a:pt x="491786" y="1693982"/>
                </a:lnTo>
                <a:lnTo>
                  <a:pt x="492239" y="1693528"/>
                </a:lnTo>
                <a:lnTo>
                  <a:pt x="492466" y="1693074"/>
                </a:lnTo>
                <a:lnTo>
                  <a:pt x="492692" y="1691713"/>
                </a:lnTo>
                <a:lnTo>
                  <a:pt x="493146" y="1690125"/>
                </a:lnTo>
                <a:lnTo>
                  <a:pt x="493599" y="1687856"/>
                </a:lnTo>
                <a:lnTo>
                  <a:pt x="493825" y="1684680"/>
                </a:lnTo>
                <a:lnTo>
                  <a:pt x="494052" y="1680370"/>
                </a:lnTo>
                <a:lnTo>
                  <a:pt x="492692" y="1490940"/>
                </a:lnTo>
                <a:lnTo>
                  <a:pt x="505384" y="1490940"/>
                </a:lnTo>
                <a:lnTo>
                  <a:pt x="503344" y="1373425"/>
                </a:lnTo>
                <a:lnTo>
                  <a:pt x="501078" y="1372518"/>
                </a:lnTo>
                <a:lnTo>
                  <a:pt x="496092" y="1370249"/>
                </a:lnTo>
                <a:lnTo>
                  <a:pt x="492919" y="1368888"/>
                </a:lnTo>
                <a:lnTo>
                  <a:pt x="489746" y="1366846"/>
                </a:lnTo>
                <a:lnTo>
                  <a:pt x="487027" y="1364804"/>
                </a:lnTo>
                <a:lnTo>
                  <a:pt x="484760" y="1362762"/>
                </a:lnTo>
                <a:lnTo>
                  <a:pt x="483854" y="1361401"/>
                </a:lnTo>
                <a:lnTo>
                  <a:pt x="482947" y="1359813"/>
                </a:lnTo>
                <a:lnTo>
                  <a:pt x="480908" y="1355730"/>
                </a:lnTo>
                <a:lnTo>
                  <a:pt x="479321" y="1350966"/>
                </a:lnTo>
                <a:lnTo>
                  <a:pt x="478188" y="1345748"/>
                </a:lnTo>
                <a:lnTo>
                  <a:pt x="477508" y="1340303"/>
                </a:lnTo>
                <a:lnTo>
                  <a:pt x="477055" y="1337808"/>
                </a:lnTo>
                <a:lnTo>
                  <a:pt x="477055" y="1335539"/>
                </a:lnTo>
                <a:lnTo>
                  <a:pt x="477508" y="1333270"/>
                </a:lnTo>
                <a:lnTo>
                  <a:pt x="477961" y="1331229"/>
                </a:lnTo>
                <a:lnTo>
                  <a:pt x="478641" y="1329641"/>
                </a:lnTo>
                <a:lnTo>
                  <a:pt x="479321" y="1328279"/>
                </a:lnTo>
                <a:lnTo>
                  <a:pt x="481814" y="1325784"/>
                </a:lnTo>
                <a:lnTo>
                  <a:pt x="484987" y="1323062"/>
                </a:lnTo>
                <a:lnTo>
                  <a:pt x="488386" y="1320339"/>
                </a:lnTo>
                <a:lnTo>
                  <a:pt x="489519" y="1319205"/>
                </a:lnTo>
                <a:lnTo>
                  <a:pt x="490426" y="1317844"/>
                </a:lnTo>
                <a:lnTo>
                  <a:pt x="491332" y="1316709"/>
                </a:lnTo>
                <a:lnTo>
                  <a:pt x="491332" y="1315802"/>
                </a:lnTo>
                <a:lnTo>
                  <a:pt x="491332" y="1315348"/>
                </a:lnTo>
                <a:lnTo>
                  <a:pt x="491106" y="1314894"/>
                </a:lnTo>
                <a:lnTo>
                  <a:pt x="489973" y="1314214"/>
                </a:lnTo>
                <a:lnTo>
                  <a:pt x="488613" y="1313987"/>
                </a:lnTo>
                <a:lnTo>
                  <a:pt x="486120" y="1313760"/>
                </a:lnTo>
                <a:lnTo>
                  <a:pt x="482947" y="1313760"/>
                </a:lnTo>
                <a:lnTo>
                  <a:pt x="478641" y="1313987"/>
                </a:lnTo>
                <a:lnTo>
                  <a:pt x="433315" y="1318524"/>
                </a:lnTo>
                <a:lnTo>
                  <a:pt x="409519" y="1320793"/>
                </a:lnTo>
                <a:lnTo>
                  <a:pt x="388443" y="1322835"/>
                </a:lnTo>
                <a:lnTo>
                  <a:pt x="383684" y="1323288"/>
                </a:lnTo>
                <a:lnTo>
                  <a:pt x="379378" y="1323742"/>
                </a:lnTo>
                <a:lnTo>
                  <a:pt x="375072" y="1323742"/>
                </a:lnTo>
                <a:lnTo>
                  <a:pt x="370539" y="1323742"/>
                </a:lnTo>
                <a:lnTo>
                  <a:pt x="366460" y="1323062"/>
                </a:lnTo>
                <a:lnTo>
                  <a:pt x="362154" y="1322608"/>
                </a:lnTo>
                <a:lnTo>
                  <a:pt x="358074" y="1321927"/>
                </a:lnTo>
                <a:lnTo>
                  <a:pt x="353768" y="1321247"/>
                </a:lnTo>
                <a:lnTo>
                  <a:pt x="349463" y="1319885"/>
                </a:lnTo>
                <a:lnTo>
                  <a:pt x="345383" y="1318524"/>
                </a:lnTo>
                <a:lnTo>
                  <a:pt x="341077" y="1316936"/>
                </a:lnTo>
                <a:lnTo>
                  <a:pt x="336771" y="1314894"/>
                </a:lnTo>
                <a:lnTo>
                  <a:pt x="332012" y="1312853"/>
                </a:lnTo>
                <a:lnTo>
                  <a:pt x="327479" y="1310811"/>
                </a:lnTo>
                <a:lnTo>
                  <a:pt x="317508" y="1305366"/>
                </a:lnTo>
                <a:lnTo>
                  <a:pt x="313428" y="1302644"/>
                </a:lnTo>
                <a:lnTo>
                  <a:pt x="308896" y="1299468"/>
                </a:lnTo>
                <a:lnTo>
                  <a:pt x="304590" y="1296519"/>
                </a:lnTo>
                <a:lnTo>
                  <a:pt x="300737" y="1293343"/>
                </a:lnTo>
                <a:lnTo>
                  <a:pt x="296431" y="1290166"/>
                </a:lnTo>
                <a:lnTo>
                  <a:pt x="292579" y="1286764"/>
                </a:lnTo>
                <a:lnTo>
                  <a:pt x="284647" y="1279277"/>
                </a:lnTo>
                <a:lnTo>
                  <a:pt x="276941" y="1271337"/>
                </a:lnTo>
                <a:lnTo>
                  <a:pt x="269689" y="1262943"/>
                </a:lnTo>
                <a:lnTo>
                  <a:pt x="262664" y="1254095"/>
                </a:lnTo>
                <a:lnTo>
                  <a:pt x="255638" y="1244794"/>
                </a:lnTo>
                <a:lnTo>
                  <a:pt x="248839" y="1235039"/>
                </a:lnTo>
                <a:lnTo>
                  <a:pt x="242493" y="1225057"/>
                </a:lnTo>
                <a:lnTo>
                  <a:pt x="236148" y="1215075"/>
                </a:lnTo>
                <a:lnTo>
                  <a:pt x="230029" y="1204412"/>
                </a:lnTo>
                <a:lnTo>
                  <a:pt x="224137" y="1193523"/>
                </a:lnTo>
                <a:lnTo>
                  <a:pt x="218697" y="1182634"/>
                </a:lnTo>
                <a:lnTo>
                  <a:pt x="213258" y="1171744"/>
                </a:lnTo>
                <a:lnTo>
                  <a:pt x="208046" y="1160628"/>
                </a:lnTo>
                <a:lnTo>
                  <a:pt x="202833" y="1149512"/>
                </a:lnTo>
                <a:lnTo>
                  <a:pt x="198074" y="1138396"/>
                </a:lnTo>
                <a:lnTo>
                  <a:pt x="189009" y="1116163"/>
                </a:lnTo>
                <a:lnTo>
                  <a:pt x="180624" y="1094611"/>
                </a:lnTo>
                <a:lnTo>
                  <a:pt x="172918" y="1073740"/>
                </a:lnTo>
                <a:lnTo>
                  <a:pt x="159321" y="1035854"/>
                </a:lnTo>
                <a:lnTo>
                  <a:pt x="153202" y="1019747"/>
                </a:lnTo>
                <a:lnTo>
                  <a:pt x="147989" y="1005681"/>
                </a:lnTo>
                <a:lnTo>
                  <a:pt x="138924" y="982314"/>
                </a:lnTo>
                <a:lnTo>
                  <a:pt x="131445" y="964392"/>
                </a:lnTo>
                <a:lnTo>
                  <a:pt x="126006" y="951007"/>
                </a:lnTo>
                <a:lnTo>
                  <a:pt x="121927" y="941252"/>
                </a:lnTo>
                <a:lnTo>
                  <a:pt x="118754" y="934900"/>
                </a:lnTo>
                <a:lnTo>
                  <a:pt x="117167" y="931270"/>
                </a:lnTo>
                <a:lnTo>
                  <a:pt x="115581" y="929002"/>
                </a:lnTo>
                <a:lnTo>
                  <a:pt x="54391" y="929002"/>
                </a:lnTo>
                <a:lnTo>
                  <a:pt x="50765" y="929002"/>
                </a:lnTo>
                <a:lnTo>
                  <a:pt x="47139" y="928321"/>
                </a:lnTo>
                <a:lnTo>
                  <a:pt x="43966" y="927640"/>
                </a:lnTo>
                <a:lnTo>
                  <a:pt x="40793" y="926733"/>
                </a:lnTo>
                <a:lnTo>
                  <a:pt x="37621" y="925599"/>
                </a:lnTo>
                <a:lnTo>
                  <a:pt x="34674" y="924011"/>
                </a:lnTo>
                <a:lnTo>
                  <a:pt x="31955" y="922196"/>
                </a:lnTo>
                <a:lnTo>
                  <a:pt x="29009" y="920154"/>
                </a:lnTo>
                <a:lnTo>
                  <a:pt x="26289" y="918112"/>
                </a:lnTo>
                <a:lnTo>
                  <a:pt x="23570" y="915390"/>
                </a:lnTo>
                <a:lnTo>
                  <a:pt x="21077" y="912441"/>
                </a:lnTo>
                <a:lnTo>
                  <a:pt x="18357" y="909491"/>
                </a:lnTo>
                <a:lnTo>
                  <a:pt x="12918" y="902686"/>
                </a:lnTo>
                <a:lnTo>
                  <a:pt x="7706" y="894745"/>
                </a:lnTo>
                <a:lnTo>
                  <a:pt x="4986" y="890435"/>
                </a:lnTo>
                <a:lnTo>
                  <a:pt x="2946" y="886805"/>
                </a:lnTo>
                <a:lnTo>
                  <a:pt x="1360" y="883175"/>
                </a:lnTo>
                <a:lnTo>
                  <a:pt x="453" y="879999"/>
                </a:lnTo>
                <a:lnTo>
                  <a:pt x="0" y="877277"/>
                </a:lnTo>
                <a:lnTo>
                  <a:pt x="0" y="874555"/>
                </a:lnTo>
                <a:lnTo>
                  <a:pt x="227" y="873647"/>
                </a:lnTo>
                <a:lnTo>
                  <a:pt x="680" y="872286"/>
                </a:lnTo>
                <a:lnTo>
                  <a:pt x="1133" y="871379"/>
                </a:lnTo>
                <a:lnTo>
                  <a:pt x="1813" y="870471"/>
                </a:lnTo>
                <a:lnTo>
                  <a:pt x="2720" y="869337"/>
                </a:lnTo>
                <a:lnTo>
                  <a:pt x="3626" y="868656"/>
                </a:lnTo>
                <a:lnTo>
                  <a:pt x="6346" y="867068"/>
                </a:lnTo>
                <a:lnTo>
                  <a:pt x="9519" y="866161"/>
                </a:lnTo>
                <a:lnTo>
                  <a:pt x="13598" y="865253"/>
                </a:lnTo>
                <a:lnTo>
                  <a:pt x="18357" y="864573"/>
                </a:lnTo>
                <a:lnTo>
                  <a:pt x="23796" y="864346"/>
                </a:lnTo>
                <a:lnTo>
                  <a:pt x="29915" y="864346"/>
                </a:lnTo>
                <a:lnTo>
                  <a:pt x="36941" y="865026"/>
                </a:lnTo>
                <a:lnTo>
                  <a:pt x="62550" y="866161"/>
                </a:lnTo>
                <a:lnTo>
                  <a:pt x="80227" y="866841"/>
                </a:lnTo>
                <a:lnTo>
                  <a:pt x="93598" y="867068"/>
                </a:lnTo>
                <a:lnTo>
                  <a:pt x="91105" y="854818"/>
                </a:lnTo>
                <a:lnTo>
                  <a:pt x="88159" y="840298"/>
                </a:lnTo>
                <a:lnTo>
                  <a:pt x="83853" y="821923"/>
                </a:lnTo>
                <a:lnTo>
                  <a:pt x="78867" y="800371"/>
                </a:lnTo>
                <a:lnTo>
                  <a:pt x="73201" y="776550"/>
                </a:lnTo>
                <a:lnTo>
                  <a:pt x="66629" y="751822"/>
                </a:lnTo>
                <a:lnTo>
                  <a:pt x="63003" y="739118"/>
                </a:lnTo>
                <a:lnTo>
                  <a:pt x="59377" y="726414"/>
                </a:lnTo>
                <a:lnTo>
                  <a:pt x="55978" y="714617"/>
                </a:lnTo>
                <a:lnTo>
                  <a:pt x="53031" y="703727"/>
                </a:lnTo>
                <a:lnTo>
                  <a:pt x="50765" y="693745"/>
                </a:lnTo>
                <a:lnTo>
                  <a:pt x="49179" y="684898"/>
                </a:lnTo>
                <a:lnTo>
                  <a:pt x="48046" y="676958"/>
                </a:lnTo>
                <a:lnTo>
                  <a:pt x="47592" y="669698"/>
                </a:lnTo>
                <a:lnTo>
                  <a:pt x="47592" y="666522"/>
                </a:lnTo>
                <a:lnTo>
                  <a:pt x="47819" y="663800"/>
                </a:lnTo>
                <a:lnTo>
                  <a:pt x="48046" y="661077"/>
                </a:lnTo>
                <a:lnTo>
                  <a:pt x="48499" y="658582"/>
                </a:lnTo>
                <a:lnTo>
                  <a:pt x="48952" y="656313"/>
                </a:lnTo>
                <a:lnTo>
                  <a:pt x="49632" y="654044"/>
                </a:lnTo>
                <a:lnTo>
                  <a:pt x="50765" y="652230"/>
                </a:lnTo>
                <a:lnTo>
                  <a:pt x="51672" y="650868"/>
                </a:lnTo>
                <a:lnTo>
                  <a:pt x="53031" y="649280"/>
                </a:lnTo>
                <a:lnTo>
                  <a:pt x="54391" y="648146"/>
                </a:lnTo>
                <a:lnTo>
                  <a:pt x="55978" y="647239"/>
                </a:lnTo>
                <a:lnTo>
                  <a:pt x="57564" y="646331"/>
                </a:lnTo>
                <a:lnTo>
                  <a:pt x="59377" y="645877"/>
                </a:lnTo>
                <a:lnTo>
                  <a:pt x="61417" y="645651"/>
                </a:lnTo>
                <a:lnTo>
                  <a:pt x="63683" y="645424"/>
                </a:lnTo>
                <a:lnTo>
                  <a:pt x="65723" y="645651"/>
                </a:lnTo>
                <a:lnTo>
                  <a:pt x="68216" y="645877"/>
                </a:lnTo>
                <a:lnTo>
                  <a:pt x="70708" y="646104"/>
                </a:lnTo>
                <a:lnTo>
                  <a:pt x="76374" y="647692"/>
                </a:lnTo>
                <a:lnTo>
                  <a:pt x="87479" y="651095"/>
                </a:lnTo>
                <a:lnTo>
                  <a:pt x="91785" y="652910"/>
                </a:lnTo>
                <a:lnTo>
                  <a:pt x="95864" y="654498"/>
                </a:lnTo>
                <a:lnTo>
                  <a:pt x="99490" y="656313"/>
                </a:lnTo>
                <a:lnTo>
                  <a:pt x="102663" y="658355"/>
                </a:lnTo>
                <a:lnTo>
                  <a:pt x="105383" y="660170"/>
                </a:lnTo>
                <a:lnTo>
                  <a:pt x="107876" y="662211"/>
                </a:lnTo>
                <a:lnTo>
                  <a:pt x="110142" y="664707"/>
                </a:lnTo>
                <a:lnTo>
                  <a:pt x="112182" y="667202"/>
                </a:lnTo>
                <a:lnTo>
                  <a:pt x="113995" y="669925"/>
                </a:lnTo>
                <a:lnTo>
                  <a:pt x="115354" y="673101"/>
                </a:lnTo>
                <a:lnTo>
                  <a:pt x="116941" y="676731"/>
                </a:lnTo>
                <a:lnTo>
                  <a:pt x="118301" y="680587"/>
                </a:lnTo>
                <a:lnTo>
                  <a:pt x="121020" y="689662"/>
                </a:lnTo>
                <a:lnTo>
                  <a:pt x="131445" y="730043"/>
                </a:lnTo>
                <a:lnTo>
                  <a:pt x="147083" y="792204"/>
                </a:lnTo>
                <a:lnTo>
                  <a:pt x="167706" y="874555"/>
                </a:lnTo>
                <a:lnTo>
                  <a:pt x="264023" y="879772"/>
                </a:lnTo>
                <a:lnTo>
                  <a:pt x="264023" y="877050"/>
                </a:lnTo>
                <a:lnTo>
                  <a:pt x="264703" y="869110"/>
                </a:lnTo>
                <a:lnTo>
                  <a:pt x="266290" y="857540"/>
                </a:lnTo>
                <a:lnTo>
                  <a:pt x="267423" y="850280"/>
                </a:lnTo>
                <a:lnTo>
                  <a:pt x="269009" y="842567"/>
                </a:lnTo>
                <a:lnTo>
                  <a:pt x="270822" y="834400"/>
                </a:lnTo>
                <a:lnTo>
                  <a:pt x="273088" y="825779"/>
                </a:lnTo>
                <a:lnTo>
                  <a:pt x="275355" y="816932"/>
                </a:lnTo>
                <a:lnTo>
                  <a:pt x="278528" y="808084"/>
                </a:lnTo>
                <a:lnTo>
                  <a:pt x="281927" y="799236"/>
                </a:lnTo>
                <a:lnTo>
                  <a:pt x="286006" y="790162"/>
                </a:lnTo>
                <a:lnTo>
                  <a:pt x="288273" y="786078"/>
                </a:lnTo>
                <a:lnTo>
                  <a:pt x="290539" y="781768"/>
                </a:lnTo>
                <a:lnTo>
                  <a:pt x="293258" y="777684"/>
                </a:lnTo>
                <a:lnTo>
                  <a:pt x="295751" y="773601"/>
                </a:lnTo>
                <a:lnTo>
                  <a:pt x="301190" y="765661"/>
                </a:lnTo>
                <a:lnTo>
                  <a:pt x="306176" y="757494"/>
                </a:lnTo>
                <a:lnTo>
                  <a:pt x="310936" y="749327"/>
                </a:lnTo>
                <a:lnTo>
                  <a:pt x="315015" y="740933"/>
                </a:lnTo>
                <a:lnTo>
                  <a:pt x="319094" y="731858"/>
                </a:lnTo>
                <a:lnTo>
                  <a:pt x="322720" y="722784"/>
                </a:lnTo>
                <a:lnTo>
                  <a:pt x="326573" y="713256"/>
                </a:lnTo>
                <a:lnTo>
                  <a:pt x="329746" y="703500"/>
                </a:lnTo>
                <a:lnTo>
                  <a:pt x="332919" y="693065"/>
                </a:lnTo>
                <a:lnTo>
                  <a:pt x="335865" y="682175"/>
                </a:lnTo>
                <a:lnTo>
                  <a:pt x="338811" y="670605"/>
                </a:lnTo>
                <a:lnTo>
                  <a:pt x="341531" y="658582"/>
                </a:lnTo>
                <a:lnTo>
                  <a:pt x="344477" y="645877"/>
                </a:lnTo>
                <a:lnTo>
                  <a:pt x="347423" y="632493"/>
                </a:lnTo>
                <a:lnTo>
                  <a:pt x="352862" y="603454"/>
                </a:lnTo>
                <a:lnTo>
                  <a:pt x="355808" y="588027"/>
                </a:lnTo>
                <a:lnTo>
                  <a:pt x="359208" y="572374"/>
                </a:lnTo>
                <a:lnTo>
                  <a:pt x="363514" y="556494"/>
                </a:lnTo>
                <a:lnTo>
                  <a:pt x="368046" y="540840"/>
                </a:lnTo>
                <a:lnTo>
                  <a:pt x="373032" y="525187"/>
                </a:lnTo>
                <a:lnTo>
                  <a:pt x="378244" y="509987"/>
                </a:lnTo>
                <a:lnTo>
                  <a:pt x="383684" y="494787"/>
                </a:lnTo>
                <a:lnTo>
                  <a:pt x="389576" y="480041"/>
                </a:lnTo>
                <a:lnTo>
                  <a:pt x="395695" y="465975"/>
                </a:lnTo>
                <a:lnTo>
                  <a:pt x="401587" y="452591"/>
                </a:lnTo>
                <a:lnTo>
                  <a:pt x="407706" y="439659"/>
                </a:lnTo>
                <a:lnTo>
                  <a:pt x="413825" y="427636"/>
                </a:lnTo>
                <a:lnTo>
                  <a:pt x="419718" y="416519"/>
                </a:lnTo>
                <a:lnTo>
                  <a:pt x="425610" y="406538"/>
                </a:lnTo>
                <a:lnTo>
                  <a:pt x="431276" y="397236"/>
                </a:lnTo>
                <a:lnTo>
                  <a:pt x="436715" y="389523"/>
                </a:lnTo>
                <a:lnTo>
                  <a:pt x="446913" y="375911"/>
                </a:lnTo>
                <a:lnTo>
                  <a:pt x="456432" y="364114"/>
                </a:lnTo>
                <a:lnTo>
                  <a:pt x="465270" y="353225"/>
                </a:lnTo>
                <a:lnTo>
                  <a:pt x="473202" y="343470"/>
                </a:lnTo>
                <a:lnTo>
                  <a:pt x="487027" y="327136"/>
                </a:lnTo>
                <a:lnTo>
                  <a:pt x="492919" y="319649"/>
                </a:lnTo>
                <a:lnTo>
                  <a:pt x="497905" y="312616"/>
                </a:lnTo>
                <a:lnTo>
                  <a:pt x="499491" y="311255"/>
                </a:lnTo>
                <a:lnTo>
                  <a:pt x="500851" y="309440"/>
                </a:lnTo>
                <a:lnTo>
                  <a:pt x="504477" y="306264"/>
                </a:lnTo>
                <a:lnTo>
                  <a:pt x="508556" y="303315"/>
                </a:lnTo>
                <a:lnTo>
                  <a:pt x="513316" y="300366"/>
                </a:lnTo>
                <a:lnTo>
                  <a:pt x="518528" y="297644"/>
                </a:lnTo>
                <a:lnTo>
                  <a:pt x="524194" y="295148"/>
                </a:lnTo>
                <a:lnTo>
                  <a:pt x="530086" y="292653"/>
                </a:lnTo>
                <a:lnTo>
                  <a:pt x="536432" y="290157"/>
                </a:lnTo>
                <a:lnTo>
                  <a:pt x="542551" y="287888"/>
                </a:lnTo>
                <a:lnTo>
                  <a:pt x="548896" y="285847"/>
                </a:lnTo>
                <a:lnTo>
                  <a:pt x="561134" y="282217"/>
                </a:lnTo>
                <a:lnTo>
                  <a:pt x="572466" y="279268"/>
                </a:lnTo>
                <a:lnTo>
                  <a:pt x="582437" y="276999"/>
                </a:lnTo>
                <a:lnTo>
                  <a:pt x="586970" y="276319"/>
                </a:lnTo>
                <a:lnTo>
                  <a:pt x="591956" y="275638"/>
                </a:lnTo>
                <a:lnTo>
                  <a:pt x="596942" y="275411"/>
                </a:lnTo>
                <a:lnTo>
                  <a:pt x="601928" y="275411"/>
                </a:lnTo>
                <a:lnTo>
                  <a:pt x="612579" y="275638"/>
                </a:lnTo>
                <a:lnTo>
                  <a:pt x="623004" y="275865"/>
                </a:lnTo>
                <a:lnTo>
                  <a:pt x="627990" y="275865"/>
                </a:lnTo>
                <a:lnTo>
                  <a:pt x="632523" y="275638"/>
                </a:lnTo>
                <a:lnTo>
                  <a:pt x="636829" y="275184"/>
                </a:lnTo>
                <a:lnTo>
                  <a:pt x="640455" y="274504"/>
                </a:lnTo>
                <a:lnTo>
                  <a:pt x="642041" y="274050"/>
                </a:lnTo>
                <a:lnTo>
                  <a:pt x="643401" y="273143"/>
                </a:lnTo>
                <a:lnTo>
                  <a:pt x="644987" y="272462"/>
                </a:lnTo>
                <a:lnTo>
                  <a:pt x="645894" y="271781"/>
                </a:lnTo>
                <a:lnTo>
                  <a:pt x="646800" y="270647"/>
                </a:lnTo>
                <a:lnTo>
                  <a:pt x="647707" y="269513"/>
                </a:lnTo>
                <a:lnTo>
                  <a:pt x="648160" y="268378"/>
                </a:lnTo>
                <a:lnTo>
                  <a:pt x="648613" y="267017"/>
                </a:lnTo>
                <a:lnTo>
                  <a:pt x="650200" y="256808"/>
                </a:lnTo>
                <a:lnTo>
                  <a:pt x="650880" y="248188"/>
                </a:lnTo>
                <a:lnTo>
                  <a:pt x="651333" y="238659"/>
                </a:lnTo>
                <a:lnTo>
                  <a:pt x="651333" y="225955"/>
                </a:lnTo>
                <a:lnTo>
                  <a:pt x="651559" y="204176"/>
                </a:lnTo>
                <a:lnTo>
                  <a:pt x="652013" y="176726"/>
                </a:lnTo>
                <a:lnTo>
                  <a:pt x="652919" y="143150"/>
                </a:lnTo>
                <a:lnTo>
                  <a:pt x="652013" y="133395"/>
                </a:lnTo>
                <a:lnTo>
                  <a:pt x="651786" y="127270"/>
                </a:lnTo>
                <a:lnTo>
                  <a:pt x="651786" y="121145"/>
                </a:lnTo>
                <a:lnTo>
                  <a:pt x="651786" y="114566"/>
                </a:lnTo>
                <a:lnTo>
                  <a:pt x="652239" y="107533"/>
                </a:lnTo>
                <a:lnTo>
                  <a:pt x="653146" y="100273"/>
                </a:lnTo>
                <a:lnTo>
                  <a:pt x="654052" y="92787"/>
                </a:lnTo>
                <a:lnTo>
                  <a:pt x="655865" y="85527"/>
                </a:lnTo>
                <a:lnTo>
                  <a:pt x="658132" y="77814"/>
                </a:lnTo>
                <a:lnTo>
                  <a:pt x="659265" y="73957"/>
                </a:lnTo>
                <a:lnTo>
                  <a:pt x="660851" y="70327"/>
                </a:lnTo>
                <a:lnTo>
                  <a:pt x="662438" y="66471"/>
                </a:lnTo>
                <a:lnTo>
                  <a:pt x="664251" y="62841"/>
                </a:lnTo>
                <a:lnTo>
                  <a:pt x="666517" y="59211"/>
                </a:lnTo>
                <a:lnTo>
                  <a:pt x="668783" y="55355"/>
                </a:lnTo>
                <a:lnTo>
                  <a:pt x="670823" y="51952"/>
                </a:lnTo>
                <a:lnTo>
                  <a:pt x="673542" y="48549"/>
                </a:lnTo>
                <a:lnTo>
                  <a:pt x="676715" y="44919"/>
                </a:lnTo>
                <a:lnTo>
                  <a:pt x="679888" y="41516"/>
                </a:lnTo>
                <a:lnTo>
                  <a:pt x="683061" y="38340"/>
                </a:lnTo>
                <a:lnTo>
                  <a:pt x="686687" y="35164"/>
                </a:lnTo>
                <a:lnTo>
                  <a:pt x="694392" y="29039"/>
                </a:lnTo>
                <a:lnTo>
                  <a:pt x="702098" y="23594"/>
                </a:lnTo>
                <a:lnTo>
                  <a:pt x="710030" y="19057"/>
                </a:lnTo>
                <a:lnTo>
                  <a:pt x="717962" y="14746"/>
                </a:lnTo>
                <a:lnTo>
                  <a:pt x="726120" y="11116"/>
                </a:lnTo>
                <a:lnTo>
                  <a:pt x="734279" y="7713"/>
                </a:lnTo>
                <a:lnTo>
                  <a:pt x="742664" y="4991"/>
                </a:lnTo>
                <a:lnTo>
                  <a:pt x="751503" y="3176"/>
                </a:lnTo>
                <a:lnTo>
                  <a:pt x="760115" y="1588"/>
                </a:lnTo>
                <a:lnTo>
                  <a:pt x="768953" y="681"/>
                </a:lnTo>
                <a:lnTo>
                  <a:pt x="778019" y="0"/>
                </a:lnTo>
                <a:close/>
              </a:path>
            </a:pathLst>
          </a:custGeom>
          <a:solidFill>
            <a:srgbClr val="0070C0"/>
          </a:solidFill>
          <a:ln>
            <a:noFill/>
          </a:ln>
          <a:effectLst>
            <a:innerShdw blurRad="63500" dist="50800" dir="13500000">
              <a:prstClr val="black">
                <a:alpha val="50000"/>
              </a:prstClr>
            </a:innerShdw>
          </a:effectLst>
        </p:spPr>
        <p:txBody>
          <a:bodyPr anchor="ctr">
            <a:scene3d>
              <a:camera prst="orthographicFront"/>
              <a:lightRig rig="threePt" dir="t"/>
            </a:scene3d>
            <a:sp3d contourW="12700">
              <a:contourClr>
                <a:srgbClr val="FFFFFF"/>
              </a:contourClr>
            </a:sp3d>
          </a:bodyPr>
          <a:lstStyle/>
          <a:p>
            <a:pPr algn="ctr">
              <a:defRPr/>
            </a:pPr>
            <a:endParaRPr lang="zh-CN" altLang="en-US"/>
          </a:p>
        </p:txBody>
      </p:sp>
      <p:sp>
        <p:nvSpPr>
          <p:cNvPr id="93" name="KSO_Shape"/>
          <p:cNvSpPr/>
          <p:nvPr/>
        </p:nvSpPr>
        <p:spPr bwMode="auto">
          <a:xfrm>
            <a:off x="10193715" y="4394928"/>
            <a:ext cx="513153" cy="623263"/>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rgbClr val="0070C0"/>
          </a:solidFill>
          <a:ln>
            <a:noFill/>
          </a:ln>
          <a:effectLst>
            <a:innerShdw blurRad="63500" dist="50800" dir="13500000">
              <a:prstClr val="black">
                <a:alpha val="50000"/>
              </a:prstClr>
            </a:innerShdw>
          </a:effectLst>
        </p:spPr>
        <p:txBody>
          <a:bodyPr anchor="ctr">
            <a:scene3d>
              <a:camera prst="orthographicFront"/>
              <a:lightRig rig="threePt" dir="t"/>
            </a:scene3d>
            <a:sp3d contourW="12700">
              <a:contourClr>
                <a:srgbClr val="FFFFFF"/>
              </a:contourClr>
            </a:sp3d>
          </a:bodyPr>
          <a:lstStyle/>
          <a:p>
            <a:pPr algn="ctr">
              <a:defRPr/>
            </a:pPr>
            <a:endParaRPr lang="zh-CN" altLang="en-US"/>
          </a:p>
        </p:txBody>
      </p:sp>
      <p:sp>
        <p:nvSpPr>
          <p:cNvPr id="94" name="KSO_Shape"/>
          <p:cNvSpPr/>
          <p:nvPr/>
        </p:nvSpPr>
        <p:spPr bwMode="auto">
          <a:xfrm>
            <a:off x="1438976" y="2119868"/>
            <a:ext cx="497057" cy="661274"/>
          </a:xfrm>
          <a:custGeom>
            <a:avLst/>
            <a:gdLst>
              <a:gd name="T0" fmla="*/ 646493 w 1717675"/>
              <a:gd name="T1" fmla="*/ 1877821 h 2282826"/>
              <a:gd name="T2" fmla="*/ 632296 w 1717675"/>
              <a:gd name="T3" fmla="*/ 1902668 h 2282826"/>
              <a:gd name="T4" fmla="*/ 561643 w 1717675"/>
              <a:gd name="T5" fmla="*/ 1890245 h 2282826"/>
              <a:gd name="T6" fmla="*/ 521694 w 1717675"/>
              <a:gd name="T7" fmla="*/ 1869426 h 2282826"/>
              <a:gd name="T8" fmla="*/ 494290 w 1717675"/>
              <a:gd name="T9" fmla="*/ 1846258 h 2282826"/>
              <a:gd name="T10" fmla="*/ 343424 w 1717675"/>
              <a:gd name="T11" fmla="*/ 1841558 h 2282826"/>
              <a:gd name="T12" fmla="*/ 316294 w 1717675"/>
              <a:gd name="T13" fmla="*/ 1870770 h 2282826"/>
              <a:gd name="T14" fmla="*/ 281223 w 1717675"/>
              <a:gd name="T15" fmla="*/ 1887558 h 2282826"/>
              <a:gd name="T16" fmla="*/ 211414 w 1717675"/>
              <a:gd name="T17" fmla="*/ 1903339 h 2282826"/>
              <a:gd name="T18" fmla="*/ 188916 w 1717675"/>
              <a:gd name="T19" fmla="*/ 1880842 h 2282826"/>
              <a:gd name="T20" fmla="*/ 910172 w 1717675"/>
              <a:gd name="T21" fmla="*/ 1591032 h 2282826"/>
              <a:gd name="T22" fmla="*/ 919436 w 1717675"/>
              <a:gd name="T23" fmla="*/ 1837004 h 2282826"/>
              <a:gd name="T24" fmla="*/ 824151 w 1717675"/>
              <a:gd name="T25" fmla="*/ 1660503 h 2282826"/>
              <a:gd name="T26" fmla="*/ 824482 w 1717675"/>
              <a:gd name="T27" fmla="*/ 1624272 h 2282826"/>
              <a:gd name="T28" fmla="*/ 876757 w 1717675"/>
              <a:gd name="T29" fmla="*/ 1594689 h 2282826"/>
              <a:gd name="T30" fmla="*/ 1310359 w 1717675"/>
              <a:gd name="T31" fmla="*/ 1868582 h 2282826"/>
              <a:gd name="T32" fmla="*/ 1270941 w 1717675"/>
              <a:gd name="T33" fmla="*/ 1904007 h 2282826"/>
              <a:gd name="T34" fmla="*/ 1006609 w 1717675"/>
              <a:gd name="T35" fmla="*/ 1889771 h 2282826"/>
              <a:gd name="T36" fmla="*/ 1152025 w 1717675"/>
              <a:gd name="T37" fmla="*/ 931304 h 2282826"/>
              <a:gd name="T38" fmla="*/ 726881 w 1717675"/>
              <a:gd name="T39" fmla="*/ 867716 h 2282826"/>
              <a:gd name="T40" fmla="*/ 541604 w 1717675"/>
              <a:gd name="T41" fmla="*/ 825323 h 2282826"/>
              <a:gd name="T42" fmla="*/ 705045 w 1717675"/>
              <a:gd name="T43" fmla="*/ 716362 h 2282826"/>
              <a:gd name="T44" fmla="*/ 714308 w 1717675"/>
              <a:gd name="T45" fmla="*/ 706427 h 2282826"/>
              <a:gd name="T46" fmla="*/ 682546 w 1717675"/>
              <a:gd name="T47" fmla="*/ 491816 h 2282826"/>
              <a:gd name="T48" fmla="*/ 798014 w 1717675"/>
              <a:gd name="T49" fmla="*/ 552755 h 2282826"/>
              <a:gd name="T50" fmla="*/ 848634 w 1717675"/>
              <a:gd name="T51" fmla="*/ 615349 h 2282826"/>
              <a:gd name="T52" fmla="*/ 843672 w 1717675"/>
              <a:gd name="T53" fmla="*/ 704439 h 2282826"/>
              <a:gd name="T54" fmla="*/ 678577 w 1717675"/>
              <a:gd name="T55" fmla="*/ 998536 h 2282826"/>
              <a:gd name="T56" fmla="*/ 639536 w 1717675"/>
              <a:gd name="T57" fmla="*/ 1263155 h 2282826"/>
              <a:gd name="T58" fmla="*/ 355335 w 1717675"/>
              <a:gd name="T59" fmla="*/ 1810611 h 2282826"/>
              <a:gd name="T60" fmla="*/ 169727 w 1717675"/>
              <a:gd name="T61" fmla="*/ 1155519 h 2282826"/>
              <a:gd name="T62" fmla="*/ 74773 w 1717675"/>
              <a:gd name="T63" fmla="*/ 1019069 h 2282826"/>
              <a:gd name="T64" fmla="*/ 5956 w 1717675"/>
              <a:gd name="T65" fmla="*/ 714707 h 2282826"/>
              <a:gd name="T66" fmla="*/ 3640 w 1717675"/>
              <a:gd name="T67" fmla="*/ 610713 h 2282826"/>
              <a:gd name="T68" fmla="*/ 60546 w 1717675"/>
              <a:gd name="T69" fmla="*/ 545468 h 2282826"/>
              <a:gd name="T70" fmla="*/ 178990 w 1717675"/>
              <a:gd name="T71" fmla="*/ 498771 h 2282826"/>
              <a:gd name="T72" fmla="*/ 406617 w 1717675"/>
              <a:gd name="T73" fmla="*/ 556398 h 2282826"/>
              <a:gd name="T74" fmla="*/ 560793 w 1717675"/>
              <a:gd name="T75" fmla="*/ 477575 h 2282826"/>
              <a:gd name="T76" fmla="*/ 528293 w 1717675"/>
              <a:gd name="T77" fmla="*/ 15908 h 2282826"/>
              <a:gd name="T78" fmla="*/ 610084 w 1717675"/>
              <a:gd name="T79" fmla="*/ 67278 h 2282826"/>
              <a:gd name="T80" fmla="*/ 575977 w 1717675"/>
              <a:gd name="T81" fmla="*/ 113675 h 2282826"/>
              <a:gd name="T82" fmla="*/ 510080 w 1717675"/>
              <a:gd name="T83" fmla="*/ 126932 h 2282826"/>
              <a:gd name="T84" fmla="*/ 527630 w 1717675"/>
              <a:gd name="T85" fmla="*/ 138864 h 2282826"/>
              <a:gd name="T86" fmla="*/ 587235 w 1717675"/>
              <a:gd name="T87" fmla="*/ 146155 h 2282826"/>
              <a:gd name="T88" fmla="*/ 600150 w 1717675"/>
              <a:gd name="T89" fmla="*/ 190233 h 2282826"/>
              <a:gd name="T90" fmla="*/ 616376 w 1717675"/>
              <a:gd name="T91" fmla="*/ 239282 h 2282826"/>
              <a:gd name="T92" fmla="*/ 603130 w 1717675"/>
              <a:gd name="T93" fmla="*/ 312857 h 2282826"/>
              <a:gd name="T94" fmla="*/ 587566 w 1717675"/>
              <a:gd name="T95" fmla="*/ 315177 h 2282826"/>
              <a:gd name="T96" fmla="*/ 545181 w 1717675"/>
              <a:gd name="T97" fmla="*/ 411619 h 2282826"/>
              <a:gd name="T98" fmla="*/ 478953 w 1717675"/>
              <a:gd name="T99" fmla="*/ 468954 h 2282826"/>
              <a:gd name="T100" fmla="*/ 413718 w 1717675"/>
              <a:gd name="T101" fmla="*/ 480223 h 2282826"/>
              <a:gd name="T102" fmla="*/ 348815 w 1717675"/>
              <a:gd name="T103" fmla="*/ 442110 h 2282826"/>
              <a:gd name="T104" fmla="*/ 287554 w 1717675"/>
              <a:gd name="T105" fmla="*/ 364558 h 2282826"/>
              <a:gd name="T106" fmla="*/ 255765 w 1717675"/>
              <a:gd name="T107" fmla="*/ 313852 h 2282826"/>
              <a:gd name="T108" fmla="*/ 239207 w 1717675"/>
              <a:gd name="T109" fmla="*/ 289327 h 2282826"/>
              <a:gd name="T110" fmla="*/ 247486 w 1717675"/>
              <a:gd name="T111" fmla="*/ 195867 h 2282826"/>
              <a:gd name="T112" fmla="*/ 255433 w 1717675"/>
              <a:gd name="T113" fmla="*/ 146817 h 2282826"/>
              <a:gd name="T114" fmla="*/ 272652 w 1717675"/>
              <a:gd name="T115" fmla="*/ 85174 h 2282826"/>
              <a:gd name="T116" fmla="*/ 273977 w 1717675"/>
              <a:gd name="T117" fmla="*/ 57003 h 2282826"/>
              <a:gd name="T118" fmla="*/ 370339 w 1717675"/>
              <a:gd name="T119" fmla="*/ 9942 h 22828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17675" h="2282826">
                <a:moveTo>
                  <a:pt x="592137" y="2193925"/>
                </a:moveTo>
                <a:lnTo>
                  <a:pt x="708970" y="2193925"/>
                </a:lnTo>
                <a:lnTo>
                  <a:pt x="714515" y="2197144"/>
                </a:lnTo>
                <a:lnTo>
                  <a:pt x="727980" y="2206399"/>
                </a:lnTo>
                <a:lnTo>
                  <a:pt x="736693" y="2212836"/>
                </a:lnTo>
                <a:lnTo>
                  <a:pt x="745406" y="2219677"/>
                </a:lnTo>
                <a:lnTo>
                  <a:pt x="754119" y="2226919"/>
                </a:lnTo>
                <a:lnTo>
                  <a:pt x="762436" y="2234966"/>
                </a:lnTo>
                <a:lnTo>
                  <a:pt x="769565" y="2242611"/>
                </a:lnTo>
                <a:lnTo>
                  <a:pt x="773129" y="2246635"/>
                </a:lnTo>
                <a:lnTo>
                  <a:pt x="775505" y="2250256"/>
                </a:lnTo>
                <a:lnTo>
                  <a:pt x="778278" y="2253877"/>
                </a:lnTo>
                <a:lnTo>
                  <a:pt x="779466" y="2257499"/>
                </a:lnTo>
                <a:lnTo>
                  <a:pt x="780654" y="2261120"/>
                </a:lnTo>
                <a:lnTo>
                  <a:pt x="781050" y="2264339"/>
                </a:lnTo>
                <a:lnTo>
                  <a:pt x="780654" y="2267558"/>
                </a:lnTo>
                <a:lnTo>
                  <a:pt x="779070" y="2269972"/>
                </a:lnTo>
                <a:lnTo>
                  <a:pt x="777089" y="2272386"/>
                </a:lnTo>
                <a:lnTo>
                  <a:pt x="773921" y="2275203"/>
                </a:lnTo>
                <a:lnTo>
                  <a:pt x="769565" y="2276812"/>
                </a:lnTo>
                <a:lnTo>
                  <a:pt x="764812" y="2278422"/>
                </a:lnTo>
                <a:lnTo>
                  <a:pt x="758475" y="2280031"/>
                </a:lnTo>
                <a:lnTo>
                  <a:pt x="750951" y="2280836"/>
                </a:lnTo>
                <a:lnTo>
                  <a:pt x="741446" y="2281238"/>
                </a:lnTo>
                <a:lnTo>
                  <a:pt x="732733" y="2281238"/>
                </a:lnTo>
                <a:lnTo>
                  <a:pt x="724020" y="2280434"/>
                </a:lnTo>
                <a:lnTo>
                  <a:pt x="715703" y="2279226"/>
                </a:lnTo>
                <a:lnTo>
                  <a:pt x="707782" y="2278019"/>
                </a:lnTo>
                <a:lnTo>
                  <a:pt x="700653" y="2276008"/>
                </a:lnTo>
                <a:lnTo>
                  <a:pt x="693524" y="2273996"/>
                </a:lnTo>
                <a:lnTo>
                  <a:pt x="686395" y="2271179"/>
                </a:lnTo>
                <a:lnTo>
                  <a:pt x="680059" y="2268363"/>
                </a:lnTo>
                <a:lnTo>
                  <a:pt x="673722" y="2265144"/>
                </a:lnTo>
                <a:lnTo>
                  <a:pt x="667385" y="2261925"/>
                </a:lnTo>
                <a:lnTo>
                  <a:pt x="661445" y="2258303"/>
                </a:lnTo>
                <a:lnTo>
                  <a:pt x="649959" y="2250659"/>
                </a:lnTo>
                <a:lnTo>
                  <a:pt x="638474" y="2242611"/>
                </a:lnTo>
                <a:lnTo>
                  <a:pt x="633722" y="2239392"/>
                </a:lnTo>
                <a:lnTo>
                  <a:pt x="630553" y="2237381"/>
                </a:lnTo>
                <a:lnTo>
                  <a:pt x="629365" y="2237381"/>
                </a:lnTo>
                <a:lnTo>
                  <a:pt x="627781" y="2237381"/>
                </a:lnTo>
                <a:lnTo>
                  <a:pt x="627385" y="2237783"/>
                </a:lnTo>
                <a:lnTo>
                  <a:pt x="626593" y="2238990"/>
                </a:lnTo>
                <a:lnTo>
                  <a:pt x="625801" y="2240197"/>
                </a:lnTo>
                <a:lnTo>
                  <a:pt x="625405" y="2241807"/>
                </a:lnTo>
                <a:lnTo>
                  <a:pt x="624613" y="2243014"/>
                </a:lnTo>
                <a:lnTo>
                  <a:pt x="623820" y="2243416"/>
                </a:lnTo>
                <a:lnTo>
                  <a:pt x="623028" y="2243416"/>
                </a:lnTo>
                <a:lnTo>
                  <a:pt x="609563" y="2243014"/>
                </a:lnTo>
                <a:lnTo>
                  <a:pt x="602434" y="2242209"/>
                </a:lnTo>
                <a:lnTo>
                  <a:pt x="599266" y="2241404"/>
                </a:lnTo>
                <a:lnTo>
                  <a:pt x="597682" y="2240599"/>
                </a:lnTo>
                <a:lnTo>
                  <a:pt x="595305" y="2229333"/>
                </a:lnTo>
                <a:lnTo>
                  <a:pt x="593721" y="2220079"/>
                </a:lnTo>
                <a:lnTo>
                  <a:pt x="592929" y="2212434"/>
                </a:lnTo>
                <a:lnTo>
                  <a:pt x="592929" y="2206801"/>
                </a:lnTo>
                <a:lnTo>
                  <a:pt x="592929" y="2202375"/>
                </a:lnTo>
                <a:lnTo>
                  <a:pt x="593325" y="2199558"/>
                </a:lnTo>
                <a:lnTo>
                  <a:pt x="593721" y="2197144"/>
                </a:lnTo>
                <a:lnTo>
                  <a:pt x="592137" y="2193925"/>
                </a:lnTo>
                <a:close/>
                <a:moveTo>
                  <a:pt x="295275" y="2193925"/>
                </a:moveTo>
                <a:lnTo>
                  <a:pt x="412750" y="2193925"/>
                </a:lnTo>
                <a:lnTo>
                  <a:pt x="411162" y="2197144"/>
                </a:lnTo>
                <a:lnTo>
                  <a:pt x="411559" y="2199558"/>
                </a:lnTo>
                <a:lnTo>
                  <a:pt x="411956" y="2202375"/>
                </a:lnTo>
                <a:lnTo>
                  <a:pt x="411956" y="2206801"/>
                </a:lnTo>
                <a:lnTo>
                  <a:pt x="411956" y="2212434"/>
                </a:lnTo>
                <a:lnTo>
                  <a:pt x="411162" y="2220079"/>
                </a:lnTo>
                <a:lnTo>
                  <a:pt x="409575" y="2229333"/>
                </a:lnTo>
                <a:lnTo>
                  <a:pt x="407194" y="2240599"/>
                </a:lnTo>
                <a:lnTo>
                  <a:pt x="405606" y="2241404"/>
                </a:lnTo>
                <a:lnTo>
                  <a:pt x="402431" y="2242209"/>
                </a:lnTo>
                <a:lnTo>
                  <a:pt x="395287" y="2243014"/>
                </a:lnTo>
                <a:lnTo>
                  <a:pt x="381794" y="2243416"/>
                </a:lnTo>
                <a:lnTo>
                  <a:pt x="381000" y="2243416"/>
                </a:lnTo>
                <a:lnTo>
                  <a:pt x="380603" y="2243014"/>
                </a:lnTo>
                <a:lnTo>
                  <a:pt x="379412" y="2241807"/>
                </a:lnTo>
                <a:lnTo>
                  <a:pt x="379015" y="2240197"/>
                </a:lnTo>
                <a:lnTo>
                  <a:pt x="378222" y="2238990"/>
                </a:lnTo>
                <a:lnTo>
                  <a:pt x="377825" y="2237783"/>
                </a:lnTo>
                <a:lnTo>
                  <a:pt x="377031" y="2237381"/>
                </a:lnTo>
                <a:lnTo>
                  <a:pt x="375840" y="2237381"/>
                </a:lnTo>
                <a:lnTo>
                  <a:pt x="374650" y="2237381"/>
                </a:lnTo>
                <a:lnTo>
                  <a:pt x="371475" y="2239392"/>
                </a:lnTo>
                <a:lnTo>
                  <a:pt x="366315" y="2242611"/>
                </a:lnTo>
                <a:lnTo>
                  <a:pt x="354806" y="2250659"/>
                </a:lnTo>
                <a:lnTo>
                  <a:pt x="343694" y="2258303"/>
                </a:lnTo>
                <a:lnTo>
                  <a:pt x="337343" y="2261925"/>
                </a:lnTo>
                <a:lnTo>
                  <a:pt x="331390" y="2265144"/>
                </a:lnTo>
                <a:lnTo>
                  <a:pt x="324643" y="2268363"/>
                </a:lnTo>
                <a:lnTo>
                  <a:pt x="318293" y="2271179"/>
                </a:lnTo>
                <a:lnTo>
                  <a:pt x="311150" y="2273996"/>
                </a:lnTo>
                <a:lnTo>
                  <a:pt x="304006" y="2276008"/>
                </a:lnTo>
                <a:lnTo>
                  <a:pt x="296862" y="2278019"/>
                </a:lnTo>
                <a:lnTo>
                  <a:pt x="288528" y="2279226"/>
                </a:lnTo>
                <a:lnTo>
                  <a:pt x="280590" y="2280434"/>
                </a:lnTo>
                <a:lnTo>
                  <a:pt x="272256" y="2281238"/>
                </a:lnTo>
                <a:lnTo>
                  <a:pt x="263128" y="2281238"/>
                </a:lnTo>
                <a:lnTo>
                  <a:pt x="253603" y="2280836"/>
                </a:lnTo>
                <a:lnTo>
                  <a:pt x="246062" y="2280031"/>
                </a:lnTo>
                <a:lnTo>
                  <a:pt x="239712" y="2278422"/>
                </a:lnTo>
                <a:lnTo>
                  <a:pt x="234949" y="2276812"/>
                </a:lnTo>
                <a:lnTo>
                  <a:pt x="230584" y="2275203"/>
                </a:lnTo>
                <a:lnTo>
                  <a:pt x="227409" y="2272386"/>
                </a:lnTo>
                <a:lnTo>
                  <a:pt x="225424" y="2269972"/>
                </a:lnTo>
                <a:lnTo>
                  <a:pt x="224234" y="2267558"/>
                </a:lnTo>
                <a:lnTo>
                  <a:pt x="223837" y="2264339"/>
                </a:lnTo>
                <a:lnTo>
                  <a:pt x="223837" y="2261120"/>
                </a:lnTo>
                <a:lnTo>
                  <a:pt x="225028" y="2257499"/>
                </a:lnTo>
                <a:lnTo>
                  <a:pt x="226615" y="2253877"/>
                </a:lnTo>
                <a:lnTo>
                  <a:pt x="228996" y="2250256"/>
                </a:lnTo>
                <a:lnTo>
                  <a:pt x="231378" y="2246635"/>
                </a:lnTo>
                <a:lnTo>
                  <a:pt x="234949" y="2242611"/>
                </a:lnTo>
                <a:lnTo>
                  <a:pt x="242093" y="2234966"/>
                </a:lnTo>
                <a:lnTo>
                  <a:pt x="250428" y="2226919"/>
                </a:lnTo>
                <a:lnTo>
                  <a:pt x="259159" y="2219677"/>
                </a:lnTo>
                <a:lnTo>
                  <a:pt x="268684" y="2212836"/>
                </a:lnTo>
                <a:lnTo>
                  <a:pt x="277018" y="2206399"/>
                </a:lnTo>
                <a:lnTo>
                  <a:pt x="290115" y="2197144"/>
                </a:lnTo>
                <a:lnTo>
                  <a:pt x="295275" y="2193925"/>
                </a:lnTo>
                <a:close/>
                <a:moveTo>
                  <a:pt x="1091803" y="1906588"/>
                </a:moveTo>
                <a:lnTo>
                  <a:pt x="1106091" y="1906588"/>
                </a:lnTo>
                <a:lnTo>
                  <a:pt x="1118394" y="1906588"/>
                </a:lnTo>
                <a:lnTo>
                  <a:pt x="1127919" y="1906987"/>
                </a:lnTo>
                <a:lnTo>
                  <a:pt x="1136650" y="1907385"/>
                </a:lnTo>
                <a:lnTo>
                  <a:pt x="1129506" y="2235201"/>
                </a:lnTo>
                <a:lnTo>
                  <a:pt x="1127919" y="2234006"/>
                </a:lnTo>
                <a:lnTo>
                  <a:pt x="1123950" y="2229625"/>
                </a:lnTo>
                <a:lnTo>
                  <a:pt x="1119981" y="2225243"/>
                </a:lnTo>
                <a:lnTo>
                  <a:pt x="1115219" y="2219667"/>
                </a:lnTo>
                <a:lnTo>
                  <a:pt x="1109663" y="2211302"/>
                </a:lnTo>
                <a:lnTo>
                  <a:pt x="1102916" y="2201344"/>
                </a:lnTo>
                <a:lnTo>
                  <a:pt x="1094185" y="2188598"/>
                </a:lnTo>
                <a:lnTo>
                  <a:pt x="1085056" y="2173064"/>
                </a:lnTo>
                <a:lnTo>
                  <a:pt x="1073547" y="2154343"/>
                </a:lnTo>
                <a:lnTo>
                  <a:pt x="1061641" y="2132435"/>
                </a:lnTo>
                <a:lnTo>
                  <a:pt x="1047353" y="2106943"/>
                </a:lnTo>
                <a:lnTo>
                  <a:pt x="1031478" y="2077467"/>
                </a:lnTo>
                <a:lnTo>
                  <a:pt x="1014413" y="2043610"/>
                </a:lnTo>
                <a:lnTo>
                  <a:pt x="994966" y="2005371"/>
                </a:lnTo>
                <a:lnTo>
                  <a:pt x="992188" y="1999795"/>
                </a:lnTo>
                <a:lnTo>
                  <a:pt x="990203" y="1995015"/>
                </a:lnTo>
                <a:lnTo>
                  <a:pt x="988616" y="1989837"/>
                </a:lnTo>
                <a:lnTo>
                  <a:pt x="987028" y="1985057"/>
                </a:lnTo>
                <a:lnTo>
                  <a:pt x="985838" y="1980277"/>
                </a:lnTo>
                <a:lnTo>
                  <a:pt x="985044" y="1976294"/>
                </a:lnTo>
                <a:lnTo>
                  <a:pt x="984647" y="1971514"/>
                </a:lnTo>
                <a:lnTo>
                  <a:pt x="984250" y="1967929"/>
                </a:lnTo>
                <a:lnTo>
                  <a:pt x="984250" y="1963946"/>
                </a:lnTo>
                <a:lnTo>
                  <a:pt x="984647" y="1959963"/>
                </a:lnTo>
                <a:lnTo>
                  <a:pt x="985441" y="1956378"/>
                </a:lnTo>
                <a:lnTo>
                  <a:pt x="986235" y="1952793"/>
                </a:lnTo>
                <a:lnTo>
                  <a:pt x="987822" y="1950005"/>
                </a:lnTo>
                <a:lnTo>
                  <a:pt x="989013" y="1946420"/>
                </a:lnTo>
                <a:lnTo>
                  <a:pt x="990600" y="1943632"/>
                </a:lnTo>
                <a:lnTo>
                  <a:pt x="992585" y="1941242"/>
                </a:lnTo>
                <a:lnTo>
                  <a:pt x="996950" y="1935666"/>
                </a:lnTo>
                <a:lnTo>
                  <a:pt x="1002110" y="1930886"/>
                </a:lnTo>
                <a:lnTo>
                  <a:pt x="1008063" y="1926903"/>
                </a:lnTo>
                <a:lnTo>
                  <a:pt x="1014413" y="1923318"/>
                </a:lnTo>
                <a:lnTo>
                  <a:pt x="1021160" y="1920131"/>
                </a:lnTo>
                <a:lnTo>
                  <a:pt x="1028700" y="1916945"/>
                </a:lnTo>
                <a:lnTo>
                  <a:pt x="1036241" y="1914953"/>
                </a:lnTo>
                <a:lnTo>
                  <a:pt x="1043781" y="1912563"/>
                </a:lnTo>
                <a:lnTo>
                  <a:pt x="1051719" y="1910970"/>
                </a:lnTo>
                <a:lnTo>
                  <a:pt x="1060053" y="1909376"/>
                </a:lnTo>
                <a:lnTo>
                  <a:pt x="1068388" y="1908580"/>
                </a:lnTo>
                <a:lnTo>
                  <a:pt x="1076325" y="1907783"/>
                </a:lnTo>
                <a:lnTo>
                  <a:pt x="1091803" y="1906588"/>
                </a:lnTo>
                <a:close/>
                <a:moveTo>
                  <a:pt x="1381919" y="1116013"/>
                </a:moveTo>
                <a:lnTo>
                  <a:pt x="1717675" y="1488552"/>
                </a:lnTo>
                <a:lnTo>
                  <a:pt x="1574631" y="1488552"/>
                </a:lnTo>
                <a:lnTo>
                  <a:pt x="1574631" y="2220141"/>
                </a:lnTo>
                <a:lnTo>
                  <a:pt x="1574234" y="2226886"/>
                </a:lnTo>
                <a:lnTo>
                  <a:pt x="1573439" y="2232837"/>
                </a:lnTo>
                <a:lnTo>
                  <a:pt x="1571850" y="2239185"/>
                </a:lnTo>
                <a:lnTo>
                  <a:pt x="1569863" y="2244342"/>
                </a:lnTo>
                <a:lnTo>
                  <a:pt x="1567081" y="2249897"/>
                </a:lnTo>
                <a:lnTo>
                  <a:pt x="1563903" y="2255451"/>
                </a:lnTo>
                <a:lnTo>
                  <a:pt x="1560327" y="2260212"/>
                </a:lnTo>
                <a:lnTo>
                  <a:pt x="1556353" y="2264576"/>
                </a:lnTo>
                <a:lnTo>
                  <a:pt x="1551982" y="2268544"/>
                </a:lnTo>
                <a:lnTo>
                  <a:pt x="1546817" y="2272114"/>
                </a:lnTo>
                <a:lnTo>
                  <a:pt x="1541651" y="2275288"/>
                </a:lnTo>
                <a:lnTo>
                  <a:pt x="1536486" y="2278065"/>
                </a:lnTo>
                <a:lnTo>
                  <a:pt x="1530526" y="2280446"/>
                </a:lnTo>
                <a:lnTo>
                  <a:pt x="1524565" y="2281636"/>
                </a:lnTo>
                <a:lnTo>
                  <a:pt x="1518208" y="2282826"/>
                </a:lnTo>
                <a:lnTo>
                  <a:pt x="1511850" y="2282826"/>
                </a:lnTo>
                <a:lnTo>
                  <a:pt x="1252384" y="2282826"/>
                </a:lnTo>
                <a:lnTo>
                  <a:pt x="1245629" y="2282826"/>
                </a:lnTo>
                <a:lnTo>
                  <a:pt x="1239669" y="2281636"/>
                </a:lnTo>
                <a:lnTo>
                  <a:pt x="1233312" y="2280446"/>
                </a:lnTo>
                <a:lnTo>
                  <a:pt x="1227749" y="2278065"/>
                </a:lnTo>
                <a:lnTo>
                  <a:pt x="1222186" y="2275288"/>
                </a:lnTo>
                <a:lnTo>
                  <a:pt x="1217020" y="2272114"/>
                </a:lnTo>
                <a:lnTo>
                  <a:pt x="1212252" y="2268544"/>
                </a:lnTo>
                <a:lnTo>
                  <a:pt x="1207484" y="2264576"/>
                </a:lnTo>
                <a:lnTo>
                  <a:pt x="1203908" y="2260212"/>
                </a:lnTo>
                <a:lnTo>
                  <a:pt x="1199935" y="2255451"/>
                </a:lnTo>
                <a:lnTo>
                  <a:pt x="1197153" y="2249897"/>
                </a:lnTo>
                <a:lnTo>
                  <a:pt x="1193974" y="2244342"/>
                </a:lnTo>
                <a:lnTo>
                  <a:pt x="1191988" y="2239185"/>
                </a:lnTo>
                <a:lnTo>
                  <a:pt x="1190796" y="2232837"/>
                </a:lnTo>
                <a:lnTo>
                  <a:pt x="1189604" y="2226886"/>
                </a:lnTo>
                <a:lnTo>
                  <a:pt x="1189604" y="2220141"/>
                </a:lnTo>
                <a:lnTo>
                  <a:pt x="1189604" y="1488552"/>
                </a:lnTo>
                <a:lnTo>
                  <a:pt x="1046162" y="1488552"/>
                </a:lnTo>
                <a:lnTo>
                  <a:pt x="1381919" y="1116013"/>
                </a:lnTo>
                <a:close/>
                <a:moveTo>
                  <a:pt x="871935" y="1039813"/>
                </a:moveTo>
                <a:lnTo>
                  <a:pt x="819150" y="1046560"/>
                </a:lnTo>
                <a:lnTo>
                  <a:pt x="529431" y="1083469"/>
                </a:lnTo>
                <a:lnTo>
                  <a:pt x="515144" y="1089422"/>
                </a:lnTo>
                <a:lnTo>
                  <a:pt x="486569" y="1100535"/>
                </a:lnTo>
                <a:lnTo>
                  <a:pt x="434975" y="1121966"/>
                </a:lnTo>
                <a:lnTo>
                  <a:pt x="483394" y="1115616"/>
                </a:lnTo>
                <a:lnTo>
                  <a:pt x="504825" y="1112441"/>
                </a:lnTo>
                <a:lnTo>
                  <a:pt x="892572" y="1062832"/>
                </a:lnTo>
                <a:lnTo>
                  <a:pt x="888207" y="1058466"/>
                </a:lnTo>
                <a:lnTo>
                  <a:pt x="871935" y="1039813"/>
                </a:lnTo>
                <a:close/>
                <a:moveTo>
                  <a:pt x="649685" y="989013"/>
                </a:moveTo>
                <a:lnTo>
                  <a:pt x="509588" y="995760"/>
                </a:lnTo>
                <a:lnTo>
                  <a:pt x="469900" y="997744"/>
                </a:lnTo>
                <a:lnTo>
                  <a:pt x="447675" y="998935"/>
                </a:lnTo>
                <a:lnTo>
                  <a:pt x="200025" y="1021954"/>
                </a:lnTo>
                <a:lnTo>
                  <a:pt x="187325" y="1029891"/>
                </a:lnTo>
                <a:lnTo>
                  <a:pt x="112712" y="1074341"/>
                </a:lnTo>
                <a:lnTo>
                  <a:pt x="506413" y="1011635"/>
                </a:lnTo>
                <a:lnTo>
                  <a:pt x="551260" y="1004491"/>
                </a:lnTo>
                <a:lnTo>
                  <a:pt x="560785" y="1002904"/>
                </a:lnTo>
                <a:lnTo>
                  <a:pt x="649685" y="989013"/>
                </a:lnTo>
                <a:close/>
                <a:moveTo>
                  <a:pt x="150813" y="851694"/>
                </a:moveTo>
                <a:lnTo>
                  <a:pt x="153988" y="857647"/>
                </a:lnTo>
                <a:lnTo>
                  <a:pt x="157163" y="865585"/>
                </a:lnTo>
                <a:lnTo>
                  <a:pt x="165497" y="887810"/>
                </a:lnTo>
                <a:lnTo>
                  <a:pt x="163909" y="862410"/>
                </a:lnTo>
                <a:lnTo>
                  <a:pt x="157956" y="858044"/>
                </a:lnTo>
                <a:lnTo>
                  <a:pt x="150813" y="851694"/>
                </a:lnTo>
                <a:close/>
                <a:moveTo>
                  <a:pt x="855663" y="846138"/>
                </a:moveTo>
                <a:lnTo>
                  <a:pt x="854869" y="846535"/>
                </a:lnTo>
                <a:lnTo>
                  <a:pt x="854075" y="847328"/>
                </a:lnTo>
                <a:lnTo>
                  <a:pt x="845741" y="858441"/>
                </a:lnTo>
                <a:lnTo>
                  <a:pt x="837803" y="869553"/>
                </a:lnTo>
                <a:lnTo>
                  <a:pt x="835819" y="872728"/>
                </a:lnTo>
                <a:lnTo>
                  <a:pt x="827881" y="991394"/>
                </a:lnTo>
                <a:lnTo>
                  <a:pt x="833835" y="962422"/>
                </a:lnTo>
                <a:lnTo>
                  <a:pt x="840185" y="934641"/>
                </a:lnTo>
                <a:lnTo>
                  <a:pt x="851297" y="885428"/>
                </a:lnTo>
                <a:lnTo>
                  <a:pt x="854869" y="866775"/>
                </a:lnTo>
                <a:lnTo>
                  <a:pt x="856060" y="859235"/>
                </a:lnTo>
                <a:lnTo>
                  <a:pt x="856853" y="853282"/>
                </a:lnTo>
                <a:lnTo>
                  <a:pt x="857647" y="848916"/>
                </a:lnTo>
                <a:lnTo>
                  <a:pt x="856853" y="846535"/>
                </a:lnTo>
                <a:lnTo>
                  <a:pt x="856457" y="846138"/>
                </a:lnTo>
                <a:lnTo>
                  <a:pt x="855663" y="846138"/>
                </a:lnTo>
                <a:close/>
                <a:moveTo>
                  <a:pt x="701278" y="569913"/>
                </a:moveTo>
                <a:lnTo>
                  <a:pt x="716360" y="569913"/>
                </a:lnTo>
                <a:lnTo>
                  <a:pt x="730647" y="570707"/>
                </a:lnTo>
                <a:lnTo>
                  <a:pt x="745331" y="572294"/>
                </a:lnTo>
                <a:lnTo>
                  <a:pt x="760016" y="574675"/>
                </a:lnTo>
                <a:lnTo>
                  <a:pt x="774700" y="577453"/>
                </a:lnTo>
                <a:lnTo>
                  <a:pt x="789781" y="581025"/>
                </a:lnTo>
                <a:lnTo>
                  <a:pt x="804466" y="584994"/>
                </a:lnTo>
                <a:lnTo>
                  <a:pt x="818753" y="589360"/>
                </a:lnTo>
                <a:lnTo>
                  <a:pt x="833041" y="594519"/>
                </a:lnTo>
                <a:lnTo>
                  <a:pt x="846932" y="599678"/>
                </a:lnTo>
                <a:lnTo>
                  <a:pt x="860822" y="605632"/>
                </a:lnTo>
                <a:lnTo>
                  <a:pt x="874316" y="611982"/>
                </a:lnTo>
                <a:lnTo>
                  <a:pt x="887810" y="618332"/>
                </a:lnTo>
                <a:lnTo>
                  <a:pt x="900510" y="625078"/>
                </a:lnTo>
                <a:lnTo>
                  <a:pt x="912813" y="632222"/>
                </a:lnTo>
                <a:lnTo>
                  <a:pt x="924719" y="639366"/>
                </a:lnTo>
                <a:lnTo>
                  <a:pt x="936228" y="646907"/>
                </a:lnTo>
                <a:lnTo>
                  <a:pt x="946944" y="654844"/>
                </a:lnTo>
                <a:lnTo>
                  <a:pt x="957263" y="662385"/>
                </a:lnTo>
                <a:lnTo>
                  <a:pt x="967185" y="669925"/>
                </a:lnTo>
                <a:lnTo>
                  <a:pt x="975916" y="677466"/>
                </a:lnTo>
                <a:lnTo>
                  <a:pt x="983853" y="685007"/>
                </a:lnTo>
                <a:lnTo>
                  <a:pt x="991394" y="692547"/>
                </a:lnTo>
                <a:lnTo>
                  <a:pt x="998141" y="700088"/>
                </a:lnTo>
                <a:lnTo>
                  <a:pt x="1003698" y="707232"/>
                </a:lnTo>
                <a:lnTo>
                  <a:pt x="1008857" y="714375"/>
                </a:lnTo>
                <a:lnTo>
                  <a:pt x="1012429" y="721122"/>
                </a:lnTo>
                <a:lnTo>
                  <a:pt x="1015604" y="727869"/>
                </a:lnTo>
                <a:lnTo>
                  <a:pt x="1017588" y="734219"/>
                </a:lnTo>
                <a:lnTo>
                  <a:pt x="1017985" y="737394"/>
                </a:lnTo>
                <a:lnTo>
                  <a:pt x="1018382" y="740172"/>
                </a:lnTo>
                <a:lnTo>
                  <a:pt x="1019176" y="749300"/>
                </a:lnTo>
                <a:lnTo>
                  <a:pt x="1020366" y="758032"/>
                </a:lnTo>
                <a:lnTo>
                  <a:pt x="1020763" y="767557"/>
                </a:lnTo>
                <a:lnTo>
                  <a:pt x="1020763" y="777478"/>
                </a:lnTo>
                <a:lnTo>
                  <a:pt x="1020366" y="787797"/>
                </a:lnTo>
                <a:lnTo>
                  <a:pt x="1019176" y="798513"/>
                </a:lnTo>
                <a:lnTo>
                  <a:pt x="1017985" y="809228"/>
                </a:lnTo>
                <a:lnTo>
                  <a:pt x="1016398" y="820341"/>
                </a:lnTo>
                <a:lnTo>
                  <a:pt x="1014810" y="832247"/>
                </a:lnTo>
                <a:lnTo>
                  <a:pt x="1012032" y="844153"/>
                </a:lnTo>
                <a:lnTo>
                  <a:pt x="1007269" y="867966"/>
                </a:lnTo>
                <a:lnTo>
                  <a:pt x="1000919" y="893366"/>
                </a:lnTo>
                <a:lnTo>
                  <a:pt x="993776" y="919163"/>
                </a:lnTo>
                <a:lnTo>
                  <a:pt x="985441" y="945754"/>
                </a:lnTo>
                <a:lnTo>
                  <a:pt x="977107" y="972741"/>
                </a:lnTo>
                <a:lnTo>
                  <a:pt x="967978" y="1000125"/>
                </a:lnTo>
                <a:lnTo>
                  <a:pt x="958057" y="1027510"/>
                </a:lnTo>
                <a:lnTo>
                  <a:pt x="937419" y="1083072"/>
                </a:lnTo>
                <a:lnTo>
                  <a:pt x="917178" y="1137444"/>
                </a:lnTo>
                <a:lnTo>
                  <a:pt x="892572" y="1213644"/>
                </a:lnTo>
                <a:lnTo>
                  <a:pt x="813991" y="1196579"/>
                </a:lnTo>
                <a:lnTo>
                  <a:pt x="809625" y="1257697"/>
                </a:lnTo>
                <a:lnTo>
                  <a:pt x="802481" y="1338263"/>
                </a:lnTo>
                <a:lnTo>
                  <a:pt x="796925" y="1400572"/>
                </a:lnTo>
                <a:lnTo>
                  <a:pt x="791369" y="1456929"/>
                </a:lnTo>
                <a:lnTo>
                  <a:pt x="790972" y="1462088"/>
                </a:lnTo>
                <a:lnTo>
                  <a:pt x="787797" y="1470819"/>
                </a:lnTo>
                <a:lnTo>
                  <a:pt x="784622" y="1479551"/>
                </a:lnTo>
                <a:lnTo>
                  <a:pt x="781050" y="1488282"/>
                </a:lnTo>
                <a:lnTo>
                  <a:pt x="777081" y="1497013"/>
                </a:lnTo>
                <a:lnTo>
                  <a:pt x="772319" y="1505347"/>
                </a:lnTo>
                <a:lnTo>
                  <a:pt x="767160" y="1513682"/>
                </a:lnTo>
                <a:lnTo>
                  <a:pt x="762000" y="1522413"/>
                </a:lnTo>
                <a:lnTo>
                  <a:pt x="756841" y="1530351"/>
                </a:lnTo>
                <a:lnTo>
                  <a:pt x="708819" y="2171701"/>
                </a:lnTo>
                <a:lnTo>
                  <a:pt x="579041" y="2171701"/>
                </a:lnTo>
                <a:lnTo>
                  <a:pt x="514350" y="1661716"/>
                </a:lnTo>
                <a:lnTo>
                  <a:pt x="506413" y="1662510"/>
                </a:lnTo>
                <a:lnTo>
                  <a:pt x="502047" y="1663304"/>
                </a:lnTo>
                <a:lnTo>
                  <a:pt x="497681" y="1663304"/>
                </a:lnTo>
                <a:lnTo>
                  <a:pt x="492522" y="1662510"/>
                </a:lnTo>
                <a:lnTo>
                  <a:pt x="486966" y="1662113"/>
                </a:lnTo>
                <a:lnTo>
                  <a:pt x="426244" y="2169717"/>
                </a:lnTo>
                <a:lnTo>
                  <a:pt x="291703" y="2171701"/>
                </a:lnTo>
                <a:lnTo>
                  <a:pt x="242888" y="1522016"/>
                </a:lnTo>
                <a:lnTo>
                  <a:pt x="232966" y="1507729"/>
                </a:lnTo>
                <a:lnTo>
                  <a:pt x="228997" y="1500188"/>
                </a:lnTo>
                <a:lnTo>
                  <a:pt x="224631" y="1492647"/>
                </a:lnTo>
                <a:lnTo>
                  <a:pt x="221059" y="1485504"/>
                </a:lnTo>
                <a:lnTo>
                  <a:pt x="217488" y="1477963"/>
                </a:lnTo>
                <a:lnTo>
                  <a:pt x="214313" y="1470422"/>
                </a:lnTo>
                <a:lnTo>
                  <a:pt x="211138" y="1462882"/>
                </a:lnTo>
                <a:lnTo>
                  <a:pt x="210741" y="1456929"/>
                </a:lnTo>
                <a:lnTo>
                  <a:pt x="203597" y="1384697"/>
                </a:lnTo>
                <a:lnTo>
                  <a:pt x="196453" y="1305719"/>
                </a:lnTo>
                <a:lnTo>
                  <a:pt x="188119" y="1205310"/>
                </a:lnTo>
                <a:lnTo>
                  <a:pt x="171450" y="1210072"/>
                </a:lnTo>
                <a:lnTo>
                  <a:pt x="154781" y="1214438"/>
                </a:lnTo>
                <a:lnTo>
                  <a:pt x="137319" y="1218010"/>
                </a:lnTo>
                <a:lnTo>
                  <a:pt x="128984" y="1219597"/>
                </a:lnTo>
                <a:lnTo>
                  <a:pt x="120650" y="1220391"/>
                </a:lnTo>
                <a:lnTo>
                  <a:pt x="112712" y="1221185"/>
                </a:lnTo>
                <a:lnTo>
                  <a:pt x="104378" y="1221582"/>
                </a:lnTo>
                <a:lnTo>
                  <a:pt x="96837" y="1221582"/>
                </a:lnTo>
                <a:lnTo>
                  <a:pt x="89694" y="1221185"/>
                </a:lnTo>
                <a:lnTo>
                  <a:pt x="82550" y="1220391"/>
                </a:lnTo>
                <a:lnTo>
                  <a:pt x="76200" y="1218804"/>
                </a:lnTo>
                <a:lnTo>
                  <a:pt x="69850" y="1216819"/>
                </a:lnTo>
                <a:lnTo>
                  <a:pt x="65087" y="1213644"/>
                </a:lnTo>
                <a:lnTo>
                  <a:pt x="55166" y="1162844"/>
                </a:lnTo>
                <a:lnTo>
                  <a:pt x="43656" y="1099741"/>
                </a:lnTo>
                <a:lnTo>
                  <a:pt x="32147" y="1029494"/>
                </a:lnTo>
                <a:lnTo>
                  <a:pt x="21034" y="957263"/>
                </a:lnTo>
                <a:lnTo>
                  <a:pt x="15875" y="922338"/>
                </a:lnTo>
                <a:lnTo>
                  <a:pt x="11509" y="888207"/>
                </a:lnTo>
                <a:lnTo>
                  <a:pt x="7144" y="856457"/>
                </a:lnTo>
                <a:lnTo>
                  <a:pt x="4366" y="827485"/>
                </a:lnTo>
                <a:lnTo>
                  <a:pt x="1587" y="801688"/>
                </a:lnTo>
                <a:lnTo>
                  <a:pt x="397" y="779860"/>
                </a:lnTo>
                <a:lnTo>
                  <a:pt x="0" y="770732"/>
                </a:lnTo>
                <a:lnTo>
                  <a:pt x="0" y="762794"/>
                </a:lnTo>
                <a:lnTo>
                  <a:pt x="397" y="756047"/>
                </a:lnTo>
                <a:lnTo>
                  <a:pt x="1191" y="750888"/>
                </a:lnTo>
                <a:lnTo>
                  <a:pt x="1587" y="745728"/>
                </a:lnTo>
                <a:lnTo>
                  <a:pt x="1984" y="740966"/>
                </a:lnTo>
                <a:lnTo>
                  <a:pt x="2778" y="736600"/>
                </a:lnTo>
                <a:lnTo>
                  <a:pt x="4366" y="731838"/>
                </a:lnTo>
                <a:lnTo>
                  <a:pt x="5556" y="727075"/>
                </a:lnTo>
                <a:lnTo>
                  <a:pt x="7144" y="722710"/>
                </a:lnTo>
                <a:lnTo>
                  <a:pt x="11509" y="713582"/>
                </a:lnTo>
                <a:lnTo>
                  <a:pt x="15875" y="705247"/>
                </a:lnTo>
                <a:lnTo>
                  <a:pt x="21828" y="697310"/>
                </a:lnTo>
                <a:lnTo>
                  <a:pt x="28575" y="689372"/>
                </a:lnTo>
                <a:lnTo>
                  <a:pt x="35719" y="681832"/>
                </a:lnTo>
                <a:lnTo>
                  <a:pt x="44053" y="673894"/>
                </a:lnTo>
                <a:lnTo>
                  <a:pt x="53181" y="666750"/>
                </a:lnTo>
                <a:lnTo>
                  <a:pt x="62309" y="660003"/>
                </a:lnTo>
                <a:lnTo>
                  <a:pt x="72628" y="653653"/>
                </a:lnTo>
                <a:lnTo>
                  <a:pt x="83344" y="647700"/>
                </a:lnTo>
                <a:lnTo>
                  <a:pt x="94853" y="641350"/>
                </a:lnTo>
                <a:lnTo>
                  <a:pt x="106759" y="635397"/>
                </a:lnTo>
                <a:lnTo>
                  <a:pt x="118666" y="629841"/>
                </a:lnTo>
                <a:lnTo>
                  <a:pt x="131366" y="624682"/>
                </a:lnTo>
                <a:lnTo>
                  <a:pt x="144463" y="619522"/>
                </a:lnTo>
                <a:lnTo>
                  <a:pt x="157956" y="614760"/>
                </a:lnTo>
                <a:lnTo>
                  <a:pt x="171847" y="609997"/>
                </a:lnTo>
                <a:lnTo>
                  <a:pt x="185738" y="605632"/>
                </a:lnTo>
                <a:lnTo>
                  <a:pt x="200025" y="601663"/>
                </a:lnTo>
                <a:lnTo>
                  <a:pt x="214709" y="597694"/>
                </a:lnTo>
                <a:lnTo>
                  <a:pt x="228997" y="594122"/>
                </a:lnTo>
                <a:lnTo>
                  <a:pt x="258366" y="587375"/>
                </a:lnTo>
                <a:lnTo>
                  <a:pt x="287734" y="581422"/>
                </a:lnTo>
                <a:lnTo>
                  <a:pt x="317500" y="576263"/>
                </a:lnTo>
                <a:lnTo>
                  <a:pt x="346075" y="571897"/>
                </a:lnTo>
                <a:lnTo>
                  <a:pt x="349647" y="571500"/>
                </a:lnTo>
                <a:lnTo>
                  <a:pt x="352822" y="571103"/>
                </a:lnTo>
                <a:lnTo>
                  <a:pt x="359569" y="571500"/>
                </a:lnTo>
                <a:lnTo>
                  <a:pt x="453628" y="918766"/>
                </a:lnTo>
                <a:lnTo>
                  <a:pt x="455216" y="904478"/>
                </a:lnTo>
                <a:lnTo>
                  <a:pt x="487760" y="666750"/>
                </a:lnTo>
                <a:lnTo>
                  <a:pt x="478631" y="643335"/>
                </a:lnTo>
                <a:lnTo>
                  <a:pt x="496491" y="612378"/>
                </a:lnTo>
                <a:lnTo>
                  <a:pt x="537766" y="611982"/>
                </a:lnTo>
                <a:lnTo>
                  <a:pt x="554831" y="643335"/>
                </a:lnTo>
                <a:lnTo>
                  <a:pt x="546894" y="671116"/>
                </a:lnTo>
                <a:lnTo>
                  <a:pt x="575866" y="922338"/>
                </a:lnTo>
                <a:lnTo>
                  <a:pt x="652463" y="582613"/>
                </a:lnTo>
                <a:lnTo>
                  <a:pt x="661591" y="578644"/>
                </a:lnTo>
                <a:lnTo>
                  <a:pt x="668338" y="575469"/>
                </a:lnTo>
                <a:lnTo>
                  <a:pt x="671910" y="572691"/>
                </a:lnTo>
                <a:lnTo>
                  <a:pt x="672703" y="572294"/>
                </a:lnTo>
                <a:lnTo>
                  <a:pt x="673100" y="571897"/>
                </a:lnTo>
                <a:lnTo>
                  <a:pt x="686991" y="570310"/>
                </a:lnTo>
                <a:lnTo>
                  <a:pt x="701278" y="569913"/>
                </a:lnTo>
                <a:close/>
                <a:moveTo>
                  <a:pt x="534014" y="0"/>
                </a:moveTo>
                <a:lnTo>
                  <a:pt x="549903" y="794"/>
                </a:lnTo>
                <a:lnTo>
                  <a:pt x="565395" y="1985"/>
                </a:lnTo>
                <a:lnTo>
                  <a:pt x="580886" y="3971"/>
                </a:lnTo>
                <a:lnTo>
                  <a:pt x="594789" y="7148"/>
                </a:lnTo>
                <a:lnTo>
                  <a:pt x="608692" y="10326"/>
                </a:lnTo>
                <a:lnTo>
                  <a:pt x="621800" y="14297"/>
                </a:lnTo>
                <a:lnTo>
                  <a:pt x="633717" y="19063"/>
                </a:lnTo>
                <a:lnTo>
                  <a:pt x="645236" y="23431"/>
                </a:lnTo>
                <a:lnTo>
                  <a:pt x="656756" y="28594"/>
                </a:lnTo>
                <a:lnTo>
                  <a:pt x="666686" y="33757"/>
                </a:lnTo>
                <a:lnTo>
                  <a:pt x="676617" y="38920"/>
                </a:lnTo>
                <a:lnTo>
                  <a:pt x="685356" y="44083"/>
                </a:lnTo>
                <a:lnTo>
                  <a:pt x="693300" y="49246"/>
                </a:lnTo>
                <a:lnTo>
                  <a:pt x="700847" y="54806"/>
                </a:lnTo>
                <a:lnTo>
                  <a:pt x="707600" y="59572"/>
                </a:lnTo>
                <a:lnTo>
                  <a:pt x="718722" y="68309"/>
                </a:lnTo>
                <a:lnTo>
                  <a:pt x="726667" y="75458"/>
                </a:lnTo>
                <a:lnTo>
                  <a:pt x="731830" y="80621"/>
                </a:lnTo>
                <a:lnTo>
                  <a:pt x="733419" y="82209"/>
                </a:lnTo>
                <a:lnTo>
                  <a:pt x="731433" y="86975"/>
                </a:lnTo>
                <a:lnTo>
                  <a:pt x="728255" y="92138"/>
                </a:lnTo>
                <a:lnTo>
                  <a:pt x="724681" y="98890"/>
                </a:lnTo>
                <a:lnTo>
                  <a:pt x="719119" y="107230"/>
                </a:lnTo>
                <a:lnTo>
                  <a:pt x="712764" y="115173"/>
                </a:lnTo>
                <a:lnTo>
                  <a:pt x="708792" y="119541"/>
                </a:lnTo>
                <a:lnTo>
                  <a:pt x="705217" y="123910"/>
                </a:lnTo>
                <a:lnTo>
                  <a:pt x="700450" y="128278"/>
                </a:lnTo>
                <a:lnTo>
                  <a:pt x="696081" y="131853"/>
                </a:lnTo>
                <a:lnTo>
                  <a:pt x="690917" y="136221"/>
                </a:lnTo>
                <a:lnTo>
                  <a:pt x="685356" y="139399"/>
                </a:lnTo>
                <a:lnTo>
                  <a:pt x="679794" y="142973"/>
                </a:lnTo>
                <a:lnTo>
                  <a:pt x="673439" y="146150"/>
                </a:lnTo>
                <a:lnTo>
                  <a:pt x="667083" y="148930"/>
                </a:lnTo>
                <a:lnTo>
                  <a:pt x="660331" y="150916"/>
                </a:lnTo>
                <a:lnTo>
                  <a:pt x="653181" y="152505"/>
                </a:lnTo>
                <a:lnTo>
                  <a:pt x="645633" y="154093"/>
                </a:lnTo>
                <a:lnTo>
                  <a:pt x="638086" y="154887"/>
                </a:lnTo>
                <a:lnTo>
                  <a:pt x="629745" y="154887"/>
                </a:lnTo>
                <a:lnTo>
                  <a:pt x="620608" y="154093"/>
                </a:lnTo>
                <a:lnTo>
                  <a:pt x="611870" y="152107"/>
                </a:lnTo>
                <a:lnTo>
                  <a:pt x="602734" y="150122"/>
                </a:lnTo>
                <a:lnTo>
                  <a:pt x="592406" y="146547"/>
                </a:lnTo>
                <a:lnTo>
                  <a:pt x="582475" y="142576"/>
                </a:lnTo>
                <a:lnTo>
                  <a:pt x="571750" y="137413"/>
                </a:lnTo>
                <a:lnTo>
                  <a:pt x="559436" y="131853"/>
                </a:lnTo>
                <a:lnTo>
                  <a:pt x="547123" y="126293"/>
                </a:lnTo>
                <a:lnTo>
                  <a:pt x="572545" y="138604"/>
                </a:lnTo>
                <a:lnTo>
                  <a:pt x="597570" y="150916"/>
                </a:lnTo>
                <a:lnTo>
                  <a:pt x="609884" y="156476"/>
                </a:lnTo>
                <a:lnTo>
                  <a:pt x="621800" y="162036"/>
                </a:lnTo>
                <a:lnTo>
                  <a:pt x="632922" y="166405"/>
                </a:lnTo>
                <a:lnTo>
                  <a:pt x="644045" y="170376"/>
                </a:lnTo>
                <a:lnTo>
                  <a:pt x="655167" y="173553"/>
                </a:lnTo>
                <a:lnTo>
                  <a:pt x="665097" y="176333"/>
                </a:lnTo>
                <a:lnTo>
                  <a:pt x="674631" y="177922"/>
                </a:lnTo>
                <a:lnTo>
                  <a:pt x="679397" y="178319"/>
                </a:lnTo>
                <a:lnTo>
                  <a:pt x="683767" y="178319"/>
                </a:lnTo>
                <a:lnTo>
                  <a:pt x="688136" y="178319"/>
                </a:lnTo>
                <a:lnTo>
                  <a:pt x="692506" y="177922"/>
                </a:lnTo>
                <a:lnTo>
                  <a:pt x="696875" y="177525"/>
                </a:lnTo>
                <a:lnTo>
                  <a:pt x="700450" y="176333"/>
                </a:lnTo>
                <a:lnTo>
                  <a:pt x="704422" y="175142"/>
                </a:lnTo>
                <a:lnTo>
                  <a:pt x="707997" y="173156"/>
                </a:lnTo>
                <a:lnTo>
                  <a:pt x="711572" y="171170"/>
                </a:lnTo>
                <a:lnTo>
                  <a:pt x="714353" y="168788"/>
                </a:lnTo>
                <a:lnTo>
                  <a:pt x="715544" y="177525"/>
                </a:lnTo>
                <a:lnTo>
                  <a:pt x="716736" y="185865"/>
                </a:lnTo>
                <a:lnTo>
                  <a:pt x="717133" y="202148"/>
                </a:lnTo>
                <a:lnTo>
                  <a:pt x="717133" y="217240"/>
                </a:lnTo>
                <a:lnTo>
                  <a:pt x="716339" y="231537"/>
                </a:lnTo>
                <a:lnTo>
                  <a:pt x="717531" y="230345"/>
                </a:lnTo>
                <a:lnTo>
                  <a:pt x="718722" y="229154"/>
                </a:lnTo>
                <a:lnTo>
                  <a:pt x="719914" y="227963"/>
                </a:lnTo>
                <a:lnTo>
                  <a:pt x="721503" y="227565"/>
                </a:lnTo>
                <a:lnTo>
                  <a:pt x="723489" y="227963"/>
                </a:lnTo>
                <a:lnTo>
                  <a:pt x="725078" y="229551"/>
                </a:lnTo>
                <a:lnTo>
                  <a:pt x="727064" y="231140"/>
                </a:lnTo>
                <a:lnTo>
                  <a:pt x="728255" y="233523"/>
                </a:lnTo>
                <a:lnTo>
                  <a:pt x="730242" y="236700"/>
                </a:lnTo>
                <a:lnTo>
                  <a:pt x="731830" y="240274"/>
                </a:lnTo>
                <a:lnTo>
                  <a:pt x="734214" y="249806"/>
                </a:lnTo>
                <a:lnTo>
                  <a:pt x="736597" y="260529"/>
                </a:lnTo>
                <a:lnTo>
                  <a:pt x="738186" y="272840"/>
                </a:lnTo>
                <a:lnTo>
                  <a:pt x="739378" y="286740"/>
                </a:lnTo>
                <a:lnTo>
                  <a:pt x="739775" y="301435"/>
                </a:lnTo>
                <a:lnTo>
                  <a:pt x="739378" y="316924"/>
                </a:lnTo>
                <a:lnTo>
                  <a:pt x="738186" y="330427"/>
                </a:lnTo>
                <a:lnTo>
                  <a:pt x="736597" y="342738"/>
                </a:lnTo>
                <a:lnTo>
                  <a:pt x="734214" y="353858"/>
                </a:lnTo>
                <a:lnTo>
                  <a:pt x="731830" y="362596"/>
                </a:lnTo>
                <a:lnTo>
                  <a:pt x="730242" y="366567"/>
                </a:lnTo>
                <a:lnTo>
                  <a:pt x="728255" y="369744"/>
                </a:lnTo>
                <a:lnTo>
                  <a:pt x="727064" y="372524"/>
                </a:lnTo>
                <a:lnTo>
                  <a:pt x="725078" y="374113"/>
                </a:lnTo>
                <a:lnTo>
                  <a:pt x="723489" y="374907"/>
                </a:lnTo>
                <a:lnTo>
                  <a:pt x="721503" y="375304"/>
                </a:lnTo>
                <a:lnTo>
                  <a:pt x="719517" y="374907"/>
                </a:lnTo>
                <a:lnTo>
                  <a:pt x="717928" y="373716"/>
                </a:lnTo>
                <a:lnTo>
                  <a:pt x="716339" y="372127"/>
                </a:lnTo>
                <a:lnTo>
                  <a:pt x="714353" y="368950"/>
                </a:lnTo>
                <a:lnTo>
                  <a:pt x="712764" y="365773"/>
                </a:lnTo>
                <a:lnTo>
                  <a:pt x="711175" y="361801"/>
                </a:lnTo>
                <a:lnTo>
                  <a:pt x="709983" y="357433"/>
                </a:lnTo>
                <a:lnTo>
                  <a:pt x="708394" y="352270"/>
                </a:lnTo>
                <a:lnTo>
                  <a:pt x="706806" y="364979"/>
                </a:lnTo>
                <a:lnTo>
                  <a:pt x="704819" y="377687"/>
                </a:lnTo>
                <a:lnTo>
                  <a:pt x="701642" y="389602"/>
                </a:lnTo>
                <a:lnTo>
                  <a:pt x="698861" y="401516"/>
                </a:lnTo>
                <a:lnTo>
                  <a:pt x="695683" y="413431"/>
                </a:lnTo>
                <a:lnTo>
                  <a:pt x="691314" y="424551"/>
                </a:lnTo>
                <a:lnTo>
                  <a:pt x="686944" y="435274"/>
                </a:lnTo>
                <a:lnTo>
                  <a:pt x="682575" y="445997"/>
                </a:lnTo>
                <a:lnTo>
                  <a:pt x="677411" y="456323"/>
                </a:lnTo>
                <a:lnTo>
                  <a:pt x="671850" y="466251"/>
                </a:lnTo>
                <a:lnTo>
                  <a:pt x="666289" y="475386"/>
                </a:lnTo>
                <a:lnTo>
                  <a:pt x="659933" y="484520"/>
                </a:lnTo>
                <a:lnTo>
                  <a:pt x="653975" y="493257"/>
                </a:lnTo>
                <a:lnTo>
                  <a:pt x="647222" y="501597"/>
                </a:lnTo>
                <a:lnTo>
                  <a:pt x="640867" y="509540"/>
                </a:lnTo>
                <a:lnTo>
                  <a:pt x="633717" y="517086"/>
                </a:lnTo>
                <a:lnTo>
                  <a:pt x="626964" y="524235"/>
                </a:lnTo>
                <a:lnTo>
                  <a:pt x="619417" y="530589"/>
                </a:lnTo>
                <a:lnTo>
                  <a:pt x="612267" y="536944"/>
                </a:lnTo>
                <a:lnTo>
                  <a:pt x="604720" y="542901"/>
                </a:lnTo>
                <a:lnTo>
                  <a:pt x="597570" y="548461"/>
                </a:lnTo>
                <a:lnTo>
                  <a:pt x="590022" y="553227"/>
                </a:lnTo>
                <a:lnTo>
                  <a:pt x="582078" y="557992"/>
                </a:lnTo>
                <a:lnTo>
                  <a:pt x="574531" y="561964"/>
                </a:lnTo>
                <a:lnTo>
                  <a:pt x="566984" y="565538"/>
                </a:lnTo>
                <a:lnTo>
                  <a:pt x="559039" y="568715"/>
                </a:lnTo>
                <a:lnTo>
                  <a:pt x="551492" y="571495"/>
                </a:lnTo>
                <a:lnTo>
                  <a:pt x="543945" y="573481"/>
                </a:lnTo>
                <a:lnTo>
                  <a:pt x="536398" y="575467"/>
                </a:lnTo>
                <a:lnTo>
                  <a:pt x="528850" y="576658"/>
                </a:lnTo>
                <a:lnTo>
                  <a:pt x="521700" y="577453"/>
                </a:lnTo>
                <a:lnTo>
                  <a:pt x="514550" y="577850"/>
                </a:lnTo>
                <a:lnTo>
                  <a:pt x="508989" y="577453"/>
                </a:lnTo>
                <a:lnTo>
                  <a:pt x="502634" y="576658"/>
                </a:lnTo>
                <a:lnTo>
                  <a:pt x="496278" y="575467"/>
                </a:lnTo>
                <a:lnTo>
                  <a:pt x="489923" y="573481"/>
                </a:lnTo>
                <a:lnTo>
                  <a:pt x="483170" y="571098"/>
                </a:lnTo>
                <a:lnTo>
                  <a:pt x="476417" y="568318"/>
                </a:lnTo>
                <a:lnTo>
                  <a:pt x="469267" y="565141"/>
                </a:lnTo>
                <a:lnTo>
                  <a:pt x="462514" y="561567"/>
                </a:lnTo>
                <a:lnTo>
                  <a:pt x="454967" y="557198"/>
                </a:lnTo>
                <a:lnTo>
                  <a:pt x="447817" y="552432"/>
                </a:lnTo>
                <a:lnTo>
                  <a:pt x="440667" y="547667"/>
                </a:lnTo>
                <a:lnTo>
                  <a:pt x="433120" y="542106"/>
                </a:lnTo>
                <a:lnTo>
                  <a:pt x="425970" y="536149"/>
                </a:lnTo>
                <a:lnTo>
                  <a:pt x="418423" y="529795"/>
                </a:lnTo>
                <a:lnTo>
                  <a:pt x="411273" y="523043"/>
                </a:lnTo>
                <a:lnTo>
                  <a:pt x="403726" y="515895"/>
                </a:lnTo>
                <a:lnTo>
                  <a:pt x="396576" y="508349"/>
                </a:lnTo>
                <a:lnTo>
                  <a:pt x="389426" y="500803"/>
                </a:lnTo>
                <a:lnTo>
                  <a:pt x="382276" y="492860"/>
                </a:lnTo>
                <a:lnTo>
                  <a:pt x="375523" y="483726"/>
                </a:lnTo>
                <a:lnTo>
                  <a:pt x="368770" y="475386"/>
                </a:lnTo>
                <a:lnTo>
                  <a:pt x="362415" y="466251"/>
                </a:lnTo>
                <a:lnTo>
                  <a:pt x="356059" y="456720"/>
                </a:lnTo>
                <a:lnTo>
                  <a:pt x="350498" y="447188"/>
                </a:lnTo>
                <a:lnTo>
                  <a:pt x="344937" y="436862"/>
                </a:lnTo>
                <a:lnTo>
                  <a:pt x="339376" y="426934"/>
                </a:lnTo>
                <a:lnTo>
                  <a:pt x="334212" y="416211"/>
                </a:lnTo>
                <a:lnTo>
                  <a:pt x="329048" y="405885"/>
                </a:lnTo>
                <a:lnTo>
                  <a:pt x="325076" y="394765"/>
                </a:lnTo>
                <a:lnTo>
                  <a:pt x="320706" y="383247"/>
                </a:lnTo>
                <a:lnTo>
                  <a:pt x="317529" y="372127"/>
                </a:lnTo>
                <a:lnTo>
                  <a:pt x="313954" y="360610"/>
                </a:lnTo>
                <a:lnTo>
                  <a:pt x="311570" y="368156"/>
                </a:lnTo>
                <a:lnTo>
                  <a:pt x="310379" y="371730"/>
                </a:lnTo>
                <a:lnTo>
                  <a:pt x="308392" y="374113"/>
                </a:lnTo>
                <a:lnTo>
                  <a:pt x="306804" y="376099"/>
                </a:lnTo>
                <a:lnTo>
                  <a:pt x="305612" y="378084"/>
                </a:lnTo>
                <a:lnTo>
                  <a:pt x="304023" y="378879"/>
                </a:lnTo>
                <a:lnTo>
                  <a:pt x="302037" y="379276"/>
                </a:lnTo>
                <a:lnTo>
                  <a:pt x="300051" y="378879"/>
                </a:lnTo>
                <a:lnTo>
                  <a:pt x="298462" y="377687"/>
                </a:lnTo>
                <a:lnTo>
                  <a:pt x="296873" y="375702"/>
                </a:lnTo>
                <a:lnTo>
                  <a:pt x="294887" y="373319"/>
                </a:lnTo>
                <a:lnTo>
                  <a:pt x="293298" y="370141"/>
                </a:lnTo>
                <a:lnTo>
                  <a:pt x="292106" y="366567"/>
                </a:lnTo>
                <a:lnTo>
                  <a:pt x="289326" y="357433"/>
                </a:lnTo>
                <a:lnTo>
                  <a:pt x="286942" y="346710"/>
                </a:lnTo>
                <a:lnTo>
                  <a:pt x="285354" y="334001"/>
                </a:lnTo>
                <a:lnTo>
                  <a:pt x="284559" y="320101"/>
                </a:lnTo>
                <a:lnTo>
                  <a:pt x="284162" y="305406"/>
                </a:lnTo>
                <a:lnTo>
                  <a:pt x="284559" y="290315"/>
                </a:lnTo>
                <a:lnTo>
                  <a:pt x="285354" y="276812"/>
                </a:lnTo>
                <a:lnTo>
                  <a:pt x="286942" y="264103"/>
                </a:lnTo>
                <a:lnTo>
                  <a:pt x="289326" y="252983"/>
                </a:lnTo>
                <a:lnTo>
                  <a:pt x="292106" y="244246"/>
                </a:lnTo>
                <a:lnTo>
                  <a:pt x="293298" y="240274"/>
                </a:lnTo>
                <a:lnTo>
                  <a:pt x="294887" y="237097"/>
                </a:lnTo>
                <a:lnTo>
                  <a:pt x="296873" y="234714"/>
                </a:lnTo>
                <a:lnTo>
                  <a:pt x="298462" y="232728"/>
                </a:lnTo>
                <a:lnTo>
                  <a:pt x="300051" y="231934"/>
                </a:lnTo>
                <a:lnTo>
                  <a:pt x="302037" y="231537"/>
                </a:lnTo>
                <a:lnTo>
                  <a:pt x="303229" y="231537"/>
                </a:lnTo>
                <a:lnTo>
                  <a:pt x="304420" y="232331"/>
                </a:lnTo>
                <a:lnTo>
                  <a:pt x="304817" y="222403"/>
                </a:lnTo>
                <a:lnTo>
                  <a:pt x="305215" y="212871"/>
                </a:lnTo>
                <a:lnTo>
                  <a:pt x="306406" y="204134"/>
                </a:lnTo>
                <a:lnTo>
                  <a:pt x="307598" y="196191"/>
                </a:lnTo>
                <a:lnTo>
                  <a:pt x="306804" y="185468"/>
                </a:lnTo>
                <a:lnTo>
                  <a:pt x="306406" y="175936"/>
                </a:lnTo>
                <a:lnTo>
                  <a:pt x="306406" y="166405"/>
                </a:lnTo>
                <a:lnTo>
                  <a:pt x="306804" y="158065"/>
                </a:lnTo>
                <a:lnTo>
                  <a:pt x="307598" y="150122"/>
                </a:lnTo>
                <a:lnTo>
                  <a:pt x="308790" y="142179"/>
                </a:lnTo>
                <a:lnTo>
                  <a:pt x="310379" y="135427"/>
                </a:lnTo>
                <a:lnTo>
                  <a:pt x="312365" y="128676"/>
                </a:lnTo>
                <a:lnTo>
                  <a:pt x="314748" y="122321"/>
                </a:lnTo>
                <a:lnTo>
                  <a:pt x="317529" y="116761"/>
                </a:lnTo>
                <a:lnTo>
                  <a:pt x="320309" y="111201"/>
                </a:lnTo>
                <a:lnTo>
                  <a:pt x="323884" y="106833"/>
                </a:lnTo>
                <a:lnTo>
                  <a:pt x="327062" y="102067"/>
                </a:lnTo>
                <a:lnTo>
                  <a:pt x="331431" y="98095"/>
                </a:lnTo>
                <a:lnTo>
                  <a:pt x="335404" y="94918"/>
                </a:lnTo>
                <a:lnTo>
                  <a:pt x="339773" y="91344"/>
                </a:lnTo>
                <a:lnTo>
                  <a:pt x="319912" y="91741"/>
                </a:lnTo>
                <a:lnTo>
                  <a:pt x="304420" y="92138"/>
                </a:lnTo>
                <a:lnTo>
                  <a:pt x="290915" y="93329"/>
                </a:lnTo>
                <a:lnTo>
                  <a:pt x="295284" y="90549"/>
                </a:lnTo>
                <a:lnTo>
                  <a:pt x="300051" y="88167"/>
                </a:lnTo>
                <a:lnTo>
                  <a:pt x="309981" y="82209"/>
                </a:lnTo>
                <a:lnTo>
                  <a:pt x="319117" y="75458"/>
                </a:lnTo>
                <a:lnTo>
                  <a:pt x="328651" y="68309"/>
                </a:lnTo>
                <a:lnTo>
                  <a:pt x="346923" y="54409"/>
                </a:lnTo>
                <a:lnTo>
                  <a:pt x="355265" y="48452"/>
                </a:lnTo>
                <a:lnTo>
                  <a:pt x="363606" y="43686"/>
                </a:lnTo>
                <a:lnTo>
                  <a:pt x="373934" y="38920"/>
                </a:lnTo>
                <a:lnTo>
                  <a:pt x="384659" y="33757"/>
                </a:lnTo>
                <a:lnTo>
                  <a:pt x="394589" y="28992"/>
                </a:lnTo>
                <a:lnTo>
                  <a:pt x="405314" y="24623"/>
                </a:lnTo>
                <a:lnTo>
                  <a:pt x="414848" y="21049"/>
                </a:lnTo>
                <a:lnTo>
                  <a:pt x="425176" y="17474"/>
                </a:lnTo>
                <a:lnTo>
                  <a:pt x="434709" y="14694"/>
                </a:lnTo>
                <a:lnTo>
                  <a:pt x="444242" y="11914"/>
                </a:lnTo>
                <a:lnTo>
                  <a:pt x="454173" y="9134"/>
                </a:lnTo>
                <a:lnTo>
                  <a:pt x="463309" y="7148"/>
                </a:lnTo>
                <a:lnTo>
                  <a:pt x="472842" y="5560"/>
                </a:lnTo>
                <a:lnTo>
                  <a:pt x="481978" y="3574"/>
                </a:lnTo>
                <a:lnTo>
                  <a:pt x="491114" y="2383"/>
                </a:lnTo>
                <a:lnTo>
                  <a:pt x="500250" y="1588"/>
                </a:lnTo>
                <a:lnTo>
                  <a:pt x="517331" y="397"/>
                </a:lnTo>
                <a:lnTo>
                  <a:pt x="534014" y="0"/>
                </a:lnTo>
                <a:close/>
              </a:path>
            </a:pathLst>
          </a:custGeom>
          <a:solidFill>
            <a:srgbClr val="0070C0"/>
          </a:solidFill>
          <a:ln>
            <a:noFill/>
          </a:ln>
          <a:effectLst>
            <a:innerShdw blurRad="63500" dist="50800" dir="13500000">
              <a:prstClr val="black">
                <a:alpha val="50000"/>
              </a:prstClr>
            </a:innerShdw>
          </a:effectLst>
        </p:spPr>
        <p:txBody>
          <a:bodyPr anchor="ctr">
            <a:scene3d>
              <a:camera prst="orthographicFront"/>
              <a:lightRig rig="threePt" dir="t"/>
            </a:scene3d>
            <a:sp3d contourW="12700">
              <a:contourClr>
                <a:srgbClr val="FFFFFF"/>
              </a:contourClr>
            </a:sp3d>
          </a:bodyPr>
          <a:lstStyle/>
          <a:p>
            <a:pPr algn="ctr">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childTnLst>
                          </p:cTn>
                        </p:par>
                        <p:par>
                          <p:cTn id="57" fill="hold">
                            <p:stCondLst>
                              <p:cond delay="100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45"/>
                                        </p:tgtEl>
                                        <p:attrNameLst>
                                          <p:attrName>style.visibility</p:attrName>
                                        </p:attrNameLst>
                                      </p:cBhvr>
                                      <p:to>
                                        <p:strVal val="visible"/>
                                      </p:to>
                                    </p:set>
                                    <p:anim calcmode="lin" valueType="num">
                                      <p:cBhvr>
                                        <p:cTn id="60"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45"/>
                                        </p:tgtEl>
                                        <p:attrNameLst>
                                          <p:attrName>ppt_y</p:attrName>
                                        </p:attrNameLst>
                                      </p:cBhvr>
                                      <p:tavLst>
                                        <p:tav tm="0">
                                          <p:val>
                                            <p:strVal val="#ppt_y"/>
                                          </p:val>
                                        </p:tav>
                                        <p:tav tm="100000">
                                          <p:val>
                                            <p:strVal val="#ppt_y"/>
                                          </p:val>
                                        </p:tav>
                                      </p:tavLst>
                                    </p:anim>
                                    <p:anim calcmode="lin" valueType="num">
                                      <p:cBhvr>
                                        <p:cTn id="62"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45"/>
                                        </p:tgtEl>
                                      </p:cBhvr>
                                    </p:animEffect>
                                  </p:childTnLst>
                                </p:cTn>
                              </p:par>
                            </p:childTnLst>
                          </p:cTn>
                        </p:par>
                        <p:par>
                          <p:cTn id="65" fill="hold">
                            <p:stCondLst>
                              <p:cond delay="1649"/>
                            </p:stCondLst>
                            <p:childTnLst>
                              <p:par>
                                <p:cTn id="66" presetID="16" presetClass="entr" presetSubtype="21"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arn(inVertical)">
                                      <p:cBhvr>
                                        <p:cTn id="68" dur="500"/>
                                        <p:tgtEl>
                                          <p:spTgt spid="41"/>
                                        </p:tgtEl>
                                      </p:cBhvr>
                                    </p:animEffect>
                                  </p:childTnLst>
                                </p:cTn>
                              </p:par>
                              <p:par>
                                <p:cTn id="69" presetID="53" presetClass="entr" presetSubtype="16" fill="hold"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500" fill="hold"/>
                                        <p:tgtEl>
                                          <p:spTgt spid="57"/>
                                        </p:tgtEl>
                                        <p:attrNameLst>
                                          <p:attrName>ppt_w</p:attrName>
                                        </p:attrNameLst>
                                      </p:cBhvr>
                                      <p:tavLst>
                                        <p:tav tm="0">
                                          <p:val>
                                            <p:fltVal val="0"/>
                                          </p:val>
                                        </p:tav>
                                        <p:tav tm="100000">
                                          <p:val>
                                            <p:strVal val="#ppt_w"/>
                                          </p:val>
                                        </p:tav>
                                      </p:tavLst>
                                    </p:anim>
                                    <p:anim calcmode="lin" valueType="num">
                                      <p:cBhvr>
                                        <p:cTn id="72" dur="500" fill="hold"/>
                                        <p:tgtEl>
                                          <p:spTgt spid="57"/>
                                        </p:tgtEl>
                                        <p:attrNameLst>
                                          <p:attrName>ppt_h</p:attrName>
                                        </p:attrNameLst>
                                      </p:cBhvr>
                                      <p:tavLst>
                                        <p:tav tm="0">
                                          <p:val>
                                            <p:fltVal val="0"/>
                                          </p:val>
                                        </p:tav>
                                        <p:tav tm="100000">
                                          <p:val>
                                            <p:strVal val="#ppt_h"/>
                                          </p:val>
                                        </p:tav>
                                      </p:tavLst>
                                    </p:anim>
                                    <p:animEffect transition="in" filter="fade">
                                      <p:cBhvr>
                                        <p:cTn id="73" dur="500"/>
                                        <p:tgtEl>
                                          <p:spTgt spid="57"/>
                                        </p:tgtEl>
                                      </p:cBhvr>
                                    </p:animEffect>
                                  </p:childTnLst>
                                </p:cTn>
                              </p:par>
                            </p:childTnLst>
                          </p:cTn>
                        </p:par>
                        <p:par>
                          <p:cTn id="74" fill="hold">
                            <p:stCondLst>
                              <p:cond delay="2149"/>
                            </p:stCondLst>
                            <p:childTnLst>
                              <p:par>
                                <p:cTn id="75" presetID="14" presetClass="entr" presetSubtype="10" fill="hold" grpId="0" nodeType="afterEffect">
                                  <p:stCondLst>
                                    <p:cond delay="0"/>
                                  </p:stCondLst>
                                  <p:childTnLst>
                                    <p:set>
                                      <p:cBhvr>
                                        <p:cTn id="76" dur="1" fill="hold">
                                          <p:stCondLst>
                                            <p:cond delay="0"/>
                                          </p:stCondLst>
                                        </p:cTn>
                                        <p:tgtEl>
                                          <p:spTgt spid="94"/>
                                        </p:tgtEl>
                                        <p:attrNameLst>
                                          <p:attrName>style.visibility</p:attrName>
                                        </p:attrNameLst>
                                      </p:cBhvr>
                                      <p:to>
                                        <p:strVal val="visible"/>
                                      </p:to>
                                    </p:set>
                                    <p:animEffect transition="in" filter="randombar(horizontal)">
                                      <p:cBhvr>
                                        <p:cTn id="77" dur="500"/>
                                        <p:tgtEl>
                                          <p:spTgt spid="94"/>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barn(inVertical)">
                                      <p:cBhvr>
                                        <p:cTn id="80" dur="500"/>
                                        <p:tgtEl>
                                          <p:spTgt spid="50"/>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barn(inVertical)">
                                      <p:cBhvr>
                                        <p:cTn id="83" dur="500"/>
                                        <p:tgtEl>
                                          <p:spTgt spid="51"/>
                                        </p:tgtEl>
                                      </p:cBhvr>
                                    </p:animEffect>
                                  </p:childTnLst>
                                </p:cTn>
                              </p:par>
                            </p:childTnLst>
                          </p:cTn>
                        </p:par>
                        <p:par>
                          <p:cTn id="84" fill="hold">
                            <p:stCondLst>
                              <p:cond delay="2649"/>
                            </p:stCondLst>
                            <p:childTnLst>
                              <p:par>
                                <p:cTn id="85" presetID="16" presetClass="entr" presetSubtype="21" fill="hold" grpId="0" nodeType="after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barn(inVertical)">
                                      <p:cBhvr>
                                        <p:cTn id="87" dur="500"/>
                                        <p:tgtEl>
                                          <p:spTgt spid="42"/>
                                        </p:tgtEl>
                                      </p:cBhvr>
                                    </p:animEffect>
                                  </p:childTnLst>
                                </p:cTn>
                              </p:par>
                              <p:par>
                                <p:cTn id="88" presetID="53" presetClass="entr" presetSubtype="16" fill="hold" nodeType="withEffect">
                                  <p:stCondLst>
                                    <p:cond delay="0"/>
                                  </p:stCondLst>
                                  <p:childTnLst>
                                    <p:set>
                                      <p:cBhvr>
                                        <p:cTn id="89" dur="1" fill="hold">
                                          <p:stCondLst>
                                            <p:cond delay="0"/>
                                          </p:stCondLst>
                                        </p:cTn>
                                        <p:tgtEl>
                                          <p:spTgt spid="63"/>
                                        </p:tgtEl>
                                        <p:attrNameLst>
                                          <p:attrName>style.visibility</p:attrName>
                                        </p:attrNameLst>
                                      </p:cBhvr>
                                      <p:to>
                                        <p:strVal val="visible"/>
                                      </p:to>
                                    </p:set>
                                    <p:anim calcmode="lin" valueType="num">
                                      <p:cBhvr>
                                        <p:cTn id="90" dur="500" fill="hold"/>
                                        <p:tgtEl>
                                          <p:spTgt spid="63"/>
                                        </p:tgtEl>
                                        <p:attrNameLst>
                                          <p:attrName>ppt_w</p:attrName>
                                        </p:attrNameLst>
                                      </p:cBhvr>
                                      <p:tavLst>
                                        <p:tav tm="0">
                                          <p:val>
                                            <p:fltVal val="0"/>
                                          </p:val>
                                        </p:tav>
                                        <p:tav tm="100000">
                                          <p:val>
                                            <p:strVal val="#ppt_w"/>
                                          </p:val>
                                        </p:tav>
                                      </p:tavLst>
                                    </p:anim>
                                    <p:anim calcmode="lin" valueType="num">
                                      <p:cBhvr>
                                        <p:cTn id="91" dur="500" fill="hold"/>
                                        <p:tgtEl>
                                          <p:spTgt spid="63"/>
                                        </p:tgtEl>
                                        <p:attrNameLst>
                                          <p:attrName>ppt_h</p:attrName>
                                        </p:attrNameLst>
                                      </p:cBhvr>
                                      <p:tavLst>
                                        <p:tav tm="0">
                                          <p:val>
                                            <p:fltVal val="0"/>
                                          </p:val>
                                        </p:tav>
                                        <p:tav tm="100000">
                                          <p:val>
                                            <p:strVal val="#ppt_h"/>
                                          </p:val>
                                        </p:tav>
                                      </p:tavLst>
                                    </p:anim>
                                    <p:animEffect transition="in" filter="fade">
                                      <p:cBhvr>
                                        <p:cTn id="92" dur="500"/>
                                        <p:tgtEl>
                                          <p:spTgt spid="63"/>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91"/>
                                        </p:tgtEl>
                                        <p:attrNameLst>
                                          <p:attrName>style.visibility</p:attrName>
                                        </p:attrNameLst>
                                      </p:cBhvr>
                                      <p:to>
                                        <p:strVal val="visible"/>
                                      </p:to>
                                    </p:set>
                                    <p:animEffect transition="in" filter="randombar(horizontal)">
                                      <p:cBhvr>
                                        <p:cTn id="95" dur="500"/>
                                        <p:tgtEl>
                                          <p:spTgt spid="91"/>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barn(inVertical)">
                                      <p:cBhvr>
                                        <p:cTn id="98" dur="500"/>
                                        <p:tgtEl>
                                          <p:spTgt spid="53"/>
                                        </p:tgtEl>
                                      </p:cBhvr>
                                    </p:animEffect>
                                  </p:childTnLst>
                                </p:cTn>
                              </p:par>
                              <p:par>
                                <p:cTn id="99" presetID="16" presetClass="entr" presetSubtype="21"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barn(inVertical)">
                                      <p:cBhvr>
                                        <p:cTn id="101" dur="500"/>
                                        <p:tgtEl>
                                          <p:spTgt spid="52"/>
                                        </p:tgtEl>
                                      </p:cBhvr>
                                    </p:animEffect>
                                  </p:childTnLst>
                                </p:cTn>
                              </p:par>
                            </p:childTnLst>
                          </p:cTn>
                        </p:par>
                        <p:par>
                          <p:cTn id="102" fill="hold">
                            <p:stCondLst>
                              <p:cond delay="3149"/>
                            </p:stCondLst>
                            <p:childTnLst>
                              <p:par>
                                <p:cTn id="103" presetID="16" presetClass="entr" presetSubtype="2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barn(inVertical)">
                                      <p:cBhvr>
                                        <p:cTn id="105" dur="500"/>
                                        <p:tgtEl>
                                          <p:spTgt spid="46"/>
                                        </p:tgtEl>
                                      </p:cBhvr>
                                    </p:animEffect>
                                  </p:childTnLst>
                                </p:cTn>
                              </p:par>
                              <p:par>
                                <p:cTn id="106" presetID="53" presetClass="entr" presetSubtype="16" fill="hold" nodeType="with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Effect transition="in" filter="fade">
                                      <p:cBhvr>
                                        <p:cTn id="110" dur="500"/>
                                        <p:tgtEl>
                                          <p:spTgt spid="54"/>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92"/>
                                        </p:tgtEl>
                                        <p:attrNameLst>
                                          <p:attrName>style.visibility</p:attrName>
                                        </p:attrNameLst>
                                      </p:cBhvr>
                                      <p:to>
                                        <p:strVal val="visible"/>
                                      </p:to>
                                    </p:set>
                                    <p:animEffect transition="in" filter="randombar(horizontal)">
                                      <p:cBhvr>
                                        <p:cTn id="113" dur="500"/>
                                        <p:tgtEl>
                                          <p:spTgt spid="92"/>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barn(inVertical)">
                                      <p:cBhvr>
                                        <p:cTn id="116" dur="500"/>
                                        <p:tgtEl>
                                          <p:spTgt spid="47"/>
                                        </p:tgtEl>
                                      </p:cBhvr>
                                    </p:animEffect>
                                  </p:childTnLst>
                                </p:cTn>
                              </p:par>
                              <p:par>
                                <p:cTn id="117" presetID="16" presetClass="entr" presetSubtype="21" fill="hold" grpId="0" nodeType="with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barn(inVertical)">
                                      <p:cBhvr>
                                        <p:cTn id="119" dur="500"/>
                                        <p:tgtEl>
                                          <p:spTgt spid="44"/>
                                        </p:tgtEl>
                                      </p:cBhvr>
                                    </p:animEffect>
                                  </p:childTnLst>
                                </p:cTn>
                              </p:par>
                            </p:childTnLst>
                          </p:cTn>
                        </p:par>
                        <p:par>
                          <p:cTn id="120" fill="hold">
                            <p:stCondLst>
                              <p:cond delay="3649"/>
                            </p:stCondLst>
                            <p:childTnLst>
                              <p:par>
                                <p:cTn id="121" presetID="16" presetClass="entr" presetSubtype="21" fill="hold" grpId="0" nodeType="after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barn(inVertical)">
                                      <p:cBhvr>
                                        <p:cTn id="123" dur="500"/>
                                        <p:tgtEl>
                                          <p:spTgt spid="49"/>
                                        </p:tgtEl>
                                      </p:cBhvr>
                                    </p:animEffect>
                                  </p:childTnLst>
                                </p:cTn>
                              </p:par>
                              <p:par>
                                <p:cTn id="124" presetID="53" presetClass="entr" presetSubtype="16" fill="hold" nodeType="withEffect">
                                  <p:stCondLst>
                                    <p:cond delay="0"/>
                                  </p:stCondLst>
                                  <p:childTnLst>
                                    <p:set>
                                      <p:cBhvr>
                                        <p:cTn id="125" dur="1" fill="hold">
                                          <p:stCondLst>
                                            <p:cond delay="0"/>
                                          </p:stCondLst>
                                        </p:cTn>
                                        <p:tgtEl>
                                          <p:spTgt spid="60"/>
                                        </p:tgtEl>
                                        <p:attrNameLst>
                                          <p:attrName>style.visibility</p:attrName>
                                        </p:attrNameLst>
                                      </p:cBhvr>
                                      <p:to>
                                        <p:strVal val="visible"/>
                                      </p:to>
                                    </p:set>
                                    <p:anim calcmode="lin" valueType="num">
                                      <p:cBhvr>
                                        <p:cTn id="126" dur="500" fill="hold"/>
                                        <p:tgtEl>
                                          <p:spTgt spid="60"/>
                                        </p:tgtEl>
                                        <p:attrNameLst>
                                          <p:attrName>ppt_w</p:attrName>
                                        </p:attrNameLst>
                                      </p:cBhvr>
                                      <p:tavLst>
                                        <p:tav tm="0">
                                          <p:val>
                                            <p:fltVal val="0"/>
                                          </p:val>
                                        </p:tav>
                                        <p:tav tm="100000">
                                          <p:val>
                                            <p:strVal val="#ppt_w"/>
                                          </p:val>
                                        </p:tav>
                                      </p:tavLst>
                                    </p:anim>
                                    <p:anim calcmode="lin" valueType="num">
                                      <p:cBhvr>
                                        <p:cTn id="127" dur="500" fill="hold"/>
                                        <p:tgtEl>
                                          <p:spTgt spid="60"/>
                                        </p:tgtEl>
                                        <p:attrNameLst>
                                          <p:attrName>ppt_h</p:attrName>
                                        </p:attrNameLst>
                                      </p:cBhvr>
                                      <p:tavLst>
                                        <p:tav tm="0">
                                          <p:val>
                                            <p:fltVal val="0"/>
                                          </p:val>
                                        </p:tav>
                                        <p:tav tm="100000">
                                          <p:val>
                                            <p:strVal val="#ppt_h"/>
                                          </p:val>
                                        </p:tav>
                                      </p:tavLst>
                                    </p:anim>
                                    <p:animEffect transition="in" filter="fade">
                                      <p:cBhvr>
                                        <p:cTn id="128" dur="500"/>
                                        <p:tgtEl>
                                          <p:spTgt spid="60"/>
                                        </p:tgtEl>
                                      </p:cBhvr>
                                    </p:animEffect>
                                  </p:childTnLst>
                                </p:cTn>
                              </p:par>
                              <p:par>
                                <p:cTn id="129" presetID="14" presetClass="entr" presetSubtype="10" fill="hold" grpId="0" nodeType="withEffect">
                                  <p:stCondLst>
                                    <p:cond delay="0"/>
                                  </p:stCondLst>
                                  <p:childTnLst>
                                    <p:set>
                                      <p:cBhvr>
                                        <p:cTn id="130" dur="1" fill="hold">
                                          <p:stCondLst>
                                            <p:cond delay="0"/>
                                          </p:stCondLst>
                                        </p:cTn>
                                        <p:tgtEl>
                                          <p:spTgt spid="93"/>
                                        </p:tgtEl>
                                        <p:attrNameLst>
                                          <p:attrName>style.visibility</p:attrName>
                                        </p:attrNameLst>
                                      </p:cBhvr>
                                      <p:to>
                                        <p:strVal val="visible"/>
                                      </p:to>
                                    </p:set>
                                    <p:animEffect transition="in" filter="randombar(horizontal)">
                                      <p:cBhvr>
                                        <p:cTn id="131" dur="500"/>
                                        <p:tgtEl>
                                          <p:spTgt spid="93"/>
                                        </p:tgtEl>
                                      </p:cBhvr>
                                    </p:animEffect>
                                  </p:childTnLst>
                                </p:cTn>
                              </p:par>
                              <p:par>
                                <p:cTn id="132" presetID="16" presetClass="entr" presetSubtype="21" fill="hold" grpId="0" nodeType="withEffect">
                                  <p:stCondLst>
                                    <p:cond delay="0"/>
                                  </p:stCondLst>
                                  <p:childTnLst>
                                    <p:set>
                                      <p:cBhvr>
                                        <p:cTn id="133" dur="1" fill="hold">
                                          <p:stCondLst>
                                            <p:cond delay="0"/>
                                          </p:stCondLst>
                                        </p:cTn>
                                        <p:tgtEl>
                                          <p:spTgt spid="48"/>
                                        </p:tgtEl>
                                        <p:attrNameLst>
                                          <p:attrName>style.visibility</p:attrName>
                                        </p:attrNameLst>
                                      </p:cBhvr>
                                      <p:to>
                                        <p:strVal val="visible"/>
                                      </p:to>
                                    </p:set>
                                    <p:animEffect transition="in" filter="barn(inVertical)">
                                      <p:cBhvr>
                                        <p:cTn id="134" dur="500"/>
                                        <p:tgtEl>
                                          <p:spTgt spid="48"/>
                                        </p:tgtEl>
                                      </p:cBhvr>
                                    </p:animEffect>
                                  </p:childTnLst>
                                </p:cTn>
                              </p:par>
                              <p:par>
                                <p:cTn id="135" presetID="16" presetClass="entr" presetSubtype="21" fill="hold" grpId="0" nodeType="withEffect">
                                  <p:stCondLst>
                                    <p:cond delay="0"/>
                                  </p:stCondLst>
                                  <p:childTnLst>
                                    <p:set>
                                      <p:cBhvr>
                                        <p:cTn id="136" dur="1" fill="hold">
                                          <p:stCondLst>
                                            <p:cond delay="0"/>
                                          </p:stCondLst>
                                        </p:cTn>
                                        <p:tgtEl>
                                          <p:spTgt spid="43"/>
                                        </p:tgtEl>
                                        <p:attrNameLst>
                                          <p:attrName>style.visibility</p:attrName>
                                        </p:attrNameLst>
                                      </p:cBhvr>
                                      <p:to>
                                        <p:strVal val="visible"/>
                                      </p:to>
                                    </p:set>
                                    <p:animEffect transition="in" filter="barn(inVertical)">
                                      <p:cBhvr>
                                        <p:cTn id="13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28" grpId="0" animBg="1"/>
      <p:bldP spid="29" grpId="0" animBg="1"/>
      <p:bldP spid="30" grpId="0" animBg="1"/>
      <p:bldP spid="31" grpId="0" animBg="1"/>
      <p:bldP spid="32" grpId="0" animBg="1"/>
      <p:bldP spid="34" grpId="0" animBg="1"/>
      <p:bldP spid="35" grpId="0" animBg="1"/>
      <p:bldP spid="36" grpId="0" animBg="1"/>
      <p:bldP spid="41" grpId="0"/>
      <p:bldP spid="42" grpId="0"/>
      <p:bldP spid="43" grpId="0"/>
      <p:bldP spid="44" grpId="0"/>
      <p:bldP spid="45" grpId="0"/>
      <p:bldP spid="46" grpId="0"/>
      <p:bldP spid="47" grpId="0"/>
      <p:bldP spid="48" grpId="0"/>
      <p:bldP spid="49" grpId="0"/>
      <p:bldP spid="50" grpId="0"/>
      <p:bldP spid="51" grpId="0"/>
      <p:bldP spid="52" grpId="0"/>
      <p:bldP spid="53" grpId="0"/>
      <p:bldP spid="91" grpId="0" animBg="1"/>
      <p:bldP spid="92" grpId="0" animBg="1"/>
      <p:bldP spid="93" grpId="0" animBg="1"/>
      <p:bldP spid="9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4751233" y="634237"/>
            <a:ext cx="2687949" cy="553998"/>
          </a:xfrm>
          <a:prstGeom prst="rect">
            <a:avLst/>
          </a:prstGeom>
          <a:noFill/>
        </p:spPr>
        <p:txBody>
          <a:bodyPr wrap="square" lIns="0" tIns="0" rIns="0" bIns="0" rtlCol="0">
            <a:spAutoFit/>
          </a:bodyPr>
          <a:lstStyle/>
          <a:p>
            <a:pPr algn="ctr"/>
            <a:r>
              <a:rPr lang="zh-CN" altLang="en-US" sz="3600" b="1" dirty="0">
                <a:latin typeface="微软雅黑" panose="020B0503020204020204" pitchFamily="34" charset="-122"/>
                <a:ea typeface="微软雅黑" panose="020B0503020204020204" pitchFamily="34" charset="-122"/>
              </a:rPr>
              <a:t>自我认知</a:t>
            </a:r>
            <a:endParaRPr lang="zh-CN" altLang="en-US" dirty="0">
              <a:latin typeface="微软雅黑" panose="020B0503020204020204" pitchFamily="34" charset="-122"/>
              <a:ea typeface="微软雅黑" panose="020B0503020204020204" pitchFamily="34" charset="-122"/>
            </a:endParaRPr>
          </a:p>
        </p:txBody>
      </p:sp>
      <p:cxnSp>
        <p:nvCxnSpPr>
          <p:cNvPr id="64" name="肘形连接符 1"/>
          <p:cNvCxnSpPr>
            <a:cxnSpLocks noChangeShapeType="1"/>
          </p:cNvCxnSpPr>
          <p:nvPr/>
        </p:nvCxnSpPr>
        <p:spPr bwMode="auto">
          <a:xfrm flipH="1" flipV="1">
            <a:off x="6376988" y="1845493"/>
            <a:ext cx="3768725" cy="546100"/>
          </a:xfrm>
          <a:prstGeom prst="bentConnector3">
            <a:avLst>
              <a:gd name="adj1" fmla="val 218"/>
            </a:avLst>
          </a:prstGeom>
          <a:noFill/>
          <a:ln w="25400" algn="ctr">
            <a:solidFill>
              <a:schemeClr val="tx1"/>
            </a:solidFill>
            <a:prstDash val="sysDot"/>
            <a:miter lim="800000"/>
            <a:headEnd type="oval" w="med" len="med"/>
            <a:tailEnd type="oval" w="med" len="med"/>
          </a:ln>
          <a:extLst>
            <a:ext uri="{909E8E84-426E-40DD-AFC4-6F175D3DCCD1}">
              <a14:hiddenFill xmlns:a14="http://schemas.microsoft.com/office/drawing/2010/main">
                <a:noFill/>
              </a14:hiddenFill>
            </a:ext>
          </a:extLst>
        </p:spPr>
      </p:cxnSp>
      <p:cxnSp>
        <p:nvCxnSpPr>
          <p:cNvPr id="65" name="肘形连接符 2"/>
          <p:cNvCxnSpPr>
            <a:cxnSpLocks noChangeShapeType="1"/>
          </p:cNvCxnSpPr>
          <p:nvPr/>
        </p:nvCxnSpPr>
        <p:spPr bwMode="auto">
          <a:xfrm flipH="1">
            <a:off x="6376988" y="5272906"/>
            <a:ext cx="3768725" cy="546100"/>
          </a:xfrm>
          <a:prstGeom prst="bentConnector3">
            <a:avLst>
              <a:gd name="adj1" fmla="val 218"/>
            </a:avLst>
          </a:prstGeom>
          <a:noFill/>
          <a:ln w="25400" algn="ctr">
            <a:solidFill>
              <a:schemeClr val="tx1"/>
            </a:solidFill>
            <a:prstDash val="sysDot"/>
            <a:miter lim="800000"/>
            <a:headEnd type="oval" w="med" len="med"/>
            <a:tailEnd type="oval" w="med" len="med"/>
          </a:ln>
          <a:extLst>
            <a:ext uri="{909E8E84-426E-40DD-AFC4-6F175D3DCCD1}">
              <a14:hiddenFill xmlns:a14="http://schemas.microsoft.com/office/drawing/2010/main">
                <a:noFill/>
              </a14:hiddenFill>
            </a:ext>
          </a:extLst>
        </p:spPr>
      </p:cxnSp>
      <p:cxnSp>
        <p:nvCxnSpPr>
          <p:cNvPr id="66" name="肘形连接符 3"/>
          <p:cNvCxnSpPr>
            <a:cxnSpLocks noChangeShapeType="1"/>
          </p:cNvCxnSpPr>
          <p:nvPr/>
        </p:nvCxnSpPr>
        <p:spPr bwMode="auto">
          <a:xfrm flipV="1">
            <a:off x="2127250" y="1845493"/>
            <a:ext cx="3635375" cy="546100"/>
          </a:xfrm>
          <a:prstGeom prst="bentConnector3">
            <a:avLst>
              <a:gd name="adj1" fmla="val 218"/>
            </a:avLst>
          </a:prstGeom>
          <a:noFill/>
          <a:ln w="25400" algn="ctr">
            <a:solidFill>
              <a:schemeClr val="tx1"/>
            </a:solidFill>
            <a:prstDash val="sysDot"/>
            <a:miter lim="800000"/>
            <a:headEnd type="oval" w="med" len="med"/>
            <a:tailEnd type="oval" w="med" len="med"/>
          </a:ln>
          <a:extLst>
            <a:ext uri="{909E8E84-426E-40DD-AFC4-6F175D3DCCD1}">
              <a14:hiddenFill xmlns:a14="http://schemas.microsoft.com/office/drawing/2010/main">
                <a:noFill/>
              </a14:hiddenFill>
            </a:ext>
          </a:extLst>
        </p:spPr>
      </p:cxnSp>
      <p:cxnSp>
        <p:nvCxnSpPr>
          <p:cNvPr id="67" name="肘形连接符 4"/>
          <p:cNvCxnSpPr>
            <a:cxnSpLocks noChangeShapeType="1"/>
          </p:cNvCxnSpPr>
          <p:nvPr/>
        </p:nvCxnSpPr>
        <p:spPr bwMode="auto">
          <a:xfrm>
            <a:off x="2127250" y="5272906"/>
            <a:ext cx="3635375" cy="546100"/>
          </a:xfrm>
          <a:prstGeom prst="bentConnector3">
            <a:avLst>
              <a:gd name="adj1" fmla="val 218"/>
            </a:avLst>
          </a:prstGeom>
          <a:noFill/>
          <a:ln w="25400" algn="ctr">
            <a:solidFill>
              <a:schemeClr val="tx1"/>
            </a:solidFill>
            <a:prstDash val="sysDot"/>
            <a:miter lim="800000"/>
            <a:headEnd type="oval" w="med" len="med"/>
            <a:tailEnd type="oval" w="med" len="med"/>
          </a:ln>
          <a:extLst>
            <a:ext uri="{909E8E84-426E-40DD-AFC4-6F175D3DCCD1}">
              <a14:hiddenFill xmlns:a14="http://schemas.microsoft.com/office/drawing/2010/main">
                <a:noFill/>
              </a14:hiddenFill>
            </a:ext>
          </a:extLst>
        </p:spPr>
      </p:cxnSp>
      <p:sp>
        <p:nvSpPr>
          <p:cNvPr id="68" name="椭圆 8"/>
          <p:cNvSpPr>
            <a:spLocks noChangeArrowheads="1"/>
          </p:cNvSpPr>
          <p:nvPr/>
        </p:nvSpPr>
        <p:spPr bwMode="auto">
          <a:xfrm>
            <a:off x="1447800" y="3934643"/>
            <a:ext cx="1344613" cy="1346200"/>
          </a:xfrm>
          <a:prstGeom prst="ellipse">
            <a:avLst/>
          </a:prstGeom>
          <a:solidFill>
            <a:srgbClr val="0070C0"/>
          </a:solidFill>
          <a:ln>
            <a:noFill/>
          </a:ln>
        </p:spPr>
        <p:txBody>
          <a:bodyPr anchor="ctr"/>
          <a:lstStyle/>
          <a:p>
            <a:pPr algn="ctr" defTabSz="913130">
              <a:buFontTx/>
              <a:buNone/>
            </a:pPr>
            <a:endParaRPr lang="zh-CN" altLang="en-US" sz="13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椭圆 23"/>
          <p:cNvSpPr>
            <a:spLocks noChangeArrowheads="1"/>
          </p:cNvSpPr>
          <p:nvPr/>
        </p:nvSpPr>
        <p:spPr bwMode="auto">
          <a:xfrm>
            <a:off x="1447800" y="2410643"/>
            <a:ext cx="1344613" cy="1344613"/>
          </a:xfrm>
          <a:prstGeom prst="ellipse">
            <a:avLst/>
          </a:prstGeom>
          <a:solidFill>
            <a:srgbClr val="0070C0"/>
          </a:solidFill>
          <a:ln>
            <a:noFill/>
          </a:ln>
        </p:spPr>
        <p:txBody>
          <a:bodyPr anchor="ctr"/>
          <a:lstStyle/>
          <a:p>
            <a:pPr algn="ctr" defTabSz="913130">
              <a:buFontTx/>
              <a:buNone/>
            </a:pPr>
            <a:endParaRPr lang="zh-CN" altLang="en-US" sz="13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椭圆 20"/>
          <p:cNvSpPr>
            <a:spLocks noChangeArrowheads="1"/>
          </p:cNvSpPr>
          <p:nvPr/>
        </p:nvSpPr>
        <p:spPr bwMode="auto">
          <a:xfrm>
            <a:off x="9447213" y="3934643"/>
            <a:ext cx="1346200" cy="1346200"/>
          </a:xfrm>
          <a:prstGeom prst="ellipse">
            <a:avLst/>
          </a:prstGeom>
          <a:solidFill>
            <a:srgbClr val="0070C0"/>
          </a:solidFill>
          <a:ln>
            <a:noFill/>
          </a:ln>
        </p:spPr>
        <p:txBody>
          <a:bodyPr anchor="ctr"/>
          <a:lstStyle/>
          <a:p>
            <a:pPr algn="ctr" defTabSz="913130">
              <a:buFontTx/>
              <a:buNone/>
            </a:pPr>
            <a:endParaRPr lang="zh-CN" altLang="en-US" sz="13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椭圆 28"/>
          <p:cNvSpPr>
            <a:spLocks noChangeArrowheads="1"/>
          </p:cNvSpPr>
          <p:nvPr/>
        </p:nvSpPr>
        <p:spPr bwMode="auto">
          <a:xfrm>
            <a:off x="9447213" y="2410643"/>
            <a:ext cx="1346200" cy="1344613"/>
          </a:xfrm>
          <a:prstGeom prst="ellipse">
            <a:avLst/>
          </a:prstGeom>
          <a:solidFill>
            <a:srgbClr val="0070C0"/>
          </a:solidFill>
          <a:ln>
            <a:noFill/>
          </a:ln>
        </p:spPr>
        <p:txBody>
          <a:bodyPr anchor="ctr"/>
          <a:lstStyle/>
          <a:p>
            <a:pPr algn="ctr" defTabSz="913130">
              <a:buFontTx/>
              <a:buNone/>
            </a:pPr>
            <a:endParaRPr lang="zh-CN" altLang="en-US" sz="130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72" name="椭圆 4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1300" y="4014018"/>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73" name="椭圆 4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477318"/>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74" name="椭圆 4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3413" y="4014018"/>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75" name="椭圆 4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3413" y="2477318"/>
            <a:ext cx="1333500" cy="1333500"/>
          </a:xfrm>
          <a:prstGeom prst="rect">
            <a:avLst/>
          </a:prstGeom>
          <a:noFill/>
          <a:extLst>
            <a:ext uri="{909E8E84-426E-40DD-AFC4-6F175D3DCCD1}">
              <a14:hiddenFill xmlns:a14="http://schemas.microsoft.com/office/drawing/2010/main">
                <a:solidFill>
                  <a:srgbClr val="FFFFFF"/>
                </a:solidFill>
              </a14:hiddenFill>
            </a:ext>
          </a:extLst>
        </p:spPr>
      </p:pic>
      <p:sp>
        <p:nvSpPr>
          <p:cNvPr id="76" name="文本框 5"/>
          <p:cNvSpPr txBox="1"/>
          <p:nvPr/>
        </p:nvSpPr>
        <p:spPr>
          <a:xfrm>
            <a:off x="2886075" y="4914131"/>
            <a:ext cx="2876550" cy="704850"/>
          </a:xfrm>
          <a:prstGeom prst="rect">
            <a:avLst/>
          </a:prstGeom>
        </p:spPr>
        <p:txBody>
          <a:bodyPr/>
          <a:lstStyle>
            <a:lvl1pPr defTabSz="913130" eaLnBrk="0" hangingPunct="0">
              <a:defRPr>
                <a:solidFill>
                  <a:schemeClr val="tx1"/>
                </a:solidFill>
                <a:latin typeface="Arial" panose="020B0604020202020204" pitchFamily="34" charset="0"/>
                <a:ea typeface="宋体" panose="02010600030101010101" pitchFamily="2" charset="-122"/>
              </a:defRPr>
            </a:lvl1pPr>
            <a:lvl2pPr marL="742950" indent="-285750" defTabSz="913130" eaLnBrk="0" hangingPunct="0">
              <a:defRPr>
                <a:solidFill>
                  <a:schemeClr val="tx1"/>
                </a:solidFill>
                <a:latin typeface="Arial" panose="020B0604020202020204" pitchFamily="34" charset="0"/>
                <a:ea typeface="宋体" panose="02010600030101010101" pitchFamily="2" charset="-122"/>
              </a:defRPr>
            </a:lvl2pPr>
            <a:lvl3pPr marL="1143000" indent="-228600" defTabSz="913130" eaLnBrk="0" hangingPunct="0">
              <a:defRPr>
                <a:solidFill>
                  <a:schemeClr val="tx1"/>
                </a:solidFill>
                <a:latin typeface="Arial" panose="020B0604020202020204" pitchFamily="34" charset="0"/>
                <a:ea typeface="宋体" panose="02010600030101010101" pitchFamily="2" charset="-122"/>
              </a:defRPr>
            </a:lvl3pPr>
            <a:lvl4pPr marL="1600200" indent="-228600" defTabSz="913130" eaLnBrk="0" hangingPunct="0">
              <a:defRPr>
                <a:solidFill>
                  <a:schemeClr val="tx1"/>
                </a:solidFill>
                <a:latin typeface="Arial" panose="020B0604020202020204" pitchFamily="34" charset="0"/>
                <a:ea typeface="宋体" panose="02010600030101010101" pitchFamily="2" charset="-122"/>
              </a:defRPr>
            </a:lvl4pPr>
            <a:lvl5pPr marL="2057400" indent="-228600" defTabSz="91313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77" name="文本框 6"/>
          <p:cNvSpPr txBox="1">
            <a:spLocks noChangeArrowheads="1"/>
          </p:cNvSpPr>
          <p:nvPr/>
        </p:nvSpPr>
        <p:spPr bwMode="auto">
          <a:xfrm>
            <a:off x="2879725" y="5841231"/>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3130" eaLnBrk="0" hangingPunct="0">
              <a:defRPr>
                <a:solidFill>
                  <a:schemeClr val="tx1"/>
                </a:solidFill>
                <a:latin typeface="Arial" panose="020B0604020202020204" pitchFamily="34" charset="0"/>
                <a:ea typeface="宋体" panose="02010600030101010101" pitchFamily="2" charset="-122"/>
              </a:defRPr>
            </a:lvl1pPr>
            <a:lvl2pPr marL="742950" indent="-285750" defTabSz="913130" eaLnBrk="0" hangingPunct="0">
              <a:defRPr>
                <a:solidFill>
                  <a:schemeClr val="tx1"/>
                </a:solidFill>
                <a:latin typeface="Arial" panose="020B0604020202020204" pitchFamily="34" charset="0"/>
                <a:ea typeface="宋体" panose="02010600030101010101" pitchFamily="2" charset="-122"/>
              </a:defRPr>
            </a:lvl2pPr>
            <a:lvl3pPr marL="1143000" indent="-228600" defTabSz="913130" eaLnBrk="0" hangingPunct="0">
              <a:defRPr>
                <a:solidFill>
                  <a:schemeClr val="tx1"/>
                </a:solidFill>
                <a:latin typeface="Arial" panose="020B0604020202020204" pitchFamily="34" charset="0"/>
                <a:ea typeface="宋体" panose="02010600030101010101" pitchFamily="2" charset="-122"/>
              </a:defRPr>
            </a:lvl3pPr>
            <a:lvl4pPr marL="1600200" indent="-228600" defTabSz="913130" eaLnBrk="0" hangingPunct="0">
              <a:defRPr>
                <a:solidFill>
                  <a:schemeClr val="tx1"/>
                </a:solidFill>
                <a:latin typeface="Arial" panose="020B0604020202020204" pitchFamily="34" charset="0"/>
                <a:ea typeface="宋体" panose="02010600030101010101" pitchFamily="2" charset="-122"/>
              </a:defRPr>
            </a:lvl4pPr>
            <a:lvl5pPr marL="2057400" indent="-228600" defTabSz="91313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工作耐力不足</a:t>
            </a:r>
          </a:p>
        </p:txBody>
      </p:sp>
      <p:pic>
        <p:nvPicPr>
          <p:cNvPr id="78" name="组合 9"/>
          <p:cNvPicPr>
            <a:picLocks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906588" y="4275956"/>
            <a:ext cx="390525" cy="646112"/>
          </a:xfrm>
          <a:prstGeom prst="rect">
            <a:avLst/>
          </a:prstGeom>
          <a:solidFill>
            <a:srgbClr val="0070C0"/>
          </a:solidFill>
        </p:spPr>
      </p:pic>
      <p:sp>
        <p:nvSpPr>
          <p:cNvPr id="79" name="文本框 13"/>
          <p:cNvSpPr txBox="1"/>
          <p:nvPr/>
        </p:nvSpPr>
        <p:spPr>
          <a:xfrm>
            <a:off x="6450013" y="4898256"/>
            <a:ext cx="2865437" cy="704850"/>
          </a:xfrm>
          <a:prstGeom prst="rect">
            <a:avLst/>
          </a:prstGeom>
        </p:spPr>
        <p:txBody>
          <a:bodyPr/>
          <a:lstStyle>
            <a:lvl1pPr defTabSz="913130" eaLnBrk="0" hangingPunct="0">
              <a:defRPr>
                <a:solidFill>
                  <a:schemeClr val="tx1"/>
                </a:solidFill>
                <a:latin typeface="Arial" panose="020B0604020202020204" pitchFamily="34" charset="0"/>
                <a:ea typeface="宋体" panose="02010600030101010101" pitchFamily="2" charset="-122"/>
              </a:defRPr>
            </a:lvl1pPr>
            <a:lvl2pPr marL="742950" indent="-285750" defTabSz="913130" eaLnBrk="0" hangingPunct="0">
              <a:defRPr>
                <a:solidFill>
                  <a:schemeClr val="tx1"/>
                </a:solidFill>
                <a:latin typeface="Arial" panose="020B0604020202020204" pitchFamily="34" charset="0"/>
                <a:ea typeface="宋体" panose="02010600030101010101" pitchFamily="2" charset="-122"/>
              </a:defRPr>
            </a:lvl2pPr>
            <a:lvl3pPr marL="1143000" indent="-228600" defTabSz="913130" eaLnBrk="0" hangingPunct="0">
              <a:defRPr>
                <a:solidFill>
                  <a:schemeClr val="tx1"/>
                </a:solidFill>
                <a:latin typeface="Arial" panose="020B0604020202020204" pitchFamily="34" charset="0"/>
                <a:ea typeface="宋体" panose="02010600030101010101" pitchFamily="2" charset="-122"/>
              </a:defRPr>
            </a:lvl3pPr>
            <a:lvl4pPr marL="1600200" indent="-228600" defTabSz="913130" eaLnBrk="0" hangingPunct="0">
              <a:defRPr>
                <a:solidFill>
                  <a:schemeClr val="tx1"/>
                </a:solidFill>
                <a:latin typeface="Arial" panose="020B0604020202020204" pitchFamily="34" charset="0"/>
                <a:ea typeface="宋体" panose="02010600030101010101" pitchFamily="2" charset="-122"/>
              </a:defRPr>
            </a:lvl4pPr>
            <a:lvl5pPr marL="2057400" indent="-228600" defTabSz="91313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80" name="文本框 14"/>
          <p:cNvSpPr txBox="1">
            <a:spLocks noChangeArrowheads="1"/>
          </p:cNvSpPr>
          <p:nvPr/>
        </p:nvSpPr>
        <p:spPr bwMode="auto">
          <a:xfrm>
            <a:off x="7868498" y="5841231"/>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3130" eaLnBrk="0" hangingPunct="0">
              <a:defRPr>
                <a:solidFill>
                  <a:schemeClr val="tx1"/>
                </a:solidFill>
                <a:latin typeface="Arial" panose="020B0604020202020204" pitchFamily="34" charset="0"/>
                <a:ea typeface="宋体" panose="02010600030101010101" pitchFamily="2" charset="-122"/>
              </a:defRPr>
            </a:lvl1pPr>
            <a:lvl2pPr marL="742950" indent="-285750" defTabSz="913130" eaLnBrk="0" hangingPunct="0">
              <a:defRPr>
                <a:solidFill>
                  <a:schemeClr val="tx1"/>
                </a:solidFill>
                <a:latin typeface="Arial" panose="020B0604020202020204" pitchFamily="34" charset="0"/>
                <a:ea typeface="宋体" panose="02010600030101010101" pitchFamily="2" charset="-122"/>
              </a:defRPr>
            </a:lvl2pPr>
            <a:lvl3pPr marL="1143000" indent="-228600" defTabSz="913130" eaLnBrk="0" hangingPunct="0">
              <a:defRPr>
                <a:solidFill>
                  <a:schemeClr val="tx1"/>
                </a:solidFill>
                <a:latin typeface="Arial" panose="020B0604020202020204" pitchFamily="34" charset="0"/>
                <a:ea typeface="宋体" panose="02010600030101010101" pitchFamily="2" charset="-122"/>
              </a:defRPr>
            </a:lvl3pPr>
            <a:lvl4pPr marL="1600200" indent="-228600" defTabSz="913130" eaLnBrk="0" hangingPunct="0">
              <a:defRPr>
                <a:solidFill>
                  <a:schemeClr val="tx1"/>
                </a:solidFill>
                <a:latin typeface="Arial" panose="020B0604020202020204" pitchFamily="34" charset="0"/>
                <a:ea typeface="宋体" panose="02010600030101010101" pitchFamily="2" charset="-122"/>
              </a:defRPr>
            </a:lvl4pPr>
            <a:lvl5pPr marL="2057400" indent="-228600" defTabSz="91313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意志力薄弱</a:t>
            </a:r>
          </a:p>
        </p:txBody>
      </p:sp>
      <p:sp>
        <p:nvSpPr>
          <p:cNvPr id="81" name="文本框 15"/>
          <p:cNvSpPr txBox="1"/>
          <p:nvPr/>
        </p:nvSpPr>
        <p:spPr>
          <a:xfrm>
            <a:off x="2886075" y="1912168"/>
            <a:ext cx="2876550" cy="1008063"/>
          </a:xfrm>
          <a:prstGeom prst="rect">
            <a:avLst/>
          </a:prstGeom>
        </p:spPr>
        <p:txBody>
          <a:bodyPr/>
          <a:lstStyle>
            <a:lvl1pPr defTabSz="913130" eaLnBrk="0" hangingPunct="0">
              <a:defRPr>
                <a:solidFill>
                  <a:schemeClr val="tx1"/>
                </a:solidFill>
                <a:latin typeface="Arial" panose="020B0604020202020204" pitchFamily="34" charset="0"/>
                <a:ea typeface="宋体" panose="02010600030101010101" pitchFamily="2" charset="-122"/>
              </a:defRPr>
            </a:lvl1pPr>
            <a:lvl2pPr marL="742950" indent="-285750" defTabSz="913130" eaLnBrk="0" hangingPunct="0">
              <a:defRPr>
                <a:solidFill>
                  <a:schemeClr val="tx1"/>
                </a:solidFill>
                <a:latin typeface="Arial" panose="020B0604020202020204" pitchFamily="34" charset="0"/>
                <a:ea typeface="宋体" panose="02010600030101010101" pitchFamily="2" charset="-122"/>
              </a:defRPr>
            </a:lvl2pPr>
            <a:lvl3pPr marL="1143000" indent="-228600" defTabSz="913130" eaLnBrk="0" hangingPunct="0">
              <a:defRPr>
                <a:solidFill>
                  <a:schemeClr val="tx1"/>
                </a:solidFill>
                <a:latin typeface="Arial" panose="020B0604020202020204" pitchFamily="34" charset="0"/>
                <a:ea typeface="宋体" panose="02010600030101010101" pitchFamily="2" charset="-122"/>
              </a:defRPr>
            </a:lvl3pPr>
            <a:lvl4pPr marL="1600200" indent="-228600" defTabSz="913130" eaLnBrk="0" hangingPunct="0">
              <a:defRPr>
                <a:solidFill>
                  <a:schemeClr val="tx1"/>
                </a:solidFill>
                <a:latin typeface="Arial" panose="020B0604020202020204" pitchFamily="34" charset="0"/>
                <a:ea typeface="宋体" panose="02010600030101010101" pitchFamily="2" charset="-122"/>
              </a:defRPr>
            </a:lvl4pPr>
            <a:lvl5pPr marL="2057400" indent="-228600" defTabSz="91313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82" name="文本框 16"/>
          <p:cNvSpPr txBox="1">
            <a:spLocks noChangeArrowheads="1"/>
          </p:cNvSpPr>
          <p:nvPr/>
        </p:nvSpPr>
        <p:spPr bwMode="auto">
          <a:xfrm>
            <a:off x="2892425" y="1435918"/>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3130" eaLnBrk="0" hangingPunct="0">
              <a:defRPr>
                <a:solidFill>
                  <a:schemeClr val="tx1"/>
                </a:solidFill>
                <a:latin typeface="Arial" panose="020B0604020202020204" pitchFamily="34" charset="0"/>
                <a:ea typeface="宋体" panose="02010600030101010101" pitchFamily="2" charset="-122"/>
              </a:defRPr>
            </a:lvl1pPr>
            <a:lvl2pPr marL="742950" indent="-285750" defTabSz="913130" eaLnBrk="0" hangingPunct="0">
              <a:defRPr>
                <a:solidFill>
                  <a:schemeClr val="tx1"/>
                </a:solidFill>
                <a:latin typeface="Arial" panose="020B0604020202020204" pitchFamily="34" charset="0"/>
                <a:ea typeface="宋体" panose="02010600030101010101" pitchFamily="2" charset="-122"/>
              </a:defRPr>
            </a:lvl2pPr>
            <a:lvl3pPr marL="1143000" indent="-228600" defTabSz="913130" eaLnBrk="0" hangingPunct="0">
              <a:defRPr>
                <a:solidFill>
                  <a:schemeClr val="tx1"/>
                </a:solidFill>
                <a:latin typeface="Arial" panose="020B0604020202020204" pitchFamily="34" charset="0"/>
                <a:ea typeface="宋体" panose="02010600030101010101" pitchFamily="2" charset="-122"/>
              </a:defRPr>
            </a:lvl3pPr>
            <a:lvl4pPr marL="1600200" indent="-228600" defTabSz="913130" eaLnBrk="0" hangingPunct="0">
              <a:defRPr>
                <a:solidFill>
                  <a:schemeClr val="tx1"/>
                </a:solidFill>
                <a:latin typeface="Arial" panose="020B0604020202020204" pitchFamily="34" charset="0"/>
                <a:ea typeface="宋体" panose="02010600030101010101" pitchFamily="2" charset="-122"/>
              </a:defRPr>
            </a:lvl4pPr>
            <a:lvl5pPr marL="2057400" indent="-228600" defTabSz="91313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文学功底浅薄</a:t>
            </a:r>
          </a:p>
        </p:txBody>
      </p:sp>
      <p:sp>
        <p:nvSpPr>
          <p:cNvPr id="83" name="文本框 17"/>
          <p:cNvSpPr txBox="1"/>
          <p:nvPr/>
        </p:nvSpPr>
        <p:spPr>
          <a:xfrm>
            <a:off x="6450013" y="1912168"/>
            <a:ext cx="2865437" cy="1163638"/>
          </a:xfrm>
          <a:prstGeom prst="rect">
            <a:avLst/>
          </a:prstGeom>
        </p:spPr>
        <p:txBody>
          <a:bodyPr/>
          <a:lstStyle>
            <a:lvl1pPr defTabSz="913130" eaLnBrk="0" hangingPunct="0">
              <a:defRPr>
                <a:solidFill>
                  <a:schemeClr val="tx1"/>
                </a:solidFill>
                <a:latin typeface="Arial" panose="020B0604020202020204" pitchFamily="34" charset="0"/>
                <a:ea typeface="宋体" panose="02010600030101010101" pitchFamily="2" charset="-122"/>
              </a:defRPr>
            </a:lvl1pPr>
            <a:lvl2pPr marL="742950" indent="-285750" defTabSz="913130" eaLnBrk="0" hangingPunct="0">
              <a:defRPr>
                <a:solidFill>
                  <a:schemeClr val="tx1"/>
                </a:solidFill>
                <a:latin typeface="Arial" panose="020B0604020202020204" pitchFamily="34" charset="0"/>
                <a:ea typeface="宋体" panose="02010600030101010101" pitchFamily="2" charset="-122"/>
              </a:defRPr>
            </a:lvl2pPr>
            <a:lvl3pPr marL="1143000" indent="-228600" defTabSz="913130" eaLnBrk="0" hangingPunct="0">
              <a:defRPr>
                <a:solidFill>
                  <a:schemeClr val="tx1"/>
                </a:solidFill>
                <a:latin typeface="Arial" panose="020B0604020202020204" pitchFamily="34" charset="0"/>
                <a:ea typeface="宋体" panose="02010600030101010101" pitchFamily="2" charset="-122"/>
              </a:defRPr>
            </a:lvl3pPr>
            <a:lvl4pPr marL="1600200" indent="-228600" defTabSz="913130" eaLnBrk="0" hangingPunct="0">
              <a:defRPr>
                <a:solidFill>
                  <a:schemeClr val="tx1"/>
                </a:solidFill>
                <a:latin typeface="Arial" panose="020B0604020202020204" pitchFamily="34" charset="0"/>
                <a:ea typeface="宋体" panose="02010600030101010101" pitchFamily="2" charset="-122"/>
              </a:defRPr>
            </a:lvl4pPr>
            <a:lvl5pPr marL="2057400" indent="-228600" defTabSz="91313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a:p>
            <a:pPr eaLnBrk="1" hangingPunct="1">
              <a:lnSpc>
                <a:spcPct val="120000"/>
              </a:lnSpc>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4" name="文本框 18"/>
          <p:cNvSpPr txBox="1">
            <a:spLocks noChangeArrowheads="1"/>
          </p:cNvSpPr>
          <p:nvPr/>
        </p:nvSpPr>
        <p:spPr bwMode="auto">
          <a:xfrm>
            <a:off x="7607374" y="1435918"/>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3130" eaLnBrk="0" hangingPunct="0">
              <a:defRPr>
                <a:solidFill>
                  <a:schemeClr val="tx1"/>
                </a:solidFill>
                <a:latin typeface="Arial" panose="020B0604020202020204" pitchFamily="34" charset="0"/>
                <a:ea typeface="宋体" panose="02010600030101010101" pitchFamily="2" charset="-122"/>
              </a:defRPr>
            </a:lvl1pPr>
            <a:lvl2pPr marL="742950" indent="-285750" defTabSz="913130" eaLnBrk="0" hangingPunct="0">
              <a:defRPr>
                <a:solidFill>
                  <a:schemeClr val="tx1"/>
                </a:solidFill>
                <a:latin typeface="Arial" panose="020B0604020202020204" pitchFamily="34" charset="0"/>
                <a:ea typeface="宋体" panose="02010600030101010101" pitchFamily="2" charset="-122"/>
              </a:defRPr>
            </a:lvl2pPr>
            <a:lvl3pPr marL="1143000" indent="-228600" defTabSz="913130" eaLnBrk="0" hangingPunct="0">
              <a:defRPr>
                <a:solidFill>
                  <a:schemeClr val="tx1"/>
                </a:solidFill>
                <a:latin typeface="Arial" panose="020B0604020202020204" pitchFamily="34" charset="0"/>
                <a:ea typeface="宋体" panose="02010600030101010101" pitchFamily="2" charset="-122"/>
              </a:defRPr>
            </a:lvl3pPr>
            <a:lvl4pPr marL="1600200" indent="-228600" defTabSz="913130" eaLnBrk="0" hangingPunct="0">
              <a:defRPr>
                <a:solidFill>
                  <a:schemeClr val="tx1"/>
                </a:solidFill>
                <a:latin typeface="Arial" panose="020B0604020202020204" pitchFamily="34" charset="0"/>
                <a:ea typeface="宋体" panose="02010600030101010101" pitchFamily="2" charset="-122"/>
              </a:defRPr>
            </a:lvl4pPr>
            <a:lvl5pPr marL="2057400" indent="-228600" defTabSz="91313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写作能力较差</a:t>
            </a:r>
          </a:p>
        </p:txBody>
      </p:sp>
      <p:sp>
        <p:nvSpPr>
          <p:cNvPr id="85" name="Freeform 12"/>
          <p:cNvSpPr>
            <a:spLocks noEditPoints="1"/>
          </p:cNvSpPr>
          <p:nvPr/>
        </p:nvSpPr>
        <p:spPr bwMode="auto">
          <a:xfrm>
            <a:off x="9907588" y="4282306"/>
            <a:ext cx="452437" cy="639762"/>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106060202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16668924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rgbClr val="0070C0"/>
          </a:solidFill>
          <a:ln>
            <a:noFill/>
          </a:ln>
          <a:effectLst>
            <a:innerShdw blurRad="63500" dist="50800" dir="13500000">
              <a:prstClr val="black">
                <a:alpha val="50000"/>
              </a:prstClr>
            </a:innerShdw>
          </a:effectLst>
        </p:spPr>
        <p:txBody>
          <a:bodyPr/>
          <a:lstStyle/>
          <a:p>
            <a:endParaRPr lang="zh-CN" altLang="en-US">
              <a:solidFill>
                <a:schemeClr val="tx1">
                  <a:lumMod val="65000"/>
                  <a:lumOff val="35000"/>
                </a:schemeClr>
              </a:solidFill>
            </a:endParaRPr>
          </a:p>
        </p:txBody>
      </p:sp>
      <p:sp>
        <p:nvSpPr>
          <p:cNvPr id="86" name="Freeform 26"/>
          <p:cNvSpPr>
            <a:spLocks noEditPoints="1"/>
          </p:cNvSpPr>
          <p:nvPr/>
        </p:nvSpPr>
        <p:spPr bwMode="auto">
          <a:xfrm>
            <a:off x="1719263" y="2721793"/>
            <a:ext cx="496887" cy="498475"/>
          </a:xfrm>
          <a:custGeom>
            <a:avLst/>
            <a:gdLst>
              <a:gd name="T0" fmla="*/ 51 w 52"/>
              <a:gd name="T1" fmla="*/ 27 h 52"/>
              <a:gd name="T2" fmla="*/ 46 w 52"/>
              <a:gd name="T3" fmla="*/ 23 h 52"/>
              <a:gd name="T4" fmla="*/ 52 w 52"/>
              <a:gd name="T5" fmla="*/ 20 h 52"/>
              <a:gd name="T6" fmla="*/ 49 w 52"/>
              <a:gd name="T7" fmla="*/ 13 h 52"/>
              <a:gd name="T8" fmla="*/ 47 w 52"/>
              <a:gd name="T9" fmla="*/ 12 h 52"/>
              <a:gd name="T10" fmla="*/ 40 w 52"/>
              <a:gd name="T11" fmla="*/ 13 h 52"/>
              <a:gd name="T12" fmla="*/ 43 w 52"/>
              <a:gd name="T13" fmla="*/ 7 h 52"/>
              <a:gd name="T14" fmla="*/ 37 w 52"/>
              <a:gd name="T15" fmla="*/ 2 h 52"/>
              <a:gd name="T16" fmla="*/ 32 w 52"/>
              <a:gd name="T17" fmla="*/ 7 h 52"/>
              <a:gd name="T18" fmla="*/ 29 w 52"/>
              <a:gd name="T19" fmla="*/ 1 h 52"/>
              <a:gd name="T20" fmla="*/ 27 w 52"/>
              <a:gd name="T21" fmla="*/ 0 h 52"/>
              <a:gd name="T22" fmla="*/ 19 w 52"/>
              <a:gd name="T23" fmla="*/ 2 h 52"/>
              <a:gd name="T24" fmla="*/ 18 w 52"/>
              <a:gd name="T25" fmla="*/ 9 h 52"/>
              <a:gd name="T26" fmla="*/ 12 w 52"/>
              <a:gd name="T27" fmla="*/ 4 h 52"/>
              <a:gd name="T28" fmla="*/ 6 w 52"/>
              <a:gd name="T29" fmla="*/ 10 h 52"/>
              <a:gd name="T30" fmla="*/ 10 w 52"/>
              <a:gd name="T31" fmla="*/ 15 h 52"/>
              <a:gd name="T32" fmla="*/ 3 w 52"/>
              <a:gd name="T33" fmla="*/ 16 h 52"/>
              <a:gd name="T34" fmla="*/ 2 w 52"/>
              <a:gd name="T35" fmla="*/ 17 h 52"/>
              <a:gd name="T36" fmla="*/ 0 w 52"/>
              <a:gd name="T37" fmla="*/ 25 h 52"/>
              <a:gd name="T38" fmla="*/ 7 w 52"/>
              <a:gd name="T39" fmla="*/ 27 h 52"/>
              <a:gd name="T40" fmla="*/ 2 w 52"/>
              <a:gd name="T41" fmla="*/ 31 h 52"/>
              <a:gd name="T42" fmla="*/ 4 w 52"/>
              <a:gd name="T43" fmla="*/ 39 h 52"/>
              <a:gd name="T44" fmla="*/ 6 w 52"/>
              <a:gd name="T45" fmla="*/ 40 h 52"/>
              <a:gd name="T46" fmla="*/ 12 w 52"/>
              <a:gd name="T47" fmla="*/ 40 h 52"/>
              <a:gd name="T48" fmla="*/ 10 w 52"/>
              <a:gd name="T49" fmla="*/ 47 h 52"/>
              <a:gd name="T50" fmla="*/ 17 w 52"/>
              <a:gd name="T51" fmla="*/ 50 h 52"/>
              <a:gd name="T52" fmla="*/ 21 w 52"/>
              <a:gd name="T53" fmla="*/ 45 h 52"/>
              <a:gd name="T54" fmla="*/ 23 w 52"/>
              <a:gd name="T55" fmla="*/ 51 h 52"/>
              <a:gd name="T56" fmla="*/ 24 w 52"/>
              <a:gd name="T57" fmla="*/ 52 h 52"/>
              <a:gd name="T58" fmla="*/ 32 w 52"/>
              <a:gd name="T59" fmla="*/ 52 h 52"/>
              <a:gd name="T60" fmla="*/ 33 w 52"/>
              <a:gd name="T61" fmla="*/ 50 h 52"/>
              <a:gd name="T62" fmla="*/ 35 w 52"/>
              <a:gd name="T63" fmla="*/ 44 h 52"/>
              <a:gd name="T64" fmla="*/ 40 w 52"/>
              <a:gd name="T65" fmla="*/ 48 h 52"/>
              <a:gd name="T66" fmla="*/ 46 w 52"/>
              <a:gd name="T67" fmla="*/ 43 h 52"/>
              <a:gd name="T68" fmla="*/ 46 w 52"/>
              <a:gd name="T69" fmla="*/ 41 h 52"/>
              <a:gd name="T70" fmla="*/ 43 w 52"/>
              <a:gd name="T71" fmla="*/ 35 h 52"/>
              <a:gd name="T72" fmla="*/ 50 w 52"/>
              <a:gd name="T73" fmla="*/ 36 h 52"/>
              <a:gd name="T74" fmla="*/ 52 w 52"/>
              <a:gd name="T75" fmla="*/ 29 h 52"/>
              <a:gd name="T76" fmla="*/ 33 w 52"/>
              <a:gd name="T77" fmla="*/ 28 h 52"/>
              <a:gd name="T78" fmla="*/ 19 w 52"/>
              <a:gd name="T79" fmla="*/ 25 h 52"/>
              <a:gd name="T80" fmla="*/ 33 w 52"/>
              <a:gd name="T81" fmla="*/ 28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0070C0"/>
          </a:solidFill>
          <a:ln>
            <a:noFill/>
          </a:ln>
          <a:effectLst>
            <a:innerShdw blurRad="63500" dist="50800" dir="13500000">
              <a:prstClr val="black">
                <a:alpha val="50000"/>
              </a:prstClr>
            </a:innerShdw>
          </a:effectLst>
        </p:spPr>
        <p:txBody>
          <a:bodyPr/>
          <a:lstStyle/>
          <a:p>
            <a:endParaRPr lang="zh-CN" altLang="en-US">
              <a:solidFill>
                <a:schemeClr val="tx1">
                  <a:lumMod val="65000"/>
                  <a:lumOff val="35000"/>
                </a:schemeClr>
              </a:solidFill>
            </a:endParaRPr>
          </a:p>
        </p:txBody>
      </p:sp>
      <p:sp>
        <p:nvSpPr>
          <p:cNvPr id="87" name="Freeform 27"/>
          <p:cNvSpPr>
            <a:spLocks noEditPoints="1"/>
          </p:cNvSpPr>
          <p:nvPr/>
        </p:nvSpPr>
        <p:spPr bwMode="auto">
          <a:xfrm>
            <a:off x="2130425" y="3066281"/>
            <a:ext cx="354013" cy="355600"/>
          </a:xfrm>
          <a:custGeom>
            <a:avLst/>
            <a:gdLst>
              <a:gd name="T0" fmla="*/ 33 w 37"/>
              <a:gd name="T1" fmla="*/ 29 h 37"/>
              <a:gd name="T2" fmla="*/ 31 w 37"/>
              <a:gd name="T3" fmla="*/ 24 h 37"/>
              <a:gd name="T4" fmla="*/ 36 w 37"/>
              <a:gd name="T5" fmla="*/ 25 h 37"/>
              <a:gd name="T6" fmla="*/ 37 w 37"/>
              <a:gd name="T7" fmla="*/ 20 h 37"/>
              <a:gd name="T8" fmla="*/ 36 w 37"/>
              <a:gd name="T9" fmla="*/ 18 h 37"/>
              <a:gd name="T10" fmla="*/ 32 w 37"/>
              <a:gd name="T11" fmla="*/ 16 h 37"/>
              <a:gd name="T12" fmla="*/ 37 w 37"/>
              <a:gd name="T13" fmla="*/ 14 h 37"/>
              <a:gd name="T14" fmla="*/ 35 w 37"/>
              <a:gd name="T15" fmla="*/ 9 h 37"/>
              <a:gd name="T16" fmla="*/ 30 w 37"/>
              <a:gd name="T17" fmla="*/ 10 h 37"/>
              <a:gd name="T18" fmla="*/ 31 w 37"/>
              <a:gd name="T19" fmla="*/ 5 h 37"/>
              <a:gd name="T20" fmla="*/ 30 w 37"/>
              <a:gd name="T21" fmla="*/ 4 h 37"/>
              <a:gd name="T22" fmla="*/ 24 w 37"/>
              <a:gd name="T23" fmla="*/ 2 h 37"/>
              <a:gd name="T24" fmla="*/ 21 w 37"/>
              <a:gd name="T25" fmla="*/ 5 h 37"/>
              <a:gd name="T26" fmla="*/ 19 w 37"/>
              <a:gd name="T27" fmla="*/ 0 h 37"/>
              <a:gd name="T28" fmla="*/ 14 w 37"/>
              <a:gd name="T29" fmla="*/ 1 h 37"/>
              <a:gd name="T30" fmla="*/ 14 w 37"/>
              <a:gd name="T31" fmla="*/ 5 h 37"/>
              <a:gd name="T32" fmla="*/ 10 w 37"/>
              <a:gd name="T33" fmla="*/ 3 h 37"/>
              <a:gd name="T34" fmla="*/ 8 w 37"/>
              <a:gd name="T35" fmla="*/ 3 h 37"/>
              <a:gd name="T36" fmla="*/ 4 w 37"/>
              <a:gd name="T37" fmla="*/ 7 h 37"/>
              <a:gd name="T38" fmla="*/ 7 w 37"/>
              <a:gd name="T39" fmla="*/ 11 h 37"/>
              <a:gd name="T40" fmla="*/ 3 w 37"/>
              <a:gd name="T41" fmla="*/ 11 h 37"/>
              <a:gd name="T42" fmla="*/ 0 w 37"/>
              <a:gd name="T43" fmla="*/ 17 h 37"/>
              <a:gd name="T44" fmla="*/ 1 w 37"/>
              <a:gd name="T45" fmla="*/ 18 h 37"/>
              <a:gd name="T46" fmla="*/ 5 w 37"/>
              <a:gd name="T47" fmla="*/ 20 h 37"/>
              <a:gd name="T48" fmla="*/ 1 w 37"/>
              <a:gd name="T49" fmla="*/ 23 h 37"/>
              <a:gd name="T50" fmla="*/ 4 w 37"/>
              <a:gd name="T51" fmla="*/ 28 h 37"/>
              <a:gd name="T52" fmla="*/ 8 w 37"/>
              <a:gd name="T53" fmla="*/ 27 h 37"/>
              <a:gd name="T54" fmla="*/ 7 w 37"/>
              <a:gd name="T55" fmla="*/ 31 h 37"/>
              <a:gd name="T56" fmla="*/ 7 w 37"/>
              <a:gd name="T57" fmla="*/ 33 h 37"/>
              <a:gd name="T58" fmla="*/ 12 w 37"/>
              <a:gd name="T59" fmla="*/ 35 h 37"/>
              <a:gd name="T60" fmla="*/ 13 w 37"/>
              <a:gd name="T61" fmla="*/ 35 h 37"/>
              <a:gd name="T62" fmla="*/ 17 w 37"/>
              <a:gd name="T63" fmla="*/ 32 h 37"/>
              <a:gd name="T64" fmla="*/ 17 w 37"/>
              <a:gd name="T65" fmla="*/ 37 h 37"/>
              <a:gd name="T66" fmla="*/ 23 w 37"/>
              <a:gd name="T67" fmla="*/ 36 h 37"/>
              <a:gd name="T68" fmla="*/ 24 w 37"/>
              <a:gd name="T69" fmla="*/ 35 h 37"/>
              <a:gd name="T70" fmla="*/ 25 w 37"/>
              <a:gd name="T71" fmla="*/ 31 h 37"/>
              <a:gd name="T72" fmla="*/ 28 w 37"/>
              <a:gd name="T73" fmla="*/ 34 h 37"/>
              <a:gd name="T74" fmla="*/ 33 w 37"/>
              <a:gd name="T75" fmla="*/ 30 h 37"/>
              <a:gd name="T76" fmla="*/ 22 w 37"/>
              <a:gd name="T77" fmla="*/ 22 h 37"/>
              <a:gd name="T78" fmla="*/ 15 w 37"/>
              <a:gd name="T79" fmla="*/ 15 h 37"/>
              <a:gd name="T80" fmla="*/ 22 w 37"/>
              <a:gd name="T81" fmla="*/ 22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0070C0"/>
          </a:solidFill>
          <a:ln>
            <a:noFill/>
          </a:ln>
          <a:effectLst>
            <a:innerShdw blurRad="63500" dist="50800" dir="13500000">
              <a:prstClr val="black">
                <a:alpha val="50000"/>
              </a:prstClr>
            </a:innerShdw>
          </a:effectLst>
        </p:spPr>
        <p:txBody>
          <a:bodyPr/>
          <a:lstStyle/>
          <a:p>
            <a:endParaRPr lang="zh-CN" altLang="en-US">
              <a:solidFill>
                <a:schemeClr val="tx1">
                  <a:lumMod val="65000"/>
                  <a:lumOff val="35000"/>
                </a:schemeClr>
              </a:solidFill>
            </a:endParaRPr>
          </a:p>
        </p:txBody>
      </p:sp>
      <p:sp>
        <p:nvSpPr>
          <p:cNvPr id="95" name="Freeform 41"/>
          <p:cNvSpPr>
            <a:spLocks noEditPoints="1"/>
          </p:cNvSpPr>
          <p:nvPr/>
        </p:nvSpPr>
        <p:spPr bwMode="auto">
          <a:xfrm>
            <a:off x="9796463" y="2778943"/>
            <a:ext cx="635000" cy="509588"/>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0070C0"/>
          </a:solidFill>
          <a:ln>
            <a:noFill/>
          </a:ln>
          <a:effectLst>
            <a:innerShdw blurRad="63500" dist="50800" dir="13500000">
              <a:prstClr val="black">
                <a:alpha val="50000"/>
              </a:prstClr>
            </a:innerShdw>
          </a:effectLst>
        </p:spPr>
        <p:txBody>
          <a:bodyPr/>
          <a:lstStyle/>
          <a:p>
            <a:endParaRPr lang="zh-CN" altLang="en-US">
              <a:solidFill>
                <a:schemeClr val="tx1">
                  <a:lumMod val="65000"/>
                  <a:lumOff val="35000"/>
                </a:schemeClr>
              </a:solidFill>
            </a:endParaRPr>
          </a:p>
        </p:txBody>
      </p:sp>
      <p:sp>
        <p:nvSpPr>
          <p:cNvPr id="96" name="矩形 47"/>
          <p:cNvSpPr>
            <a:spLocks noChangeArrowheads="1"/>
          </p:cNvSpPr>
          <p:nvPr/>
        </p:nvSpPr>
        <p:spPr bwMode="auto">
          <a:xfrm>
            <a:off x="3467100" y="3393306"/>
            <a:ext cx="5257800" cy="992573"/>
          </a:xfrm>
          <a:prstGeom prst="rect">
            <a:avLst/>
          </a:prstGeom>
          <a:noFill/>
          <a:ln>
            <a:noFill/>
          </a:ln>
        </p:spPr>
        <p:txBody>
          <a:bodyPr lIns="68573" tIns="34287" rIns="68573" bIns="34287">
            <a:spAutoFit/>
          </a:bodyPr>
          <a:lstStyle/>
          <a:p>
            <a:pPr algn="ctr" defTabSz="913130">
              <a:lnSpc>
                <a:spcPct val="120000"/>
              </a:lnSpc>
            </a:pPr>
            <a:r>
              <a:rPr lang="zh-CN" altLang="en-US" sz="3600" b="1" dirty="0">
                <a:solidFill>
                  <a:srgbClr val="005DA2"/>
                </a:solidFill>
                <a:latin typeface="微软雅黑" panose="020B0503020204020204" pitchFamily="34" charset="-122"/>
                <a:ea typeface="微软雅黑" panose="020B0503020204020204" pitchFamily="34" charset="-122"/>
                <a:sym typeface="微软雅黑" panose="020B0503020204020204" pitchFamily="34" charset="-122"/>
              </a:rPr>
              <a:t>能力</a:t>
            </a:r>
            <a:r>
              <a:rPr lang="zh-CN" altLang="en-US" sz="3600" b="1" dirty="0">
                <a:solidFill>
                  <a:srgbClr val="005DA2"/>
                </a:solidFill>
                <a:latin typeface="微软雅黑" panose="020B0503020204020204" pitchFamily="34" charset="-122"/>
                <a:ea typeface="微软雅黑" panose="020B0503020204020204" pitchFamily="34" charset="-122"/>
              </a:rPr>
              <a:t>劣势</a:t>
            </a:r>
          </a:p>
          <a:p>
            <a:pPr algn="ctr" defTabSz="913130">
              <a:lnSpc>
                <a:spcPct val="120000"/>
              </a:lnSpc>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TextBox 96"/>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110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p:cTn id="13" dur="500" fill="hold"/>
                                        <p:tgtEl>
                                          <p:spTgt spid="73"/>
                                        </p:tgtEl>
                                        <p:attrNameLst>
                                          <p:attrName>ppt_w</p:attrName>
                                        </p:attrNameLst>
                                      </p:cBhvr>
                                      <p:tavLst>
                                        <p:tav tm="0">
                                          <p:val>
                                            <p:fltVal val="0"/>
                                          </p:val>
                                        </p:tav>
                                        <p:tav tm="100000">
                                          <p:val>
                                            <p:strVal val="#ppt_w"/>
                                          </p:val>
                                        </p:tav>
                                      </p:tavLst>
                                    </p:anim>
                                    <p:anim calcmode="lin" valueType="num">
                                      <p:cBhvr>
                                        <p:cTn id="14" dur="500" fill="hold"/>
                                        <p:tgtEl>
                                          <p:spTgt spid="73"/>
                                        </p:tgtEl>
                                        <p:attrNameLst>
                                          <p:attrName>ppt_h</p:attrName>
                                        </p:attrNameLst>
                                      </p:cBhvr>
                                      <p:tavLst>
                                        <p:tav tm="0">
                                          <p:val>
                                            <p:fltVal val="0"/>
                                          </p:val>
                                        </p:tav>
                                        <p:tav tm="100000">
                                          <p:val>
                                            <p:strVal val="#ppt_h"/>
                                          </p:val>
                                        </p:tav>
                                      </p:tavLst>
                                    </p:anim>
                                    <p:animEffect transition="in" filter="fade">
                                      <p:cBhvr>
                                        <p:cTn id="15" dur="500"/>
                                        <p:tgtEl>
                                          <p:spTgt spid="7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500" fill="hold"/>
                                        <p:tgtEl>
                                          <p:spTgt spid="75"/>
                                        </p:tgtEl>
                                        <p:attrNameLst>
                                          <p:attrName>ppt_w</p:attrName>
                                        </p:attrNameLst>
                                      </p:cBhvr>
                                      <p:tavLst>
                                        <p:tav tm="0">
                                          <p:val>
                                            <p:fltVal val="0"/>
                                          </p:val>
                                        </p:tav>
                                        <p:tav tm="100000">
                                          <p:val>
                                            <p:strVal val="#ppt_w"/>
                                          </p:val>
                                        </p:tav>
                                      </p:tavLst>
                                    </p:anim>
                                    <p:anim calcmode="lin" valueType="num">
                                      <p:cBhvr>
                                        <p:cTn id="26" dur="500" fill="hold"/>
                                        <p:tgtEl>
                                          <p:spTgt spid="75"/>
                                        </p:tgtEl>
                                        <p:attrNameLst>
                                          <p:attrName>ppt_h</p:attrName>
                                        </p:attrNameLst>
                                      </p:cBhvr>
                                      <p:tavLst>
                                        <p:tav tm="0">
                                          <p:val>
                                            <p:fltVal val="0"/>
                                          </p:val>
                                        </p:tav>
                                        <p:tav tm="100000">
                                          <p:val>
                                            <p:strVal val="#ppt_h"/>
                                          </p:val>
                                        </p:tav>
                                      </p:tavLst>
                                    </p:anim>
                                    <p:animEffect transition="in" filter="fade">
                                      <p:cBhvr>
                                        <p:cTn id="27" dur="500"/>
                                        <p:tgtEl>
                                          <p:spTgt spid="7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p:cTn id="31" dur="500" fill="hold"/>
                                        <p:tgtEl>
                                          <p:spTgt spid="68"/>
                                        </p:tgtEl>
                                        <p:attrNameLst>
                                          <p:attrName>ppt_w</p:attrName>
                                        </p:attrNameLst>
                                      </p:cBhvr>
                                      <p:tavLst>
                                        <p:tav tm="0">
                                          <p:val>
                                            <p:fltVal val="0"/>
                                          </p:val>
                                        </p:tav>
                                        <p:tav tm="100000">
                                          <p:val>
                                            <p:strVal val="#ppt_w"/>
                                          </p:val>
                                        </p:tav>
                                      </p:tavLst>
                                    </p:anim>
                                    <p:anim calcmode="lin" valueType="num">
                                      <p:cBhvr>
                                        <p:cTn id="32" dur="500" fill="hold"/>
                                        <p:tgtEl>
                                          <p:spTgt spid="68"/>
                                        </p:tgtEl>
                                        <p:attrNameLst>
                                          <p:attrName>ppt_h</p:attrName>
                                        </p:attrNameLst>
                                      </p:cBhvr>
                                      <p:tavLst>
                                        <p:tav tm="0">
                                          <p:val>
                                            <p:fltVal val="0"/>
                                          </p:val>
                                        </p:tav>
                                        <p:tav tm="100000">
                                          <p:val>
                                            <p:strVal val="#ppt_h"/>
                                          </p:val>
                                        </p:tav>
                                      </p:tavLst>
                                    </p:anim>
                                    <p:animEffect transition="in" filter="fade">
                                      <p:cBhvr>
                                        <p:cTn id="33" dur="500"/>
                                        <p:tgtEl>
                                          <p:spTgt spid="68"/>
                                        </p:tgtEl>
                                      </p:cBhvr>
                                    </p:animEffect>
                                  </p:childTnLst>
                                </p:cTn>
                              </p:par>
                              <p:par>
                                <p:cTn id="34" presetID="53" presetClass="entr" presetSubtype="16" fill="hold" nodeType="with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p:cTn id="36" dur="500" fill="hold"/>
                                        <p:tgtEl>
                                          <p:spTgt spid="78"/>
                                        </p:tgtEl>
                                        <p:attrNameLst>
                                          <p:attrName>ppt_w</p:attrName>
                                        </p:attrNameLst>
                                      </p:cBhvr>
                                      <p:tavLst>
                                        <p:tav tm="0">
                                          <p:val>
                                            <p:fltVal val="0"/>
                                          </p:val>
                                        </p:tav>
                                        <p:tav tm="100000">
                                          <p:val>
                                            <p:strVal val="#ppt_w"/>
                                          </p:val>
                                        </p:tav>
                                      </p:tavLst>
                                    </p:anim>
                                    <p:anim calcmode="lin" valueType="num">
                                      <p:cBhvr>
                                        <p:cTn id="37" dur="500" fill="hold"/>
                                        <p:tgtEl>
                                          <p:spTgt spid="78"/>
                                        </p:tgtEl>
                                        <p:attrNameLst>
                                          <p:attrName>ppt_h</p:attrName>
                                        </p:attrNameLst>
                                      </p:cBhvr>
                                      <p:tavLst>
                                        <p:tav tm="0">
                                          <p:val>
                                            <p:fltVal val="0"/>
                                          </p:val>
                                        </p:tav>
                                        <p:tav tm="100000">
                                          <p:val>
                                            <p:strVal val="#ppt_h"/>
                                          </p:val>
                                        </p:tav>
                                      </p:tavLst>
                                    </p:anim>
                                    <p:animEffect transition="in" filter="fade">
                                      <p:cBhvr>
                                        <p:cTn id="38" dur="500"/>
                                        <p:tgtEl>
                                          <p:spTgt spid="7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anim calcmode="lin" valueType="num">
                                      <p:cBhvr>
                                        <p:cTn id="41" dur="500" fill="hold"/>
                                        <p:tgtEl>
                                          <p:spTgt spid="69"/>
                                        </p:tgtEl>
                                        <p:attrNameLst>
                                          <p:attrName>ppt_w</p:attrName>
                                        </p:attrNameLst>
                                      </p:cBhvr>
                                      <p:tavLst>
                                        <p:tav tm="0">
                                          <p:val>
                                            <p:fltVal val="0"/>
                                          </p:val>
                                        </p:tav>
                                        <p:tav tm="100000">
                                          <p:val>
                                            <p:strVal val="#ppt_w"/>
                                          </p:val>
                                        </p:tav>
                                      </p:tavLst>
                                    </p:anim>
                                    <p:anim calcmode="lin" valueType="num">
                                      <p:cBhvr>
                                        <p:cTn id="42" dur="500" fill="hold"/>
                                        <p:tgtEl>
                                          <p:spTgt spid="69"/>
                                        </p:tgtEl>
                                        <p:attrNameLst>
                                          <p:attrName>ppt_h</p:attrName>
                                        </p:attrNameLst>
                                      </p:cBhvr>
                                      <p:tavLst>
                                        <p:tav tm="0">
                                          <p:val>
                                            <p:fltVal val="0"/>
                                          </p:val>
                                        </p:tav>
                                        <p:tav tm="100000">
                                          <p:val>
                                            <p:strVal val="#ppt_h"/>
                                          </p:val>
                                        </p:tav>
                                      </p:tavLst>
                                    </p:anim>
                                    <p:animEffect transition="in" filter="fade">
                                      <p:cBhvr>
                                        <p:cTn id="43" dur="500"/>
                                        <p:tgtEl>
                                          <p:spTgt spid="6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p:cTn id="46" dur="500" fill="hold"/>
                                        <p:tgtEl>
                                          <p:spTgt spid="86"/>
                                        </p:tgtEl>
                                        <p:attrNameLst>
                                          <p:attrName>ppt_w</p:attrName>
                                        </p:attrNameLst>
                                      </p:cBhvr>
                                      <p:tavLst>
                                        <p:tav tm="0">
                                          <p:val>
                                            <p:fltVal val="0"/>
                                          </p:val>
                                        </p:tav>
                                        <p:tav tm="100000">
                                          <p:val>
                                            <p:strVal val="#ppt_w"/>
                                          </p:val>
                                        </p:tav>
                                      </p:tavLst>
                                    </p:anim>
                                    <p:anim calcmode="lin" valueType="num">
                                      <p:cBhvr>
                                        <p:cTn id="47" dur="500" fill="hold"/>
                                        <p:tgtEl>
                                          <p:spTgt spid="86"/>
                                        </p:tgtEl>
                                        <p:attrNameLst>
                                          <p:attrName>ppt_h</p:attrName>
                                        </p:attrNameLst>
                                      </p:cBhvr>
                                      <p:tavLst>
                                        <p:tav tm="0">
                                          <p:val>
                                            <p:fltVal val="0"/>
                                          </p:val>
                                        </p:tav>
                                        <p:tav tm="100000">
                                          <p:val>
                                            <p:strVal val="#ppt_h"/>
                                          </p:val>
                                        </p:tav>
                                      </p:tavLst>
                                    </p:anim>
                                    <p:animEffect transition="in" filter="fade">
                                      <p:cBhvr>
                                        <p:cTn id="48" dur="500"/>
                                        <p:tgtEl>
                                          <p:spTgt spid="8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p:cTn id="51" dur="500" fill="hold"/>
                                        <p:tgtEl>
                                          <p:spTgt spid="87"/>
                                        </p:tgtEl>
                                        <p:attrNameLst>
                                          <p:attrName>ppt_w</p:attrName>
                                        </p:attrNameLst>
                                      </p:cBhvr>
                                      <p:tavLst>
                                        <p:tav tm="0">
                                          <p:val>
                                            <p:fltVal val="0"/>
                                          </p:val>
                                        </p:tav>
                                        <p:tav tm="100000">
                                          <p:val>
                                            <p:strVal val="#ppt_w"/>
                                          </p:val>
                                        </p:tav>
                                      </p:tavLst>
                                    </p:anim>
                                    <p:anim calcmode="lin" valueType="num">
                                      <p:cBhvr>
                                        <p:cTn id="52" dur="500" fill="hold"/>
                                        <p:tgtEl>
                                          <p:spTgt spid="87"/>
                                        </p:tgtEl>
                                        <p:attrNameLst>
                                          <p:attrName>ppt_h</p:attrName>
                                        </p:attrNameLst>
                                      </p:cBhvr>
                                      <p:tavLst>
                                        <p:tav tm="0">
                                          <p:val>
                                            <p:fltVal val="0"/>
                                          </p:val>
                                        </p:tav>
                                        <p:tav tm="100000">
                                          <p:val>
                                            <p:strVal val="#ppt_h"/>
                                          </p:val>
                                        </p:tav>
                                      </p:tavLst>
                                    </p:anim>
                                    <p:animEffect transition="in" filter="fade">
                                      <p:cBhvr>
                                        <p:cTn id="53" dur="500"/>
                                        <p:tgtEl>
                                          <p:spTgt spid="87"/>
                                        </p:tgtEl>
                                      </p:cBhvr>
                                    </p:animEffect>
                                  </p:childTnLst>
                                </p:cTn>
                              </p:par>
                            </p:childTnLst>
                          </p:cTn>
                        </p:par>
                        <p:par>
                          <p:cTn id="54" fill="hold">
                            <p:stCondLst>
                              <p:cond delay="2500"/>
                            </p:stCondLst>
                            <p:childTnLst>
                              <p:par>
                                <p:cTn id="55" presetID="53" presetClass="entr" presetSubtype="16"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p:cTn id="57" dur="500" fill="hold"/>
                                        <p:tgtEl>
                                          <p:spTgt spid="70"/>
                                        </p:tgtEl>
                                        <p:attrNameLst>
                                          <p:attrName>ppt_w</p:attrName>
                                        </p:attrNameLst>
                                      </p:cBhvr>
                                      <p:tavLst>
                                        <p:tav tm="0">
                                          <p:val>
                                            <p:fltVal val="0"/>
                                          </p:val>
                                        </p:tav>
                                        <p:tav tm="100000">
                                          <p:val>
                                            <p:strVal val="#ppt_w"/>
                                          </p:val>
                                        </p:tav>
                                      </p:tavLst>
                                    </p:anim>
                                    <p:anim calcmode="lin" valueType="num">
                                      <p:cBhvr>
                                        <p:cTn id="58" dur="500" fill="hold"/>
                                        <p:tgtEl>
                                          <p:spTgt spid="70"/>
                                        </p:tgtEl>
                                        <p:attrNameLst>
                                          <p:attrName>ppt_h</p:attrName>
                                        </p:attrNameLst>
                                      </p:cBhvr>
                                      <p:tavLst>
                                        <p:tav tm="0">
                                          <p:val>
                                            <p:fltVal val="0"/>
                                          </p:val>
                                        </p:tav>
                                        <p:tav tm="100000">
                                          <p:val>
                                            <p:strVal val="#ppt_h"/>
                                          </p:val>
                                        </p:tav>
                                      </p:tavLst>
                                    </p:anim>
                                    <p:animEffect transition="in" filter="fade">
                                      <p:cBhvr>
                                        <p:cTn id="59" dur="500"/>
                                        <p:tgtEl>
                                          <p:spTgt spid="7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anim calcmode="lin" valueType="num">
                                      <p:cBhvr>
                                        <p:cTn id="62" dur="500" fill="hold"/>
                                        <p:tgtEl>
                                          <p:spTgt spid="85"/>
                                        </p:tgtEl>
                                        <p:attrNameLst>
                                          <p:attrName>ppt_w</p:attrName>
                                        </p:attrNameLst>
                                      </p:cBhvr>
                                      <p:tavLst>
                                        <p:tav tm="0">
                                          <p:val>
                                            <p:fltVal val="0"/>
                                          </p:val>
                                        </p:tav>
                                        <p:tav tm="100000">
                                          <p:val>
                                            <p:strVal val="#ppt_w"/>
                                          </p:val>
                                        </p:tav>
                                      </p:tavLst>
                                    </p:anim>
                                    <p:anim calcmode="lin" valueType="num">
                                      <p:cBhvr>
                                        <p:cTn id="63" dur="500" fill="hold"/>
                                        <p:tgtEl>
                                          <p:spTgt spid="85"/>
                                        </p:tgtEl>
                                        <p:attrNameLst>
                                          <p:attrName>ppt_h</p:attrName>
                                        </p:attrNameLst>
                                      </p:cBhvr>
                                      <p:tavLst>
                                        <p:tav tm="0">
                                          <p:val>
                                            <p:fltVal val="0"/>
                                          </p:val>
                                        </p:tav>
                                        <p:tav tm="100000">
                                          <p:val>
                                            <p:strVal val="#ppt_h"/>
                                          </p:val>
                                        </p:tav>
                                      </p:tavLst>
                                    </p:anim>
                                    <p:animEffect transition="in" filter="fade">
                                      <p:cBhvr>
                                        <p:cTn id="64" dur="500"/>
                                        <p:tgtEl>
                                          <p:spTgt spid="85"/>
                                        </p:tgtEl>
                                      </p:cBhvr>
                                    </p:animEffect>
                                  </p:childTnLst>
                                </p:cTn>
                              </p:par>
                              <p:par>
                                <p:cTn id="65" presetID="53" presetClass="entr" presetSubtype="16"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500" fill="hold"/>
                                        <p:tgtEl>
                                          <p:spTgt spid="71"/>
                                        </p:tgtEl>
                                        <p:attrNameLst>
                                          <p:attrName>ppt_w</p:attrName>
                                        </p:attrNameLst>
                                      </p:cBhvr>
                                      <p:tavLst>
                                        <p:tav tm="0">
                                          <p:val>
                                            <p:fltVal val="0"/>
                                          </p:val>
                                        </p:tav>
                                        <p:tav tm="100000">
                                          <p:val>
                                            <p:strVal val="#ppt_w"/>
                                          </p:val>
                                        </p:tav>
                                      </p:tavLst>
                                    </p:anim>
                                    <p:anim calcmode="lin" valueType="num">
                                      <p:cBhvr>
                                        <p:cTn id="68" dur="500" fill="hold"/>
                                        <p:tgtEl>
                                          <p:spTgt spid="71"/>
                                        </p:tgtEl>
                                        <p:attrNameLst>
                                          <p:attrName>ppt_h</p:attrName>
                                        </p:attrNameLst>
                                      </p:cBhvr>
                                      <p:tavLst>
                                        <p:tav tm="0">
                                          <p:val>
                                            <p:fltVal val="0"/>
                                          </p:val>
                                        </p:tav>
                                        <p:tav tm="100000">
                                          <p:val>
                                            <p:strVal val="#ppt_h"/>
                                          </p:val>
                                        </p:tav>
                                      </p:tavLst>
                                    </p:anim>
                                    <p:animEffect transition="in" filter="fade">
                                      <p:cBhvr>
                                        <p:cTn id="69" dur="500"/>
                                        <p:tgtEl>
                                          <p:spTgt spid="71"/>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3000"/>
                            </p:stCondLst>
                            <p:childTnLst>
                              <p:par>
                                <p:cTn id="76" presetID="2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down)">
                                      <p:cBhvr>
                                        <p:cTn id="78" dur="500"/>
                                        <p:tgtEl>
                                          <p:spTgt spid="64"/>
                                        </p:tgtEl>
                                      </p:cBhvr>
                                    </p:animEffect>
                                  </p:childTnLst>
                                </p:cTn>
                              </p:par>
                              <p:par>
                                <p:cTn id="79" presetID="22" presetClass="entr" presetSubtype="1" fill="hold" nodeType="with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wipe(up)">
                                      <p:cBhvr>
                                        <p:cTn id="81" dur="500"/>
                                        <p:tgtEl>
                                          <p:spTgt spid="65"/>
                                        </p:tgtEl>
                                      </p:cBhvr>
                                    </p:animEffect>
                                  </p:childTnLst>
                                </p:cTn>
                              </p:par>
                              <p:par>
                                <p:cTn id="82" presetID="22" presetClass="entr" presetSubtype="4" fill="hold" nodeType="with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wipe(down)">
                                      <p:cBhvr>
                                        <p:cTn id="84" dur="500"/>
                                        <p:tgtEl>
                                          <p:spTgt spid="66"/>
                                        </p:tgtEl>
                                      </p:cBhvr>
                                    </p:animEffect>
                                  </p:childTnLst>
                                </p:cTn>
                              </p:par>
                              <p:par>
                                <p:cTn id="85" presetID="22" presetClass="entr" presetSubtype="1" fill="hold"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wipe(up)">
                                      <p:cBhvr>
                                        <p:cTn id="87" dur="500"/>
                                        <p:tgtEl>
                                          <p:spTgt spid="67"/>
                                        </p:tgtEl>
                                      </p:cBhvr>
                                    </p:animEffect>
                                  </p:childTnLst>
                                </p:cTn>
                              </p:par>
                            </p:childTnLst>
                          </p:cTn>
                        </p:par>
                        <p:par>
                          <p:cTn id="88" fill="hold">
                            <p:stCondLst>
                              <p:cond delay="3500"/>
                            </p:stCondLst>
                            <p:childTnLst>
                              <p:par>
                                <p:cTn id="89" presetID="10" presetClass="entr" presetSubtype="0"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Effect transition="in" filter="fade">
                                      <p:cBhvr>
                                        <p:cTn id="91" dur="500"/>
                                        <p:tgtEl>
                                          <p:spTgt spid="82"/>
                                        </p:tgtEl>
                                      </p:cBhvr>
                                    </p:animEffect>
                                  </p:childTnLst>
                                </p:cTn>
                              </p:par>
                            </p:childTnLst>
                          </p:cTn>
                        </p:par>
                        <p:par>
                          <p:cTn id="92" fill="hold">
                            <p:stCondLst>
                              <p:cond delay="4000"/>
                            </p:stCondLst>
                            <p:childTnLst>
                              <p:par>
                                <p:cTn id="93" presetID="10" presetClass="entr" presetSubtype="0" fill="hold" grpId="0" nodeType="afterEffect">
                                  <p:stCondLst>
                                    <p:cond delay="0"/>
                                  </p:stCondLst>
                                  <p:childTnLst>
                                    <p:set>
                                      <p:cBhvr>
                                        <p:cTn id="94" dur="1" fill="hold">
                                          <p:stCondLst>
                                            <p:cond delay="0"/>
                                          </p:stCondLst>
                                        </p:cTn>
                                        <p:tgtEl>
                                          <p:spTgt spid="81"/>
                                        </p:tgtEl>
                                        <p:attrNameLst>
                                          <p:attrName>style.visibility</p:attrName>
                                        </p:attrNameLst>
                                      </p:cBhvr>
                                      <p:to>
                                        <p:strVal val="visible"/>
                                      </p:to>
                                    </p:set>
                                    <p:animEffect transition="in" filter="fade">
                                      <p:cBhvr>
                                        <p:cTn id="95" dur="500"/>
                                        <p:tgtEl>
                                          <p:spTgt spid="81"/>
                                        </p:tgtEl>
                                      </p:cBhvr>
                                    </p:animEffect>
                                  </p:childTnLst>
                                </p:cTn>
                              </p:par>
                            </p:childTnLst>
                          </p:cTn>
                        </p:par>
                        <p:par>
                          <p:cTn id="96" fill="hold">
                            <p:stCondLst>
                              <p:cond delay="4500"/>
                            </p:stCondLst>
                            <p:childTnLst>
                              <p:par>
                                <p:cTn id="97" presetID="10" presetClass="entr" presetSubtype="0" fill="hold" grpId="0" nodeType="afterEffect">
                                  <p:stCondLst>
                                    <p:cond delay="0"/>
                                  </p:stCondLst>
                                  <p:childTnLst>
                                    <p:set>
                                      <p:cBhvr>
                                        <p:cTn id="98" dur="1" fill="hold">
                                          <p:stCondLst>
                                            <p:cond delay="0"/>
                                          </p:stCondLst>
                                        </p:cTn>
                                        <p:tgtEl>
                                          <p:spTgt spid="84"/>
                                        </p:tgtEl>
                                        <p:attrNameLst>
                                          <p:attrName>style.visibility</p:attrName>
                                        </p:attrNameLst>
                                      </p:cBhvr>
                                      <p:to>
                                        <p:strVal val="visible"/>
                                      </p:to>
                                    </p:set>
                                    <p:animEffect transition="in" filter="fade">
                                      <p:cBhvr>
                                        <p:cTn id="99" dur="500"/>
                                        <p:tgtEl>
                                          <p:spTgt spid="84"/>
                                        </p:tgtEl>
                                      </p:cBhvr>
                                    </p:animEffect>
                                  </p:childTnLst>
                                </p:cTn>
                              </p:par>
                            </p:childTnLst>
                          </p:cTn>
                        </p:par>
                        <p:par>
                          <p:cTn id="100" fill="hold">
                            <p:stCondLst>
                              <p:cond delay="5000"/>
                            </p:stCondLst>
                            <p:childTnLst>
                              <p:par>
                                <p:cTn id="101" presetID="10" presetClass="entr" presetSubtype="0" fill="hold" grpId="0" nodeType="after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500"/>
                                        <p:tgtEl>
                                          <p:spTgt spid="83"/>
                                        </p:tgtEl>
                                      </p:cBhvr>
                                    </p:animEffect>
                                  </p:childTnLst>
                                </p:cTn>
                              </p:par>
                            </p:childTnLst>
                          </p:cTn>
                        </p:par>
                        <p:par>
                          <p:cTn id="104" fill="hold">
                            <p:stCondLst>
                              <p:cond delay="5500"/>
                            </p:stCondLst>
                            <p:childTnLst>
                              <p:par>
                                <p:cTn id="105" presetID="10" presetClass="entr" presetSubtype="0" fill="hold" grpId="0" nodeType="after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fade">
                                      <p:cBhvr>
                                        <p:cTn id="107" dur="500"/>
                                        <p:tgtEl>
                                          <p:spTgt spid="76"/>
                                        </p:tgtEl>
                                      </p:cBhvr>
                                    </p:animEffect>
                                  </p:childTnLst>
                                </p:cTn>
                              </p:par>
                            </p:childTnLst>
                          </p:cTn>
                        </p:par>
                        <p:par>
                          <p:cTn id="108" fill="hold">
                            <p:stCondLst>
                              <p:cond delay="6000"/>
                            </p:stCondLst>
                            <p:childTnLst>
                              <p:par>
                                <p:cTn id="109" presetID="10" presetClass="entr" presetSubtype="0"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Effect transition="in" filter="fade">
                                      <p:cBhvr>
                                        <p:cTn id="111" dur="500"/>
                                        <p:tgtEl>
                                          <p:spTgt spid="77"/>
                                        </p:tgtEl>
                                      </p:cBhvr>
                                    </p:animEffect>
                                  </p:childTnLst>
                                </p:cTn>
                              </p:par>
                            </p:childTnLst>
                          </p:cTn>
                        </p:par>
                        <p:par>
                          <p:cTn id="112" fill="hold">
                            <p:stCondLst>
                              <p:cond delay="6500"/>
                            </p:stCondLst>
                            <p:childTnLst>
                              <p:par>
                                <p:cTn id="113" presetID="10" presetClass="entr" presetSubtype="0" fill="hold" grpId="0" nodeType="afterEffect">
                                  <p:stCondLst>
                                    <p:cond delay="0"/>
                                  </p:stCondLst>
                                  <p:childTnLst>
                                    <p:set>
                                      <p:cBhvr>
                                        <p:cTn id="114" dur="1" fill="hold">
                                          <p:stCondLst>
                                            <p:cond delay="0"/>
                                          </p:stCondLst>
                                        </p:cTn>
                                        <p:tgtEl>
                                          <p:spTgt spid="79"/>
                                        </p:tgtEl>
                                        <p:attrNameLst>
                                          <p:attrName>style.visibility</p:attrName>
                                        </p:attrNameLst>
                                      </p:cBhvr>
                                      <p:to>
                                        <p:strVal val="visible"/>
                                      </p:to>
                                    </p:set>
                                    <p:animEffect transition="in" filter="fade">
                                      <p:cBhvr>
                                        <p:cTn id="115" dur="500"/>
                                        <p:tgtEl>
                                          <p:spTgt spid="79"/>
                                        </p:tgtEl>
                                      </p:cBhvr>
                                    </p:animEffect>
                                  </p:childTnLst>
                                </p:cTn>
                              </p:par>
                            </p:childTnLst>
                          </p:cTn>
                        </p:par>
                        <p:par>
                          <p:cTn id="116" fill="hold">
                            <p:stCondLst>
                              <p:cond delay="7000"/>
                            </p:stCondLst>
                            <p:childTnLst>
                              <p:par>
                                <p:cTn id="117" presetID="10" presetClass="entr" presetSubtype="0" fill="hold" grpId="0" nodeType="afterEffect">
                                  <p:stCondLst>
                                    <p:cond delay="0"/>
                                  </p:stCondLst>
                                  <p:childTnLst>
                                    <p:set>
                                      <p:cBhvr>
                                        <p:cTn id="118" dur="1" fill="hold">
                                          <p:stCondLst>
                                            <p:cond delay="0"/>
                                          </p:stCondLst>
                                        </p:cTn>
                                        <p:tgtEl>
                                          <p:spTgt spid="80"/>
                                        </p:tgtEl>
                                        <p:attrNameLst>
                                          <p:attrName>style.visibility</p:attrName>
                                        </p:attrNameLst>
                                      </p:cBhvr>
                                      <p:to>
                                        <p:strVal val="visible"/>
                                      </p:to>
                                    </p:set>
                                    <p:animEffect transition="in" filter="fade">
                                      <p:cBhvr>
                                        <p:cTn id="119" dur="500"/>
                                        <p:tgtEl>
                                          <p:spTgt spid="80"/>
                                        </p:tgtEl>
                                      </p:cBhvr>
                                    </p:animEffect>
                                  </p:childTnLst>
                                </p:cTn>
                              </p:par>
                            </p:childTnLst>
                          </p:cTn>
                        </p:par>
                        <p:par>
                          <p:cTn id="120" fill="hold">
                            <p:stCondLst>
                              <p:cond delay="7500"/>
                            </p:stCondLst>
                            <p:childTnLst>
                              <p:par>
                                <p:cTn id="121" presetID="41" presetClass="entr" presetSubtype="0" fill="hold" grpId="0" nodeType="afterEffect">
                                  <p:stCondLst>
                                    <p:cond delay="0"/>
                                  </p:stCondLst>
                                  <p:iterate type="lt">
                                    <p:tmPct val="10000"/>
                                  </p:iterate>
                                  <p:childTnLst>
                                    <p:set>
                                      <p:cBhvr>
                                        <p:cTn id="122" dur="1" fill="hold">
                                          <p:stCondLst>
                                            <p:cond delay="0"/>
                                          </p:stCondLst>
                                        </p:cTn>
                                        <p:tgtEl>
                                          <p:spTgt spid="96"/>
                                        </p:tgtEl>
                                        <p:attrNameLst>
                                          <p:attrName>style.visibility</p:attrName>
                                        </p:attrNameLst>
                                      </p:cBhvr>
                                      <p:to>
                                        <p:strVal val="visible"/>
                                      </p:to>
                                    </p:set>
                                    <p:anim calcmode="lin" valueType="num">
                                      <p:cBhvr>
                                        <p:cTn id="123" dur="500" fill="hold"/>
                                        <p:tgtEl>
                                          <p:spTgt spid="96"/>
                                        </p:tgtEl>
                                        <p:attrNameLst>
                                          <p:attrName>ppt_x</p:attrName>
                                        </p:attrNameLst>
                                      </p:cBhvr>
                                      <p:tavLst>
                                        <p:tav tm="0">
                                          <p:val>
                                            <p:strVal val="#ppt_x"/>
                                          </p:val>
                                        </p:tav>
                                        <p:tav tm="50000">
                                          <p:val>
                                            <p:strVal val="#ppt_x+.1"/>
                                          </p:val>
                                        </p:tav>
                                        <p:tav tm="100000">
                                          <p:val>
                                            <p:strVal val="#ppt_x"/>
                                          </p:val>
                                        </p:tav>
                                      </p:tavLst>
                                    </p:anim>
                                    <p:anim calcmode="lin" valueType="num">
                                      <p:cBhvr>
                                        <p:cTn id="124" dur="500" fill="hold"/>
                                        <p:tgtEl>
                                          <p:spTgt spid="96"/>
                                        </p:tgtEl>
                                        <p:attrNameLst>
                                          <p:attrName>ppt_y</p:attrName>
                                        </p:attrNameLst>
                                      </p:cBhvr>
                                      <p:tavLst>
                                        <p:tav tm="0">
                                          <p:val>
                                            <p:strVal val="#ppt_y"/>
                                          </p:val>
                                        </p:tav>
                                        <p:tav tm="100000">
                                          <p:val>
                                            <p:strVal val="#ppt_y"/>
                                          </p:val>
                                        </p:tav>
                                      </p:tavLst>
                                    </p:anim>
                                    <p:anim calcmode="lin" valueType="num">
                                      <p:cBhvr>
                                        <p:cTn id="125" dur="500" fill="hold"/>
                                        <p:tgtEl>
                                          <p:spTgt spid="96"/>
                                        </p:tgtEl>
                                        <p:attrNameLst>
                                          <p:attrName>ppt_h</p:attrName>
                                        </p:attrNameLst>
                                      </p:cBhvr>
                                      <p:tavLst>
                                        <p:tav tm="0">
                                          <p:val>
                                            <p:strVal val="#ppt_h/10"/>
                                          </p:val>
                                        </p:tav>
                                        <p:tav tm="50000">
                                          <p:val>
                                            <p:strVal val="#ppt_h+.01"/>
                                          </p:val>
                                        </p:tav>
                                        <p:tav tm="100000">
                                          <p:val>
                                            <p:strVal val="#ppt_h"/>
                                          </p:val>
                                        </p:tav>
                                      </p:tavLst>
                                    </p:anim>
                                    <p:anim calcmode="lin" valueType="num">
                                      <p:cBhvr>
                                        <p:cTn id="126" dur="500" fill="hold"/>
                                        <p:tgtEl>
                                          <p:spTgt spid="96"/>
                                        </p:tgtEl>
                                        <p:attrNameLst>
                                          <p:attrName>ppt_w</p:attrName>
                                        </p:attrNameLst>
                                      </p:cBhvr>
                                      <p:tavLst>
                                        <p:tav tm="0">
                                          <p:val>
                                            <p:strVal val="#ppt_w/10"/>
                                          </p:val>
                                        </p:tav>
                                        <p:tav tm="50000">
                                          <p:val>
                                            <p:strVal val="#ppt_w+.01"/>
                                          </p:val>
                                        </p:tav>
                                        <p:tav tm="100000">
                                          <p:val>
                                            <p:strVal val="#ppt_w"/>
                                          </p:val>
                                        </p:tav>
                                      </p:tavLst>
                                    </p:anim>
                                    <p:animEffect transition="in" filter="fade">
                                      <p:cBhvr>
                                        <p:cTn id="127" dur="500" tmFilter="0,0; .5, 1; 1, 1"/>
                                        <p:tgtEl>
                                          <p:spTgt spid="96"/>
                                        </p:tgtEl>
                                      </p:cBhvr>
                                    </p:animEffect>
                                  </p:childTnLst>
                                </p:cTn>
                              </p:par>
                            </p:childTnLst>
                          </p:cTn>
                        </p:par>
                        <p:par>
                          <p:cTn id="128" fill="hold">
                            <p:stCondLst>
                              <p:cond delay="8149"/>
                            </p:stCondLst>
                            <p:childTnLst>
                              <p:par>
                                <p:cTn id="129" presetID="10" presetClass="entr" presetSubtype="0" fill="hold" grpId="0" nodeType="afterEffect">
                                  <p:stCondLst>
                                    <p:cond delay="0"/>
                                  </p:stCondLst>
                                  <p:childTnLst>
                                    <p:set>
                                      <p:cBhvr>
                                        <p:cTn id="130" dur="1" fill="hold">
                                          <p:stCondLst>
                                            <p:cond delay="0"/>
                                          </p:stCondLst>
                                        </p:cTn>
                                        <p:tgtEl>
                                          <p:spTgt spid="97"/>
                                        </p:tgtEl>
                                        <p:attrNameLst>
                                          <p:attrName>style.visibility</p:attrName>
                                        </p:attrNameLst>
                                      </p:cBhvr>
                                      <p:to>
                                        <p:strVal val="visible"/>
                                      </p:to>
                                    </p:set>
                                    <p:animEffect transition="in" filter="fade">
                                      <p:cBhvr>
                                        <p:cTn id="13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6" grpId="0"/>
      <p:bldP spid="77" grpId="0"/>
      <p:bldP spid="79" grpId="0"/>
      <p:bldP spid="80" grpId="0"/>
      <p:bldP spid="81" grpId="0"/>
      <p:bldP spid="82" grpId="0"/>
      <p:bldP spid="83" grpId="0"/>
      <p:bldP spid="84" grpId="0"/>
      <p:bldP spid="85" grpId="0" animBg="1"/>
      <p:bldP spid="86" grpId="0" animBg="1"/>
      <p:bldP spid="87" grpId="0" animBg="1"/>
      <p:bldP spid="95" grpId="0" animBg="1"/>
      <p:bldP spid="96" grpId="0"/>
      <p:bldP spid="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206155" y="4342540"/>
            <a:ext cx="1878893" cy="925901"/>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32" name="TextBox 31"/>
          <p:cNvSpPr txBox="1"/>
          <p:nvPr/>
        </p:nvSpPr>
        <p:spPr>
          <a:xfrm>
            <a:off x="3882841" y="4342540"/>
            <a:ext cx="1878893" cy="925901"/>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33" name="TextBox 32"/>
          <p:cNvSpPr txBox="1"/>
          <p:nvPr/>
        </p:nvSpPr>
        <p:spPr>
          <a:xfrm>
            <a:off x="6541965" y="4353162"/>
            <a:ext cx="1878893" cy="925901"/>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34" name="TextBox 33"/>
          <p:cNvSpPr txBox="1"/>
          <p:nvPr/>
        </p:nvSpPr>
        <p:spPr>
          <a:xfrm>
            <a:off x="9159314" y="4353162"/>
            <a:ext cx="1878893" cy="925901"/>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35" name="燕尾形箭头 34"/>
          <p:cNvSpPr/>
          <p:nvPr/>
        </p:nvSpPr>
        <p:spPr>
          <a:xfrm>
            <a:off x="623312" y="2806013"/>
            <a:ext cx="10943791" cy="304871"/>
          </a:xfrm>
          <a:prstGeom prst="notched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86" tIns="60894" rIns="121786" bIns="60894" anchor="ctr"/>
          <a:lstStyle/>
          <a:p>
            <a:pPr algn="ctr" defTabSz="1217930"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
          <p:cNvGrpSpPr/>
          <p:nvPr/>
        </p:nvGrpSpPr>
        <p:grpSpPr>
          <a:xfrm>
            <a:off x="1043967" y="1749652"/>
            <a:ext cx="2262885" cy="2263704"/>
            <a:chOff x="1278794" y="3334906"/>
            <a:chExt cx="914014" cy="914014"/>
          </a:xfrm>
        </p:grpSpPr>
        <p:grpSp>
          <p:nvGrpSpPr>
            <p:cNvPr id="3" name="组合 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4" name="TextBox 3"/>
            <p:cNvSpPr txBox="1"/>
            <p:nvPr/>
          </p:nvSpPr>
          <p:spPr>
            <a:xfrm>
              <a:off x="1490335" y="3742514"/>
              <a:ext cx="488975" cy="161552"/>
            </a:xfrm>
            <a:prstGeom prst="rect">
              <a:avLst/>
            </a:prstGeom>
            <a:noFill/>
          </p:spPr>
          <p:txBody>
            <a:bodyPr wrap="none" rtlCol="0">
              <a:spAutoFit/>
            </a:bodyPr>
            <a:lstStyle/>
            <a:p>
              <a:pPr algn="ctr"/>
              <a:r>
                <a:rPr lang="zh-CN" altLang="en-US" sz="2000" b="1" dirty="0">
                  <a:latin typeface="微软雅黑" panose="020B0503020204020204" pitchFamily="34" charset="-122"/>
                  <a:ea typeface="微软雅黑" panose="020B0503020204020204" pitchFamily="34" charset="-122"/>
                </a:rPr>
                <a:t>利用优势</a:t>
              </a:r>
            </a:p>
          </p:txBody>
        </p:sp>
      </p:grpSp>
      <p:grpSp>
        <p:nvGrpSpPr>
          <p:cNvPr id="7" name="组合 6"/>
          <p:cNvGrpSpPr/>
          <p:nvPr/>
        </p:nvGrpSpPr>
        <p:grpSpPr>
          <a:xfrm>
            <a:off x="3661037" y="1754600"/>
            <a:ext cx="2262885" cy="2263704"/>
            <a:chOff x="1278794" y="3334906"/>
            <a:chExt cx="914014" cy="914014"/>
          </a:xfrm>
        </p:grpSpPr>
        <p:grpSp>
          <p:nvGrpSpPr>
            <p:cNvPr id="8" name="组合 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9" name="TextBox 8"/>
            <p:cNvSpPr txBox="1"/>
            <p:nvPr/>
          </p:nvSpPr>
          <p:spPr>
            <a:xfrm>
              <a:off x="1490336" y="3740516"/>
              <a:ext cx="488975" cy="161552"/>
            </a:xfrm>
            <a:prstGeom prst="rect">
              <a:avLst/>
            </a:prstGeom>
            <a:noFill/>
          </p:spPr>
          <p:txBody>
            <a:bodyPr wrap="none" rtlCol="0">
              <a:spAutoFit/>
            </a:bodyPr>
            <a:lstStyle/>
            <a:p>
              <a:pPr algn="ctr"/>
              <a:r>
                <a:rPr lang="zh-CN" altLang="en-US" sz="2000" b="1" dirty="0">
                  <a:latin typeface="微软雅黑" panose="020B0503020204020204" pitchFamily="34" charset="-122"/>
                  <a:ea typeface="微软雅黑" panose="020B0503020204020204" pitchFamily="34" charset="-122"/>
                </a:rPr>
                <a:t>弥补劣势</a:t>
              </a:r>
            </a:p>
          </p:txBody>
        </p:sp>
      </p:grpSp>
      <p:grpSp>
        <p:nvGrpSpPr>
          <p:cNvPr id="12" name="组合 11"/>
          <p:cNvGrpSpPr/>
          <p:nvPr/>
        </p:nvGrpSpPr>
        <p:grpSpPr>
          <a:xfrm>
            <a:off x="6250543" y="1749652"/>
            <a:ext cx="2262885" cy="2263704"/>
            <a:chOff x="1278794" y="3334906"/>
            <a:chExt cx="914014" cy="914014"/>
          </a:xfrm>
        </p:grpSpPr>
        <p:grpSp>
          <p:nvGrpSpPr>
            <p:cNvPr id="13" name="组合 1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4" name="TextBox 13"/>
            <p:cNvSpPr txBox="1"/>
            <p:nvPr/>
          </p:nvSpPr>
          <p:spPr>
            <a:xfrm>
              <a:off x="1490336" y="3742514"/>
              <a:ext cx="488975" cy="161552"/>
            </a:xfrm>
            <a:prstGeom prst="rect">
              <a:avLst/>
            </a:prstGeom>
            <a:noFill/>
          </p:spPr>
          <p:txBody>
            <a:bodyPr wrap="none" rtlCol="0">
              <a:spAutoFit/>
            </a:bodyPr>
            <a:lstStyle/>
            <a:p>
              <a:pPr algn="ctr"/>
              <a:r>
                <a:rPr lang="zh-CN" altLang="en-US" sz="2000" b="1" dirty="0">
                  <a:latin typeface="微软雅黑" panose="020B0503020204020204" pitchFamily="34" charset="-122"/>
                  <a:ea typeface="微软雅黑" panose="020B0503020204020204" pitchFamily="34" charset="-122"/>
                </a:rPr>
                <a:t>抓住时机</a:t>
              </a:r>
            </a:p>
          </p:txBody>
        </p:sp>
      </p:grpSp>
      <p:grpSp>
        <p:nvGrpSpPr>
          <p:cNvPr id="17" name="组合 16"/>
          <p:cNvGrpSpPr/>
          <p:nvPr/>
        </p:nvGrpSpPr>
        <p:grpSpPr>
          <a:xfrm>
            <a:off x="8824228" y="1758822"/>
            <a:ext cx="2262885" cy="2263704"/>
            <a:chOff x="1278794" y="3334906"/>
            <a:chExt cx="914014" cy="914014"/>
          </a:xfrm>
        </p:grpSpPr>
        <p:grpSp>
          <p:nvGrpSpPr>
            <p:cNvPr id="18" name="组合 1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9" name="TextBox 18"/>
            <p:cNvSpPr txBox="1"/>
            <p:nvPr/>
          </p:nvSpPr>
          <p:spPr>
            <a:xfrm>
              <a:off x="1490333" y="3738812"/>
              <a:ext cx="488975" cy="161552"/>
            </a:xfrm>
            <a:prstGeom prst="rect">
              <a:avLst/>
            </a:prstGeom>
            <a:noFill/>
          </p:spPr>
          <p:txBody>
            <a:bodyPr wrap="none" rtlCol="0">
              <a:spAutoFit/>
            </a:bodyPr>
            <a:lstStyle/>
            <a:p>
              <a:pPr algn="ctr"/>
              <a:r>
                <a:rPr lang="zh-CN" altLang="en-US" sz="2000" b="1" dirty="0">
                  <a:latin typeface="微软雅黑" panose="020B0503020204020204" pitchFamily="34" charset="-122"/>
                  <a:ea typeface="微软雅黑" panose="020B0503020204020204" pitchFamily="34" charset="-122"/>
                </a:rPr>
                <a:t>迎接挑战</a:t>
              </a:r>
            </a:p>
          </p:txBody>
        </p:sp>
      </p:grpSp>
      <p:sp>
        <p:nvSpPr>
          <p:cNvPr id="22" name="椭圆 21"/>
          <p:cNvSpPr/>
          <p:nvPr/>
        </p:nvSpPr>
        <p:spPr>
          <a:xfrm>
            <a:off x="1098894" y="1557586"/>
            <a:ext cx="860373" cy="860684"/>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endParaRPr lang="zh-CN" altLang="en-US" sz="2000" dirty="0"/>
          </a:p>
        </p:txBody>
      </p:sp>
      <p:sp>
        <p:nvSpPr>
          <p:cNvPr id="23" name="椭圆 22"/>
          <p:cNvSpPr/>
          <p:nvPr/>
        </p:nvSpPr>
        <p:spPr>
          <a:xfrm>
            <a:off x="3710425" y="1557586"/>
            <a:ext cx="860373" cy="860684"/>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endParaRPr lang="zh-CN" altLang="en-US" sz="2000" dirty="0"/>
          </a:p>
        </p:txBody>
      </p:sp>
      <p:sp>
        <p:nvSpPr>
          <p:cNvPr id="24" name="椭圆 23"/>
          <p:cNvSpPr/>
          <p:nvPr/>
        </p:nvSpPr>
        <p:spPr>
          <a:xfrm>
            <a:off x="6346540" y="1566315"/>
            <a:ext cx="860373" cy="860684"/>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endParaRPr lang="zh-CN" altLang="en-US" sz="2000" dirty="0"/>
          </a:p>
        </p:txBody>
      </p:sp>
      <p:sp>
        <p:nvSpPr>
          <p:cNvPr id="25" name="椭圆 24"/>
          <p:cNvSpPr/>
          <p:nvPr/>
        </p:nvSpPr>
        <p:spPr>
          <a:xfrm>
            <a:off x="8941608" y="1566315"/>
            <a:ext cx="860373" cy="860684"/>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endParaRPr lang="zh-CN" altLang="en-US" sz="2000" dirty="0"/>
          </a:p>
        </p:txBody>
      </p:sp>
      <p:sp>
        <p:nvSpPr>
          <p:cNvPr id="26" name="Freeform 34"/>
          <p:cNvSpPr>
            <a:spLocks noEditPoints="1"/>
          </p:cNvSpPr>
          <p:nvPr/>
        </p:nvSpPr>
        <p:spPr bwMode="auto">
          <a:xfrm>
            <a:off x="1334267" y="1758821"/>
            <a:ext cx="445618" cy="457512"/>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121798" tIns="60899" rIns="121798" bIns="60899" numCol="1" anchor="t" anchorCtr="0" compatLnSpc="1"/>
          <a:lstStyle/>
          <a:p>
            <a:endParaRPr lang="zh-CN" altLang="en-US" sz="2000"/>
          </a:p>
        </p:txBody>
      </p:sp>
      <p:sp>
        <p:nvSpPr>
          <p:cNvPr id="27" name="Freeform 26"/>
          <p:cNvSpPr>
            <a:spLocks noEditPoints="1"/>
          </p:cNvSpPr>
          <p:nvPr/>
        </p:nvSpPr>
        <p:spPr bwMode="auto">
          <a:xfrm>
            <a:off x="3936778" y="1786493"/>
            <a:ext cx="407664" cy="402869"/>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121798" tIns="60899" rIns="121798" bIns="60899" numCol="1" anchor="t" anchorCtr="0" compatLnSpc="1"/>
          <a:lstStyle/>
          <a:p>
            <a:endParaRPr lang="zh-CN" altLang="en-US" sz="2000"/>
          </a:p>
        </p:txBody>
      </p:sp>
      <p:sp>
        <p:nvSpPr>
          <p:cNvPr id="28" name="Freeform 35"/>
          <p:cNvSpPr>
            <a:spLocks noEditPoints="1"/>
          </p:cNvSpPr>
          <p:nvPr/>
        </p:nvSpPr>
        <p:spPr bwMode="auto">
          <a:xfrm>
            <a:off x="9193182" y="1808227"/>
            <a:ext cx="392036" cy="424150"/>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121798" tIns="60899" rIns="121798" bIns="60899" numCol="1" anchor="t" anchorCtr="0" compatLnSpc="1"/>
          <a:lstStyle/>
          <a:p>
            <a:endParaRPr lang="zh-CN" altLang="en-US" sz="2000"/>
          </a:p>
        </p:txBody>
      </p:sp>
      <p:sp>
        <p:nvSpPr>
          <p:cNvPr id="29" name="Freeform 20"/>
          <p:cNvSpPr>
            <a:spLocks noEditPoints="1"/>
          </p:cNvSpPr>
          <p:nvPr/>
        </p:nvSpPr>
        <p:spPr bwMode="auto">
          <a:xfrm>
            <a:off x="6599138" y="1749652"/>
            <a:ext cx="383502" cy="482725"/>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121798" tIns="60899" rIns="121798" bIns="60899" numCol="1" anchor="t" anchorCtr="0" compatLnSpc="1"/>
          <a:lstStyle/>
          <a:p>
            <a:endParaRPr lang="zh-CN" altLang="en-US" sz="2000"/>
          </a:p>
        </p:txBody>
      </p:sp>
      <p:sp>
        <p:nvSpPr>
          <p:cNvPr id="37" name="TextBox 36"/>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4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14:bounceEnd="44000">
                                          <p:cBhvr additive="base">
                                            <p:cTn id="11" dur="50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44000">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14:bounceEnd="44000">
                                          <p:cBhvr additive="base">
                                            <p:cTn id="15"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44000">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14:bounceEnd="44000">
                                          <p:cBhvr additive="base">
                                            <p:cTn id="19" dur="500" fill="hold"/>
                                            <p:tgtEl>
                                              <p:spTgt spid="17"/>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14:presetBounceEnd="44000">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14:bounceEnd="44000">
                                          <p:cBhvr additive="base">
                                            <p:cTn id="24" dur="500" fill="hold"/>
                                            <p:tgtEl>
                                              <p:spTgt spid="22"/>
                                            </p:tgtEl>
                                            <p:attrNameLst>
                                              <p:attrName>ppt_x</p:attrName>
                                            </p:attrNameLst>
                                          </p:cBhvr>
                                          <p:tavLst>
                                            <p:tav tm="0">
                                              <p:val>
                                                <p:strVal val="#ppt_x"/>
                                              </p:val>
                                            </p:tav>
                                            <p:tav tm="100000">
                                              <p:val>
                                                <p:strVal val="#ppt_x"/>
                                              </p:val>
                                            </p:tav>
                                          </p:tavLst>
                                        </p:anim>
                                        <p:anim calcmode="lin" valueType="num" p14:bounceEnd="44000">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44000">
                                      <p:stCondLst>
                                        <p:cond delay="100"/>
                                      </p:stCondLst>
                                      <p:childTnLst>
                                        <p:set>
                                          <p:cBhvr>
                                            <p:cTn id="27" dur="1" fill="hold">
                                              <p:stCondLst>
                                                <p:cond delay="0"/>
                                              </p:stCondLst>
                                            </p:cTn>
                                            <p:tgtEl>
                                              <p:spTgt spid="23"/>
                                            </p:tgtEl>
                                            <p:attrNameLst>
                                              <p:attrName>style.visibility</p:attrName>
                                            </p:attrNameLst>
                                          </p:cBhvr>
                                          <p:to>
                                            <p:strVal val="visible"/>
                                          </p:to>
                                        </p:set>
                                        <p:anim calcmode="lin" valueType="num" p14:bounceEnd="44000">
                                          <p:cBhvr additive="base">
                                            <p:cTn id="28" dur="500" fill="hold"/>
                                            <p:tgtEl>
                                              <p:spTgt spid="23"/>
                                            </p:tgtEl>
                                            <p:attrNameLst>
                                              <p:attrName>ppt_x</p:attrName>
                                            </p:attrNameLst>
                                          </p:cBhvr>
                                          <p:tavLst>
                                            <p:tav tm="0">
                                              <p:val>
                                                <p:strVal val="#ppt_x"/>
                                              </p:val>
                                            </p:tav>
                                            <p:tav tm="100000">
                                              <p:val>
                                                <p:strVal val="#ppt_x"/>
                                              </p:val>
                                            </p:tav>
                                          </p:tavLst>
                                        </p:anim>
                                        <p:anim calcmode="lin" valueType="num" p14:bounceEnd="44000">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14:presetBounceEnd="44000">
                                      <p:stCondLst>
                                        <p:cond delay="200"/>
                                      </p:stCondLst>
                                      <p:childTnLst>
                                        <p:set>
                                          <p:cBhvr>
                                            <p:cTn id="31" dur="1" fill="hold">
                                              <p:stCondLst>
                                                <p:cond delay="0"/>
                                              </p:stCondLst>
                                            </p:cTn>
                                            <p:tgtEl>
                                              <p:spTgt spid="24"/>
                                            </p:tgtEl>
                                            <p:attrNameLst>
                                              <p:attrName>style.visibility</p:attrName>
                                            </p:attrNameLst>
                                          </p:cBhvr>
                                          <p:to>
                                            <p:strVal val="visible"/>
                                          </p:to>
                                        </p:set>
                                        <p:anim calcmode="lin" valueType="num" p14:bounceEnd="44000">
                                          <p:cBhvr additive="base">
                                            <p:cTn id="32" dur="500" fill="hold"/>
                                            <p:tgtEl>
                                              <p:spTgt spid="24"/>
                                            </p:tgtEl>
                                            <p:attrNameLst>
                                              <p:attrName>ppt_x</p:attrName>
                                            </p:attrNameLst>
                                          </p:cBhvr>
                                          <p:tavLst>
                                            <p:tav tm="0">
                                              <p:val>
                                                <p:strVal val="#ppt_x"/>
                                              </p:val>
                                            </p:tav>
                                            <p:tav tm="100000">
                                              <p:val>
                                                <p:strVal val="#ppt_x"/>
                                              </p:val>
                                            </p:tav>
                                          </p:tavLst>
                                        </p:anim>
                                        <p:anim calcmode="lin" valueType="num" p14:bounceEnd="44000">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44000">
                                      <p:stCondLst>
                                        <p:cond delay="300"/>
                                      </p:stCondLst>
                                      <p:childTnLst>
                                        <p:set>
                                          <p:cBhvr>
                                            <p:cTn id="35" dur="1" fill="hold">
                                              <p:stCondLst>
                                                <p:cond delay="0"/>
                                              </p:stCondLst>
                                            </p:cTn>
                                            <p:tgtEl>
                                              <p:spTgt spid="25"/>
                                            </p:tgtEl>
                                            <p:attrNameLst>
                                              <p:attrName>style.visibility</p:attrName>
                                            </p:attrNameLst>
                                          </p:cBhvr>
                                          <p:to>
                                            <p:strVal val="visible"/>
                                          </p:to>
                                        </p:set>
                                        <p:anim calcmode="lin" valueType="num" p14:bounceEnd="44000">
                                          <p:cBhvr additive="base">
                                            <p:cTn id="36" dur="5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25"/>
                                            </p:tgtEl>
                                            <p:attrNameLst>
                                              <p:attrName>ppt_y</p:attrName>
                                            </p:attrNameLst>
                                          </p:cBhvr>
                                          <p:tavLst>
                                            <p:tav tm="0">
                                              <p:val>
                                                <p:strVal val="1+#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 calcmode="lin" valueType="num">
                                          <p:cBhvr>
                                            <p:cTn id="42" dur="500" fill="hold"/>
                                            <p:tgtEl>
                                              <p:spTgt spid="26"/>
                                            </p:tgtEl>
                                            <p:attrNameLst>
                                              <p:attrName>style.rotation</p:attrName>
                                            </p:attrNameLst>
                                          </p:cBhvr>
                                          <p:tavLst>
                                            <p:tav tm="0">
                                              <p:val>
                                                <p:fltVal val="90"/>
                                              </p:val>
                                            </p:tav>
                                            <p:tav tm="100000">
                                              <p:val>
                                                <p:fltVal val="0"/>
                                              </p:val>
                                            </p:tav>
                                          </p:tavLst>
                                        </p:anim>
                                        <p:animEffect transition="in" filter="fade">
                                          <p:cBhvr>
                                            <p:cTn id="43" dur="500"/>
                                            <p:tgtEl>
                                              <p:spTgt spid="26"/>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 calcmode="lin" valueType="num">
                                          <p:cBhvr>
                                            <p:cTn id="48" dur="500" fill="hold"/>
                                            <p:tgtEl>
                                              <p:spTgt spid="27"/>
                                            </p:tgtEl>
                                            <p:attrNameLst>
                                              <p:attrName>style.rotation</p:attrName>
                                            </p:attrNameLst>
                                          </p:cBhvr>
                                          <p:tavLst>
                                            <p:tav tm="0">
                                              <p:val>
                                                <p:fltVal val="90"/>
                                              </p:val>
                                            </p:tav>
                                            <p:tav tm="100000">
                                              <p:val>
                                                <p:fltVal val="0"/>
                                              </p:val>
                                            </p:tav>
                                          </p:tavLst>
                                        </p:anim>
                                        <p:animEffect transition="in" filter="fade">
                                          <p:cBhvr>
                                            <p:cTn id="49" dur="500"/>
                                            <p:tgtEl>
                                              <p:spTgt spid="27"/>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 calcmode="lin" valueType="num">
                                          <p:cBhvr>
                                            <p:cTn id="54" dur="500" fill="hold"/>
                                            <p:tgtEl>
                                              <p:spTgt spid="29"/>
                                            </p:tgtEl>
                                            <p:attrNameLst>
                                              <p:attrName>style.rotation</p:attrName>
                                            </p:attrNameLst>
                                          </p:cBhvr>
                                          <p:tavLst>
                                            <p:tav tm="0">
                                              <p:val>
                                                <p:fltVal val="90"/>
                                              </p:val>
                                            </p:tav>
                                            <p:tav tm="100000">
                                              <p:val>
                                                <p:fltVal val="0"/>
                                              </p:val>
                                            </p:tav>
                                          </p:tavLst>
                                        </p:anim>
                                        <p:animEffect transition="in" filter="fade">
                                          <p:cBhvr>
                                            <p:cTn id="55" dur="500"/>
                                            <p:tgtEl>
                                              <p:spTgt spid="29"/>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90"/>
                                              </p:val>
                                            </p:tav>
                                            <p:tav tm="100000">
                                              <p:val>
                                                <p:fltVal val="0"/>
                                              </p:val>
                                            </p:tav>
                                          </p:tavLst>
                                        </p:anim>
                                        <p:animEffect transition="in" filter="fade">
                                          <p:cBhvr>
                                            <p:cTn id="61" dur="500"/>
                                            <p:tgtEl>
                                              <p:spTgt spid="28"/>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1000"/>
                                            <p:tgtEl>
                                              <p:spTgt spid="35"/>
                                            </p:tgtEl>
                                          </p:cBhvr>
                                        </p:animEffect>
                                      </p:childTnLst>
                                    </p:cTn>
                                  </p:par>
                                </p:childTnLst>
                              </p:cTn>
                            </p:par>
                            <p:par>
                              <p:cTn id="66" fill="hold">
                                <p:stCondLst>
                                  <p:cond delay="2000"/>
                                </p:stCondLst>
                                <p:childTnLst>
                                  <p:par>
                                    <p:cTn id="67" presetID="22" presetClass="entr" presetSubtype="2"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right)">
                                          <p:cBhvr>
                                            <p:cTn id="69" dur="500"/>
                                            <p:tgtEl>
                                              <p:spTgt spid="30"/>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32"/>
                                            </p:tgtEl>
                                            <p:attrNameLst>
                                              <p:attrName>style.visibility</p:attrName>
                                            </p:attrNameLst>
                                          </p:cBhvr>
                                          <p:to>
                                            <p:strVal val="visible"/>
                                          </p:to>
                                        </p:set>
                                        <p:animEffect transition="in" filter="wipe(right)">
                                          <p:cBhvr>
                                            <p:cTn id="72" dur="500"/>
                                            <p:tgtEl>
                                              <p:spTgt spid="32"/>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33"/>
                                            </p:tgtEl>
                                            <p:attrNameLst>
                                              <p:attrName>style.visibility</p:attrName>
                                            </p:attrNameLst>
                                          </p:cBhvr>
                                          <p:to>
                                            <p:strVal val="visible"/>
                                          </p:to>
                                        </p:set>
                                        <p:animEffect transition="in" filter="wipe(right)">
                                          <p:cBhvr>
                                            <p:cTn id="75" dur="500"/>
                                            <p:tgtEl>
                                              <p:spTgt spid="33"/>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34"/>
                                            </p:tgtEl>
                                            <p:attrNameLst>
                                              <p:attrName>style.visibility</p:attrName>
                                            </p:attrNameLst>
                                          </p:cBhvr>
                                          <p:to>
                                            <p:strVal val="visible"/>
                                          </p:to>
                                        </p:set>
                                        <p:animEffect transition="in" filter="wipe(right)">
                                          <p:cBhvr>
                                            <p:cTn id="78" dur="500"/>
                                            <p:tgtEl>
                                              <p:spTgt spid="34"/>
                                            </p:tgtEl>
                                          </p:cBhvr>
                                        </p:animEffect>
                                      </p:childTnLst>
                                    </p:cTn>
                                  </p:par>
                                </p:childTnLst>
                              </p:cTn>
                            </p:par>
                            <p:par>
                              <p:cTn id="79" fill="hold">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P spid="35" grpId="0" animBg="1"/>
          <p:bldP spid="22" grpId="0" animBg="1"/>
          <p:bldP spid="23" grpId="0" animBg="1"/>
          <p:bldP spid="24" grpId="0" animBg="1"/>
          <p:bldP spid="25" grpId="0" animBg="1"/>
          <p:bldP spid="26" grpId="0" animBg="1"/>
          <p:bldP spid="27" grpId="0" animBg="1"/>
          <p:bldP spid="28" grpId="0" animBg="1"/>
          <p:bldP spid="29" grpId="0" animBg="1"/>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10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30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 calcmode="lin" valueType="num">
                                          <p:cBhvr>
                                            <p:cTn id="42" dur="500" fill="hold"/>
                                            <p:tgtEl>
                                              <p:spTgt spid="26"/>
                                            </p:tgtEl>
                                            <p:attrNameLst>
                                              <p:attrName>style.rotation</p:attrName>
                                            </p:attrNameLst>
                                          </p:cBhvr>
                                          <p:tavLst>
                                            <p:tav tm="0">
                                              <p:val>
                                                <p:fltVal val="90"/>
                                              </p:val>
                                            </p:tav>
                                            <p:tav tm="100000">
                                              <p:val>
                                                <p:fltVal val="0"/>
                                              </p:val>
                                            </p:tav>
                                          </p:tavLst>
                                        </p:anim>
                                        <p:animEffect transition="in" filter="fade">
                                          <p:cBhvr>
                                            <p:cTn id="43" dur="500"/>
                                            <p:tgtEl>
                                              <p:spTgt spid="26"/>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 calcmode="lin" valueType="num">
                                          <p:cBhvr>
                                            <p:cTn id="48" dur="500" fill="hold"/>
                                            <p:tgtEl>
                                              <p:spTgt spid="27"/>
                                            </p:tgtEl>
                                            <p:attrNameLst>
                                              <p:attrName>style.rotation</p:attrName>
                                            </p:attrNameLst>
                                          </p:cBhvr>
                                          <p:tavLst>
                                            <p:tav tm="0">
                                              <p:val>
                                                <p:fltVal val="90"/>
                                              </p:val>
                                            </p:tav>
                                            <p:tav tm="100000">
                                              <p:val>
                                                <p:fltVal val="0"/>
                                              </p:val>
                                            </p:tav>
                                          </p:tavLst>
                                        </p:anim>
                                        <p:animEffect transition="in" filter="fade">
                                          <p:cBhvr>
                                            <p:cTn id="49" dur="500"/>
                                            <p:tgtEl>
                                              <p:spTgt spid="27"/>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 calcmode="lin" valueType="num">
                                          <p:cBhvr>
                                            <p:cTn id="54" dur="500" fill="hold"/>
                                            <p:tgtEl>
                                              <p:spTgt spid="29"/>
                                            </p:tgtEl>
                                            <p:attrNameLst>
                                              <p:attrName>style.rotation</p:attrName>
                                            </p:attrNameLst>
                                          </p:cBhvr>
                                          <p:tavLst>
                                            <p:tav tm="0">
                                              <p:val>
                                                <p:fltVal val="90"/>
                                              </p:val>
                                            </p:tav>
                                            <p:tav tm="100000">
                                              <p:val>
                                                <p:fltVal val="0"/>
                                              </p:val>
                                            </p:tav>
                                          </p:tavLst>
                                        </p:anim>
                                        <p:animEffect transition="in" filter="fade">
                                          <p:cBhvr>
                                            <p:cTn id="55" dur="500"/>
                                            <p:tgtEl>
                                              <p:spTgt spid="29"/>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90"/>
                                              </p:val>
                                            </p:tav>
                                            <p:tav tm="100000">
                                              <p:val>
                                                <p:fltVal val="0"/>
                                              </p:val>
                                            </p:tav>
                                          </p:tavLst>
                                        </p:anim>
                                        <p:animEffect transition="in" filter="fade">
                                          <p:cBhvr>
                                            <p:cTn id="61" dur="500"/>
                                            <p:tgtEl>
                                              <p:spTgt spid="28"/>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1000"/>
                                            <p:tgtEl>
                                              <p:spTgt spid="35"/>
                                            </p:tgtEl>
                                          </p:cBhvr>
                                        </p:animEffect>
                                      </p:childTnLst>
                                    </p:cTn>
                                  </p:par>
                                </p:childTnLst>
                              </p:cTn>
                            </p:par>
                            <p:par>
                              <p:cTn id="66" fill="hold">
                                <p:stCondLst>
                                  <p:cond delay="2000"/>
                                </p:stCondLst>
                                <p:childTnLst>
                                  <p:par>
                                    <p:cTn id="67" presetID="22" presetClass="entr" presetSubtype="2"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right)">
                                          <p:cBhvr>
                                            <p:cTn id="69" dur="500"/>
                                            <p:tgtEl>
                                              <p:spTgt spid="30"/>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32"/>
                                            </p:tgtEl>
                                            <p:attrNameLst>
                                              <p:attrName>style.visibility</p:attrName>
                                            </p:attrNameLst>
                                          </p:cBhvr>
                                          <p:to>
                                            <p:strVal val="visible"/>
                                          </p:to>
                                        </p:set>
                                        <p:animEffect transition="in" filter="wipe(right)">
                                          <p:cBhvr>
                                            <p:cTn id="72" dur="500"/>
                                            <p:tgtEl>
                                              <p:spTgt spid="32"/>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33"/>
                                            </p:tgtEl>
                                            <p:attrNameLst>
                                              <p:attrName>style.visibility</p:attrName>
                                            </p:attrNameLst>
                                          </p:cBhvr>
                                          <p:to>
                                            <p:strVal val="visible"/>
                                          </p:to>
                                        </p:set>
                                        <p:animEffect transition="in" filter="wipe(right)">
                                          <p:cBhvr>
                                            <p:cTn id="75" dur="500"/>
                                            <p:tgtEl>
                                              <p:spTgt spid="33"/>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34"/>
                                            </p:tgtEl>
                                            <p:attrNameLst>
                                              <p:attrName>style.visibility</p:attrName>
                                            </p:attrNameLst>
                                          </p:cBhvr>
                                          <p:to>
                                            <p:strVal val="visible"/>
                                          </p:to>
                                        </p:set>
                                        <p:animEffect transition="in" filter="wipe(right)">
                                          <p:cBhvr>
                                            <p:cTn id="78" dur="500"/>
                                            <p:tgtEl>
                                              <p:spTgt spid="34"/>
                                            </p:tgtEl>
                                          </p:cBhvr>
                                        </p:animEffect>
                                      </p:childTnLst>
                                    </p:cTn>
                                  </p:par>
                                </p:childTnLst>
                              </p:cTn>
                            </p:par>
                            <p:par>
                              <p:cTn id="79" fill="hold">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P spid="35" grpId="0" animBg="1"/>
          <p:bldP spid="22" grpId="0" animBg="1"/>
          <p:bldP spid="23" grpId="0" animBg="1"/>
          <p:bldP spid="24" grpId="0" animBg="1"/>
          <p:bldP spid="25" grpId="0" animBg="1"/>
          <p:bldP spid="26" grpId="0" animBg="1"/>
          <p:bldP spid="27" grpId="0" animBg="1"/>
          <p:bldP spid="28" grpId="0" animBg="1"/>
          <p:bldP spid="29" grpId="0" animBg="1"/>
          <p:bldP spid="3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751233" y="634237"/>
            <a:ext cx="2687949" cy="553998"/>
          </a:xfrm>
          <a:prstGeom prst="rect">
            <a:avLst/>
          </a:prstGeom>
          <a:noFill/>
        </p:spPr>
        <p:txBody>
          <a:bodyPr wrap="square" lIns="0" tIns="0" rIns="0" bIns="0" rtlCol="0">
            <a:spAutoFit/>
          </a:bodyPr>
          <a:lstStyle/>
          <a:p>
            <a:pPr algn="ctr"/>
            <a:r>
              <a:rPr lang="zh-CN" altLang="en-US" sz="3600" b="1" dirty="0">
                <a:latin typeface="微软雅黑" panose="020B0503020204020204" pitchFamily="34" charset="-122"/>
                <a:ea typeface="微软雅黑" panose="020B0503020204020204" pitchFamily="34" charset="-122"/>
              </a:rPr>
              <a:t>环境分析</a:t>
            </a:r>
            <a:endParaRPr lang="zh-CN" altLang="en-US" dirty="0">
              <a:latin typeface="微软雅黑" panose="020B0503020204020204" pitchFamily="34" charset="-122"/>
              <a:ea typeface="微软雅黑" panose="020B0503020204020204" pitchFamily="34" charset="-122"/>
            </a:endParaRPr>
          </a:p>
        </p:txBody>
      </p:sp>
      <p:grpSp>
        <p:nvGrpSpPr>
          <p:cNvPr id="91" name="组合 90"/>
          <p:cNvGrpSpPr/>
          <p:nvPr/>
        </p:nvGrpSpPr>
        <p:grpSpPr>
          <a:xfrm rot="10800000">
            <a:off x="4401329" y="1757172"/>
            <a:ext cx="1393038" cy="1809882"/>
            <a:chOff x="4020870" y="2194485"/>
            <a:chExt cx="1102258" cy="1432090"/>
          </a:xfrm>
          <a:effectLst>
            <a:outerShdw blurRad="444500" dist="254000" dir="8100000" algn="tr" rotWithShape="0">
              <a:prstClr val="black">
                <a:alpha val="50000"/>
              </a:prstClr>
            </a:outerShdw>
          </a:effectLst>
        </p:grpSpPr>
        <p:sp>
          <p:nvSpPr>
            <p:cNvPr id="9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9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rot="10800000">
            <a:off x="6198477" y="1757172"/>
            <a:ext cx="1393038" cy="1809882"/>
            <a:chOff x="4020870" y="2194485"/>
            <a:chExt cx="1102258" cy="1432090"/>
          </a:xfrm>
          <a:effectLst>
            <a:outerShdw blurRad="444500" dist="254000" dir="8100000" algn="tr" rotWithShape="0">
              <a:prstClr val="black">
                <a:alpha val="50000"/>
              </a:prstClr>
            </a:outerShdw>
          </a:effectLst>
        </p:grpSpPr>
        <p:sp>
          <p:nvSpPr>
            <p:cNvPr id="9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96"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rot="10800000">
            <a:off x="8057518" y="1757172"/>
            <a:ext cx="1393038" cy="1809882"/>
            <a:chOff x="4020870" y="2194485"/>
            <a:chExt cx="1102258" cy="1432090"/>
          </a:xfrm>
          <a:effectLst>
            <a:outerShdw blurRad="444500" dist="254000" dir="8100000" algn="tr" rotWithShape="0">
              <a:prstClr val="black">
                <a:alpha val="50000"/>
              </a:prstClr>
            </a:outerShdw>
          </a:effectLst>
        </p:grpSpPr>
        <p:sp>
          <p:nvSpPr>
            <p:cNvPr id="9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9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rot="10800000">
            <a:off x="9772534" y="1757172"/>
            <a:ext cx="1393038" cy="1809882"/>
            <a:chOff x="4020870" y="2194485"/>
            <a:chExt cx="1102258" cy="1432090"/>
          </a:xfrm>
          <a:effectLst>
            <a:outerShdw blurRad="444500" dist="254000" dir="8100000" algn="tr" rotWithShape="0">
              <a:prstClr val="black">
                <a:alpha val="50000"/>
              </a:prstClr>
            </a:outerShdw>
          </a:effectLst>
        </p:grpSpPr>
        <p:sp>
          <p:nvSpPr>
            <p:cNvPr id="10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10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grpSp>
        <p:nvGrpSpPr>
          <p:cNvPr id="106" name="Group 19"/>
          <p:cNvGrpSpPr/>
          <p:nvPr/>
        </p:nvGrpSpPr>
        <p:grpSpPr>
          <a:xfrm>
            <a:off x="3862958" y="3848888"/>
            <a:ext cx="8335066" cy="45719"/>
            <a:chOff x="1765833" y="4036682"/>
            <a:chExt cx="8630607" cy="50962"/>
          </a:xfrm>
          <a:solidFill>
            <a:schemeClr val="bg1">
              <a:lumMod val="50000"/>
            </a:schemeClr>
          </a:solidFill>
        </p:grpSpPr>
        <p:sp>
          <p:nvSpPr>
            <p:cNvPr id="107" name="Rectangle 20"/>
            <p:cNvSpPr/>
            <p:nvPr/>
          </p:nvSpPr>
          <p:spPr>
            <a:xfrm>
              <a:off x="3197803" y="4036682"/>
              <a:ext cx="1440000" cy="50400"/>
            </a:xfrm>
            <a:prstGeom prst="rect">
              <a:avLst/>
            </a:prstGeom>
            <a:gr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C00000"/>
                </a:solidFill>
                <a:ea typeface="Roboto" panose="02000000000000000000" pitchFamily="2" charset="0"/>
                <a:cs typeface="Helvetica Neue"/>
              </a:endParaRPr>
            </a:p>
          </p:txBody>
        </p:sp>
        <p:sp>
          <p:nvSpPr>
            <p:cNvPr id="108" name="Rectangle 21"/>
            <p:cNvSpPr/>
            <p:nvPr/>
          </p:nvSpPr>
          <p:spPr>
            <a:xfrm>
              <a:off x="4640528" y="4036682"/>
              <a:ext cx="1440000" cy="50400"/>
            </a:xfrm>
            <a:prstGeom prst="rect">
              <a:avLst/>
            </a:prstGeom>
            <a:gr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C00000"/>
                </a:solidFill>
                <a:ea typeface="Roboto" panose="02000000000000000000" pitchFamily="2" charset="0"/>
                <a:cs typeface="Helvetica Neue"/>
              </a:endParaRPr>
            </a:p>
          </p:txBody>
        </p:sp>
        <p:sp>
          <p:nvSpPr>
            <p:cNvPr id="109" name="Rectangle 22"/>
            <p:cNvSpPr/>
            <p:nvPr/>
          </p:nvSpPr>
          <p:spPr>
            <a:xfrm>
              <a:off x="6073723" y="4036682"/>
              <a:ext cx="1440000" cy="50400"/>
            </a:xfrm>
            <a:prstGeom prst="rect">
              <a:avLst/>
            </a:prstGeom>
            <a:gr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C00000"/>
                </a:solidFill>
                <a:ea typeface="Roboto" panose="02000000000000000000" pitchFamily="2" charset="0"/>
                <a:cs typeface="Helvetica Neue"/>
              </a:endParaRPr>
            </a:p>
          </p:txBody>
        </p:sp>
        <p:sp>
          <p:nvSpPr>
            <p:cNvPr id="110" name="Rectangle 23"/>
            <p:cNvSpPr/>
            <p:nvPr/>
          </p:nvSpPr>
          <p:spPr>
            <a:xfrm>
              <a:off x="7516440" y="4036682"/>
              <a:ext cx="1440000" cy="50400"/>
            </a:xfrm>
            <a:prstGeom prst="rect">
              <a:avLst/>
            </a:prstGeom>
            <a:gr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C00000"/>
                </a:solidFill>
                <a:ea typeface="Roboto" panose="02000000000000000000" pitchFamily="2" charset="0"/>
                <a:cs typeface="Helvetica Neue"/>
              </a:endParaRPr>
            </a:p>
          </p:txBody>
        </p:sp>
        <p:sp>
          <p:nvSpPr>
            <p:cNvPr id="111" name="Rectangle 24"/>
            <p:cNvSpPr/>
            <p:nvPr/>
          </p:nvSpPr>
          <p:spPr>
            <a:xfrm>
              <a:off x="1765833" y="4036682"/>
              <a:ext cx="1440000" cy="50400"/>
            </a:xfrm>
            <a:prstGeom prst="rect">
              <a:avLst/>
            </a:prstGeom>
            <a:gr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C00000"/>
                </a:solidFill>
                <a:ea typeface="Roboto" panose="02000000000000000000" pitchFamily="2" charset="0"/>
                <a:cs typeface="Helvetica Neue"/>
              </a:endParaRPr>
            </a:p>
          </p:txBody>
        </p:sp>
        <p:sp>
          <p:nvSpPr>
            <p:cNvPr id="112" name="Rectangle 25"/>
            <p:cNvSpPr/>
            <p:nvPr/>
          </p:nvSpPr>
          <p:spPr>
            <a:xfrm>
              <a:off x="8956440" y="4037244"/>
              <a:ext cx="1440000" cy="50400"/>
            </a:xfrm>
            <a:prstGeom prst="rect">
              <a:avLst/>
            </a:prstGeom>
            <a:gr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C00000"/>
                </a:solidFill>
                <a:ea typeface="Roboto" panose="02000000000000000000" pitchFamily="2" charset="0"/>
                <a:cs typeface="Helvetica Neue"/>
              </a:endParaRPr>
            </a:p>
          </p:txBody>
        </p:sp>
      </p:grpSp>
      <p:sp>
        <p:nvSpPr>
          <p:cNvPr id="113" name="Oval 26"/>
          <p:cNvSpPr>
            <a:spLocks noChangeAspect="1"/>
          </p:cNvSpPr>
          <p:nvPr/>
        </p:nvSpPr>
        <p:spPr>
          <a:xfrm>
            <a:off x="4827883" y="3566669"/>
            <a:ext cx="539930" cy="540000"/>
          </a:xfrm>
          <a:prstGeom prst="ellipse">
            <a:avLst/>
          </a:prstGeom>
          <a:solidFill>
            <a:srgbClr val="0070C0"/>
          </a:solidFill>
          <a:ln w="38100">
            <a:no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4" name="Oval 27"/>
          <p:cNvSpPr>
            <a:spLocks noChangeAspect="1"/>
          </p:cNvSpPr>
          <p:nvPr/>
        </p:nvSpPr>
        <p:spPr>
          <a:xfrm>
            <a:off x="6657941" y="3566669"/>
            <a:ext cx="539930" cy="540000"/>
          </a:xfrm>
          <a:prstGeom prst="ellipse">
            <a:avLst/>
          </a:prstGeom>
          <a:solidFill>
            <a:srgbClr val="0070C0"/>
          </a:solidFill>
          <a:ln w="38100">
            <a:no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5" name="Oval 28"/>
          <p:cNvSpPr>
            <a:spLocks noChangeAspect="1"/>
          </p:cNvSpPr>
          <p:nvPr/>
        </p:nvSpPr>
        <p:spPr>
          <a:xfrm>
            <a:off x="8477191" y="3567054"/>
            <a:ext cx="539930" cy="540000"/>
          </a:xfrm>
          <a:prstGeom prst="ellipse">
            <a:avLst/>
          </a:prstGeom>
          <a:solidFill>
            <a:srgbClr val="0070C0"/>
          </a:solidFill>
          <a:ln w="38100">
            <a:no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6" name="Oval 29"/>
          <p:cNvSpPr>
            <a:spLocks noChangeAspect="1"/>
          </p:cNvSpPr>
          <p:nvPr/>
        </p:nvSpPr>
        <p:spPr>
          <a:xfrm>
            <a:off x="10199088" y="3566669"/>
            <a:ext cx="539930" cy="540000"/>
          </a:xfrm>
          <a:prstGeom prst="ellipse">
            <a:avLst/>
          </a:prstGeom>
          <a:solidFill>
            <a:srgbClr val="0070C0"/>
          </a:solidFill>
          <a:ln w="38100">
            <a:no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8" name="矩形 72"/>
          <p:cNvSpPr>
            <a:spLocks noChangeArrowheads="1"/>
          </p:cNvSpPr>
          <p:nvPr/>
        </p:nvSpPr>
        <p:spPr bwMode="auto">
          <a:xfrm>
            <a:off x="4472629" y="4242471"/>
            <a:ext cx="1210570" cy="400101"/>
          </a:xfrm>
          <a:prstGeom prst="rect">
            <a:avLst/>
          </a:prstGeom>
          <a:noFill/>
          <a:ln w="25400">
            <a:noFill/>
            <a:miter lim="800000"/>
          </a:ln>
        </p:spPr>
        <p:txBody>
          <a:bodyPr wrap="none" lIns="91431" tIns="45716" rIns="91431" bIns="45716">
            <a:spAutoFit/>
          </a:bodyPr>
          <a:lstStyle/>
          <a:p>
            <a:pPr algn="ctr" defTabSz="913130"/>
            <a:r>
              <a:rPr lang="zh-CN" altLang="en-US" sz="2000" b="1" dirty="0">
                <a:latin typeface="微软雅黑" panose="020B0503020204020204" pitchFamily="34" charset="-122"/>
                <a:ea typeface="微软雅黑" panose="020B0503020204020204" pitchFamily="34" charset="-122"/>
              </a:rPr>
              <a:t>家庭环境</a:t>
            </a:r>
          </a:p>
        </p:txBody>
      </p:sp>
      <p:sp>
        <p:nvSpPr>
          <p:cNvPr id="119" name="矩形 118"/>
          <p:cNvSpPr>
            <a:spLocks noChangeArrowheads="1"/>
          </p:cNvSpPr>
          <p:nvPr/>
        </p:nvSpPr>
        <p:spPr bwMode="auto">
          <a:xfrm>
            <a:off x="4295006" y="4607596"/>
            <a:ext cx="1638511" cy="1126454"/>
          </a:xfrm>
          <a:prstGeom prst="rect">
            <a:avLst/>
          </a:prstGeom>
          <a:noFill/>
          <a:ln w="25400">
            <a:noFill/>
            <a:miter lim="800000"/>
          </a:ln>
        </p:spPr>
        <p:txBody>
          <a:bodyPr wrap="square" lIns="91431" tIns="45716" rIns="91431" bIns="45716">
            <a:spAutoFit/>
          </a:bodyPr>
          <a:lstStyle/>
          <a:p>
            <a:pPr defTabSz="913130">
              <a:lnSpc>
                <a:spcPct val="120000"/>
              </a:lnSpc>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p>
        </p:txBody>
      </p:sp>
      <p:sp>
        <p:nvSpPr>
          <p:cNvPr id="120" name="矩形 72"/>
          <p:cNvSpPr>
            <a:spLocks noChangeArrowheads="1"/>
          </p:cNvSpPr>
          <p:nvPr/>
        </p:nvSpPr>
        <p:spPr bwMode="auto">
          <a:xfrm>
            <a:off x="6360614" y="4242471"/>
            <a:ext cx="1210570" cy="400101"/>
          </a:xfrm>
          <a:prstGeom prst="rect">
            <a:avLst/>
          </a:prstGeom>
          <a:noFill/>
          <a:ln w="25400">
            <a:noFill/>
            <a:miter lim="800000"/>
          </a:ln>
        </p:spPr>
        <p:txBody>
          <a:bodyPr wrap="none" lIns="91431" tIns="45716" rIns="91431" bIns="45716">
            <a:spAutoFit/>
          </a:bodyPr>
          <a:lstStyle/>
          <a:p>
            <a:pPr algn="ctr" defTabSz="913130"/>
            <a:r>
              <a:rPr lang="zh-CN" altLang="en-US" sz="2000" b="1" dirty="0">
                <a:latin typeface="微软雅黑" panose="020B0503020204020204" pitchFamily="34" charset="-122"/>
                <a:ea typeface="微软雅黑" panose="020B0503020204020204" pitchFamily="34" charset="-122"/>
              </a:rPr>
              <a:t>学校环境</a:t>
            </a:r>
          </a:p>
        </p:txBody>
      </p:sp>
      <p:sp>
        <p:nvSpPr>
          <p:cNvPr id="121" name="矩形 120"/>
          <p:cNvSpPr>
            <a:spLocks noChangeArrowheads="1"/>
          </p:cNvSpPr>
          <p:nvPr/>
        </p:nvSpPr>
        <p:spPr bwMode="auto">
          <a:xfrm>
            <a:off x="6126567" y="4607596"/>
            <a:ext cx="1638511" cy="1126454"/>
          </a:xfrm>
          <a:prstGeom prst="rect">
            <a:avLst/>
          </a:prstGeom>
          <a:noFill/>
          <a:ln w="25400">
            <a:noFill/>
            <a:miter lim="800000"/>
          </a:ln>
        </p:spPr>
        <p:txBody>
          <a:bodyPr wrap="square" lIns="91431" tIns="45716" rIns="91431" bIns="45716">
            <a:spAutoFit/>
          </a:bodyPr>
          <a:lstStyle/>
          <a:p>
            <a:pPr defTabSz="913130">
              <a:lnSpc>
                <a:spcPct val="120000"/>
              </a:lnSpc>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p>
        </p:txBody>
      </p:sp>
      <p:sp>
        <p:nvSpPr>
          <p:cNvPr id="122" name="矩形 72"/>
          <p:cNvSpPr>
            <a:spLocks noChangeArrowheads="1"/>
          </p:cNvSpPr>
          <p:nvPr/>
        </p:nvSpPr>
        <p:spPr bwMode="auto">
          <a:xfrm>
            <a:off x="8131472" y="4242471"/>
            <a:ext cx="1210570" cy="400101"/>
          </a:xfrm>
          <a:prstGeom prst="rect">
            <a:avLst/>
          </a:prstGeom>
          <a:noFill/>
          <a:ln w="25400">
            <a:noFill/>
            <a:miter lim="800000"/>
          </a:ln>
        </p:spPr>
        <p:txBody>
          <a:bodyPr wrap="none" lIns="91431" tIns="45716" rIns="91431" bIns="45716">
            <a:spAutoFit/>
          </a:bodyPr>
          <a:lstStyle/>
          <a:p>
            <a:pPr algn="ctr" defTabSz="913130"/>
            <a:r>
              <a:rPr lang="zh-CN" altLang="en-US" sz="2000" b="1" dirty="0">
                <a:latin typeface="微软雅黑" panose="020B0503020204020204" pitchFamily="34" charset="-122"/>
                <a:ea typeface="微软雅黑" panose="020B0503020204020204" pitchFamily="34" charset="-122"/>
              </a:rPr>
              <a:t>社会环境</a:t>
            </a:r>
          </a:p>
        </p:txBody>
      </p:sp>
      <p:sp>
        <p:nvSpPr>
          <p:cNvPr id="123" name="矩形 122"/>
          <p:cNvSpPr>
            <a:spLocks noChangeArrowheads="1"/>
          </p:cNvSpPr>
          <p:nvPr/>
        </p:nvSpPr>
        <p:spPr bwMode="auto">
          <a:xfrm>
            <a:off x="7928237" y="4607596"/>
            <a:ext cx="1638511" cy="1126454"/>
          </a:xfrm>
          <a:prstGeom prst="rect">
            <a:avLst/>
          </a:prstGeom>
          <a:noFill/>
          <a:ln w="25400">
            <a:noFill/>
            <a:miter lim="800000"/>
          </a:ln>
        </p:spPr>
        <p:txBody>
          <a:bodyPr wrap="square" lIns="91431" tIns="45716" rIns="91431" bIns="45716">
            <a:spAutoFit/>
          </a:bodyPr>
          <a:lstStyle/>
          <a:p>
            <a:pPr defTabSz="913130">
              <a:lnSpc>
                <a:spcPct val="120000"/>
              </a:lnSpc>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p>
        </p:txBody>
      </p:sp>
      <p:sp>
        <p:nvSpPr>
          <p:cNvPr id="124" name="矩形 72"/>
          <p:cNvSpPr>
            <a:spLocks noChangeArrowheads="1"/>
          </p:cNvSpPr>
          <p:nvPr/>
        </p:nvSpPr>
        <p:spPr bwMode="auto">
          <a:xfrm>
            <a:off x="9987904" y="4242471"/>
            <a:ext cx="1210570" cy="400101"/>
          </a:xfrm>
          <a:prstGeom prst="rect">
            <a:avLst/>
          </a:prstGeom>
          <a:noFill/>
          <a:ln w="25400">
            <a:noFill/>
            <a:miter lim="800000"/>
          </a:ln>
        </p:spPr>
        <p:txBody>
          <a:bodyPr wrap="none" lIns="91431" tIns="45716" rIns="91431" bIns="45716">
            <a:spAutoFit/>
          </a:bodyPr>
          <a:lstStyle/>
          <a:p>
            <a:pPr algn="ctr" defTabSz="913130"/>
            <a:r>
              <a:rPr lang="zh-CN" altLang="en-US" sz="2000" b="1" dirty="0">
                <a:latin typeface="微软雅黑" panose="020B0503020204020204" pitchFamily="34" charset="-122"/>
                <a:ea typeface="微软雅黑" panose="020B0503020204020204" pitchFamily="34" charset="-122"/>
              </a:rPr>
              <a:t>职业环境</a:t>
            </a:r>
          </a:p>
        </p:txBody>
      </p:sp>
      <p:sp>
        <p:nvSpPr>
          <p:cNvPr id="125" name="矩形 124"/>
          <p:cNvSpPr>
            <a:spLocks noChangeArrowheads="1"/>
          </p:cNvSpPr>
          <p:nvPr/>
        </p:nvSpPr>
        <p:spPr bwMode="auto">
          <a:xfrm>
            <a:off x="9717681" y="4607596"/>
            <a:ext cx="1638511" cy="1126454"/>
          </a:xfrm>
          <a:prstGeom prst="rect">
            <a:avLst/>
          </a:prstGeom>
          <a:noFill/>
          <a:ln w="25400">
            <a:noFill/>
            <a:miter lim="800000"/>
          </a:ln>
        </p:spPr>
        <p:txBody>
          <a:bodyPr wrap="square" lIns="91431" tIns="45716" rIns="91431" bIns="45716">
            <a:spAutoFit/>
          </a:bodyPr>
          <a:lstStyle/>
          <a:p>
            <a:pPr defTabSz="913130">
              <a:lnSpc>
                <a:spcPct val="120000"/>
              </a:lnSpc>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p>
        </p:txBody>
      </p:sp>
      <p:sp>
        <p:nvSpPr>
          <p:cNvPr id="128" name="矩形 72"/>
          <p:cNvSpPr>
            <a:spLocks noChangeArrowheads="1"/>
          </p:cNvSpPr>
          <p:nvPr/>
        </p:nvSpPr>
        <p:spPr bwMode="auto">
          <a:xfrm>
            <a:off x="4803867" y="2061642"/>
            <a:ext cx="564560" cy="830989"/>
          </a:xfrm>
          <a:prstGeom prst="rect">
            <a:avLst/>
          </a:prstGeom>
          <a:noFill/>
          <a:ln w="25400">
            <a:noFill/>
            <a:miter lim="800000"/>
          </a:ln>
        </p:spPr>
        <p:txBody>
          <a:bodyPr wrap="none" lIns="91431" tIns="45716" rIns="91431" bIns="45716">
            <a:spAutoFit/>
          </a:bodyPr>
          <a:lstStyle/>
          <a:p>
            <a:pPr algn="ctr" defTabSz="913130"/>
            <a:r>
              <a:rPr lang="en-US" altLang="zh-CN" sz="4800" b="1" dirty="0">
                <a:solidFill>
                  <a:srgbClr val="005DA2"/>
                </a:solidFill>
                <a:effectLst>
                  <a:innerShdw blurRad="63500" dist="50800" dir="16200000">
                    <a:prstClr val="black">
                      <a:alpha val="50000"/>
                    </a:prstClr>
                  </a:innerShdw>
                </a:effectLst>
                <a:latin typeface="微软雅黑" panose="020B0503020204020204" pitchFamily="34" charset="-122"/>
                <a:ea typeface="微软雅黑" panose="020B0503020204020204" pitchFamily="34" charset="-122"/>
              </a:rPr>
              <a:t>1</a:t>
            </a:r>
          </a:p>
        </p:txBody>
      </p:sp>
      <p:sp>
        <p:nvSpPr>
          <p:cNvPr id="129" name="矩形 72"/>
          <p:cNvSpPr>
            <a:spLocks noChangeArrowheads="1"/>
          </p:cNvSpPr>
          <p:nvPr/>
        </p:nvSpPr>
        <p:spPr bwMode="auto">
          <a:xfrm>
            <a:off x="6570699" y="2061642"/>
            <a:ext cx="564560" cy="830989"/>
          </a:xfrm>
          <a:prstGeom prst="rect">
            <a:avLst/>
          </a:prstGeom>
          <a:noFill/>
          <a:ln w="25400">
            <a:noFill/>
            <a:miter lim="800000"/>
          </a:ln>
        </p:spPr>
        <p:txBody>
          <a:bodyPr wrap="none" lIns="91431" tIns="45716" rIns="91431" bIns="45716">
            <a:spAutoFit/>
          </a:bodyPr>
          <a:lstStyle/>
          <a:p>
            <a:pPr algn="ctr" defTabSz="913130"/>
            <a:r>
              <a:rPr lang="en-US" altLang="zh-CN" sz="4800" b="1" dirty="0">
                <a:solidFill>
                  <a:srgbClr val="005DA2"/>
                </a:solidFill>
                <a:effectLst>
                  <a:innerShdw blurRad="63500" dist="50800" dir="16200000">
                    <a:prstClr val="black">
                      <a:alpha val="50000"/>
                    </a:prstClr>
                  </a:innerShdw>
                </a:effectLst>
                <a:latin typeface="微软雅黑" panose="020B0503020204020204" pitchFamily="34" charset="-122"/>
                <a:ea typeface="微软雅黑" panose="020B0503020204020204" pitchFamily="34" charset="-122"/>
              </a:rPr>
              <a:t>2</a:t>
            </a:r>
          </a:p>
        </p:txBody>
      </p:sp>
      <p:sp>
        <p:nvSpPr>
          <p:cNvPr id="130" name="矩形 72"/>
          <p:cNvSpPr>
            <a:spLocks noChangeArrowheads="1"/>
          </p:cNvSpPr>
          <p:nvPr/>
        </p:nvSpPr>
        <p:spPr bwMode="auto">
          <a:xfrm>
            <a:off x="8442907" y="2061642"/>
            <a:ext cx="564560" cy="830989"/>
          </a:xfrm>
          <a:prstGeom prst="rect">
            <a:avLst/>
          </a:prstGeom>
          <a:noFill/>
          <a:ln w="25400">
            <a:noFill/>
            <a:miter lim="800000"/>
          </a:ln>
        </p:spPr>
        <p:txBody>
          <a:bodyPr wrap="none" lIns="91431" tIns="45716" rIns="91431" bIns="45716">
            <a:spAutoFit/>
          </a:bodyPr>
          <a:lstStyle/>
          <a:p>
            <a:pPr algn="ctr" defTabSz="913130"/>
            <a:r>
              <a:rPr lang="en-US" altLang="zh-CN" sz="4800" b="1" dirty="0">
                <a:solidFill>
                  <a:srgbClr val="005DA2"/>
                </a:solidFill>
                <a:effectLst>
                  <a:innerShdw blurRad="63500" dist="50800" dir="16200000">
                    <a:prstClr val="black">
                      <a:alpha val="50000"/>
                    </a:prstClr>
                  </a:innerShdw>
                </a:effectLst>
                <a:latin typeface="微软雅黑" panose="020B0503020204020204" pitchFamily="34" charset="-122"/>
                <a:ea typeface="微软雅黑" panose="020B0503020204020204" pitchFamily="34" charset="-122"/>
              </a:rPr>
              <a:t>3</a:t>
            </a:r>
          </a:p>
        </p:txBody>
      </p:sp>
      <p:sp>
        <p:nvSpPr>
          <p:cNvPr id="131" name="矩形 72"/>
          <p:cNvSpPr>
            <a:spLocks noChangeArrowheads="1"/>
          </p:cNvSpPr>
          <p:nvPr/>
        </p:nvSpPr>
        <p:spPr bwMode="auto">
          <a:xfrm>
            <a:off x="10207806" y="2061642"/>
            <a:ext cx="564560" cy="830989"/>
          </a:xfrm>
          <a:prstGeom prst="rect">
            <a:avLst/>
          </a:prstGeom>
          <a:noFill/>
          <a:ln w="25400">
            <a:noFill/>
            <a:miter lim="800000"/>
          </a:ln>
        </p:spPr>
        <p:txBody>
          <a:bodyPr wrap="none" lIns="91431" tIns="45716" rIns="91431" bIns="45716">
            <a:spAutoFit/>
          </a:bodyPr>
          <a:lstStyle/>
          <a:p>
            <a:pPr algn="ctr" defTabSz="913130"/>
            <a:r>
              <a:rPr lang="en-US" altLang="zh-CN" sz="4800" b="1" dirty="0">
                <a:solidFill>
                  <a:srgbClr val="005DA2"/>
                </a:solidFill>
                <a:effectLst>
                  <a:innerShdw blurRad="63500" dist="50800" dir="16200000">
                    <a:prstClr val="black">
                      <a:alpha val="50000"/>
                    </a:prstClr>
                  </a:innerShdw>
                </a:effectLst>
                <a:latin typeface="微软雅黑" panose="020B0503020204020204" pitchFamily="34" charset="-122"/>
                <a:ea typeface="微软雅黑" panose="020B0503020204020204" pitchFamily="34" charset="-122"/>
              </a:rPr>
              <a:t>4</a:t>
            </a:r>
          </a:p>
        </p:txBody>
      </p:sp>
      <p:grpSp>
        <p:nvGrpSpPr>
          <p:cNvPr id="133" name="组合 132"/>
          <p:cNvGrpSpPr/>
          <p:nvPr/>
        </p:nvGrpSpPr>
        <p:grpSpPr>
          <a:xfrm>
            <a:off x="1035242" y="2401981"/>
            <a:ext cx="2827715" cy="2827715"/>
            <a:chOff x="1403648" y="1115468"/>
            <a:chExt cx="1294414" cy="1294414"/>
          </a:xfrm>
        </p:grpSpPr>
        <p:sp>
          <p:nvSpPr>
            <p:cNvPr id="134" name="椭圆 133"/>
            <p:cNvSpPr/>
            <p:nvPr/>
          </p:nvSpPr>
          <p:spPr>
            <a:xfrm>
              <a:off x="1539485" y="1259632"/>
              <a:ext cx="1022740" cy="10227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pitchFamily="34" charset="-122"/>
                <a:ea typeface="微软雅黑" panose="020B0503020204020204" pitchFamily="34" charset="-122"/>
              </a:endParaRPr>
            </a:p>
          </p:txBody>
        </p:sp>
        <p:grpSp>
          <p:nvGrpSpPr>
            <p:cNvPr id="135" name="组合 134"/>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137" name="同心圆 13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138" name="同心圆 137"/>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grpSp>
        <p:sp>
          <p:nvSpPr>
            <p:cNvPr id="136" name="TextBox 135"/>
            <p:cNvSpPr txBox="1"/>
            <p:nvPr/>
          </p:nvSpPr>
          <p:spPr>
            <a:xfrm>
              <a:off x="1687876" y="1465008"/>
              <a:ext cx="725958" cy="54946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3600" dirty="0">
                  <a:solidFill>
                    <a:schemeClr val="bg1"/>
                  </a:solidFill>
                  <a:effectLst/>
                  <a:latin typeface="微软雅黑" panose="020B0503020204020204" pitchFamily="34" charset="-122"/>
                  <a:ea typeface="微软雅黑" panose="020B0503020204020204" pitchFamily="34" charset="-122"/>
                </a:rPr>
                <a:t>环境</a:t>
              </a:r>
              <a:endParaRPr lang="en-US" altLang="zh-CN" sz="3600" dirty="0">
                <a:solidFill>
                  <a:schemeClr val="bg1"/>
                </a:solidFill>
                <a:effectLst/>
                <a:latin typeface="微软雅黑" panose="020B0503020204020204" pitchFamily="34" charset="-122"/>
                <a:ea typeface="微软雅黑" panose="020B0503020204020204" pitchFamily="34" charset="-122"/>
              </a:endParaRPr>
            </a:p>
            <a:p>
              <a:r>
                <a:rPr lang="zh-CN" altLang="en-US" sz="3600" dirty="0">
                  <a:solidFill>
                    <a:schemeClr val="bg1"/>
                  </a:solidFill>
                  <a:effectLst/>
                  <a:latin typeface="微软雅黑" panose="020B0503020204020204" pitchFamily="34" charset="-122"/>
                  <a:ea typeface="微软雅黑" panose="020B0503020204020204" pitchFamily="34" charset="-122"/>
                </a:rPr>
                <a:t>分析</a:t>
              </a:r>
            </a:p>
          </p:txBody>
        </p:sp>
      </p:grpSp>
      <p:sp>
        <p:nvSpPr>
          <p:cNvPr id="139" name="TextBox 13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p:cTn id="7" dur="500" fill="hold"/>
                                            <p:tgtEl>
                                              <p:spTgt spid="133"/>
                                            </p:tgtEl>
                                            <p:attrNameLst>
                                              <p:attrName>ppt_w</p:attrName>
                                            </p:attrNameLst>
                                          </p:cBhvr>
                                          <p:tavLst>
                                            <p:tav tm="0">
                                              <p:val>
                                                <p:fltVal val="0"/>
                                              </p:val>
                                            </p:tav>
                                            <p:tav tm="100000">
                                              <p:val>
                                                <p:strVal val="#ppt_w"/>
                                              </p:val>
                                            </p:tav>
                                          </p:tavLst>
                                        </p:anim>
                                        <p:anim calcmode="lin" valueType="num">
                                          <p:cBhvr>
                                            <p:cTn id="8" dur="500" fill="hold"/>
                                            <p:tgtEl>
                                              <p:spTgt spid="133"/>
                                            </p:tgtEl>
                                            <p:attrNameLst>
                                              <p:attrName>ppt_h</p:attrName>
                                            </p:attrNameLst>
                                          </p:cBhvr>
                                          <p:tavLst>
                                            <p:tav tm="0">
                                              <p:val>
                                                <p:fltVal val="0"/>
                                              </p:val>
                                            </p:tav>
                                            <p:tav tm="100000">
                                              <p:val>
                                                <p:strVal val="#ppt_h"/>
                                              </p:val>
                                            </p:tav>
                                          </p:tavLst>
                                        </p:anim>
                                        <p:animEffect transition="in" filter="fade">
                                          <p:cBhvr>
                                            <p:cTn id="9" dur="500"/>
                                            <p:tgtEl>
                                              <p:spTgt spid="13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wipe(left)">
                                          <p:cBhvr>
                                            <p:cTn id="13" dur="1000"/>
                                            <p:tgtEl>
                                              <p:spTgt spid="106"/>
                                            </p:tgtEl>
                                          </p:cBhvr>
                                        </p:animEffect>
                                      </p:childTnLst>
                                    </p:cTn>
                                  </p:par>
                                </p:childTnLst>
                              </p:cTn>
                            </p:par>
                            <p:par>
                              <p:cTn id="14" fill="hold">
                                <p:stCondLst>
                                  <p:cond delay="1500"/>
                                </p:stCondLst>
                                <p:childTnLst>
                                  <p:par>
                                    <p:cTn id="15" presetID="2" presetClass="entr" presetSubtype="1" fill="hold" nodeType="afterEffect" p14:presetBounceEnd="46000">
                                      <p:stCondLst>
                                        <p:cond delay="0"/>
                                      </p:stCondLst>
                                      <p:childTnLst>
                                        <p:set>
                                          <p:cBhvr>
                                            <p:cTn id="16" dur="1" fill="hold">
                                              <p:stCondLst>
                                                <p:cond delay="0"/>
                                              </p:stCondLst>
                                            </p:cTn>
                                            <p:tgtEl>
                                              <p:spTgt spid="91"/>
                                            </p:tgtEl>
                                            <p:attrNameLst>
                                              <p:attrName>style.visibility</p:attrName>
                                            </p:attrNameLst>
                                          </p:cBhvr>
                                          <p:to>
                                            <p:strVal val="visible"/>
                                          </p:to>
                                        </p:set>
                                        <p:anim calcmode="lin" valueType="num" p14:bounceEnd="46000">
                                          <p:cBhvr additive="base">
                                            <p:cTn id="17" dur="500" fill="hold"/>
                                            <p:tgtEl>
                                              <p:spTgt spid="91"/>
                                            </p:tgtEl>
                                            <p:attrNameLst>
                                              <p:attrName>ppt_x</p:attrName>
                                            </p:attrNameLst>
                                          </p:cBhvr>
                                          <p:tavLst>
                                            <p:tav tm="0">
                                              <p:val>
                                                <p:strVal val="#ppt_x"/>
                                              </p:val>
                                            </p:tav>
                                            <p:tav tm="100000">
                                              <p:val>
                                                <p:strVal val="#ppt_x"/>
                                              </p:val>
                                            </p:tav>
                                          </p:tavLst>
                                        </p:anim>
                                        <p:anim calcmode="lin" valueType="num" p14:bounceEnd="46000">
                                          <p:cBhvr additive="base">
                                            <p:cTn id="18" dur="500" fill="hold"/>
                                            <p:tgtEl>
                                              <p:spTgt spid="91"/>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1" fill="hold" nodeType="afterEffect" p14:presetBounceEnd="46000">
                                      <p:stCondLst>
                                        <p:cond delay="0"/>
                                      </p:stCondLst>
                                      <p:childTnLst>
                                        <p:set>
                                          <p:cBhvr>
                                            <p:cTn id="21" dur="1" fill="hold">
                                              <p:stCondLst>
                                                <p:cond delay="0"/>
                                              </p:stCondLst>
                                            </p:cTn>
                                            <p:tgtEl>
                                              <p:spTgt spid="94"/>
                                            </p:tgtEl>
                                            <p:attrNameLst>
                                              <p:attrName>style.visibility</p:attrName>
                                            </p:attrNameLst>
                                          </p:cBhvr>
                                          <p:to>
                                            <p:strVal val="visible"/>
                                          </p:to>
                                        </p:set>
                                        <p:anim calcmode="lin" valueType="num" p14:bounceEnd="46000">
                                          <p:cBhvr additive="base">
                                            <p:cTn id="22" dur="500" fill="hold"/>
                                            <p:tgtEl>
                                              <p:spTgt spid="94"/>
                                            </p:tgtEl>
                                            <p:attrNameLst>
                                              <p:attrName>ppt_x</p:attrName>
                                            </p:attrNameLst>
                                          </p:cBhvr>
                                          <p:tavLst>
                                            <p:tav tm="0">
                                              <p:val>
                                                <p:strVal val="#ppt_x"/>
                                              </p:val>
                                            </p:tav>
                                            <p:tav tm="100000">
                                              <p:val>
                                                <p:strVal val="#ppt_x"/>
                                              </p:val>
                                            </p:tav>
                                          </p:tavLst>
                                        </p:anim>
                                        <p:anim calcmode="lin" valueType="num" p14:bounceEnd="46000">
                                          <p:cBhvr additive="base">
                                            <p:cTn id="23" dur="500" fill="hold"/>
                                            <p:tgtEl>
                                              <p:spTgt spid="94"/>
                                            </p:tgtEl>
                                            <p:attrNameLst>
                                              <p:attrName>ppt_y</p:attrName>
                                            </p:attrNameLst>
                                          </p:cBhvr>
                                          <p:tavLst>
                                            <p:tav tm="0">
                                              <p:val>
                                                <p:strVal val="0-#ppt_h/2"/>
                                              </p:val>
                                            </p:tav>
                                            <p:tav tm="100000">
                                              <p:val>
                                                <p:strVal val="#ppt_y"/>
                                              </p:val>
                                            </p:tav>
                                          </p:tavLst>
                                        </p:anim>
                                      </p:childTnLst>
                                    </p:cTn>
                                  </p:par>
                                </p:childTnLst>
                              </p:cTn>
                            </p:par>
                            <p:par>
                              <p:cTn id="24" fill="hold">
                                <p:stCondLst>
                                  <p:cond delay="2500"/>
                                </p:stCondLst>
                                <p:childTnLst>
                                  <p:par>
                                    <p:cTn id="25" presetID="2" presetClass="entr" presetSubtype="1" fill="hold" nodeType="afterEffect" p14:presetBounceEnd="46000">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14:bounceEnd="46000">
                                          <p:cBhvr additive="base">
                                            <p:cTn id="27" dur="500" fill="hold"/>
                                            <p:tgtEl>
                                              <p:spTgt spid="97"/>
                                            </p:tgtEl>
                                            <p:attrNameLst>
                                              <p:attrName>ppt_x</p:attrName>
                                            </p:attrNameLst>
                                          </p:cBhvr>
                                          <p:tavLst>
                                            <p:tav tm="0">
                                              <p:val>
                                                <p:strVal val="#ppt_x"/>
                                              </p:val>
                                            </p:tav>
                                            <p:tav tm="100000">
                                              <p:val>
                                                <p:strVal val="#ppt_x"/>
                                              </p:val>
                                            </p:tav>
                                          </p:tavLst>
                                        </p:anim>
                                        <p:anim calcmode="lin" valueType="num" p14:bounceEnd="46000">
                                          <p:cBhvr additive="base">
                                            <p:cTn id="28" dur="500" fill="hold"/>
                                            <p:tgtEl>
                                              <p:spTgt spid="97"/>
                                            </p:tgtEl>
                                            <p:attrNameLst>
                                              <p:attrName>ppt_y</p:attrName>
                                            </p:attrNameLst>
                                          </p:cBhvr>
                                          <p:tavLst>
                                            <p:tav tm="0">
                                              <p:val>
                                                <p:strVal val="0-#ppt_h/2"/>
                                              </p:val>
                                            </p:tav>
                                            <p:tav tm="100000">
                                              <p:val>
                                                <p:strVal val="#ppt_y"/>
                                              </p:val>
                                            </p:tav>
                                          </p:tavLst>
                                        </p:anim>
                                      </p:childTnLst>
                                    </p:cTn>
                                  </p:par>
                                </p:childTnLst>
                              </p:cTn>
                            </p:par>
                            <p:par>
                              <p:cTn id="29" fill="hold">
                                <p:stCondLst>
                                  <p:cond delay="3000"/>
                                </p:stCondLst>
                                <p:childTnLst>
                                  <p:par>
                                    <p:cTn id="30" presetID="2" presetClass="entr" presetSubtype="1" fill="hold" nodeType="afterEffect" p14:presetBounceEnd="46000">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14:bounceEnd="46000">
                                          <p:cBhvr additive="base">
                                            <p:cTn id="32" dur="500" fill="hold"/>
                                            <p:tgtEl>
                                              <p:spTgt spid="100"/>
                                            </p:tgtEl>
                                            <p:attrNameLst>
                                              <p:attrName>ppt_x</p:attrName>
                                            </p:attrNameLst>
                                          </p:cBhvr>
                                          <p:tavLst>
                                            <p:tav tm="0">
                                              <p:val>
                                                <p:strVal val="#ppt_x"/>
                                              </p:val>
                                            </p:tav>
                                            <p:tav tm="100000">
                                              <p:val>
                                                <p:strVal val="#ppt_x"/>
                                              </p:val>
                                            </p:tav>
                                          </p:tavLst>
                                        </p:anim>
                                        <p:anim calcmode="lin" valueType="num" p14:bounceEnd="46000">
                                          <p:cBhvr additive="base">
                                            <p:cTn id="33" dur="500" fill="hold"/>
                                            <p:tgtEl>
                                              <p:spTgt spid="100"/>
                                            </p:tgtEl>
                                            <p:attrNameLst>
                                              <p:attrName>ppt_y</p:attrName>
                                            </p:attrNameLst>
                                          </p:cBhvr>
                                          <p:tavLst>
                                            <p:tav tm="0">
                                              <p:val>
                                                <p:strVal val="0-#ppt_h/2"/>
                                              </p:val>
                                            </p:tav>
                                            <p:tav tm="100000">
                                              <p:val>
                                                <p:strVal val="#ppt_y"/>
                                              </p:val>
                                            </p:tav>
                                          </p:tavLst>
                                        </p:anim>
                                      </p:childTnLst>
                                    </p:cTn>
                                  </p:par>
                                </p:childTnLst>
                              </p:cTn>
                            </p:par>
                            <p:par>
                              <p:cTn id="34" fill="hold">
                                <p:stCondLst>
                                  <p:cond delay="3500"/>
                                </p:stCondLst>
                                <p:childTnLst>
                                  <p:par>
                                    <p:cTn id="35" presetID="2" presetClass="entr" presetSubtype="8" accel="30000" fill="hold" grpId="0" nodeType="afterEffect" p14:presetBounceEnd="36000">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14:bounceEnd="36000">
                                          <p:cBhvr additive="base">
                                            <p:cTn id="37" dur="500" fill="hold"/>
                                            <p:tgtEl>
                                              <p:spTgt spid="113"/>
                                            </p:tgtEl>
                                            <p:attrNameLst>
                                              <p:attrName>ppt_x</p:attrName>
                                            </p:attrNameLst>
                                          </p:cBhvr>
                                          <p:tavLst>
                                            <p:tav tm="0">
                                              <p:val>
                                                <p:strVal val="0-#ppt_w/2"/>
                                              </p:val>
                                            </p:tav>
                                            <p:tav tm="100000">
                                              <p:val>
                                                <p:strVal val="#ppt_x"/>
                                              </p:val>
                                            </p:tav>
                                          </p:tavLst>
                                        </p:anim>
                                        <p:anim calcmode="lin" valueType="num" p14:bounceEnd="36000">
                                          <p:cBhvr additive="base">
                                            <p:cTn id="38" dur="500" fill="hold"/>
                                            <p:tgtEl>
                                              <p:spTgt spid="113"/>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8" accel="30000" fill="hold" grpId="0" nodeType="afterEffect" p14:presetBounceEnd="36000">
                                      <p:stCondLst>
                                        <p:cond delay="0"/>
                                      </p:stCondLst>
                                      <p:childTnLst>
                                        <p:set>
                                          <p:cBhvr>
                                            <p:cTn id="41" dur="1" fill="hold">
                                              <p:stCondLst>
                                                <p:cond delay="0"/>
                                              </p:stCondLst>
                                            </p:cTn>
                                            <p:tgtEl>
                                              <p:spTgt spid="114"/>
                                            </p:tgtEl>
                                            <p:attrNameLst>
                                              <p:attrName>style.visibility</p:attrName>
                                            </p:attrNameLst>
                                          </p:cBhvr>
                                          <p:to>
                                            <p:strVal val="visible"/>
                                          </p:to>
                                        </p:set>
                                        <p:anim calcmode="lin" valueType="num" p14:bounceEnd="36000">
                                          <p:cBhvr additive="base">
                                            <p:cTn id="42" dur="500" fill="hold"/>
                                            <p:tgtEl>
                                              <p:spTgt spid="114"/>
                                            </p:tgtEl>
                                            <p:attrNameLst>
                                              <p:attrName>ppt_x</p:attrName>
                                            </p:attrNameLst>
                                          </p:cBhvr>
                                          <p:tavLst>
                                            <p:tav tm="0">
                                              <p:val>
                                                <p:strVal val="0-#ppt_w/2"/>
                                              </p:val>
                                            </p:tav>
                                            <p:tav tm="100000">
                                              <p:val>
                                                <p:strVal val="#ppt_x"/>
                                              </p:val>
                                            </p:tav>
                                          </p:tavLst>
                                        </p:anim>
                                        <p:anim calcmode="lin" valueType="num" p14:bounceEnd="36000">
                                          <p:cBhvr additive="base">
                                            <p:cTn id="43" dur="500" fill="hold"/>
                                            <p:tgtEl>
                                              <p:spTgt spid="114"/>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8" accel="30000" fill="hold" grpId="0" nodeType="afterEffect" p14:presetBounceEnd="36000">
                                      <p:stCondLst>
                                        <p:cond delay="0"/>
                                      </p:stCondLst>
                                      <p:childTnLst>
                                        <p:set>
                                          <p:cBhvr>
                                            <p:cTn id="46" dur="1" fill="hold">
                                              <p:stCondLst>
                                                <p:cond delay="0"/>
                                              </p:stCondLst>
                                            </p:cTn>
                                            <p:tgtEl>
                                              <p:spTgt spid="115"/>
                                            </p:tgtEl>
                                            <p:attrNameLst>
                                              <p:attrName>style.visibility</p:attrName>
                                            </p:attrNameLst>
                                          </p:cBhvr>
                                          <p:to>
                                            <p:strVal val="visible"/>
                                          </p:to>
                                        </p:set>
                                        <p:anim calcmode="lin" valueType="num" p14:bounceEnd="36000">
                                          <p:cBhvr additive="base">
                                            <p:cTn id="47" dur="500" fill="hold"/>
                                            <p:tgtEl>
                                              <p:spTgt spid="115"/>
                                            </p:tgtEl>
                                            <p:attrNameLst>
                                              <p:attrName>ppt_x</p:attrName>
                                            </p:attrNameLst>
                                          </p:cBhvr>
                                          <p:tavLst>
                                            <p:tav tm="0">
                                              <p:val>
                                                <p:strVal val="0-#ppt_w/2"/>
                                              </p:val>
                                            </p:tav>
                                            <p:tav tm="100000">
                                              <p:val>
                                                <p:strVal val="#ppt_x"/>
                                              </p:val>
                                            </p:tav>
                                          </p:tavLst>
                                        </p:anim>
                                        <p:anim calcmode="lin" valueType="num" p14:bounceEnd="36000">
                                          <p:cBhvr additive="base">
                                            <p:cTn id="48" dur="500" fill="hold"/>
                                            <p:tgtEl>
                                              <p:spTgt spid="115"/>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8" accel="30000" fill="hold" grpId="0" nodeType="afterEffect" p14:presetBounceEnd="36000">
                                      <p:stCondLst>
                                        <p:cond delay="0"/>
                                      </p:stCondLst>
                                      <p:childTnLst>
                                        <p:set>
                                          <p:cBhvr>
                                            <p:cTn id="51" dur="1" fill="hold">
                                              <p:stCondLst>
                                                <p:cond delay="0"/>
                                              </p:stCondLst>
                                            </p:cTn>
                                            <p:tgtEl>
                                              <p:spTgt spid="116"/>
                                            </p:tgtEl>
                                            <p:attrNameLst>
                                              <p:attrName>style.visibility</p:attrName>
                                            </p:attrNameLst>
                                          </p:cBhvr>
                                          <p:to>
                                            <p:strVal val="visible"/>
                                          </p:to>
                                        </p:set>
                                        <p:anim calcmode="lin" valueType="num" p14:bounceEnd="36000">
                                          <p:cBhvr additive="base">
                                            <p:cTn id="52" dur="500" fill="hold"/>
                                            <p:tgtEl>
                                              <p:spTgt spid="116"/>
                                            </p:tgtEl>
                                            <p:attrNameLst>
                                              <p:attrName>ppt_x</p:attrName>
                                            </p:attrNameLst>
                                          </p:cBhvr>
                                          <p:tavLst>
                                            <p:tav tm="0">
                                              <p:val>
                                                <p:strVal val="0-#ppt_w/2"/>
                                              </p:val>
                                            </p:tav>
                                            <p:tav tm="100000">
                                              <p:val>
                                                <p:strVal val="#ppt_x"/>
                                              </p:val>
                                            </p:tav>
                                          </p:tavLst>
                                        </p:anim>
                                        <p:anim calcmode="lin" valueType="num" p14:bounceEnd="36000">
                                          <p:cBhvr additive="base">
                                            <p:cTn id="53" dur="500" fill="hold"/>
                                            <p:tgtEl>
                                              <p:spTgt spid="116"/>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4" fill="hold" grpId="0" nodeType="afterEffect">
                                      <p:stCondLst>
                                        <p:cond delay="0"/>
                                      </p:stCondLst>
                                      <p:childTnLst>
                                        <p:set>
                                          <p:cBhvr>
                                            <p:cTn id="56" dur="1" fill="hold">
                                              <p:stCondLst>
                                                <p:cond delay="0"/>
                                              </p:stCondLst>
                                            </p:cTn>
                                            <p:tgtEl>
                                              <p:spTgt spid="128"/>
                                            </p:tgtEl>
                                            <p:attrNameLst>
                                              <p:attrName>style.visibility</p:attrName>
                                            </p:attrNameLst>
                                          </p:cBhvr>
                                          <p:to>
                                            <p:strVal val="visible"/>
                                          </p:to>
                                        </p:set>
                                        <p:anim calcmode="lin" valueType="num">
                                          <p:cBhvr additive="base">
                                            <p:cTn id="57" dur="250" fill="hold"/>
                                            <p:tgtEl>
                                              <p:spTgt spid="128"/>
                                            </p:tgtEl>
                                            <p:attrNameLst>
                                              <p:attrName>ppt_x</p:attrName>
                                            </p:attrNameLst>
                                          </p:cBhvr>
                                          <p:tavLst>
                                            <p:tav tm="0">
                                              <p:val>
                                                <p:strVal val="#ppt_x"/>
                                              </p:val>
                                            </p:tav>
                                            <p:tav tm="100000">
                                              <p:val>
                                                <p:strVal val="#ppt_x"/>
                                              </p:val>
                                            </p:tav>
                                          </p:tavLst>
                                        </p:anim>
                                        <p:anim calcmode="lin" valueType="num">
                                          <p:cBhvr additive="base">
                                            <p:cTn id="58" dur="250" fill="hold"/>
                                            <p:tgtEl>
                                              <p:spTgt spid="128"/>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2" presetClass="entr" presetSubtype="4" fill="hold" grpId="0" nodeType="afterEffect">
                                      <p:stCondLst>
                                        <p:cond delay="0"/>
                                      </p:stCondLst>
                                      <p:childTnLst>
                                        <p:set>
                                          <p:cBhvr>
                                            <p:cTn id="61" dur="1" fill="hold">
                                              <p:stCondLst>
                                                <p:cond delay="0"/>
                                              </p:stCondLst>
                                            </p:cTn>
                                            <p:tgtEl>
                                              <p:spTgt spid="129"/>
                                            </p:tgtEl>
                                            <p:attrNameLst>
                                              <p:attrName>style.visibility</p:attrName>
                                            </p:attrNameLst>
                                          </p:cBhvr>
                                          <p:to>
                                            <p:strVal val="visible"/>
                                          </p:to>
                                        </p:set>
                                        <p:anim calcmode="lin" valueType="num">
                                          <p:cBhvr additive="base">
                                            <p:cTn id="62" dur="250" fill="hold"/>
                                            <p:tgtEl>
                                              <p:spTgt spid="129"/>
                                            </p:tgtEl>
                                            <p:attrNameLst>
                                              <p:attrName>ppt_x</p:attrName>
                                            </p:attrNameLst>
                                          </p:cBhvr>
                                          <p:tavLst>
                                            <p:tav tm="0">
                                              <p:val>
                                                <p:strVal val="#ppt_x"/>
                                              </p:val>
                                            </p:tav>
                                            <p:tav tm="100000">
                                              <p:val>
                                                <p:strVal val="#ppt_x"/>
                                              </p:val>
                                            </p:tav>
                                          </p:tavLst>
                                        </p:anim>
                                        <p:anim calcmode="lin" valueType="num">
                                          <p:cBhvr additive="base">
                                            <p:cTn id="63" dur="250" fill="hold"/>
                                            <p:tgtEl>
                                              <p:spTgt spid="129"/>
                                            </p:tgtEl>
                                            <p:attrNameLst>
                                              <p:attrName>ppt_y</p:attrName>
                                            </p:attrNameLst>
                                          </p:cBhvr>
                                          <p:tavLst>
                                            <p:tav tm="0">
                                              <p:val>
                                                <p:strVal val="1+#ppt_h/2"/>
                                              </p:val>
                                            </p:tav>
                                            <p:tav tm="100000">
                                              <p:val>
                                                <p:strVal val="#ppt_y"/>
                                              </p:val>
                                            </p:tav>
                                          </p:tavLst>
                                        </p:anim>
                                      </p:childTnLst>
                                    </p:cTn>
                                  </p:par>
                                </p:childTnLst>
                              </p:cTn>
                            </p:par>
                            <p:par>
                              <p:cTn id="64" fill="hold">
                                <p:stCondLst>
                                  <p:cond delay="6500"/>
                                </p:stCondLst>
                                <p:childTnLst>
                                  <p:par>
                                    <p:cTn id="65" presetID="2" presetClass="entr" presetSubtype="4" fill="hold" grpId="0" nodeType="afterEffect">
                                      <p:stCondLst>
                                        <p:cond delay="0"/>
                                      </p:stCondLst>
                                      <p:childTnLst>
                                        <p:set>
                                          <p:cBhvr>
                                            <p:cTn id="66" dur="1" fill="hold">
                                              <p:stCondLst>
                                                <p:cond delay="0"/>
                                              </p:stCondLst>
                                            </p:cTn>
                                            <p:tgtEl>
                                              <p:spTgt spid="130"/>
                                            </p:tgtEl>
                                            <p:attrNameLst>
                                              <p:attrName>style.visibility</p:attrName>
                                            </p:attrNameLst>
                                          </p:cBhvr>
                                          <p:to>
                                            <p:strVal val="visible"/>
                                          </p:to>
                                        </p:set>
                                        <p:anim calcmode="lin" valueType="num">
                                          <p:cBhvr additive="base">
                                            <p:cTn id="67" dur="250" fill="hold"/>
                                            <p:tgtEl>
                                              <p:spTgt spid="130"/>
                                            </p:tgtEl>
                                            <p:attrNameLst>
                                              <p:attrName>ppt_x</p:attrName>
                                            </p:attrNameLst>
                                          </p:cBhvr>
                                          <p:tavLst>
                                            <p:tav tm="0">
                                              <p:val>
                                                <p:strVal val="#ppt_x"/>
                                              </p:val>
                                            </p:tav>
                                            <p:tav tm="100000">
                                              <p:val>
                                                <p:strVal val="#ppt_x"/>
                                              </p:val>
                                            </p:tav>
                                          </p:tavLst>
                                        </p:anim>
                                        <p:anim calcmode="lin" valueType="num">
                                          <p:cBhvr additive="base">
                                            <p:cTn id="68" dur="250" fill="hold"/>
                                            <p:tgtEl>
                                              <p:spTgt spid="130"/>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2" presetClass="entr" presetSubtype="4"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additive="base">
                                            <p:cTn id="72" dur="250" fill="hold"/>
                                            <p:tgtEl>
                                              <p:spTgt spid="131"/>
                                            </p:tgtEl>
                                            <p:attrNameLst>
                                              <p:attrName>ppt_x</p:attrName>
                                            </p:attrNameLst>
                                          </p:cBhvr>
                                          <p:tavLst>
                                            <p:tav tm="0">
                                              <p:val>
                                                <p:strVal val="#ppt_x"/>
                                              </p:val>
                                            </p:tav>
                                            <p:tav tm="100000">
                                              <p:val>
                                                <p:strVal val="#ppt_x"/>
                                              </p:val>
                                            </p:tav>
                                          </p:tavLst>
                                        </p:anim>
                                        <p:anim calcmode="lin" valueType="num">
                                          <p:cBhvr additive="base">
                                            <p:cTn id="73" dur="250" fill="hold"/>
                                            <p:tgtEl>
                                              <p:spTgt spid="131"/>
                                            </p:tgtEl>
                                            <p:attrNameLst>
                                              <p:attrName>ppt_y</p:attrName>
                                            </p:attrNameLst>
                                          </p:cBhvr>
                                          <p:tavLst>
                                            <p:tav tm="0">
                                              <p:val>
                                                <p:strVal val="1+#ppt_h/2"/>
                                              </p:val>
                                            </p:tav>
                                            <p:tav tm="100000">
                                              <p:val>
                                                <p:strVal val="#ppt_y"/>
                                              </p:val>
                                            </p:tav>
                                          </p:tavLst>
                                        </p:anim>
                                      </p:childTnLst>
                                    </p:cTn>
                                  </p:par>
                                </p:childTnLst>
                              </p:cTn>
                            </p:par>
                            <p:par>
                              <p:cTn id="74" fill="hold">
                                <p:stCondLst>
                                  <p:cond delay="7500"/>
                                </p:stCondLst>
                                <p:childTnLst>
                                  <p:par>
                                    <p:cTn id="75" presetID="2" presetClass="entr" presetSubtype="4" fill="hold" grpId="0" nodeType="afterEffect">
                                      <p:stCondLst>
                                        <p:cond delay="0"/>
                                      </p:stCondLst>
                                      <p:childTnLst>
                                        <p:set>
                                          <p:cBhvr>
                                            <p:cTn id="76" dur="1" fill="hold">
                                              <p:stCondLst>
                                                <p:cond delay="0"/>
                                              </p:stCondLst>
                                            </p:cTn>
                                            <p:tgtEl>
                                              <p:spTgt spid="118"/>
                                            </p:tgtEl>
                                            <p:attrNameLst>
                                              <p:attrName>style.visibility</p:attrName>
                                            </p:attrNameLst>
                                          </p:cBhvr>
                                          <p:to>
                                            <p:strVal val="visible"/>
                                          </p:to>
                                        </p:set>
                                        <p:anim calcmode="lin" valueType="num">
                                          <p:cBhvr additive="base">
                                            <p:cTn id="77" dur="250" fill="hold"/>
                                            <p:tgtEl>
                                              <p:spTgt spid="118"/>
                                            </p:tgtEl>
                                            <p:attrNameLst>
                                              <p:attrName>ppt_x</p:attrName>
                                            </p:attrNameLst>
                                          </p:cBhvr>
                                          <p:tavLst>
                                            <p:tav tm="0">
                                              <p:val>
                                                <p:strVal val="#ppt_x"/>
                                              </p:val>
                                            </p:tav>
                                            <p:tav tm="100000">
                                              <p:val>
                                                <p:strVal val="#ppt_x"/>
                                              </p:val>
                                            </p:tav>
                                          </p:tavLst>
                                        </p:anim>
                                        <p:anim calcmode="lin" valueType="num">
                                          <p:cBhvr additive="base">
                                            <p:cTn id="78" dur="250" fill="hold"/>
                                            <p:tgtEl>
                                              <p:spTgt spid="118"/>
                                            </p:tgtEl>
                                            <p:attrNameLst>
                                              <p:attrName>ppt_y</p:attrName>
                                            </p:attrNameLst>
                                          </p:cBhvr>
                                          <p:tavLst>
                                            <p:tav tm="0">
                                              <p:val>
                                                <p:strVal val="1+#ppt_h/2"/>
                                              </p:val>
                                            </p:tav>
                                            <p:tav tm="100000">
                                              <p:val>
                                                <p:strVal val="#ppt_y"/>
                                              </p:val>
                                            </p:tav>
                                          </p:tavLst>
                                        </p:anim>
                                      </p:childTnLst>
                                    </p:cTn>
                                  </p:par>
                                </p:childTnLst>
                              </p:cTn>
                            </p:par>
                            <p:par>
                              <p:cTn id="79" fill="hold">
                                <p:stCondLst>
                                  <p:cond delay="8000"/>
                                </p:stCondLst>
                                <p:childTnLst>
                                  <p:par>
                                    <p:cTn id="80" presetID="2" presetClass="entr" presetSubtype="4" fill="hold" grpId="0" nodeType="afterEffect">
                                      <p:stCondLst>
                                        <p:cond delay="0"/>
                                      </p:stCondLst>
                                      <p:childTnLst>
                                        <p:set>
                                          <p:cBhvr>
                                            <p:cTn id="81" dur="1" fill="hold">
                                              <p:stCondLst>
                                                <p:cond delay="0"/>
                                              </p:stCondLst>
                                            </p:cTn>
                                            <p:tgtEl>
                                              <p:spTgt spid="119"/>
                                            </p:tgtEl>
                                            <p:attrNameLst>
                                              <p:attrName>style.visibility</p:attrName>
                                            </p:attrNameLst>
                                          </p:cBhvr>
                                          <p:to>
                                            <p:strVal val="visible"/>
                                          </p:to>
                                        </p:set>
                                        <p:anim calcmode="lin" valueType="num">
                                          <p:cBhvr additive="base">
                                            <p:cTn id="82" dur="250" fill="hold"/>
                                            <p:tgtEl>
                                              <p:spTgt spid="119"/>
                                            </p:tgtEl>
                                            <p:attrNameLst>
                                              <p:attrName>ppt_x</p:attrName>
                                            </p:attrNameLst>
                                          </p:cBhvr>
                                          <p:tavLst>
                                            <p:tav tm="0">
                                              <p:val>
                                                <p:strVal val="#ppt_x"/>
                                              </p:val>
                                            </p:tav>
                                            <p:tav tm="100000">
                                              <p:val>
                                                <p:strVal val="#ppt_x"/>
                                              </p:val>
                                            </p:tav>
                                          </p:tavLst>
                                        </p:anim>
                                        <p:anim calcmode="lin" valueType="num">
                                          <p:cBhvr additive="base">
                                            <p:cTn id="83" dur="250" fill="hold"/>
                                            <p:tgtEl>
                                              <p:spTgt spid="119"/>
                                            </p:tgtEl>
                                            <p:attrNameLst>
                                              <p:attrName>ppt_y</p:attrName>
                                            </p:attrNameLst>
                                          </p:cBhvr>
                                          <p:tavLst>
                                            <p:tav tm="0">
                                              <p:val>
                                                <p:strVal val="1+#ppt_h/2"/>
                                              </p:val>
                                            </p:tav>
                                            <p:tav tm="100000">
                                              <p:val>
                                                <p:strVal val="#ppt_y"/>
                                              </p:val>
                                            </p:tav>
                                          </p:tavLst>
                                        </p:anim>
                                      </p:childTnLst>
                                    </p:cTn>
                                  </p:par>
                                </p:childTnLst>
                              </p:cTn>
                            </p:par>
                            <p:par>
                              <p:cTn id="84" fill="hold">
                                <p:stCondLst>
                                  <p:cond delay="8500"/>
                                </p:stCondLst>
                                <p:childTnLst>
                                  <p:par>
                                    <p:cTn id="85" presetID="2" presetClass="entr" presetSubtype="4" fill="hold" grpId="0" nodeType="afterEffect">
                                      <p:stCondLst>
                                        <p:cond delay="0"/>
                                      </p:stCondLst>
                                      <p:childTnLst>
                                        <p:set>
                                          <p:cBhvr>
                                            <p:cTn id="86" dur="1" fill="hold">
                                              <p:stCondLst>
                                                <p:cond delay="0"/>
                                              </p:stCondLst>
                                            </p:cTn>
                                            <p:tgtEl>
                                              <p:spTgt spid="120"/>
                                            </p:tgtEl>
                                            <p:attrNameLst>
                                              <p:attrName>style.visibility</p:attrName>
                                            </p:attrNameLst>
                                          </p:cBhvr>
                                          <p:to>
                                            <p:strVal val="visible"/>
                                          </p:to>
                                        </p:set>
                                        <p:anim calcmode="lin" valueType="num">
                                          <p:cBhvr additive="base">
                                            <p:cTn id="87" dur="250" fill="hold"/>
                                            <p:tgtEl>
                                              <p:spTgt spid="120"/>
                                            </p:tgtEl>
                                            <p:attrNameLst>
                                              <p:attrName>ppt_x</p:attrName>
                                            </p:attrNameLst>
                                          </p:cBhvr>
                                          <p:tavLst>
                                            <p:tav tm="0">
                                              <p:val>
                                                <p:strVal val="#ppt_x"/>
                                              </p:val>
                                            </p:tav>
                                            <p:tav tm="100000">
                                              <p:val>
                                                <p:strVal val="#ppt_x"/>
                                              </p:val>
                                            </p:tav>
                                          </p:tavLst>
                                        </p:anim>
                                        <p:anim calcmode="lin" valueType="num">
                                          <p:cBhvr additive="base">
                                            <p:cTn id="88" dur="250" fill="hold"/>
                                            <p:tgtEl>
                                              <p:spTgt spid="120"/>
                                            </p:tgtEl>
                                            <p:attrNameLst>
                                              <p:attrName>ppt_y</p:attrName>
                                            </p:attrNameLst>
                                          </p:cBhvr>
                                          <p:tavLst>
                                            <p:tav tm="0">
                                              <p:val>
                                                <p:strVal val="1+#ppt_h/2"/>
                                              </p:val>
                                            </p:tav>
                                            <p:tav tm="100000">
                                              <p:val>
                                                <p:strVal val="#ppt_y"/>
                                              </p:val>
                                            </p:tav>
                                          </p:tavLst>
                                        </p:anim>
                                      </p:childTnLst>
                                    </p:cTn>
                                  </p:par>
                                </p:childTnLst>
                              </p:cTn>
                            </p:par>
                            <p:par>
                              <p:cTn id="89" fill="hold">
                                <p:stCondLst>
                                  <p:cond delay="9000"/>
                                </p:stCondLst>
                                <p:childTnLst>
                                  <p:par>
                                    <p:cTn id="90" presetID="2" presetClass="entr" presetSubtype="4"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 calcmode="lin" valueType="num">
                                          <p:cBhvr additive="base">
                                            <p:cTn id="92" dur="250" fill="hold"/>
                                            <p:tgtEl>
                                              <p:spTgt spid="121"/>
                                            </p:tgtEl>
                                            <p:attrNameLst>
                                              <p:attrName>ppt_x</p:attrName>
                                            </p:attrNameLst>
                                          </p:cBhvr>
                                          <p:tavLst>
                                            <p:tav tm="0">
                                              <p:val>
                                                <p:strVal val="#ppt_x"/>
                                              </p:val>
                                            </p:tav>
                                            <p:tav tm="100000">
                                              <p:val>
                                                <p:strVal val="#ppt_x"/>
                                              </p:val>
                                            </p:tav>
                                          </p:tavLst>
                                        </p:anim>
                                        <p:anim calcmode="lin" valueType="num">
                                          <p:cBhvr additive="base">
                                            <p:cTn id="93" dur="250" fill="hold"/>
                                            <p:tgtEl>
                                              <p:spTgt spid="121"/>
                                            </p:tgtEl>
                                            <p:attrNameLst>
                                              <p:attrName>ppt_y</p:attrName>
                                            </p:attrNameLst>
                                          </p:cBhvr>
                                          <p:tavLst>
                                            <p:tav tm="0">
                                              <p:val>
                                                <p:strVal val="1+#ppt_h/2"/>
                                              </p:val>
                                            </p:tav>
                                            <p:tav tm="100000">
                                              <p:val>
                                                <p:strVal val="#ppt_y"/>
                                              </p:val>
                                            </p:tav>
                                          </p:tavLst>
                                        </p:anim>
                                      </p:childTnLst>
                                    </p:cTn>
                                  </p:par>
                                </p:childTnLst>
                              </p:cTn>
                            </p:par>
                            <p:par>
                              <p:cTn id="94" fill="hold">
                                <p:stCondLst>
                                  <p:cond delay="9500"/>
                                </p:stCondLst>
                                <p:childTnLst>
                                  <p:par>
                                    <p:cTn id="95" presetID="2" presetClass="entr" presetSubtype="4" fill="hold" grpId="0" nodeType="afterEffect">
                                      <p:stCondLst>
                                        <p:cond delay="0"/>
                                      </p:stCondLst>
                                      <p:childTnLst>
                                        <p:set>
                                          <p:cBhvr>
                                            <p:cTn id="96" dur="1" fill="hold">
                                              <p:stCondLst>
                                                <p:cond delay="0"/>
                                              </p:stCondLst>
                                            </p:cTn>
                                            <p:tgtEl>
                                              <p:spTgt spid="122"/>
                                            </p:tgtEl>
                                            <p:attrNameLst>
                                              <p:attrName>style.visibility</p:attrName>
                                            </p:attrNameLst>
                                          </p:cBhvr>
                                          <p:to>
                                            <p:strVal val="visible"/>
                                          </p:to>
                                        </p:set>
                                        <p:anim calcmode="lin" valueType="num">
                                          <p:cBhvr additive="base">
                                            <p:cTn id="97" dur="250" fill="hold"/>
                                            <p:tgtEl>
                                              <p:spTgt spid="122"/>
                                            </p:tgtEl>
                                            <p:attrNameLst>
                                              <p:attrName>ppt_x</p:attrName>
                                            </p:attrNameLst>
                                          </p:cBhvr>
                                          <p:tavLst>
                                            <p:tav tm="0">
                                              <p:val>
                                                <p:strVal val="#ppt_x"/>
                                              </p:val>
                                            </p:tav>
                                            <p:tav tm="100000">
                                              <p:val>
                                                <p:strVal val="#ppt_x"/>
                                              </p:val>
                                            </p:tav>
                                          </p:tavLst>
                                        </p:anim>
                                        <p:anim calcmode="lin" valueType="num">
                                          <p:cBhvr additive="base">
                                            <p:cTn id="98" dur="250" fill="hold"/>
                                            <p:tgtEl>
                                              <p:spTgt spid="122"/>
                                            </p:tgtEl>
                                            <p:attrNameLst>
                                              <p:attrName>ppt_y</p:attrName>
                                            </p:attrNameLst>
                                          </p:cBhvr>
                                          <p:tavLst>
                                            <p:tav tm="0">
                                              <p:val>
                                                <p:strVal val="1+#ppt_h/2"/>
                                              </p:val>
                                            </p:tav>
                                            <p:tav tm="100000">
                                              <p:val>
                                                <p:strVal val="#ppt_y"/>
                                              </p:val>
                                            </p:tav>
                                          </p:tavLst>
                                        </p:anim>
                                      </p:childTnLst>
                                    </p:cTn>
                                  </p:par>
                                </p:childTnLst>
                              </p:cTn>
                            </p:par>
                            <p:par>
                              <p:cTn id="99" fill="hold">
                                <p:stCondLst>
                                  <p:cond delay="10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250" fill="hold"/>
                                            <p:tgtEl>
                                              <p:spTgt spid="123"/>
                                            </p:tgtEl>
                                            <p:attrNameLst>
                                              <p:attrName>ppt_x</p:attrName>
                                            </p:attrNameLst>
                                          </p:cBhvr>
                                          <p:tavLst>
                                            <p:tav tm="0">
                                              <p:val>
                                                <p:strVal val="#ppt_x"/>
                                              </p:val>
                                            </p:tav>
                                            <p:tav tm="100000">
                                              <p:val>
                                                <p:strVal val="#ppt_x"/>
                                              </p:val>
                                            </p:tav>
                                          </p:tavLst>
                                        </p:anim>
                                        <p:anim calcmode="lin" valueType="num">
                                          <p:cBhvr additive="base">
                                            <p:cTn id="103" dur="25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0500"/>
                                </p:stCondLst>
                                <p:childTnLst>
                                  <p:par>
                                    <p:cTn id="105" presetID="2" presetClass="entr" presetSubtype="4" fill="hold" grpId="0" nodeType="afterEffect">
                                      <p:stCondLst>
                                        <p:cond delay="0"/>
                                      </p:stCondLst>
                                      <p:childTnLst>
                                        <p:set>
                                          <p:cBhvr>
                                            <p:cTn id="106" dur="1" fill="hold">
                                              <p:stCondLst>
                                                <p:cond delay="0"/>
                                              </p:stCondLst>
                                            </p:cTn>
                                            <p:tgtEl>
                                              <p:spTgt spid="124"/>
                                            </p:tgtEl>
                                            <p:attrNameLst>
                                              <p:attrName>style.visibility</p:attrName>
                                            </p:attrNameLst>
                                          </p:cBhvr>
                                          <p:to>
                                            <p:strVal val="visible"/>
                                          </p:to>
                                        </p:set>
                                        <p:anim calcmode="lin" valueType="num">
                                          <p:cBhvr additive="base">
                                            <p:cTn id="107" dur="250" fill="hold"/>
                                            <p:tgtEl>
                                              <p:spTgt spid="124"/>
                                            </p:tgtEl>
                                            <p:attrNameLst>
                                              <p:attrName>ppt_x</p:attrName>
                                            </p:attrNameLst>
                                          </p:cBhvr>
                                          <p:tavLst>
                                            <p:tav tm="0">
                                              <p:val>
                                                <p:strVal val="#ppt_x"/>
                                              </p:val>
                                            </p:tav>
                                            <p:tav tm="100000">
                                              <p:val>
                                                <p:strVal val="#ppt_x"/>
                                              </p:val>
                                            </p:tav>
                                          </p:tavLst>
                                        </p:anim>
                                        <p:anim calcmode="lin" valueType="num">
                                          <p:cBhvr additive="base">
                                            <p:cTn id="108" dur="250" fill="hold"/>
                                            <p:tgtEl>
                                              <p:spTgt spid="124"/>
                                            </p:tgtEl>
                                            <p:attrNameLst>
                                              <p:attrName>ppt_y</p:attrName>
                                            </p:attrNameLst>
                                          </p:cBhvr>
                                          <p:tavLst>
                                            <p:tav tm="0">
                                              <p:val>
                                                <p:strVal val="1+#ppt_h/2"/>
                                              </p:val>
                                            </p:tav>
                                            <p:tav tm="100000">
                                              <p:val>
                                                <p:strVal val="#ppt_y"/>
                                              </p:val>
                                            </p:tav>
                                          </p:tavLst>
                                        </p:anim>
                                      </p:childTnLst>
                                    </p:cTn>
                                  </p:par>
                                </p:childTnLst>
                              </p:cTn>
                            </p:par>
                            <p:par>
                              <p:cTn id="109" fill="hold">
                                <p:stCondLst>
                                  <p:cond delay="11000"/>
                                </p:stCondLst>
                                <p:childTnLst>
                                  <p:par>
                                    <p:cTn id="110" presetID="2" presetClass="entr" presetSubtype="4" fill="hold" grpId="0" nodeType="afterEffect">
                                      <p:stCondLst>
                                        <p:cond delay="0"/>
                                      </p:stCondLst>
                                      <p:childTnLst>
                                        <p:set>
                                          <p:cBhvr>
                                            <p:cTn id="111" dur="1" fill="hold">
                                              <p:stCondLst>
                                                <p:cond delay="0"/>
                                              </p:stCondLst>
                                            </p:cTn>
                                            <p:tgtEl>
                                              <p:spTgt spid="125"/>
                                            </p:tgtEl>
                                            <p:attrNameLst>
                                              <p:attrName>style.visibility</p:attrName>
                                            </p:attrNameLst>
                                          </p:cBhvr>
                                          <p:to>
                                            <p:strVal val="visible"/>
                                          </p:to>
                                        </p:set>
                                        <p:anim calcmode="lin" valueType="num">
                                          <p:cBhvr additive="base">
                                            <p:cTn id="112" dur="250" fill="hold"/>
                                            <p:tgtEl>
                                              <p:spTgt spid="125"/>
                                            </p:tgtEl>
                                            <p:attrNameLst>
                                              <p:attrName>ppt_x</p:attrName>
                                            </p:attrNameLst>
                                          </p:cBhvr>
                                          <p:tavLst>
                                            <p:tav tm="0">
                                              <p:val>
                                                <p:strVal val="#ppt_x"/>
                                              </p:val>
                                            </p:tav>
                                            <p:tav tm="100000">
                                              <p:val>
                                                <p:strVal val="#ppt_x"/>
                                              </p:val>
                                            </p:tav>
                                          </p:tavLst>
                                        </p:anim>
                                        <p:anim calcmode="lin" valueType="num">
                                          <p:cBhvr additive="base">
                                            <p:cTn id="113" dur="250" fill="hold"/>
                                            <p:tgtEl>
                                              <p:spTgt spid="125"/>
                                            </p:tgtEl>
                                            <p:attrNameLst>
                                              <p:attrName>ppt_y</p:attrName>
                                            </p:attrNameLst>
                                          </p:cBhvr>
                                          <p:tavLst>
                                            <p:tav tm="0">
                                              <p:val>
                                                <p:strVal val="1+#ppt_h/2"/>
                                              </p:val>
                                            </p:tav>
                                            <p:tav tm="100000">
                                              <p:val>
                                                <p:strVal val="#ppt_y"/>
                                              </p:val>
                                            </p:tav>
                                          </p:tavLst>
                                        </p:anim>
                                      </p:childTnLst>
                                    </p:cTn>
                                  </p:par>
                                </p:childTnLst>
                              </p:cTn>
                            </p:par>
                            <p:par>
                              <p:cTn id="114" fill="hold">
                                <p:stCondLst>
                                  <p:cond delay="11500"/>
                                </p:stCondLst>
                                <p:childTnLst>
                                  <p:par>
                                    <p:cTn id="115" presetID="10" presetClass="entr" presetSubtype="0" fill="hold" grpId="0" nodeType="afterEffect">
                                      <p:stCondLst>
                                        <p:cond delay="0"/>
                                      </p:stCondLst>
                                      <p:childTnLst>
                                        <p:set>
                                          <p:cBhvr>
                                            <p:cTn id="116" dur="1" fill="hold">
                                              <p:stCondLst>
                                                <p:cond delay="0"/>
                                              </p:stCondLst>
                                            </p:cTn>
                                            <p:tgtEl>
                                              <p:spTgt spid="139"/>
                                            </p:tgtEl>
                                            <p:attrNameLst>
                                              <p:attrName>style.visibility</p:attrName>
                                            </p:attrNameLst>
                                          </p:cBhvr>
                                          <p:to>
                                            <p:strVal val="visible"/>
                                          </p:to>
                                        </p:set>
                                        <p:animEffect transition="in" filter="fade">
                                          <p:cBhvr>
                                            <p:cTn id="11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8" grpId="0"/>
          <p:bldP spid="119" grpId="0"/>
          <p:bldP spid="120" grpId="0"/>
          <p:bldP spid="121" grpId="0"/>
          <p:bldP spid="122" grpId="0"/>
          <p:bldP spid="123" grpId="0"/>
          <p:bldP spid="124" grpId="0"/>
          <p:bldP spid="125" grpId="0"/>
          <p:bldP spid="128" grpId="0"/>
          <p:bldP spid="129" grpId="0"/>
          <p:bldP spid="130" grpId="0"/>
          <p:bldP spid="131" grpId="0"/>
          <p:bldP spid="1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p:cTn id="7" dur="500" fill="hold"/>
                                            <p:tgtEl>
                                              <p:spTgt spid="133"/>
                                            </p:tgtEl>
                                            <p:attrNameLst>
                                              <p:attrName>ppt_w</p:attrName>
                                            </p:attrNameLst>
                                          </p:cBhvr>
                                          <p:tavLst>
                                            <p:tav tm="0">
                                              <p:val>
                                                <p:fltVal val="0"/>
                                              </p:val>
                                            </p:tav>
                                            <p:tav tm="100000">
                                              <p:val>
                                                <p:strVal val="#ppt_w"/>
                                              </p:val>
                                            </p:tav>
                                          </p:tavLst>
                                        </p:anim>
                                        <p:anim calcmode="lin" valueType="num">
                                          <p:cBhvr>
                                            <p:cTn id="8" dur="500" fill="hold"/>
                                            <p:tgtEl>
                                              <p:spTgt spid="133"/>
                                            </p:tgtEl>
                                            <p:attrNameLst>
                                              <p:attrName>ppt_h</p:attrName>
                                            </p:attrNameLst>
                                          </p:cBhvr>
                                          <p:tavLst>
                                            <p:tav tm="0">
                                              <p:val>
                                                <p:fltVal val="0"/>
                                              </p:val>
                                            </p:tav>
                                            <p:tav tm="100000">
                                              <p:val>
                                                <p:strVal val="#ppt_h"/>
                                              </p:val>
                                            </p:tav>
                                          </p:tavLst>
                                        </p:anim>
                                        <p:animEffect transition="in" filter="fade">
                                          <p:cBhvr>
                                            <p:cTn id="9" dur="500"/>
                                            <p:tgtEl>
                                              <p:spTgt spid="13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wipe(left)">
                                          <p:cBhvr>
                                            <p:cTn id="13" dur="1000"/>
                                            <p:tgtEl>
                                              <p:spTgt spid="106"/>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91"/>
                                            </p:tgtEl>
                                            <p:attrNameLst>
                                              <p:attrName>style.visibility</p:attrName>
                                            </p:attrNameLst>
                                          </p:cBhvr>
                                          <p:to>
                                            <p:strVal val="visible"/>
                                          </p:to>
                                        </p:set>
                                        <p:anim calcmode="lin" valueType="num">
                                          <p:cBhvr additive="base">
                                            <p:cTn id="17" dur="500" fill="hold"/>
                                            <p:tgtEl>
                                              <p:spTgt spid="91"/>
                                            </p:tgtEl>
                                            <p:attrNameLst>
                                              <p:attrName>ppt_x</p:attrName>
                                            </p:attrNameLst>
                                          </p:cBhvr>
                                          <p:tavLst>
                                            <p:tav tm="0">
                                              <p:val>
                                                <p:strVal val="#ppt_x"/>
                                              </p:val>
                                            </p:tav>
                                            <p:tav tm="100000">
                                              <p:val>
                                                <p:strVal val="#ppt_x"/>
                                              </p:val>
                                            </p:tav>
                                          </p:tavLst>
                                        </p:anim>
                                        <p:anim calcmode="lin" valueType="num">
                                          <p:cBhvr additive="base">
                                            <p:cTn id="18" dur="500" fill="hold"/>
                                            <p:tgtEl>
                                              <p:spTgt spid="91"/>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1" fill="hold" nodeType="afterEffect">
                                      <p:stCondLst>
                                        <p:cond delay="0"/>
                                      </p:stCondLst>
                                      <p:childTnLst>
                                        <p:set>
                                          <p:cBhvr>
                                            <p:cTn id="21" dur="1" fill="hold">
                                              <p:stCondLst>
                                                <p:cond delay="0"/>
                                              </p:stCondLst>
                                            </p:cTn>
                                            <p:tgtEl>
                                              <p:spTgt spid="94"/>
                                            </p:tgtEl>
                                            <p:attrNameLst>
                                              <p:attrName>style.visibility</p:attrName>
                                            </p:attrNameLst>
                                          </p:cBhvr>
                                          <p:to>
                                            <p:strVal val="visible"/>
                                          </p:to>
                                        </p:set>
                                        <p:anim calcmode="lin" valueType="num">
                                          <p:cBhvr additive="base">
                                            <p:cTn id="22" dur="500" fill="hold"/>
                                            <p:tgtEl>
                                              <p:spTgt spid="94"/>
                                            </p:tgtEl>
                                            <p:attrNameLst>
                                              <p:attrName>ppt_x</p:attrName>
                                            </p:attrNameLst>
                                          </p:cBhvr>
                                          <p:tavLst>
                                            <p:tav tm="0">
                                              <p:val>
                                                <p:strVal val="#ppt_x"/>
                                              </p:val>
                                            </p:tav>
                                            <p:tav tm="100000">
                                              <p:val>
                                                <p:strVal val="#ppt_x"/>
                                              </p:val>
                                            </p:tav>
                                          </p:tavLst>
                                        </p:anim>
                                        <p:anim calcmode="lin" valueType="num">
                                          <p:cBhvr additive="base">
                                            <p:cTn id="23" dur="500" fill="hold"/>
                                            <p:tgtEl>
                                              <p:spTgt spid="94"/>
                                            </p:tgtEl>
                                            <p:attrNameLst>
                                              <p:attrName>ppt_y</p:attrName>
                                            </p:attrNameLst>
                                          </p:cBhvr>
                                          <p:tavLst>
                                            <p:tav tm="0">
                                              <p:val>
                                                <p:strVal val="0-#ppt_h/2"/>
                                              </p:val>
                                            </p:tav>
                                            <p:tav tm="100000">
                                              <p:val>
                                                <p:strVal val="#ppt_y"/>
                                              </p:val>
                                            </p:tav>
                                          </p:tavLst>
                                        </p:anim>
                                      </p:childTnLst>
                                    </p:cTn>
                                  </p:par>
                                </p:childTnLst>
                              </p:cTn>
                            </p:par>
                            <p:par>
                              <p:cTn id="24" fill="hold">
                                <p:stCondLst>
                                  <p:cond delay="2500"/>
                                </p:stCondLst>
                                <p:childTnLst>
                                  <p:par>
                                    <p:cTn id="25" presetID="2" presetClass="entr" presetSubtype="1" fill="hold" nodeType="after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0-#ppt_h/2"/>
                                              </p:val>
                                            </p:tav>
                                            <p:tav tm="100000">
                                              <p:val>
                                                <p:strVal val="#ppt_y"/>
                                              </p:val>
                                            </p:tav>
                                          </p:tavLst>
                                        </p:anim>
                                      </p:childTnLst>
                                    </p:cTn>
                                  </p:par>
                                </p:childTnLst>
                              </p:cTn>
                            </p:par>
                            <p:par>
                              <p:cTn id="29" fill="hold">
                                <p:stCondLst>
                                  <p:cond delay="3000"/>
                                </p:stCondLst>
                                <p:childTnLst>
                                  <p:par>
                                    <p:cTn id="30" presetID="2" presetClass="entr" presetSubtype="1" fill="hold" nodeType="after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additive="base">
                                            <p:cTn id="32" dur="500" fill="hold"/>
                                            <p:tgtEl>
                                              <p:spTgt spid="100"/>
                                            </p:tgtEl>
                                            <p:attrNameLst>
                                              <p:attrName>ppt_x</p:attrName>
                                            </p:attrNameLst>
                                          </p:cBhvr>
                                          <p:tavLst>
                                            <p:tav tm="0">
                                              <p:val>
                                                <p:strVal val="#ppt_x"/>
                                              </p:val>
                                            </p:tav>
                                            <p:tav tm="100000">
                                              <p:val>
                                                <p:strVal val="#ppt_x"/>
                                              </p:val>
                                            </p:tav>
                                          </p:tavLst>
                                        </p:anim>
                                        <p:anim calcmode="lin" valueType="num">
                                          <p:cBhvr additive="base">
                                            <p:cTn id="33" dur="500" fill="hold"/>
                                            <p:tgtEl>
                                              <p:spTgt spid="100"/>
                                            </p:tgtEl>
                                            <p:attrNameLst>
                                              <p:attrName>ppt_y</p:attrName>
                                            </p:attrNameLst>
                                          </p:cBhvr>
                                          <p:tavLst>
                                            <p:tav tm="0">
                                              <p:val>
                                                <p:strVal val="0-#ppt_h/2"/>
                                              </p:val>
                                            </p:tav>
                                            <p:tav tm="100000">
                                              <p:val>
                                                <p:strVal val="#ppt_y"/>
                                              </p:val>
                                            </p:tav>
                                          </p:tavLst>
                                        </p:anim>
                                      </p:childTnLst>
                                    </p:cTn>
                                  </p:par>
                                </p:childTnLst>
                              </p:cTn>
                            </p:par>
                            <p:par>
                              <p:cTn id="34" fill="hold">
                                <p:stCondLst>
                                  <p:cond delay="3500"/>
                                </p:stCondLst>
                                <p:childTnLst>
                                  <p:par>
                                    <p:cTn id="35" presetID="2" presetClass="entr" presetSubtype="8" accel="30000" fill="hold" grpId="0" nodeType="afterEffect">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cBhvr additive="base">
                                            <p:cTn id="37" dur="500" fill="hold"/>
                                            <p:tgtEl>
                                              <p:spTgt spid="113"/>
                                            </p:tgtEl>
                                            <p:attrNameLst>
                                              <p:attrName>ppt_x</p:attrName>
                                            </p:attrNameLst>
                                          </p:cBhvr>
                                          <p:tavLst>
                                            <p:tav tm="0">
                                              <p:val>
                                                <p:strVal val="0-#ppt_w/2"/>
                                              </p:val>
                                            </p:tav>
                                            <p:tav tm="100000">
                                              <p:val>
                                                <p:strVal val="#ppt_x"/>
                                              </p:val>
                                            </p:tav>
                                          </p:tavLst>
                                        </p:anim>
                                        <p:anim calcmode="lin" valueType="num">
                                          <p:cBhvr additive="base">
                                            <p:cTn id="38" dur="500" fill="hold"/>
                                            <p:tgtEl>
                                              <p:spTgt spid="113"/>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8" accel="30000" fill="hold" grpId="0" nodeType="afterEffect">
                                      <p:stCondLst>
                                        <p:cond delay="0"/>
                                      </p:stCondLst>
                                      <p:childTnLst>
                                        <p:set>
                                          <p:cBhvr>
                                            <p:cTn id="41" dur="1" fill="hold">
                                              <p:stCondLst>
                                                <p:cond delay="0"/>
                                              </p:stCondLst>
                                            </p:cTn>
                                            <p:tgtEl>
                                              <p:spTgt spid="114"/>
                                            </p:tgtEl>
                                            <p:attrNameLst>
                                              <p:attrName>style.visibility</p:attrName>
                                            </p:attrNameLst>
                                          </p:cBhvr>
                                          <p:to>
                                            <p:strVal val="visible"/>
                                          </p:to>
                                        </p:set>
                                        <p:anim calcmode="lin" valueType="num">
                                          <p:cBhvr additive="base">
                                            <p:cTn id="42" dur="500" fill="hold"/>
                                            <p:tgtEl>
                                              <p:spTgt spid="114"/>
                                            </p:tgtEl>
                                            <p:attrNameLst>
                                              <p:attrName>ppt_x</p:attrName>
                                            </p:attrNameLst>
                                          </p:cBhvr>
                                          <p:tavLst>
                                            <p:tav tm="0">
                                              <p:val>
                                                <p:strVal val="0-#ppt_w/2"/>
                                              </p:val>
                                            </p:tav>
                                            <p:tav tm="100000">
                                              <p:val>
                                                <p:strVal val="#ppt_x"/>
                                              </p:val>
                                            </p:tav>
                                          </p:tavLst>
                                        </p:anim>
                                        <p:anim calcmode="lin" valueType="num">
                                          <p:cBhvr additive="base">
                                            <p:cTn id="43" dur="500" fill="hold"/>
                                            <p:tgtEl>
                                              <p:spTgt spid="114"/>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8" accel="30000" fill="hold" grpId="0" nodeType="afterEffect">
                                      <p:stCondLst>
                                        <p:cond delay="0"/>
                                      </p:stCondLst>
                                      <p:childTnLst>
                                        <p:set>
                                          <p:cBhvr>
                                            <p:cTn id="46" dur="1" fill="hold">
                                              <p:stCondLst>
                                                <p:cond delay="0"/>
                                              </p:stCondLst>
                                            </p:cTn>
                                            <p:tgtEl>
                                              <p:spTgt spid="115"/>
                                            </p:tgtEl>
                                            <p:attrNameLst>
                                              <p:attrName>style.visibility</p:attrName>
                                            </p:attrNameLst>
                                          </p:cBhvr>
                                          <p:to>
                                            <p:strVal val="visible"/>
                                          </p:to>
                                        </p:set>
                                        <p:anim calcmode="lin" valueType="num">
                                          <p:cBhvr additive="base">
                                            <p:cTn id="47" dur="500" fill="hold"/>
                                            <p:tgtEl>
                                              <p:spTgt spid="115"/>
                                            </p:tgtEl>
                                            <p:attrNameLst>
                                              <p:attrName>ppt_x</p:attrName>
                                            </p:attrNameLst>
                                          </p:cBhvr>
                                          <p:tavLst>
                                            <p:tav tm="0">
                                              <p:val>
                                                <p:strVal val="0-#ppt_w/2"/>
                                              </p:val>
                                            </p:tav>
                                            <p:tav tm="100000">
                                              <p:val>
                                                <p:strVal val="#ppt_x"/>
                                              </p:val>
                                            </p:tav>
                                          </p:tavLst>
                                        </p:anim>
                                        <p:anim calcmode="lin" valueType="num">
                                          <p:cBhvr additive="base">
                                            <p:cTn id="48" dur="500" fill="hold"/>
                                            <p:tgtEl>
                                              <p:spTgt spid="115"/>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8" accel="30000" fill="hold" grpId="0" nodeType="afterEffect">
                                      <p:stCondLst>
                                        <p:cond delay="0"/>
                                      </p:stCondLst>
                                      <p:childTnLst>
                                        <p:set>
                                          <p:cBhvr>
                                            <p:cTn id="51" dur="1" fill="hold">
                                              <p:stCondLst>
                                                <p:cond delay="0"/>
                                              </p:stCondLst>
                                            </p:cTn>
                                            <p:tgtEl>
                                              <p:spTgt spid="116"/>
                                            </p:tgtEl>
                                            <p:attrNameLst>
                                              <p:attrName>style.visibility</p:attrName>
                                            </p:attrNameLst>
                                          </p:cBhvr>
                                          <p:to>
                                            <p:strVal val="visible"/>
                                          </p:to>
                                        </p:set>
                                        <p:anim calcmode="lin" valueType="num">
                                          <p:cBhvr additive="base">
                                            <p:cTn id="52" dur="500" fill="hold"/>
                                            <p:tgtEl>
                                              <p:spTgt spid="116"/>
                                            </p:tgtEl>
                                            <p:attrNameLst>
                                              <p:attrName>ppt_x</p:attrName>
                                            </p:attrNameLst>
                                          </p:cBhvr>
                                          <p:tavLst>
                                            <p:tav tm="0">
                                              <p:val>
                                                <p:strVal val="0-#ppt_w/2"/>
                                              </p:val>
                                            </p:tav>
                                            <p:tav tm="100000">
                                              <p:val>
                                                <p:strVal val="#ppt_x"/>
                                              </p:val>
                                            </p:tav>
                                          </p:tavLst>
                                        </p:anim>
                                        <p:anim calcmode="lin" valueType="num">
                                          <p:cBhvr additive="base">
                                            <p:cTn id="53" dur="500" fill="hold"/>
                                            <p:tgtEl>
                                              <p:spTgt spid="116"/>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4" fill="hold" grpId="0" nodeType="afterEffect">
                                      <p:stCondLst>
                                        <p:cond delay="0"/>
                                      </p:stCondLst>
                                      <p:childTnLst>
                                        <p:set>
                                          <p:cBhvr>
                                            <p:cTn id="56" dur="1" fill="hold">
                                              <p:stCondLst>
                                                <p:cond delay="0"/>
                                              </p:stCondLst>
                                            </p:cTn>
                                            <p:tgtEl>
                                              <p:spTgt spid="128"/>
                                            </p:tgtEl>
                                            <p:attrNameLst>
                                              <p:attrName>style.visibility</p:attrName>
                                            </p:attrNameLst>
                                          </p:cBhvr>
                                          <p:to>
                                            <p:strVal val="visible"/>
                                          </p:to>
                                        </p:set>
                                        <p:anim calcmode="lin" valueType="num">
                                          <p:cBhvr additive="base">
                                            <p:cTn id="57" dur="250" fill="hold"/>
                                            <p:tgtEl>
                                              <p:spTgt spid="128"/>
                                            </p:tgtEl>
                                            <p:attrNameLst>
                                              <p:attrName>ppt_x</p:attrName>
                                            </p:attrNameLst>
                                          </p:cBhvr>
                                          <p:tavLst>
                                            <p:tav tm="0">
                                              <p:val>
                                                <p:strVal val="#ppt_x"/>
                                              </p:val>
                                            </p:tav>
                                            <p:tav tm="100000">
                                              <p:val>
                                                <p:strVal val="#ppt_x"/>
                                              </p:val>
                                            </p:tav>
                                          </p:tavLst>
                                        </p:anim>
                                        <p:anim calcmode="lin" valueType="num">
                                          <p:cBhvr additive="base">
                                            <p:cTn id="58" dur="250" fill="hold"/>
                                            <p:tgtEl>
                                              <p:spTgt spid="128"/>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2" presetClass="entr" presetSubtype="4" fill="hold" grpId="0" nodeType="afterEffect">
                                      <p:stCondLst>
                                        <p:cond delay="0"/>
                                      </p:stCondLst>
                                      <p:childTnLst>
                                        <p:set>
                                          <p:cBhvr>
                                            <p:cTn id="61" dur="1" fill="hold">
                                              <p:stCondLst>
                                                <p:cond delay="0"/>
                                              </p:stCondLst>
                                            </p:cTn>
                                            <p:tgtEl>
                                              <p:spTgt spid="129"/>
                                            </p:tgtEl>
                                            <p:attrNameLst>
                                              <p:attrName>style.visibility</p:attrName>
                                            </p:attrNameLst>
                                          </p:cBhvr>
                                          <p:to>
                                            <p:strVal val="visible"/>
                                          </p:to>
                                        </p:set>
                                        <p:anim calcmode="lin" valueType="num">
                                          <p:cBhvr additive="base">
                                            <p:cTn id="62" dur="250" fill="hold"/>
                                            <p:tgtEl>
                                              <p:spTgt spid="129"/>
                                            </p:tgtEl>
                                            <p:attrNameLst>
                                              <p:attrName>ppt_x</p:attrName>
                                            </p:attrNameLst>
                                          </p:cBhvr>
                                          <p:tavLst>
                                            <p:tav tm="0">
                                              <p:val>
                                                <p:strVal val="#ppt_x"/>
                                              </p:val>
                                            </p:tav>
                                            <p:tav tm="100000">
                                              <p:val>
                                                <p:strVal val="#ppt_x"/>
                                              </p:val>
                                            </p:tav>
                                          </p:tavLst>
                                        </p:anim>
                                        <p:anim calcmode="lin" valueType="num">
                                          <p:cBhvr additive="base">
                                            <p:cTn id="63" dur="250" fill="hold"/>
                                            <p:tgtEl>
                                              <p:spTgt spid="129"/>
                                            </p:tgtEl>
                                            <p:attrNameLst>
                                              <p:attrName>ppt_y</p:attrName>
                                            </p:attrNameLst>
                                          </p:cBhvr>
                                          <p:tavLst>
                                            <p:tav tm="0">
                                              <p:val>
                                                <p:strVal val="1+#ppt_h/2"/>
                                              </p:val>
                                            </p:tav>
                                            <p:tav tm="100000">
                                              <p:val>
                                                <p:strVal val="#ppt_y"/>
                                              </p:val>
                                            </p:tav>
                                          </p:tavLst>
                                        </p:anim>
                                      </p:childTnLst>
                                    </p:cTn>
                                  </p:par>
                                </p:childTnLst>
                              </p:cTn>
                            </p:par>
                            <p:par>
                              <p:cTn id="64" fill="hold">
                                <p:stCondLst>
                                  <p:cond delay="6500"/>
                                </p:stCondLst>
                                <p:childTnLst>
                                  <p:par>
                                    <p:cTn id="65" presetID="2" presetClass="entr" presetSubtype="4" fill="hold" grpId="0" nodeType="afterEffect">
                                      <p:stCondLst>
                                        <p:cond delay="0"/>
                                      </p:stCondLst>
                                      <p:childTnLst>
                                        <p:set>
                                          <p:cBhvr>
                                            <p:cTn id="66" dur="1" fill="hold">
                                              <p:stCondLst>
                                                <p:cond delay="0"/>
                                              </p:stCondLst>
                                            </p:cTn>
                                            <p:tgtEl>
                                              <p:spTgt spid="130"/>
                                            </p:tgtEl>
                                            <p:attrNameLst>
                                              <p:attrName>style.visibility</p:attrName>
                                            </p:attrNameLst>
                                          </p:cBhvr>
                                          <p:to>
                                            <p:strVal val="visible"/>
                                          </p:to>
                                        </p:set>
                                        <p:anim calcmode="lin" valueType="num">
                                          <p:cBhvr additive="base">
                                            <p:cTn id="67" dur="250" fill="hold"/>
                                            <p:tgtEl>
                                              <p:spTgt spid="130"/>
                                            </p:tgtEl>
                                            <p:attrNameLst>
                                              <p:attrName>ppt_x</p:attrName>
                                            </p:attrNameLst>
                                          </p:cBhvr>
                                          <p:tavLst>
                                            <p:tav tm="0">
                                              <p:val>
                                                <p:strVal val="#ppt_x"/>
                                              </p:val>
                                            </p:tav>
                                            <p:tav tm="100000">
                                              <p:val>
                                                <p:strVal val="#ppt_x"/>
                                              </p:val>
                                            </p:tav>
                                          </p:tavLst>
                                        </p:anim>
                                        <p:anim calcmode="lin" valueType="num">
                                          <p:cBhvr additive="base">
                                            <p:cTn id="68" dur="250" fill="hold"/>
                                            <p:tgtEl>
                                              <p:spTgt spid="130"/>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2" presetClass="entr" presetSubtype="4"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additive="base">
                                            <p:cTn id="72" dur="250" fill="hold"/>
                                            <p:tgtEl>
                                              <p:spTgt spid="131"/>
                                            </p:tgtEl>
                                            <p:attrNameLst>
                                              <p:attrName>ppt_x</p:attrName>
                                            </p:attrNameLst>
                                          </p:cBhvr>
                                          <p:tavLst>
                                            <p:tav tm="0">
                                              <p:val>
                                                <p:strVal val="#ppt_x"/>
                                              </p:val>
                                            </p:tav>
                                            <p:tav tm="100000">
                                              <p:val>
                                                <p:strVal val="#ppt_x"/>
                                              </p:val>
                                            </p:tav>
                                          </p:tavLst>
                                        </p:anim>
                                        <p:anim calcmode="lin" valueType="num">
                                          <p:cBhvr additive="base">
                                            <p:cTn id="73" dur="250" fill="hold"/>
                                            <p:tgtEl>
                                              <p:spTgt spid="131"/>
                                            </p:tgtEl>
                                            <p:attrNameLst>
                                              <p:attrName>ppt_y</p:attrName>
                                            </p:attrNameLst>
                                          </p:cBhvr>
                                          <p:tavLst>
                                            <p:tav tm="0">
                                              <p:val>
                                                <p:strVal val="1+#ppt_h/2"/>
                                              </p:val>
                                            </p:tav>
                                            <p:tav tm="100000">
                                              <p:val>
                                                <p:strVal val="#ppt_y"/>
                                              </p:val>
                                            </p:tav>
                                          </p:tavLst>
                                        </p:anim>
                                      </p:childTnLst>
                                    </p:cTn>
                                  </p:par>
                                </p:childTnLst>
                              </p:cTn>
                            </p:par>
                            <p:par>
                              <p:cTn id="74" fill="hold">
                                <p:stCondLst>
                                  <p:cond delay="7500"/>
                                </p:stCondLst>
                                <p:childTnLst>
                                  <p:par>
                                    <p:cTn id="75" presetID="2" presetClass="entr" presetSubtype="4" fill="hold" grpId="0" nodeType="afterEffect">
                                      <p:stCondLst>
                                        <p:cond delay="0"/>
                                      </p:stCondLst>
                                      <p:childTnLst>
                                        <p:set>
                                          <p:cBhvr>
                                            <p:cTn id="76" dur="1" fill="hold">
                                              <p:stCondLst>
                                                <p:cond delay="0"/>
                                              </p:stCondLst>
                                            </p:cTn>
                                            <p:tgtEl>
                                              <p:spTgt spid="118"/>
                                            </p:tgtEl>
                                            <p:attrNameLst>
                                              <p:attrName>style.visibility</p:attrName>
                                            </p:attrNameLst>
                                          </p:cBhvr>
                                          <p:to>
                                            <p:strVal val="visible"/>
                                          </p:to>
                                        </p:set>
                                        <p:anim calcmode="lin" valueType="num">
                                          <p:cBhvr additive="base">
                                            <p:cTn id="77" dur="250" fill="hold"/>
                                            <p:tgtEl>
                                              <p:spTgt spid="118"/>
                                            </p:tgtEl>
                                            <p:attrNameLst>
                                              <p:attrName>ppt_x</p:attrName>
                                            </p:attrNameLst>
                                          </p:cBhvr>
                                          <p:tavLst>
                                            <p:tav tm="0">
                                              <p:val>
                                                <p:strVal val="#ppt_x"/>
                                              </p:val>
                                            </p:tav>
                                            <p:tav tm="100000">
                                              <p:val>
                                                <p:strVal val="#ppt_x"/>
                                              </p:val>
                                            </p:tav>
                                          </p:tavLst>
                                        </p:anim>
                                        <p:anim calcmode="lin" valueType="num">
                                          <p:cBhvr additive="base">
                                            <p:cTn id="78" dur="250" fill="hold"/>
                                            <p:tgtEl>
                                              <p:spTgt spid="118"/>
                                            </p:tgtEl>
                                            <p:attrNameLst>
                                              <p:attrName>ppt_y</p:attrName>
                                            </p:attrNameLst>
                                          </p:cBhvr>
                                          <p:tavLst>
                                            <p:tav tm="0">
                                              <p:val>
                                                <p:strVal val="1+#ppt_h/2"/>
                                              </p:val>
                                            </p:tav>
                                            <p:tav tm="100000">
                                              <p:val>
                                                <p:strVal val="#ppt_y"/>
                                              </p:val>
                                            </p:tav>
                                          </p:tavLst>
                                        </p:anim>
                                      </p:childTnLst>
                                    </p:cTn>
                                  </p:par>
                                </p:childTnLst>
                              </p:cTn>
                            </p:par>
                            <p:par>
                              <p:cTn id="79" fill="hold">
                                <p:stCondLst>
                                  <p:cond delay="8000"/>
                                </p:stCondLst>
                                <p:childTnLst>
                                  <p:par>
                                    <p:cTn id="80" presetID="2" presetClass="entr" presetSubtype="4" fill="hold" grpId="0" nodeType="afterEffect">
                                      <p:stCondLst>
                                        <p:cond delay="0"/>
                                      </p:stCondLst>
                                      <p:childTnLst>
                                        <p:set>
                                          <p:cBhvr>
                                            <p:cTn id="81" dur="1" fill="hold">
                                              <p:stCondLst>
                                                <p:cond delay="0"/>
                                              </p:stCondLst>
                                            </p:cTn>
                                            <p:tgtEl>
                                              <p:spTgt spid="119"/>
                                            </p:tgtEl>
                                            <p:attrNameLst>
                                              <p:attrName>style.visibility</p:attrName>
                                            </p:attrNameLst>
                                          </p:cBhvr>
                                          <p:to>
                                            <p:strVal val="visible"/>
                                          </p:to>
                                        </p:set>
                                        <p:anim calcmode="lin" valueType="num">
                                          <p:cBhvr additive="base">
                                            <p:cTn id="82" dur="250" fill="hold"/>
                                            <p:tgtEl>
                                              <p:spTgt spid="119"/>
                                            </p:tgtEl>
                                            <p:attrNameLst>
                                              <p:attrName>ppt_x</p:attrName>
                                            </p:attrNameLst>
                                          </p:cBhvr>
                                          <p:tavLst>
                                            <p:tav tm="0">
                                              <p:val>
                                                <p:strVal val="#ppt_x"/>
                                              </p:val>
                                            </p:tav>
                                            <p:tav tm="100000">
                                              <p:val>
                                                <p:strVal val="#ppt_x"/>
                                              </p:val>
                                            </p:tav>
                                          </p:tavLst>
                                        </p:anim>
                                        <p:anim calcmode="lin" valueType="num">
                                          <p:cBhvr additive="base">
                                            <p:cTn id="83" dur="250" fill="hold"/>
                                            <p:tgtEl>
                                              <p:spTgt spid="119"/>
                                            </p:tgtEl>
                                            <p:attrNameLst>
                                              <p:attrName>ppt_y</p:attrName>
                                            </p:attrNameLst>
                                          </p:cBhvr>
                                          <p:tavLst>
                                            <p:tav tm="0">
                                              <p:val>
                                                <p:strVal val="1+#ppt_h/2"/>
                                              </p:val>
                                            </p:tav>
                                            <p:tav tm="100000">
                                              <p:val>
                                                <p:strVal val="#ppt_y"/>
                                              </p:val>
                                            </p:tav>
                                          </p:tavLst>
                                        </p:anim>
                                      </p:childTnLst>
                                    </p:cTn>
                                  </p:par>
                                </p:childTnLst>
                              </p:cTn>
                            </p:par>
                            <p:par>
                              <p:cTn id="84" fill="hold">
                                <p:stCondLst>
                                  <p:cond delay="8500"/>
                                </p:stCondLst>
                                <p:childTnLst>
                                  <p:par>
                                    <p:cTn id="85" presetID="2" presetClass="entr" presetSubtype="4" fill="hold" grpId="0" nodeType="afterEffect">
                                      <p:stCondLst>
                                        <p:cond delay="0"/>
                                      </p:stCondLst>
                                      <p:childTnLst>
                                        <p:set>
                                          <p:cBhvr>
                                            <p:cTn id="86" dur="1" fill="hold">
                                              <p:stCondLst>
                                                <p:cond delay="0"/>
                                              </p:stCondLst>
                                            </p:cTn>
                                            <p:tgtEl>
                                              <p:spTgt spid="120"/>
                                            </p:tgtEl>
                                            <p:attrNameLst>
                                              <p:attrName>style.visibility</p:attrName>
                                            </p:attrNameLst>
                                          </p:cBhvr>
                                          <p:to>
                                            <p:strVal val="visible"/>
                                          </p:to>
                                        </p:set>
                                        <p:anim calcmode="lin" valueType="num">
                                          <p:cBhvr additive="base">
                                            <p:cTn id="87" dur="250" fill="hold"/>
                                            <p:tgtEl>
                                              <p:spTgt spid="120"/>
                                            </p:tgtEl>
                                            <p:attrNameLst>
                                              <p:attrName>ppt_x</p:attrName>
                                            </p:attrNameLst>
                                          </p:cBhvr>
                                          <p:tavLst>
                                            <p:tav tm="0">
                                              <p:val>
                                                <p:strVal val="#ppt_x"/>
                                              </p:val>
                                            </p:tav>
                                            <p:tav tm="100000">
                                              <p:val>
                                                <p:strVal val="#ppt_x"/>
                                              </p:val>
                                            </p:tav>
                                          </p:tavLst>
                                        </p:anim>
                                        <p:anim calcmode="lin" valueType="num">
                                          <p:cBhvr additive="base">
                                            <p:cTn id="88" dur="250" fill="hold"/>
                                            <p:tgtEl>
                                              <p:spTgt spid="120"/>
                                            </p:tgtEl>
                                            <p:attrNameLst>
                                              <p:attrName>ppt_y</p:attrName>
                                            </p:attrNameLst>
                                          </p:cBhvr>
                                          <p:tavLst>
                                            <p:tav tm="0">
                                              <p:val>
                                                <p:strVal val="1+#ppt_h/2"/>
                                              </p:val>
                                            </p:tav>
                                            <p:tav tm="100000">
                                              <p:val>
                                                <p:strVal val="#ppt_y"/>
                                              </p:val>
                                            </p:tav>
                                          </p:tavLst>
                                        </p:anim>
                                      </p:childTnLst>
                                    </p:cTn>
                                  </p:par>
                                </p:childTnLst>
                              </p:cTn>
                            </p:par>
                            <p:par>
                              <p:cTn id="89" fill="hold">
                                <p:stCondLst>
                                  <p:cond delay="9000"/>
                                </p:stCondLst>
                                <p:childTnLst>
                                  <p:par>
                                    <p:cTn id="90" presetID="2" presetClass="entr" presetSubtype="4"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 calcmode="lin" valueType="num">
                                          <p:cBhvr additive="base">
                                            <p:cTn id="92" dur="250" fill="hold"/>
                                            <p:tgtEl>
                                              <p:spTgt spid="121"/>
                                            </p:tgtEl>
                                            <p:attrNameLst>
                                              <p:attrName>ppt_x</p:attrName>
                                            </p:attrNameLst>
                                          </p:cBhvr>
                                          <p:tavLst>
                                            <p:tav tm="0">
                                              <p:val>
                                                <p:strVal val="#ppt_x"/>
                                              </p:val>
                                            </p:tav>
                                            <p:tav tm="100000">
                                              <p:val>
                                                <p:strVal val="#ppt_x"/>
                                              </p:val>
                                            </p:tav>
                                          </p:tavLst>
                                        </p:anim>
                                        <p:anim calcmode="lin" valueType="num">
                                          <p:cBhvr additive="base">
                                            <p:cTn id="93" dur="250" fill="hold"/>
                                            <p:tgtEl>
                                              <p:spTgt spid="121"/>
                                            </p:tgtEl>
                                            <p:attrNameLst>
                                              <p:attrName>ppt_y</p:attrName>
                                            </p:attrNameLst>
                                          </p:cBhvr>
                                          <p:tavLst>
                                            <p:tav tm="0">
                                              <p:val>
                                                <p:strVal val="1+#ppt_h/2"/>
                                              </p:val>
                                            </p:tav>
                                            <p:tav tm="100000">
                                              <p:val>
                                                <p:strVal val="#ppt_y"/>
                                              </p:val>
                                            </p:tav>
                                          </p:tavLst>
                                        </p:anim>
                                      </p:childTnLst>
                                    </p:cTn>
                                  </p:par>
                                </p:childTnLst>
                              </p:cTn>
                            </p:par>
                            <p:par>
                              <p:cTn id="94" fill="hold">
                                <p:stCondLst>
                                  <p:cond delay="9500"/>
                                </p:stCondLst>
                                <p:childTnLst>
                                  <p:par>
                                    <p:cTn id="95" presetID="2" presetClass="entr" presetSubtype="4" fill="hold" grpId="0" nodeType="afterEffect">
                                      <p:stCondLst>
                                        <p:cond delay="0"/>
                                      </p:stCondLst>
                                      <p:childTnLst>
                                        <p:set>
                                          <p:cBhvr>
                                            <p:cTn id="96" dur="1" fill="hold">
                                              <p:stCondLst>
                                                <p:cond delay="0"/>
                                              </p:stCondLst>
                                            </p:cTn>
                                            <p:tgtEl>
                                              <p:spTgt spid="122"/>
                                            </p:tgtEl>
                                            <p:attrNameLst>
                                              <p:attrName>style.visibility</p:attrName>
                                            </p:attrNameLst>
                                          </p:cBhvr>
                                          <p:to>
                                            <p:strVal val="visible"/>
                                          </p:to>
                                        </p:set>
                                        <p:anim calcmode="lin" valueType="num">
                                          <p:cBhvr additive="base">
                                            <p:cTn id="97" dur="250" fill="hold"/>
                                            <p:tgtEl>
                                              <p:spTgt spid="122"/>
                                            </p:tgtEl>
                                            <p:attrNameLst>
                                              <p:attrName>ppt_x</p:attrName>
                                            </p:attrNameLst>
                                          </p:cBhvr>
                                          <p:tavLst>
                                            <p:tav tm="0">
                                              <p:val>
                                                <p:strVal val="#ppt_x"/>
                                              </p:val>
                                            </p:tav>
                                            <p:tav tm="100000">
                                              <p:val>
                                                <p:strVal val="#ppt_x"/>
                                              </p:val>
                                            </p:tav>
                                          </p:tavLst>
                                        </p:anim>
                                        <p:anim calcmode="lin" valueType="num">
                                          <p:cBhvr additive="base">
                                            <p:cTn id="98" dur="250" fill="hold"/>
                                            <p:tgtEl>
                                              <p:spTgt spid="122"/>
                                            </p:tgtEl>
                                            <p:attrNameLst>
                                              <p:attrName>ppt_y</p:attrName>
                                            </p:attrNameLst>
                                          </p:cBhvr>
                                          <p:tavLst>
                                            <p:tav tm="0">
                                              <p:val>
                                                <p:strVal val="1+#ppt_h/2"/>
                                              </p:val>
                                            </p:tav>
                                            <p:tav tm="100000">
                                              <p:val>
                                                <p:strVal val="#ppt_y"/>
                                              </p:val>
                                            </p:tav>
                                          </p:tavLst>
                                        </p:anim>
                                      </p:childTnLst>
                                    </p:cTn>
                                  </p:par>
                                </p:childTnLst>
                              </p:cTn>
                            </p:par>
                            <p:par>
                              <p:cTn id="99" fill="hold">
                                <p:stCondLst>
                                  <p:cond delay="10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250" fill="hold"/>
                                            <p:tgtEl>
                                              <p:spTgt spid="123"/>
                                            </p:tgtEl>
                                            <p:attrNameLst>
                                              <p:attrName>ppt_x</p:attrName>
                                            </p:attrNameLst>
                                          </p:cBhvr>
                                          <p:tavLst>
                                            <p:tav tm="0">
                                              <p:val>
                                                <p:strVal val="#ppt_x"/>
                                              </p:val>
                                            </p:tav>
                                            <p:tav tm="100000">
                                              <p:val>
                                                <p:strVal val="#ppt_x"/>
                                              </p:val>
                                            </p:tav>
                                          </p:tavLst>
                                        </p:anim>
                                        <p:anim calcmode="lin" valueType="num">
                                          <p:cBhvr additive="base">
                                            <p:cTn id="103" dur="25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0500"/>
                                </p:stCondLst>
                                <p:childTnLst>
                                  <p:par>
                                    <p:cTn id="105" presetID="2" presetClass="entr" presetSubtype="4" fill="hold" grpId="0" nodeType="afterEffect">
                                      <p:stCondLst>
                                        <p:cond delay="0"/>
                                      </p:stCondLst>
                                      <p:childTnLst>
                                        <p:set>
                                          <p:cBhvr>
                                            <p:cTn id="106" dur="1" fill="hold">
                                              <p:stCondLst>
                                                <p:cond delay="0"/>
                                              </p:stCondLst>
                                            </p:cTn>
                                            <p:tgtEl>
                                              <p:spTgt spid="124"/>
                                            </p:tgtEl>
                                            <p:attrNameLst>
                                              <p:attrName>style.visibility</p:attrName>
                                            </p:attrNameLst>
                                          </p:cBhvr>
                                          <p:to>
                                            <p:strVal val="visible"/>
                                          </p:to>
                                        </p:set>
                                        <p:anim calcmode="lin" valueType="num">
                                          <p:cBhvr additive="base">
                                            <p:cTn id="107" dur="250" fill="hold"/>
                                            <p:tgtEl>
                                              <p:spTgt spid="124"/>
                                            </p:tgtEl>
                                            <p:attrNameLst>
                                              <p:attrName>ppt_x</p:attrName>
                                            </p:attrNameLst>
                                          </p:cBhvr>
                                          <p:tavLst>
                                            <p:tav tm="0">
                                              <p:val>
                                                <p:strVal val="#ppt_x"/>
                                              </p:val>
                                            </p:tav>
                                            <p:tav tm="100000">
                                              <p:val>
                                                <p:strVal val="#ppt_x"/>
                                              </p:val>
                                            </p:tav>
                                          </p:tavLst>
                                        </p:anim>
                                        <p:anim calcmode="lin" valueType="num">
                                          <p:cBhvr additive="base">
                                            <p:cTn id="108" dur="250" fill="hold"/>
                                            <p:tgtEl>
                                              <p:spTgt spid="124"/>
                                            </p:tgtEl>
                                            <p:attrNameLst>
                                              <p:attrName>ppt_y</p:attrName>
                                            </p:attrNameLst>
                                          </p:cBhvr>
                                          <p:tavLst>
                                            <p:tav tm="0">
                                              <p:val>
                                                <p:strVal val="1+#ppt_h/2"/>
                                              </p:val>
                                            </p:tav>
                                            <p:tav tm="100000">
                                              <p:val>
                                                <p:strVal val="#ppt_y"/>
                                              </p:val>
                                            </p:tav>
                                          </p:tavLst>
                                        </p:anim>
                                      </p:childTnLst>
                                    </p:cTn>
                                  </p:par>
                                </p:childTnLst>
                              </p:cTn>
                            </p:par>
                            <p:par>
                              <p:cTn id="109" fill="hold">
                                <p:stCondLst>
                                  <p:cond delay="11000"/>
                                </p:stCondLst>
                                <p:childTnLst>
                                  <p:par>
                                    <p:cTn id="110" presetID="2" presetClass="entr" presetSubtype="4" fill="hold" grpId="0" nodeType="afterEffect">
                                      <p:stCondLst>
                                        <p:cond delay="0"/>
                                      </p:stCondLst>
                                      <p:childTnLst>
                                        <p:set>
                                          <p:cBhvr>
                                            <p:cTn id="111" dur="1" fill="hold">
                                              <p:stCondLst>
                                                <p:cond delay="0"/>
                                              </p:stCondLst>
                                            </p:cTn>
                                            <p:tgtEl>
                                              <p:spTgt spid="125"/>
                                            </p:tgtEl>
                                            <p:attrNameLst>
                                              <p:attrName>style.visibility</p:attrName>
                                            </p:attrNameLst>
                                          </p:cBhvr>
                                          <p:to>
                                            <p:strVal val="visible"/>
                                          </p:to>
                                        </p:set>
                                        <p:anim calcmode="lin" valueType="num">
                                          <p:cBhvr additive="base">
                                            <p:cTn id="112" dur="250" fill="hold"/>
                                            <p:tgtEl>
                                              <p:spTgt spid="125"/>
                                            </p:tgtEl>
                                            <p:attrNameLst>
                                              <p:attrName>ppt_x</p:attrName>
                                            </p:attrNameLst>
                                          </p:cBhvr>
                                          <p:tavLst>
                                            <p:tav tm="0">
                                              <p:val>
                                                <p:strVal val="#ppt_x"/>
                                              </p:val>
                                            </p:tav>
                                            <p:tav tm="100000">
                                              <p:val>
                                                <p:strVal val="#ppt_x"/>
                                              </p:val>
                                            </p:tav>
                                          </p:tavLst>
                                        </p:anim>
                                        <p:anim calcmode="lin" valueType="num">
                                          <p:cBhvr additive="base">
                                            <p:cTn id="113" dur="250" fill="hold"/>
                                            <p:tgtEl>
                                              <p:spTgt spid="125"/>
                                            </p:tgtEl>
                                            <p:attrNameLst>
                                              <p:attrName>ppt_y</p:attrName>
                                            </p:attrNameLst>
                                          </p:cBhvr>
                                          <p:tavLst>
                                            <p:tav tm="0">
                                              <p:val>
                                                <p:strVal val="1+#ppt_h/2"/>
                                              </p:val>
                                            </p:tav>
                                            <p:tav tm="100000">
                                              <p:val>
                                                <p:strVal val="#ppt_y"/>
                                              </p:val>
                                            </p:tav>
                                          </p:tavLst>
                                        </p:anim>
                                      </p:childTnLst>
                                    </p:cTn>
                                  </p:par>
                                </p:childTnLst>
                              </p:cTn>
                            </p:par>
                            <p:par>
                              <p:cTn id="114" fill="hold">
                                <p:stCondLst>
                                  <p:cond delay="11500"/>
                                </p:stCondLst>
                                <p:childTnLst>
                                  <p:par>
                                    <p:cTn id="115" presetID="10" presetClass="entr" presetSubtype="0" fill="hold" grpId="0" nodeType="afterEffect">
                                      <p:stCondLst>
                                        <p:cond delay="0"/>
                                      </p:stCondLst>
                                      <p:childTnLst>
                                        <p:set>
                                          <p:cBhvr>
                                            <p:cTn id="116" dur="1" fill="hold">
                                              <p:stCondLst>
                                                <p:cond delay="0"/>
                                              </p:stCondLst>
                                            </p:cTn>
                                            <p:tgtEl>
                                              <p:spTgt spid="139"/>
                                            </p:tgtEl>
                                            <p:attrNameLst>
                                              <p:attrName>style.visibility</p:attrName>
                                            </p:attrNameLst>
                                          </p:cBhvr>
                                          <p:to>
                                            <p:strVal val="visible"/>
                                          </p:to>
                                        </p:set>
                                        <p:animEffect transition="in" filter="fade">
                                          <p:cBhvr>
                                            <p:cTn id="11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8" grpId="0"/>
          <p:bldP spid="119" grpId="0"/>
          <p:bldP spid="120" grpId="0"/>
          <p:bldP spid="121" grpId="0"/>
          <p:bldP spid="122" grpId="0"/>
          <p:bldP spid="123" grpId="0"/>
          <p:bldP spid="124" grpId="0"/>
          <p:bldP spid="125" grpId="0"/>
          <p:bldP spid="128" grpId="0"/>
          <p:bldP spid="129" grpId="0"/>
          <p:bldP spid="130" grpId="0"/>
          <p:bldP spid="131" grpId="0"/>
          <p:bldP spid="139"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4751233" y="634237"/>
            <a:ext cx="3072165" cy="553998"/>
          </a:xfrm>
          <a:prstGeom prst="rect">
            <a:avLst/>
          </a:prstGeom>
          <a:noFill/>
        </p:spPr>
        <p:txBody>
          <a:bodyPr wrap="square" lIns="0" tIns="0" rIns="0" bIns="0" rtlCol="0">
            <a:spAutoFit/>
          </a:bodyPr>
          <a:lstStyle/>
          <a:p>
            <a:pPr algn="ctr"/>
            <a:r>
              <a:rPr lang="zh-CN" altLang="en-US" sz="3600" b="1" dirty="0">
                <a:latin typeface="微软雅黑" panose="020B0503020204020204" pitchFamily="34" charset="-122"/>
                <a:ea typeface="微软雅黑" panose="020B0503020204020204" pitchFamily="34" charset="-122"/>
              </a:rPr>
              <a:t>家庭环境分析</a:t>
            </a:r>
            <a:endParaRPr lang="zh-CN" altLang="en-US" dirty="0">
              <a:latin typeface="微软雅黑" panose="020B0503020204020204" pitchFamily="34" charset="-122"/>
              <a:ea typeface="微软雅黑" panose="020B0503020204020204" pitchFamily="34" charset="-122"/>
            </a:endParaRPr>
          </a:p>
        </p:txBody>
      </p:sp>
      <p:sp>
        <p:nvSpPr>
          <p:cNvPr id="37" name="TextBox 36"/>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grpSp>
        <p:nvGrpSpPr>
          <p:cNvPr id="38" name="组合 37"/>
          <p:cNvGrpSpPr/>
          <p:nvPr/>
        </p:nvGrpSpPr>
        <p:grpSpPr>
          <a:xfrm>
            <a:off x="1624843" y="2597123"/>
            <a:ext cx="9280624" cy="2399710"/>
            <a:chOff x="1260022" y="2163164"/>
            <a:chExt cx="6960165" cy="1748634"/>
          </a:xfrm>
          <a:noFill/>
          <a:effectLst>
            <a:outerShdw blurRad="76200" dist="38100" dir="5400000" algn="t" rotWithShape="0">
              <a:prstClr val="black">
                <a:alpha val="28000"/>
              </a:prstClr>
            </a:outerShdw>
          </a:effectLst>
        </p:grpSpPr>
        <p:sp>
          <p:nvSpPr>
            <p:cNvPr id="39"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微软雅黑" panose="020B0503020204020204" pitchFamily="34" charset="-122"/>
                <a:ea typeface="微软雅黑" panose="020B0503020204020204" pitchFamily="34" charset="-122"/>
              </a:endParaRPr>
            </a:p>
          </p:txBody>
        </p:sp>
        <p:sp>
          <p:nvSpPr>
            <p:cNvPr id="40"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微软雅黑" panose="020B0503020204020204" pitchFamily="34" charset="-122"/>
                <a:ea typeface="微软雅黑" panose="020B0503020204020204" pitchFamily="34" charset="-122"/>
              </a:endParaRPr>
            </a:p>
          </p:txBody>
        </p:sp>
        <p:sp>
          <p:nvSpPr>
            <p:cNvPr id="41"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微软雅黑" panose="020B0503020204020204" pitchFamily="34" charset="-122"/>
                <a:ea typeface="微软雅黑" panose="020B0503020204020204" pitchFamily="34" charset="-122"/>
              </a:endParaRPr>
            </a:p>
          </p:txBody>
        </p:sp>
        <p:sp>
          <p:nvSpPr>
            <p:cNvPr id="42"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1689029" y="1796898"/>
            <a:ext cx="2226148" cy="1060595"/>
            <a:chOff x="6084168" y="1274556"/>
            <a:chExt cx="1669538" cy="772841"/>
          </a:xfrm>
        </p:grpSpPr>
        <p:sp>
          <p:nvSpPr>
            <p:cNvPr id="44" name="TextBox 43"/>
            <p:cNvSpPr txBox="1"/>
            <p:nvPr/>
          </p:nvSpPr>
          <p:spPr>
            <a:xfrm>
              <a:off x="6084168" y="1514664"/>
              <a:ext cx="1669538" cy="532733"/>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45" name="TextBox 44"/>
            <p:cNvSpPr txBox="1"/>
            <p:nvPr/>
          </p:nvSpPr>
          <p:spPr>
            <a:xfrm>
              <a:off x="6532344" y="1274556"/>
              <a:ext cx="1008112" cy="237448"/>
            </a:xfrm>
            <a:prstGeom prst="rect">
              <a:avLst/>
            </a:prstGeom>
            <a:noFill/>
          </p:spPr>
          <p:txBody>
            <a:bodyPr wrap="square" lIns="91431" tIns="0" rIns="91431" bIns="0" rtlCol="0" anchor="t">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家庭环境</a:t>
              </a:r>
            </a:p>
          </p:txBody>
        </p:sp>
      </p:grpSp>
      <p:grpSp>
        <p:nvGrpSpPr>
          <p:cNvPr id="46" name="组合 45"/>
          <p:cNvGrpSpPr/>
          <p:nvPr/>
        </p:nvGrpSpPr>
        <p:grpSpPr>
          <a:xfrm>
            <a:off x="4019903" y="4978151"/>
            <a:ext cx="2226148" cy="1092957"/>
            <a:chOff x="6084168" y="1274556"/>
            <a:chExt cx="1669538" cy="796423"/>
          </a:xfrm>
        </p:grpSpPr>
        <p:sp>
          <p:nvSpPr>
            <p:cNvPr id="47" name="TextBox 46"/>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48" name="TextBox 47"/>
            <p:cNvSpPr txBox="1"/>
            <p:nvPr/>
          </p:nvSpPr>
          <p:spPr>
            <a:xfrm>
              <a:off x="6532344" y="1274556"/>
              <a:ext cx="1008112" cy="237448"/>
            </a:xfrm>
            <a:prstGeom prst="rect">
              <a:avLst/>
            </a:prstGeom>
            <a:noFill/>
          </p:spPr>
          <p:txBody>
            <a:bodyPr wrap="square" lIns="91431" tIns="0" rIns="91431" bIns="0" rtlCol="0" anchor="t">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家庭环境</a:t>
              </a:r>
            </a:p>
          </p:txBody>
        </p:sp>
      </p:grpSp>
      <p:grpSp>
        <p:nvGrpSpPr>
          <p:cNvPr id="49" name="组合 48"/>
          <p:cNvGrpSpPr/>
          <p:nvPr/>
        </p:nvGrpSpPr>
        <p:grpSpPr>
          <a:xfrm>
            <a:off x="6265152" y="1796897"/>
            <a:ext cx="2226148" cy="1092957"/>
            <a:chOff x="6084168" y="1274556"/>
            <a:chExt cx="1669538" cy="796423"/>
          </a:xfrm>
        </p:grpSpPr>
        <p:sp>
          <p:nvSpPr>
            <p:cNvPr id="50" name="TextBox 49"/>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51" name="TextBox 50"/>
            <p:cNvSpPr txBox="1"/>
            <p:nvPr/>
          </p:nvSpPr>
          <p:spPr>
            <a:xfrm>
              <a:off x="6532344" y="1274556"/>
              <a:ext cx="1008112" cy="237448"/>
            </a:xfrm>
            <a:prstGeom prst="rect">
              <a:avLst/>
            </a:prstGeom>
            <a:noFill/>
          </p:spPr>
          <p:txBody>
            <a:bodyPr wrap="square" lIns="91431" tIns="0" rIns="91431" bIns="0" rtlCol="0" anchor="t">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家庭环境</a:t>
              </a:r>
            </a:p>
          </p:txBody>
        </p:sp>
      </p:grpSp>
      <p:grpSp>
        <p:nvGrpSpPr>
          <p:cNvPr id="52" name="组合 51"/>
          <p:cNvGrpSpPr/>
          <p:nvPr/>
        </p:nvGrpSpPr>
        <p:grpSpPr>
          <a:xfrm>
            <a:off x="8683115" y="4978152"/>
            <a:ext cx="2226148" cy="1092957"/>
            <a:chOff x="6084168" y="1274556"/>
            <a:chExt cx="1669538" cy="796422"/>
          </a:xfrm>
        </p:grpSpPr>
        <p:sp>
          <p:nvSpPr>
            <p:cNvPr id="53" name="TextBox 52"/>
            <p:cNvSpPr txBox="1"/>
            <p:nvPr/>
          </p:nvSpPr>
          <p:spPr>
            <a:xfrm>
              <a:off x="6084168" y="1514664"/>
              <a:ext cx="1669538" cy="556314"/>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54" name="TextBox 53"/>
            <p:cNvSpPr txBox="1"/>
            <p:nvPr/>
          </p:nvSpPr>
          <p:spPr>
            <a:xfrm>
              <a:off x="6532344" y="1274556"/>
              <a:ext cx="1008112" cy="237448"/>
            </a:xfrm>
            <a:prstGeom prst="rect">
              <a:avLst/>
            </a:prstGeom>
            <a:noFill/>
          </p:spPr>
          <p:txBody>
            <a:bodyPr wrap="square" lIns="91431" tIns="0" rIns="91431" bIns="0" rtlCol="0" anchor="t">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家庭环境</a:t>
              </a:r>
            </a:p>
          </p:txBody>
        </p:sp>
      </p:grpSp>
      <p:grpSp>
        <p:nvGrpSpPr>
          <p:cNvPr id="55" name="组合 54"/>
          <p:cNvGrpSpPr/>
          <p:nvPr/>
        </p:nvGrpSpPr>
        <p:grpSpPr>
          <a:xfrm>
            <a:off x="2021966" y="2998279"/>
            <a:ext cx="1608865" cy="1609190"/>
            <a:chOff x="2201071" y="3406041"/>
            <a:chExt cx="1805286" cy="1805938"/>
          </a:xfrm>
        </p:grpSpPr>
        <p:grpSp>
          <p:nvGrpSpPr>
            <p:cNvPr id="56" name="组合 55"/>
            <p:cNvGrpSpPr/>
            <p:nvPr/>
          </p:nvGrpSpPr>
          <p:grpSpPr>
            <a:xfrm>
              <a:off x="2201071" y="3406041"/>
              <a:ext cx="1805286" cy="1805938"/>
              <a:chOff x="4345444" y="2542859"/>
              <a:chExt cx="1810550" cy="1811205"/>
            </a:xfrm>
          </p:grpSpPr>
          <p:grpSp>
            <p:nvGrpSpPr>
              <p:cNvPr id="58" name="组合 5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0" name="同心圆 5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61" name="椭圆 6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59" name="椭圆 58"/>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57" name="TextBox 56"/>
            <p:cNvSpPr txBox="1"/>
            <p:nvPr/>
          </p:nvSpPr>
          <p:spPr>
            <a:xfrm>
              <a:off x="2694008" y="3876616"/>
              <a:ext cx="1023613" cy="725355"/>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家庭</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rPr>
                <a:t>经济</a:t>
              </a:r>
            </a:p>
          </p:txBody>
        </p:sp>
      </p:grpSp>
      <p:grpSp>
        <p:nvGrpSpPr>
          <p:cNvPr id="62" name="组合 61"/>
          <p:cNvGrpSpPr/>
          <p:nvPr/>
        </p:nvGrpSpPr>
        <p:grpSpPr>
          <a:xfrm>
            <a:off x="6639425" y="2998279"/>
            <a:ext cx="1608865" cy="1609190"/>
            <a:chOff x="7382260" y="3406041"/>
            <a:chExt cx="1805286" cy="1805938"/>
          </a:xfrm>
        </p:grpSpPr>
        <p:grpSp>
          <p:nvGrpSpPr>
            <p:cNvPr id="63" name="组合 62"/>
            <p:cNvGrpSpPr/>
            <p:nvPr/>
          </p:nvGrpSpPr>
          <p:grpSpPr>
            <a:xfrm>
              <a:off x="7382260" y="3406041"/>
              <a:ext cx="1805286" cy="1805938"/>
              <a:chOff x="4345444" y="2542859"/>
              <a:chExt cx="1810550" cy="1811205"/>
            </a:xfrm>
          </p:grpSpPr>
          <p:grpSp>
            <p:nvGrpSpPr>
              <p:cNvPr id="65" name="组合 6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7" name="同心圆 6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68" name="椭圆 6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66" name="椭圆 65"/>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64" name="TextBox 63"/>
            <p:cNvSpPr txBox="1"/>
            <p:nvPr/>
          </p:nvSpPr>
          <p:spPr>
            <a:xfrm>
              <a:off x="7875197" y="3876616"/>
              <a:ext cx="1023613" cy="725355"/>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家庭</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rPr>
                <a:t>关系</a:t>
              </a:r>
            </a:p>
          </p:txBody>
        </p:sp>
      </p:grpSp>
      <p:grpSp>
        <p:nvGrpSpPr>
          <p:cNvPr id="69" name="组合 68"/>
          <p:cNvGrpSpPr/>
          <p:nvPr/>
        </p:nvGrpSpPr>
        <p:grpSpPr>
          <a:xfrm>
            <a:off x="4348006" y="2998279"/>
            <a:ext cx="1608865" cy="1609190"/>
            <a:chOff x="4811090" y="3406041"/>
            <a:chExt cx="1805286" cy="1805938"/>
          </a:xfrm>
        </p:grpSpPr>
        <p:grpSp>
          <p:nvGrpSpPr>
            <p:cNvPr id="70" name="组合 69"/>
            <p:cNvGrpSpPr/>
            <p:nvPr/>
          </p:nvGrpSpPr>
          <p:grpSpPr>
            <a:xfrm>
              <a:off x="4811090" y="3406041"/>
              <a:ext cx="1805286" cy="1805938"/>
              <a:chOff x="4345444" y="2542859"/>
              <a:chExt cx="1810550" cy="1811205"/>
            </a:xfrm>
          </p:grpSpPr>
          <p:grpSp>
            <p:nvGrpSpPr>
              <p:cNvPr id="72" name="组合 7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4" name="同心圆 7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75" name="椭圆 7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73" name="椭圆 72"/>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71" name="TextBox 70"/>
            <p:cNvSpPr txBox="1"/>
            <p:nvPr/>
          </p:nvSpPr>
          <p:spPr>
            <a:xfrm>
              <a:off x="5304027" y="3876616"/>
              <a:ext cx="1023613" cy="725355"/>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家庭</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rPr>
                <a:t>影响</a:t>
              </a:r>
            </a:p>
          </p:txBody>
        </p:sp>
      </p:grpSp>
      <p:grpSp>
        <p:nvGrpSpPr>
          <p:cNvPr id="76" name="组合 75"/>
          <p:cNvGrpSpPr/>
          <p:nvPr/>
        </p:nvGrpSpPr>
        <p:grpSpPr>
          <a:xfrm>
            <a:off x="8940956" y="2998279"/>
            <a:ext cx="1608865" cy="1609190"/>
            <a:chOff x="9964778" y="3406041"/>
            <a:chExt cx="1805286" cy="1805938"/>
          </a:xfrm>
        </p:grpSpPr>
        <p:grpSp>
          <p:nvGrpSpPr>
            <p:cNvPr id="77" name="组合 76"/>
            <p:cNvGrpSpPr/>
            <p:nvPr/>
          </p:nvGrpSpPr>
          <p:grpSpPr>
            <a:xfrm>
              <a:off x="9964778" y="3406041"/>
              <a:ext cx="1805286" cy="1805938"/>
              <a:chOff x="4345444" y="2542859"/>
              <a:chExt cx="1810550" cy="1811205"/>
            </a:xfrm>
          </p:grpSpPr>
          <p:grpSp>
            <p:nvGrpSpPr>
              <p:cNvPr id="79" name="组合 7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1" name="同心圆 8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82" name="椭圆 8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80" name="椭圆 79"/>
              <p:cNvSpPr/>
              <p:nvPr/>
            </p:nvSpPr>
            <p:spPr>
              <a:xfrm>
                <a:off x="4565570" y="2763062"/>
                <a:ext cx="1370298" cy="137079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78" name="TextBox 77"/>
            <p:cNvSpPr txBox="1"/>
            <p:nvPr/>
          </p:nvSpPr>
          <p:spPr>
            <a:xfrm>
              <a:off x="10457715" y="3876616"/>
              <a:ext cx="1023613" cy="725355"/>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家庭</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rPr>
                <a:t>期望</a:t>
              </a:r>
            </a:p>
          </p:txBody>
        </p:sp>
      </p:gr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1000"/>
                                            <p:tgtEl>
                                              <p:spTgt spid="38"/>
                                            </p:tgtEl>
                                          </p:cBhvr>
                                        </p:animEffect>
                                      </p:childTnLst>
                                    </p:cTn>
                                  </p:par>
                                </p:childTnLst>
                              </p:cTn>
                            </p:par>
                            <p:par>
                              <p:cTn id="12" fill="hold">
                                <p:stCondLst>
                                  <p:cond delay="1500"/>
                                </p:stCondLst>
                                <p:childTnLst>
                                  <p:par>
                                    <p:cTn id="13" presetID="2" presetClass="entr" presetSubtype="12" accel="58000" fill="hold" nodeType="afterEffect" p14:presetBounceEnd="58000">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14:bounceEnd="58000">
                                          <p:cBhvr additive="base">
                                            <p:cTn id="15" dur="2000" fill="hold"/>
                                            <p:tgtEl>
                                              <p:spTgt spid="55"/>
                                            </p:tgtEl>
                                            <p:attrNameLst>
                                              <p:attrName>ppt_x</p:attrName>
                                            </p:attrNameLst>
                                          </p:cBhvr>
                                          <p:tavLst>
                                            <p:tav tm="0">
                                              <p:val>
                                                <p:strVal val="0-#ppt_w/2"/>
                                              </p:val>
                                            </p:tav>
                                            <p:tav tm="100000">
                                              <p:val>
                                                <p:strVal val="#ppt_x"/>
                                              </p:val>
                                            </p:tav>
                                          </p:tavLst>
                                        </p:anim>
                                        <p:anim calcmode="lin" valueType="num" p14:bounceEnd="58000">
                                          <p:cBhvr additive="base">
                                            <p:cTn id="16" dur="2000" fill="hold"/>
                                            <p:tgtEl>
                                              <p:spTgt spid="55"/>
                                            </p:tgtEl>
                                            <p:attrNameLst>
                                              <p:attrName>ppt_y</p:attrName>
                                            </p:attrNameLst>
                                          </p:cBhvr>
                                          <p:tavLst>
                                            <p:tav tm="0">
                                              <p:val>
                                                <p:strVal val="1+#ppt_h/2"/>
                                              </p:val>
                                            </p:tav>
                                            <p:tav tm="100000">
                                              <p:val>
                                                <p:strVal val="#ppt_y"/>
                                              </p:val>
                                            </p:tav>
                                          </p:tavLst>
                                        </p:anim>
                                      </p:childTnLst>
                                    </p:cTn>
                                  </p:par>
                                  <p:par>
                                    <p:cTn id="17" presetID="2" presetClass="entr" presetSubtype="3" accel="58000" fill="hold" nodeType="withEffect" p14:presetBounceEnd="58000">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14:bounceEnd="58000">
                                          <p:cBhvr additive="base">
                                            <p:cTn id="19" dur="2000" fill="hold"/>
                                            <p:tgtEl>
                                              <p:spTgt spid="69"/>
                                            </p:tgtEl>
                                            <p:attrNameLst>
                                              <p:attrName>ppt_x</p:attrName>
                                            </p:attrNameLst>
                                          </p:cBhvr>
                                          <p:tavLst>
                                            <p:tav tm="0">
                                              <p:val>
                                                <p:strVal val="1+#ppt_w/2"/>
                                              </p:val>
                                            </p:tav>
                                            <p:tav tm="100000">
                                              <p:val>
                                                <p:strVal val="#ppt_x"/>
                                              </p:val>
                                            </p:tav>
                                          </p:tavLst>
                                        </p:anim>
                                        <p:anim calcmode="lin" valueType="num" p14:bounceEnd="58000">
                                          <p:cBhvr additive="base">
                                            <p:cTn id="20" dur="2000" fill="hold"/>
                                            <p:tgtEl>
                                              <p:spTgt spid="69"/>
                                            </p:tgtEl>
                                            <p:attrNameLst>
                                              <p:attrName>ppt_y</p:attrName>
                                            </p:attrNameLst>
                                          </p:cBhvr>
                                          <p:tavLst>
                                            <p:tav tm="0">
                                              <p:val>
                                                <p:strVal val="0-#ppt_h/2"/>
                                              </p:val>
                                            </p:tav>
                                            <p:tav tm="100000">
                                              <p:val>
                                                <p:strVal val="#ppt_y"/>
                                              </p:val>
                                            </p:tav>
                                          </p:tavLst>
                                        </p:anim>
                                      </p:childTnLst>
                                    </p:cTn>
                                  </p:par>
                                  <p:par>
                                    <p:cTn id="21" presetID="2" presetClass="entr" presetSubtype="12" accel="58000" fill="hold" nodeType="withEffect" p14:presetBounceEnd="58000">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14:bounceEnd="58000">
                                          <p:cBhvr additive="base">
                                            <p:cTn id="23" dur="2000" fill="hold"/>
                                            <p:tgtEl>
                                              <p:spTgt spid="62"/>
                                            </p:tgtEl>
                                            <p:attrNameLst>
                                              <p:attrName>ppt_x</p:attrName>
                                            </p:attrNameLst>
                                          </p:cBhvr>
                                          <p:tavLst>
                                            <p:tav tm="0">
                                              <p:val>
                                                <p:strVal val="0-#ppt_w/2"/>
                                              </p:val>
                                            </p:tav>
                                            <p:tav tm="100000">
                                              <p:val>
                                                <p:strVal val="#ppt_x"/>
                                              </p:val>
                                            </p:tav>
                                          </p:tavLst>
                                        </p:anim>
                                        <p:anim calcmode="lin" valueType="num" p14:bounceEnd="58000">
                                          <p:cBhvr additive="base">
                                            <p:cTn id="24" dur="2000" fill="hold"/>
                                            <p:tgtEl>
                                              <p:spTgt spid="62"/>
                                            </p:tgtEl>
                                            <p:attrNameLst>
                                              <p:attrName>ppt_y</p:attrName>
                                            </p:attrNameLst>
                                          </p:cBhvr>
                                          <p:tavLst>
                                            <p:tav tm="0">
                                              <p:val>
                                                <p:strVal val="1+#ppt_h/2"/>
                                              </p:val>
                                            </p:tav>
                                            <p:tav tm="100000">
                                              <p:val>
                                                <p:strVal val="#ppt_y"/>
                                              </p:val>
                                            </p:tav>
                                          </p:tavLst>
                                        </p:anim>
                                      </p:childTnLst>
                                    </p:cTn>
                                  </p:par>
                                  <p:par>
                                    <p:cTn id="25" presetID="2" presetClass="entr" presetSubtype="3" accel="58000" fill="hold" nodeType="withEffect" p14:presetBounceEnd="58000">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14:bounceEnd="58000">
                                          <p:cBhvr additive="base">
                                            <p:cTn id="27" dur="2000" fill="hold"/>
                                            <p:tgtEl>
                                              <p:spTgt spid="76"/>
                                            </p:tgtEl>
                                            <p:attrNameLst>
                                              <p:attrName>ppt_x</p:attrName>
                                            </p:attrNameLst>
                                          </p:cBhvr>
                                          <p:tavLst>
                                            <p:tav tm="0">
                                              <p:val>
                                                <p:strVal val="1+#ppt_w/2"/>
                                              </p:val>
                                            </p:tav>
                                            <p:tav tm="100000">
                                              <p:val>
                                                <p:strVal val="#ppt_x"/>
                                              </p:val>
                                            </p:tav>
                                          </p:tavLst>
                                        </p:anim>
                                        <p:anim calcmode="lin" valueType="num" p14:bounceEnd="58000">
                                          <p:cBhvr additive="base">
                                            <p:cTn id="28" dur="2000" fill="hold"/>
                                            <p:tgtEl>
                                              <p:spTgt spid="76"/>
                                            </p:tgtEl>
                                            <p:attrNameLst>
                                              <p:attrName>ppt_y</p:attrName>
                                            </p:attrNameLst>
                                          </p:cBhvr>
                                          <p:tavLst>
                                            <p:tav tm="0">
                                              <p:val>
                                                <p:strVal val="0-#ppt_h/2"/>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1000"/>
                                            <p:tgtEl>
                                              <p:spTgt spid="46"/>
                                            </p:tgtEl>
                                          </p:cBhvr>
                                        </p:animEffect>
                                        <p:anim calcmode="lin" valueType="num">
                                          <p:cBhvr>
                                            <p:cTn id="43" dur="1000" fill="hold"/>
                                            <p:tgtEl>
                                              <p:spTgt spid="46"/>
                                            </p:tgtEl>
                                            <p:attrNameLst>
                                              <p:attrName>ppt_x</p:attrName>
                                            </p:attrNameLst>
                                          </p:cBhvr>
                                          <p:tavLst>
                                            <p:tav tm="0">
                                              <p:val>
                                                <p:strVal val="#ppt_x"/>
                                              </p:val>
                                            </p:tav>
                                            <p:tav tm="100000">
                                              <p:val>
                                                <p:strVal val="#ppt_x"/>
                                              </p:val>
                                            </p:tav>
                                          </p:tavLst>
                                        </p:anim>
                                        <p:anim calcmode="lin" valueType="num">
                                          <p:cBhvr>
                                            <p:cTn id="44" dur="1000" fill="hold"/>
                                            <p:tgtEl>
                                              <p:spTgt spid="46"/>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1000"/>
                                            <p:tgtEl>
                                              <p:spTgt spid="52"/>
                                            </p:tgtEl>
                                          </p:cBhvr>
                                        </p:animEffect>
                                        <p:anim calcmode="lin" valueType="num">
                                          <p:cBhvr>
                                            <p:cTn id="48" dur="1000" fill="hold"/>
                                            <p:tgtEl>
                                              <p:spTgt spid="52"/>
                                            </p:tgtEl>
                                            <p:attrNameLst>
                                              <p:attrName>ppt_x</p:attrName>
                                            </p:attrNameLst>
                                          </p:cBhvr>
                                          <p:tavLst>
                                            <p:tav tm="0">
                                              <p:val>
                                                <p:strVal val="#ppt_x"/>
                                              </p:val>
                                            </p:tav>
                                            <p:tav tm="100000">
                                              <p:val>
                                                <p:strVal val="#ppt_x"/>
                                              </p:val>
                                            </p:tav>
                                          </p:tavLst>
                                        </p:anim>
                                        <p:anim calcmode="lin" valueType="num">
                                          <p:cBhvr>
                                            <p:cTn id="4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1000"/>
                                            <p:tgtEl>
                                              <p:spTgt spid="38"/>
                                            </p:tgtEl>
                                          </p:cBhvr>
                                        </p:animEffect>
                                      </p:childTnLst>
                                    </p:cTn>
                                  </p:par>
                                </p:childTnLst>
                              </p:cTn>
                            </p:par>
                            <p:par>
                              <p:cTn id="12" fill="hold">
                                <p:stCondLst>
                                  <p:cond delay="1500"/>
                                </p:stCondLst>
                                <p:childTnLst>
                                  <p:par>
                                    <p:cTn id="13" presetID="2" presetClass="entr" presetSubtype="12" accel="58000"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2000" fill="hold"/>
                                            <p:tgtEl>
                                              <p:spTgt spid="55"/>
                                            </p:tgtEl>
                                            <p:attrNameLst>
                                              <p:attrName>ppt_x</p:attrName>
                                            </p:attrNameLst>
                                          </p:cBhvr>
                                          <p:tavLst>
                                            <p:tav tm="0">
                                              <p:val>
                                                <p:strVal val="0-#ppt_w/2"/>
                                              </p:val>
                                            </p:tav>
                                            <p:tav tm="100000">
                                              <p:val>
                                                <p:strVal val="#ppt_x"/>
                                              </p:val>
                                            </p:tav>
                                          </p:tavLst>
                                        </p:anim>
                                        <p:anim calcmode="lin" valueType="num">
                                          <p:cBhvr additive="base">
                                            <p:cTn id="16" dur="2000" fill="hold"/>
                                            <p:tgtEl>
                                              <p:spTgt spid="55"/>
                                            </p:tgtEl>
                                            <p:attrNameLst>
                                              <p:attrName>ppt_y</p:attrName>
                                            </p:attrNameLst>
                                          </p:cBhvr>
                                          <p:tavLst>
                                            <p:tav tm="0">
                                              <p:val>
                                                <p:strVal val="1+#ppt_h/2"/>
                                              </p:val>
                                            </p:tav>
                                            <p:tav tm="100000">
                                              <p:val>
                                                <p:strVal val="#ppt_y"/>
                                              </p:val>
                                            </p:tav>
                                          </p:tavLst>
                                        </p:anim>
                                      </p:childTnLst>
                                    </p:cTn>
                                  </p:par>
                                  <p:par>
                                    <p:cTn id="17" presetID="2" presetClass="entr" presetSubtype="3" accel="5800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2000" fill="hold"/>
                                            <p:tgtEl>
                                              <p:spTgt spid="69"/>
                                            </p:tgtEl>
                                            <p:attrNameLst>
                                              <p:attrName>ppt_x</p:attrName>
                                            </p:attrNameLst>
                                          </p:cBhvr>
                                          <p:tavLst>
                                            <p:tav tm="0">
                                              <p:val>
                                                <p:strVal val="1+#ppt_w/2"/>
                                              </p:val>
                                            </p:tav>
                                            <p:tav tm="100000">
                                              <p:val>
                                                <p:strVal val="#ppt_x"/>
                                              </p:val>
                                            </p:tav>
                                          </p:tavLst>
                                        </p:anim>
                                        <p:anim calcmode="lin" valueType="num">
                                          <p:cBhvr additive="base">
                                            <p:cTn id="20" dur="2000" fill="hold"/>
                                            <p:tgtEl>
                                              <p:spTgt spid="69"/>
                                            </p:tgtEl>
                                            <p:attrNameLst>
                                              <p:attrName>ppt_y</p:attrName>
                                            </p:attrNameLst>
                                          </p:cBhvr>
                                          <p:tavLst>
                                            <p:tav tm="0">
                                              <p:val>
                                                <p:strVal val="0-#ppt_h/2"/>
                                              </p:val>
                                            </p:tav>
                                            <p:tav tm="100000">
                                              <p:val>
                                                <p:strVal val="#ppt_y"/>
                                              </p:val>
                                            </p:tav>
                                          </p:tavLst>
                                        </p:anim>
                                      </p:childTnLst>
                                    </p:cTn>
                                  </p:par>
                                  <p:par>
                                    <p:cTn id="21" presetID="2" presetClass="entr" presetSubtype="12" accel="5800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2000" fill="hold"/>
                                            <p:tgtEl>
                                              <p:spTgt spid="62"/>
                                            </p:tgtEl>
                                            <p:attrNameLst>
                                              <p:attrName>ppt_x</p:attrName>
                                            </p:attrNameLst>
                                          </p:cBhvr>
                                          <p:tavLst>
                                            <p:tav tm="0">
                                              <p:val>
                                                <p:strVal val="0-#ppt_w/2"/>
                                              </p:val>
                                            </p:tav>
                                            <p:tav tm="100000">
                                              <p:val>
                                                <p:strVal val="#ppt_x"/>
                                              </p:val>
                                            </p:tav>
                                          </p:tavLst>
                                        </p:anim>
                                        <p:anim calcmode="lin" valueType="num">
                                          <p:cBhvr additive="base">
                                            <p:cTn id="24" dur="2000" fill="hold"/>
                                            <p:tgtEl>
                                              <p:spTgt spid="62"/>
                                            </p:tgtEl>
                                            <p:attrNameLst>
                                              <p:attrName>ppt_y</p:attrName>
                                            </p:attrNameLst>
                                          </p:cBhvr>
                                          <p:tavLst>
                                            <p:tav tm="0">
                                              <p:val>
                                                <p:strVal val="1+#ppt_h/2"/>
                                              </p:val>
                                            </p:tav>
                                            <p:tav tm="100000">
                                              <p:val>
                                                <p:strVal val="#ppt_y"/>
                                              </p:val>
                                            </p:tav>
                                          </p:tavLst>
                                        </p:anim>
                                      </p:childTnLst>
                                    </p:cTn>
                                  </p:par>
                                  <p:par>
                                    <p:cTn id="25" presetID="2" presetClass="entr" presetSubtype="3" accel="58000" fill="hold" nodeType="with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additive="base">
                                            <p:cTn id="27" dur="2000" fill="hold"/>
                                            <p:tgtEl>
                                              <p:spTgt spid="76"/>
                                            </p:tgtEl>
                                            <p:attrNameLst>
                                              <p:attrName>ppt_x</p:attrName>
                                            </p:attrNameLst>
                                          </p:cBhvr>
                                          <p:tavLst>
                                            <p:tav tm="0">
                                              <p:val>
                                                <p:strVal val="1+#ppt_w/2"/>
                                              </p:val>
                                            </p:tav>
                                            <p:tav tm="100000">
                                              <p:val>
                                                <p:strVal val="#ppt_x"/>
                                              </p:val>
                                            </p:tav>
                                          </p:tavLst>
                                        </p:anim>
                                        <p:anim calcmode="lin" valueType="num">
                                          <p:cBhvr additive="base">
                                            <p:cTn id="28" dur="2000" fill="hold"/>
                                            <p:tgtEl>
                                              <p:spTgt spid="76"/>
                                            </p:tgtEl>
                                            <p:attrNameLst>
                                              <p:attrName>ppt_y</p:attrName>
                                            </p:attrNameLst>
                                          </p:cBhvr>
                                          <p:tavLst>
                                            <p:tav tm="0">
                                              <p:val>
                                                <p:strVal val="0-#ppt_h/2"/>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1000"/>
                                            <p:tgtEl>
                                              <p:spTgt spid="46"/>
                                            </p:tgtEl>
                                          </p:cBhvr>
                                        </p:animEffect>
                                        <p:anim calcmode="lin" valueType="num">
                                          <p:cBhvr>
                                            <p:cTn id="43" dur="1000" fill="hold"/>
                                            <p:tgtEl>
                                              <p:spTgt spid="46"/>
                                            </p:tgtEl>
                                            <p:attrNameLst>
                                              <p:attrName>ppt_x</p:attrName>
                                            </p:attrNameLst>
                                          </p:cBhvr>
                                          <p:tavLst>
                                            <p:tav tm="0">
                                              <p:val>
                                                <p:strVal val="#ppt_x"/>
                                              </p:val>
                                            </p:tav>
                                            <p:tav tm="100000">
                                              <p:val>
                                                <p:strVal val="#ppt_x"/>
                                              </p:val>
                                            </p:tav>
                                          </p:tavLst>
                                        </p:anim>
                                        <p:anim calcmode="lin" valueType="num">
                                          <p:cBhvr>
                                            <p:cTn id="44" dur="1000" fill="hold"/>
                                            <p:tgtEl>
                                              <p:spTgt spid="46"/>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1000"/>
                                            <p:tgtEl>
                                              <p:spTgt spid="52"/>
                                            </p:tgtEl>
                                          </p:cBhvr>
                                        </p:animEffect>
                                        <p:anim calcmode="lin" valueType="num">
                                          <p:cBhvr>
                                            <p:cTn id="48" dur="1000" fill="hold"/>
                                            <p:tgtEl>
                                              <p:spTgt spid="52"/>
                                            </p:tgtEl>
                                            <p:attrNameLst>
                                              <p:attrName>ppt_x</p:attrName>
                                            </p:attrNameLst>
                                          </p:cBhvr>
                                          <p:tavLst>
                                            <p:tav tm="0">
                                              <p:val>
                                                <p:strVal val="#ppt_x"/>
                                              </p:val>
                                            </p:tav>
                                            <p:tav tm="100000">
                                              <p:val>
                                                <p:strVal val="#ppt_x"/>
                                              </p:val>
                                            </p:tav>
                                          </p:tavLst>
                                        </p:anim>
                                        <p:anim calcmode="lin" valueType="num">
                                          <p:cBhvr>
                                            <p:cTn id="4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751233" y="634237"/>
            <a:ext cx="3031725" cy="553998"/>
          </a:xfrm>
          <a:prstGeom prst="rect">
            <a:avLst/>
          </a:prstGeom>
          <a:noFill/>
        </p:spPr>
        <p:txBody>
          <a:bodyPr wrap="square" lIns="0" tIns="0" rIns="0" bIns="0" rtlCol="0">
            <a:spAutoFit/>
          </a:bodyPr>
          <a:lstStyle/>
          <a:p>
            <a:pPr algn="ctr"/>
            <a:r>
              <a:rPr lang="zh-CN" altLang="en-US" sz="3600" b="1" dirty="0">
                <a:latin typeface="微软雅黑" panose="020B0503020204020204" pitchFamily="34" charset="-122"/>
                <a:ea typeface="微软雅黑" panose="020B0503020204020204" pitchFamily="34" charset="-122"/>
              </a:rPr>
              <a:t>学校环境分析</a:t>
            </a:r>
            <a:endParaRPr lang="zh-CN" altLang="en-US" dirty="0">
              <a:latin typeface="微软雅黑" panose="020B0503020204020204" pitchFamily="34" charset="-122"/>
              <a:ea typeface="微软雅黑" panose="020B0503020204020204" pitchFamily="34" charset="-122"/>
            </a:endParaRPr>
          </a:p>
        </p:txBody>
      </p:sp>
      <p:sp>
        <p:nvSpPr>
          <p:cNvPr id="99" name="TextBox 9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grpSp>
        <p:nvGrpSpPr>
          <p:cNvPr id="57" name="组合 56"/>
          <p:cNvGrpSpPr/>
          <p:nvPr/>
        </p:nvGrpSpPr>
        <p:grpSpPr>
          <a:xfrm>
            <a:off x="1714589" y="1519176"/>
            <a:ext cx="2044719" cy="4312498"/>
            <a:chOff x="1714589" y="1519176"/>
            <a:chExt cx="2044719" cy="4312498"/>
          </a:xfrm>
        </p:grpSpPr>
        <p:sp>
          <p:nvSpPr>
            <p:cNvPr id="58" name="圆角矩形 57"/>
            <p:cNvSpPr/>
            <p:nvPr/>
          </p:nvSpPr>
          <p:spPr>
            <a:xfrm>
              <a:off x="1714589"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9" name="椭圆 58"/>
            <p:cNvSpPr/>
            <p:nvPr/>
          </p:nvSpPr>
          <p:spPr>
            <a:xfrm>
              <a:off x="1981705" y="1701002"/>
              <a:ext cx="1510486" cy="1510484"/>
            </a:xfrm>
            <a:prstGeom prst="ellipse">
              <a:avLst/>
            </a:prstGeom>
            <a:solidFill>
              <a:srgbClr val="0070C0"/>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100" name="椭圆 99"/>
            <p:cNvSpPr/>
            <p:nvPr/>
          </p:nvSpPr>
          <p:spPr>
            <a:xfrm>
              <a:off x="2124953"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1" name="椭圆 100"/>
            <p:cNvSpPr/>
            <p:nvPr/>
          </p:nvSpPr>
          <p:spPr>
            <a:xfrm>
              <a:off x="2092871"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solidFill>
                  <a:srgbClr val="0087CF"/>
                </a:solidFill>
                <a:latin typeface="微软雅黑" panose="020B0503020204020204" pitchFamily="34" charset="-122"/>
                <a:ea typeface="微软雅黑" panose="020B0503020204020204" pitchFamily="34" charset="-122"/>
              </a:endParaRPr>
            </a:p>
          </p:txBody>
        </p:sp>
        <p:sp>
          <p:nvSpPr>
            <p:cNvPr id="102" name="文本框 43"/>
            <p:cNvSpPr txBox="1"/>
            <p:nvPr/>
          </p:nvSpPr>
          <p:spPr>
            <a:xfrm>
              <a:off x="2405303" y="5166832"/>
              <a:ext cx="665567" cy="584775"/>
            </a:xfrm>
            <a:prstGeom prst="rect">
              <a:avLst/>
            </a:prstGeom>
            <a:noFill/>
          </p:spPr>
          <p:txBody>
            <a:bodyPr wrap="none" rtlCol="0">
              <a:spAutoFit/>
            </a:bodyPr>
            <a:lstStyle/>
            <a:p>
              <a:r>
                <a:rPr lang="en-US" altLang="zh-CN" sz="3200" dirty="0">
                  <a:solidFill>
                    <a:schemeClr val="bg1">
                      <a:lumMod val="65000"/>
                    </a:schemeClr>
                  </a:solidFill>
                  <a:latin typeface="微软雅黑" panose="020B0503020204020204" pitchFamily="34" charset="-122"/>
                  <a:ea typeface="微软雅黑" panose="020B0503020204020204" pitchFamily="34" charset="-122"/>
                </a:rPr>
                <a:t>01</a:t>
              </a:r>
              <a:endParaRPr lang="zh-CN" altLang="en-US" sz="32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1905919" y="5207576"/>
              <a:ext cx="1662059" cy="31862"/>
              <a:chOff x="3060700" y="4724400"/>
              <a:chExt cx="5955507" cy="7880"/>
            </a:xfrm>
          </p:grpSpPr>
          <p:cxnSp>
            <p:nvCxnSpPr>
              <p:cNvPr id="107" name="直接连接符 106"/>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4" name="Rectangle 5"/>
            <p:cNvSpPr/>
            <p:nvPr/>
          </p:nvSpPr>
          <p:spPr bwMode="auto">
            <a:xfrm>
              <a:off x="1879168" y="3840778"/>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05" name="矩形 104"/>
            <p:cNvSpPr/>
            <p:nvPr/>
          </p:nvSpPr>
          <p:spPr>
            <a:xfrm>
              <a:off x="2259893" y="3377168"/>
              <a:ext cx="954108" cy="400110"/>
            </a:xfrm>
            <a:prstGeom prst="rect">
              <a:avLst/>
            </a:prstGeom>
          </p:spPr>
          <p:txBody>
            <a:bodyPr wrap="none">
              <a:spAutoFit/>
            </a:bodyPr>
            <a:lstStyle/>
            <a:p>
              <a:pPr algn="ctr"/>
              <a:r>
                <a:rPr lang="zh-CN" altLang="en-US" sz="2000" b="1" dirty="0">
                  <a:solidFill>
                    <a:srgbClr val="005DA2"/>
                  </a:solidFill>
                  <a:latin typeface="微软雅黑" panose="020B0503020204020204" pitchFamily="34" charset="-122"/>
                  <a:ea typeface="微软雅黑" panose="020B0503020204020204" pitchFamily="34" charset="-122"/>
                </a:rPr>
                <a:t>就业率</a:t>
              </a:r>
            </a:p>
          </p:txBody>
        </p:sp>
        <p:sp>
          <p:nvSpPr>
            <p:cNvPr id="106" name="KSO_Shape"/>
            <p:cNvSpPr/>
            <p:nvPr/>
          </p:nvSpPr>
          <p:spPr bwMode="auto">
            <a:xfrm>
              <a:off x="2467428" y="2153178"/>
              <a:ext cx="539040" cy="503106"/>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rgbClr val="0070C0"/>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109" name="组合 108"/>
          <p:cNvGrpSpPr/>
          <p:nvPr/>
        </p:nvGrpSpPr>
        <p:grpSpPr>
          <a:xfrm>
            <a:off x="3999067" y="1519176"/>
            <a:ext cx="2044719" cy="4312498"/>
            <a:chOff x="3999067" y="1519176"/>
            <a:chExt cx="2044719" cy="4312498"/>
          </a:xfrm>
        </p:grpSpPr>
        <p:sp>
          <p:nvSpPr>
            <p:cNvPr id="110" name="圆角矩形 109"/>
            <p:cNvSpPr/>
            <p:nvPr/>
          </p:nvSpPr>
          <p:spPr>
            <a:xfrm>
              <a:off x="3999067"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1" name="椭圆 110"/>
            <p:cNvSpPr/>
            <p:nvPr/>
          </p:nvSpPr>
          <p:spPr>
            <a:xfrm>
              <a:off x="4266183" y="1701002"/>
              <a:ext cx="1510486" cy="1510484"/>
            </a:xfrm>
            <a:prstGeom prst="ellipse">
              <a:avLst/>
            </a:prstGeom>
            <a:solidFill>
              <a:srgbClr val="0070C0"/>
            </a:solidFill>
            <a:ln w="14288" cap="flat">
              <a:noFill/>
              <a:prstDash val="solid"/>
              <a:miter lim="800000"/>
            </a:ln>
            <a:effectLst>
              <a:innerShdw blurRad="88900" dist="88900" dir="13500000">
                <a:prstClr val="black">
                  <a:alpha val="50000"/>
                </a:prstClr>
              </a:innerShdw>
            </a:effectLst>
          </p:spPr>
          <p:txBody>
            <a:bodyPr vert="horz" wrap="square" lIns="91440" tIns="45720" rIns="91440" bIns="45720" numCol="1" anchor="t" anchorCtr="0" compatLnSpc="1"/>
            <a:lstStyle/>
            <a:p>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12" name="椭圆 111"/>
            <p:cNvSpPr/>
            <p:nvPr/>
          </p:nvSpPr>
          <p:spPr>
            <a:xfrm>
              <a:off x="4409431"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3" name="椭圆 112"/>
            <p:cNvSpPr/>
            <p:nvPr/>
          </p:nvSpPr>
          <p:spPr>
            <a:xfrm>
              <a:off x="4377349"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solidFill>
                  <a:srgbClr val="0087CF"/>
                </a:solidFill>
                <a:latin typeface="微软雅黑" panose="020B0503020204020204" pitchFamily="34" charset="-122"/>
                <a:ea typeface="微软雅黑" panose="020B0503020204020204" pitchFamily="34" charset="-122"/>
              </a:endParaRPr>
            </a:p>
          </p:txBody>
        </p:sp>
        <p:sp>
          <p:nvSpPr>
            <p:cNvPr id="114" name="文本框 49"/>
            <p:cNvSpPr txBox="1"/>
            <p:nvPr/>
          </p:nvSpPr>
          <p:spPr>
            <a:xfrm>
              <a:off x="4759976" y="5185494"/>
              <a:ext cx="665567" cy="584775"/>
            </a:xfrm>
            <a:prstGeom prst="rect">
              <a:avLst/>
            </a:prstGeom>
            <a:noFill/>
          </p:spPr>
          <p:txBody>
            <a:bodyPr wrap="none" rtlCol="0">
              <a:spAutoFit/>
            </a:bodyPr>
            <a:lstStyle/>
            <a:p>
              <a:r>
                <a:rPr lang="en-US" altLang="zh-CN" sz="3200" dirty="0">
                  <a:solidFill>
                    <a:schemeClr val="bg1">
                      <a:lumMod val="65000"/>
                    </a:schemeClr>
                  </a:solidFill>
                  <a:latin typeface="微软雅黑" panose="020B0503020204020204" pitchFamily="34" charset="-122"/>
                  <a:ea typeface="微软雅黑" panose="020B0503020204020204" pitchFamily="34" charset="-122"/>
                </a:rPr>
                <a:t>02</a:t>
              </a:r>
              <a:endParaRPr lang="zh-CN" altLang="en-US" sz="32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15" name="组合 114"/>
            <p:cNvGrpSpPr/>
            <p:nvPr/>
          </p:nvGrpSpPr>
          <p:grpSpPr>
            <a:xfrm>
              <a:off x="4190397" y="5207576"/>
              <a:ext cx="1662059" cy="31862"/>
              <a:chOff x="3060700" y="4724400"/>
              <a:chExt cx="5955507" cy="7880"/>
            </a:xfrm>
          </p:grpSpPr>
          <p:cxnSp>
            <p:nvCxnSpPr>
              <p:cNvPr id="119" name="直接连接符 118"/>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6" name="矩形 115"/>
            <p:cNvSpPr/>
            <p:nvPr/>
          </p:nvSpPr>
          <p:spPr>
            <a:xfrm>
              <a:off x="4544373" y="3377168"/>
              <a:ext cx="954107" cy="400110"/>
            </a:xfrm>
            <a:prstGeom prst="rect">
              <a:avLst/>
            </a:prstGeom>
          </p:spPr>
          <p:txBody>
            <a:bodyPr wrap="none">
              <a:spAutoFit/>
            </a:bodyPr>
            <a:lstStyle/>
            <a:p>
              <a:pPr algn="ctr"/>
              <a:r>
                <a:rPr lang="zh-CN" altLang="en-US" sz="2000" b="1" dirty="0">
                  <a:solidFill>
                    <a:srgbClr val="005DA2"/>
                  </a:solidFill>
                  <a:latin typeface="微软雅黑" panose="020B0503020204020204" pitchFamily="34" charset="-122"/>
                  <a:ea typeface="微软雅黑" panose="020B0503020204020204" pitchFamily="34" charset="-122"/>
                </a:rPr>
                <a:t>就业率</a:t>
              </a:r>
              <a:endParaRPr lang="zh-CN" altLang="en-US" sz="2000" b="1" dirty="0">
                <a:solidFill>
                  <a:srgbClr val="F69F1E"/>
                </a:solidFill>
                <a:latin typeface="微软雅黑" panose="020B0503020204020204" pitchFamily="34" charset="-122"/>
                <a:ea typeface="微软雅黑" panose="020B0503020204020204" pitchFamily="34" charset="-122"/>
              </a:endParaRPr>
            </a:p>
          </p:txBody>
        </p:sp>
        <p:sp>
          <p:nvSpPr>
            <p:cNvPr id="117" name="KSO_Shape"/>
            <p:cNvSpPr/>
            <p:nvPr/>
          </p:nvSpPr>
          <p:spPr bwMode="auto">
            <a:xfrm>
              <a:off x="4721680" y="2131928"/>
              <a:ext cx="599492" cy="559526"/>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rgbClr val="0070C0"/>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18" name="Rectangle 5"/>
            <p:cNvSpPr/>
            <p:nvPr/>
          </p:nvSpPr>
          <p:spPr bwMode="auto">
            <a:xfrm>
              <a:off x="4163646" y="3840778"/>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121" name="组合 120"/>
          <p:cNvGrpSpPr/>
          <p:nvPr/>
        </p:nvGrpSpPr>
        <p:grpSpPr>
          <a:xfrm>
            <a:off x="6283545" y="1519176"/>
            <a:ext cx="2044719" cy="4312498"/>
            <a:chOff x="6283545" y="1519176"/>
            <a:chExt cx="2044719" cy="4312498"/>
          </a:xfrm>
        </p:grpSpPr>
        <p:sp>
          <p:nvSpPr>
            <p:cNvPr id="122" name="圆角矩形 121"/>
            <p:cNvSpPr/>
            <p:nvPr/>
          </p:nvSpPr>
          <p:spPr>
            <a:xfrm>
              <a:off x="6283545"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3" name="椭圆 122"/>
            <p:cNvSpPr/>
            <p:nvPr/>
          </p:nvSpPr>
          <p:spPr>
            <a:xfrm>
              <a:off x="6550661" y="1701002"/>
              <a:ext cx="1510486" cy="1510484"/>
            </a:xfrm>
            <a:prstGeom prst="ellipse">
              <a:avLst/>
            </a:prstGeom>
            <a:solidFill>
              <a:srgbClr val="0070C0"/>
            </a:solidFill>
            <a:ln w="14288" cap="flat">
              <a:noFill/>
              <a:prstDash val="solid"/>
              <a:miter lim="800000"/>
            </a:ln>
            <a:effectLst>
              <a:innerShdw blurRad="88900" dist="88900" dir="13500000">
                <a:prstClr val="black">
                  <a:alpha val="50000"/>
                </a:prstClr>
              </a:innerShdw>
            </a:effectLst>
          </p:spPr>
          <p:txBody>
            <a:bodyPr vert="horz" wrap="square" lIns="91440" tIns="45720" rIns="91440" bIns="45720" numCol="1" anchor="t" anchorCtr="0" compatLnSpc="1"/>
            <a:lstStyle/>
            <a:p>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24" name="椭圆 123"/>
            <p:cNvSpPr/>
            <p:nvPr/>
          </p:nvSpPr>
          <p:spPr>
            <a:xfrm>
              <a:off x="6693909"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5" name="椭圆 124"/>
            <p:cNvSpPr/>
            <p:nvPr/>
          </p:nvSpPr>
          <p:spPr>
            <a:xfrm>
              <a:off x="6661827"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solidFill>
                  <a:srgbClr val="0087CF"/>
                </a:solidFill>
                <a:latin typeface="微软雅黑" panose="020B0503020204020204" pitchFamily="34" charset="-122"/>
                <a:ea typeface="微软雅黑" panose="020B0503020204020204" pitchFamily="34" charset="-122"/>
              </a:endParaRPr>
            </a:p>
          </p:txBody>
        </p:sp>
        <p:sp>
          <p:nvSpPr>
            <p:cNvPr id="126" name="文本框 55"/>
            <p:cNvSpPr txBox="1"/>
            <p:nvPr/>
          </p:nvSpPr>
          <p:spPr>
            <a:xfrm>
              <a:off x="7038042" y="5185494"/>
              <a:ext cx="665567" cy="584775"/>
            </a:xfrm>
            <a:prstGeom prst="rect">
              <a:avLst/>
            </a:prstGeom>
            <a:noFill/>
          </p:spPr>
          <p:txBody>
            <a:bodyPr wrap="none" rtlCol="0">
              <a:spAutoFit/>
            </a:bodyPr>
            <a:lstStyle/>
            <a:p>
              <a:r>
                <a:rPr lang="en-US" altLang="zh-CN" sz="3200" dirty="0">
                  <a:solidFill>
                    <a:schemeClr val="bg1">
                      <a:lumMod val="65000"/>
                    </a:schemeClr>
                  </a:solidFill>
                  <a:latin typeface="微软雅黑" panose="020B0503020204020204" pitchFamily="34" charset="-122"/>
                  <a:ea typeface="微软雅黑" panose="020B0503020204020204" pitchFamily="34" charset="-122"/>
                </a:rPr>
                <a:t>03</a:t>
              </a:r>
              <a:endParaRPr lang="zh-CN" altLang="en-US" sz="32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27" name="组合 126"/>
            <p:cNvGrpSpPr/>
            <p:nvPr/>
          </p:nvGrpSpPr>
          <p:grpSpPr>
            <a:xfrm>
              <a:off x="6474875" y="5207576"/>
              <a:ext cx="1662059" cy="31862"/>
              <a:chOff x="3060700" y="4724400"/>
              <a:chExt cx="5955507" cy="7880"/>
            </a:xfrm>
          </p:grpSpPr>
          <p:cxnSp>
            <p:nvCxnSpPr>
              <p:cNvPr id="131" name="直接连接符 130"/>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8" name="矩形 127"/>
            <p:cNvSpPr/>
            <p:nvPr/>
          </p:nvSpPr>
          <p:spPr>
            <a:xfrm>
              <a:off x="6828851" y="3364468"/>
              <a:ext cx="954107" cy="400110"/>
            </a:xfrm>
            <a:prstGeom prst="rect">
              <a:avLst/>
            </a:prstGeom>
          </p:spPr>
          <p:txBody>
            <a:bodyPr wrap="none">
              <a:spAutoFit/>
            </a:bodyPr>
            <a:lstStyle/>
            <a:p>
              <a:pPr algn="ctr"/>
              <a:r>
                <a:rPr lang="zh-CN" altLang="en-US" sz="2000" b="1" dirty="0">
                  <a:solidFill>
                    <a:srgbClr val="005DA2"/>
                  </a:solidFill>
                  <a:latin typeface="微软雅黑" panose="020B0503020204020204" pitchFamily="34" charset="-122"/>
                  <a:ea typeface="微软雅黑" panose="020B0503020204020204" pitchFamily="34" charset="-122"/>
                </a:rPr>
                <a:t>就业率</a:t>
              </a:r>
              <a:endParaRPr lang="zh-CN" altLang="en-US" sz="2000" b="1" dirty="0">
                <a:solidFill>
                  <a:srgbClr val="EA5E66"/>
                </a:solidFill>
                <a:latin typeface="微软雅黑" panose="020B0503020204020204" pitchFamily="34" charset="-122"/>
                <a:ea typeface="微软雅黑" panose="020B0503020204020204" pitchFamily="34" charset="-122"/>
              </a:endParaRPr>
            </a:p>
          </p:txBody>
        </p:sp>
        <p:sp>
          <p:nvSpPr>
            <p:cNvPr id="129" name="KSO_Shape"/>
            <p:cNvSpPr/>
            <p:nvPr/>
          </p:nvSpPr>
          <p:spPr bwMode="auto">
            <a:xfrm>
              <a:off x="7036018" y="2207477"/>
              <a:ext cx="539772" cy="408428"/>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rgbClr val="0070C0"/>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30" name="Rectangle 5"/>
            <p:cNvSpPr/>
            <p:nvPr/>
          </p:nvSpPr>
          <p:spPr bwMode="auto">
            <a:xfrm>
              <a:off x="6448124" y="3868330"/>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133" name="组合 132"/>
          <p:cNvGrpSpPr/>
          <p:nvPr/>
        </p:nvGrpSpPr>
        <p:grpSpPr>
          <a:xfrm>
            <a:off x="8568023" y="1519176"/>
            <a:ext cx="2044719" cy="4312498"/>
            <a:chOff x="8568023" y="1519176"/>
            <a:chExt cx="2044719" cy="4312498"/>
          </a:xfrm>
        </p:grpSpPr>
        <p:sp>
          <p:nvSpPr>
            <p:cNvPr id="134" name="圆角矩形 133"/>
            <p:cNvSpPr/>
            <p:nvPr/>
          </p:nvSpPr>
          <p:spPr>
            <a:xfrm>
              <a:off x="8568023"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5" name="椭圆 134"/>
            <p:cNvSpPr/>
            <p:nvPr/>
          </p:nvSpPr>
          <p:spPr>
            <a:xfrm>
              <a:off x="8835139" y="1701002"/>
              <a:ext cx="1510486" cy="1510484"/>
            </a:xfrm>
            <a:prstGeom prst="ellipse">
              <a:avLst/>
            </a:prstGeom>
            <a:solidFill>
              <a:srgbClr val="0070C0"/>
            </a:solidFill>
            <a:ln w="14288" cap="flat">
              <a:noFill/>
              <a:prstDash val="solid"/>
              <a:miter lim="800000"/>
            </a:ln>
            <a:effectLst>
              <a:innerShdw blurRad="88900" dist="63500" dir="13500000">
                <a:prstClr val="black">
                  <a:alpha val="50000"/>
                </a:prstClr>
              </a:innerShdw>
            </a:effectLst>
          </p:spPr>
          <p:txBody>
            <a:bodyPr vert="horz" wrap="square" lIns="91440" tIns="45720" rIns="91440" bIns="45720" numCol="1" anchor="t" anchorCtr="0" compatLnSpc="1"/>
            <a:lstStyle/>
            <a:p>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36" name="椭圆 135"/>
            <p:cNvSpPr/>
            <p:nvPr/>
          </p:nvSpPr>
          <p:spPr>
            <a:xfrm>
              <a:off x="8978387"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7" name="椭圆 136"/>
            <p:cNvSpPr/>
            <p:nvPr/>
          </p:nvSpPr>
          <p:spPr>
            <a:xfrm>
              <a:off x="8946305"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solidFill>
                  <a:srgbClr val="0087CF"/>
                </a:solidFill>
                <a:latin typeface="微软雅黑" panose="020B0503020204020204" pitchFamily="34" charset="-122"/>
                <a:ea typeface="微软雅黑" panose="020B0503020204020204" pitchFamily="34" charset="-122"/>
              </a:endParaRPr>
            </a:p>
          </p:txBody>
        </p:sp>
        <p:sp>
          <p:nvSpPr>
            <p:cNvPr id="138" name="文本框 61"/>
            <p:cNvSpPr txBox="1"/>
            <p:nvPr/>
          </p:nvSpPr>
          <p:spPr>
            <a:xfrm>
              <a:off x="9330535" y="5185494"/>
              <a:ext cx="665567" cy="584775"/>
            </a:xfrm>
            <a:prstGeom prst="rect">
              <a:avLst/>
            </a:prstGeom>
            <a:noFill/>
          </p:spPr>
          <p:txBody>
            <a:bodyPr wrap="none" rtlCol="0">
              <a:spAutoFit/>
            </a:bodyPr>
            <a:lstStyle/>
            <a:p>
              <a:r>
                <a:rPr lang="en-US" altLang="zh-CN" sz="3200" dirty="0">
                  <a:solidFill>
                    <a:schemeClr val="bg1">
                      <a:lumMod val="65000"/>
                    </a:schemeClr>
                  </a:solidFill>
                  <a:latin typeface="微软雅黑" panose="020B0503020204020204" pitchFamily="34" charset="-122"/>
                  <a:ea typeface="微软雅黑" panose="020B0503020204020204" pitchFamily="34" charset="-122"/>
                </a:rPr>
                <a:t>04</a:t>
              </a:r>
              <a:endParaRPr lang="zh-CN" altLang="en-US" sz="32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39" name="组合 138"/>
            <p:cNvGrpSpPr/>
            <p:nvPr/>
          </p:nvGrpSpPr>
          <p:grpSpPr>
            <a:xfrm>
              <a:off x="8759353" y="5186696"/>
              <a:ext cx="1662059" cy="31862"/>
              <a:chOff x="3060700" y="4724400"/>
              <a:chExt cx="5955507" cy="7880"/>
            </a:xfrm>
          </p:grpSpPr>
          <p:cxnSp>
            <p:nvCxnSpPr>
              <p:cNvPr id="143" name="直接连接符 1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0" name="矩形 139"/>
            <p:cNvSpPr/>
            <p:nvPr/>
          </p:nvSpPr>
          <p:spPr>
            <a:xfrm>
              <a:off x="9113329" y="3364468"/>
              <a:ext cx="954107" cy="400110"/>
            </a:xfrm>
            <a:prstGeom prst="rect">
              <a:avLst/>
            </a:prstGeom>
          </p:spPr>
          <p:txBody>
            <a:bodyPr wrap="none">
              <a:spAutoFit/>
            </a:bodyPr>
            <a:lstStyle/>
            <a:p>
              <a:pPr algn="ctr"/>
              <a:r>
                <a:rPr lang="zh-CN" altLang="en-US" sz="2000" b="1" dirty="0">
                  <a:solidFill>
                    <a:srgbClr val="005DA2"/>
                  </a:solidFill>
                  <a:latin typeface="微软雅黑" panose="020B0503020204020204" pitchFamily="34" charset="-122"/>
                  <a:ea typeface="微软雅黑" panose="020B0503020204020204" pitchFamily="34" charset="-122"/>
                </a:rPr>
                <a:t>就业率</a:t>
              </a:r>
              <a:endParaRPr lang="zh-CN" altLang="en-US" sz="2000" b="1" dirty="0">
                <a:solidFill>
                  <a:srgbClr val="0099A9"/>
                </a:solidFill>
                <a:latin typeface="微软雅黑" panose="020B0503020204020204" pitchFamily="34" charset="-122"/>
                <a:ea typeface="微软雅黑" panose="020B0503020204020204" pitchFamily="34" charset="-122"/>
              </a:endParaRPr>
            </a:p>
          </p:txBody>
        </p:sp>
        <p:sp>
          <p:nvSpPr>
            <p:cNvPr id="141" name="KSO_Shape"/>
            <p:cNvSpPr/>
            <p:nvPr/>
          </p:nvSpPr>
          <p:spPr bwMode="auto">
            <a:xfrm>
              <a:off x="9258256" y="2172770"/>
              <a:ext cx="664252" cy="463922"/>
            </a:xfrm>
            <a:custGeom>
              <a:avLst/>
              <a:gdLst>
                <a:gd name="T0" fmla="*/ 1391139 w 4254"/>
                <a:gd name="T1" fmla="*/ 144776 h 2969"/>
                <a:gd name="T2" fmla="*/ 1364476 w 4254"/>
                <a:gd name="T3" fmla="*/ 0 h 2969"/>
                <a:gd name="T4" fmla="*/ 501944 w 4254"/>
                <a:gd name="T5" fmla="*/ 622705 h 2969"/>
                <a:gd name="T6" fmla="*/ 0 w 4254"/>
                <a:gd name="T7" fmla="*/ 1256840 h 2969"/>
                <a:gd name="T8" fmla="*/ 717366 w 4254"/>
                <a:gd name="T9" fmla="*/ 622705 h 2969"/>
                <a:gd name="T10" fmla="*/ 1335697 w 4254"/>
                <a:gd name="T11" fmla="*/ 496979 h 2969"/>
                <a:gd name="T12" fmla="*/ 1495252 w 4254"/>
                <a:gd name="T13" fmla="*/ 496979 h 2969"/>
                <a:gd name="T14" fmla="*/ 422378 w 4254"/>
                <a:gd name="T15" fmla="*/ 679853 h 2969"/>
                <a:gd name="T16" fmla="*/ 2116 w 4254"/>
                <a:gd name="T17" fmla="*/ 710756 h 2969"/>
                <a:gd name="T18" fmla="*/ 33435 w 4254"/>
                <a:gd name="T19" fmla="*/ 380566 h 2969"/>
                <a:gd name="T20" fmla="*/ 360587 w 4254"/>
                <a:gd name="T21" fmla="*/ 648951 h 2969"/>
                <a:gd name="T22" fmla="*/ 360587 w 4254"/>
                <a:gd name="T23" fmla="*/ 546084 h 2969"/>
                <a:gd name="T24" fmla="*/ 86761 w 4254"/>
                <a:gd name="T25" fmla="*/ 442794 h 2969"/>
                <a:gd name="T26" fmla="*/ 64330 w 4254"/>
                <a:gd name="T27" fmla="*/ 442794 h 2969"/>
                <a:gd name="T28" fmla="*/ 155747 w 4254"/>
                <a:gd name="T29" fmla="*/ 442794 h 2969"/>
                <a:gd name="T30" fmla="*/ 188335 w 4254"/>
                <a:gd name="T31" fmla="*/ 442794 h 2969"/>
                <a:gd name="T32" fmla="*/ 64330 w 4254"/>
                <a:gd name="T33" fmla="*/ 581643 h 2969"/>
                <a:gd name="T34" fmla="*/ 391483 w 4254"/>
                <a:gd name="T35" fmla="*/ 761131 h 2969"/>
                <a:gd name="T36" fmla="*/ 422378 w 4254"/>
                <a:gd name="T37" fmla="*/ 1091321 h 2969"/>
                <a:gd name="T38" fmla="*/ 2116 w 4254"/>
                <a:gd name="T39" fmla="*/ 1060419 h 2969"/>
                <a:gd name="T40" fmla="*/ 391483 w 4254"/>
                <a:gd name="T41" fmla="*/ 761131 h 2969"/>
                <a:gd name="T42" fmla="*/ 325883 w 4254"/>
                <a:gd name="T43" fmla="*/ 1029093 h 2969"/>
                <a:gd name="T44" fmla="*/ 325883 w 4254"/>
                <a:gd name="T45" fmla="*/ 822936 h 2969"/>
                <a:gd name="T46" fmla="*/ 155323 w 4254"/>
                <a:gd name="T47" fmla="*/ 1029093 h 2969"/>
                <a:gd name="T48" fmla="*/ 86761 w 4254"/>
                <a:gd name="T49" fmla="*/ 822936 h 2969"/>
                <a:gd name="T50" fmla="*/ 224309 w 4254"/>
                <a:gd name="T51" fmla="*/ 1029093 h 2969"/>
                <a:gd name="T52" fmla="*/ 224732 w 4254"/>
                <a:gd name="T53" fmla="*/ 822936 h 2969"/>
                <a:gd name="T54" fmla="*/ 86761 w 4254"/>
                <a:gd name="T55" fmla="*/ 1029093 h 2969"/>
                <a:gd name="T56" fmla="*/ 1288295 w 4254"/>
                <a:gd name="T57" fmla="*/ 761131 h 2969"/>
                <a:gd name="T58" fmla="*/ 1257400 w 4254"/>
                <a:gd name="T59" fmla="*/ 1091321 h 2969"/>
                <a:gd name="T60" fmla="*/ 868033 w 4254"/>
                <a:gd name="T61" fmla="*/ 792034 h 2969"/>
                <a:gd name="T62" fmla="*/ 1159212 w 4254"/>
                <a:gd name="T63" fmla="*/ 822936 h 2969"/>
                <a:gd name="T64" fmla="*/ 1123238 w 4254"/>
                <a:gd name="T65" fmla="*/ 822936 h 2969"/>
                <a:gd name="T66" fmla="*/ 1226505 w 4254"/>
                <a:gd name="T67" fmla="*/ 822936 h 2969"/>
                <a:gd name="T68" fmla="*/ 985267 w 4254"/>
                <a:gd name="T69" fmla="*/ 1029093 h 2969"/>
                <a:gd name="T70" fmla="*/ 1053829 w 4254"/>
                <a:gd name="T71" fmla="*/ 1029093 h 2969"/>
                <a:gd name="T72" fmla="*/ 1053829 w 4254"/>
                <a:gd name="T73" fmla="*/ 1029093 h 2969"/>
                <a:gd name="T74" fmla="*/ 1159212 w 4254"/>
                <a:gd name="T75" fmla="*/ 1029093 h 2969"/>
                <a:gd name="T76" fmla="*/ 930247 w 4254"/>
                <a:gd name="T77" fmla="*/ 1029093 h 2969"/>
                <a:gd name="T78" fmla="*/ 1799551 w 4254"/>
                <a:gd name="T79" fmla="*/ 792034 h 2969"/>
                <a:gd name="T80" fmla="*/ 1410184 w 4254"/>
                <a:gd name="T81" fmla="*/ 1091321 h 2969"/>
                <a:gd name="T82" fmla="*/ 1379289 w 4254"/>
                <a:gd name="T83" fmla="*/ 761131 h 2969"/>
                <a:gd name="T84" fmla="*/ 1737337 w 4254"/>
                <a:gd name="T85" fmla="*/ 1024013 h 2969"/>
                <a:gd name="T86" fmla="*/ 1670467 w 4254"/>
                <a:gd name="T87" fmla="*/ 822936 h 2969"/>
                <a:gd name="T88" fmla="*/ 1737337 w 4254"/>
                <a:gd name="T89" fmla="*/ 926650 h 2969"/>
                <a:gd name="T90" fmla="*/ 1441079 w 4254"/>
                <a:gd name="T91" fmla="*/ 864421 h 2969"/>
                <a:gd name="T92" fmla="*/ 1496099 w 4254"/>
                <a:gd name="T93" fmla="*/ 822936 h 2969"/>
                <a:gd name="T94" fmla="*/ 1634070 w 4254"/>
                <a:gd name="T95" fmla="*/ 1029093 h 2969"/>
                <a:gd name="T96" fmla="*/ 1634070 w 4254"/>
                <a:gd name="T97" fmla="*/ 1029093 h 2969"/>
                <a:gd name="T98" fmla="*/ 1441079 w 4254"/>
                <a:gd name="T99" fmla="*/ 962209 h 2969"/>
                <a:gd name="T100" fmla="*/ 1087687 w 4254"/>
                <a:gd name="T101" fmla="*/ 251876 h 2969"/>
                <a:gd name="T102" fmla="*/ 963259 w 4254"/>
                <a:gd name="T103" fmla="*/ 325111 h 2969"/>
                <a:gd name="T104" fmla="*/ 838408 w 4254"/>
                <a:gd name="T105" fmla="*/ 368713 h 2969"/>
                <a:gd name="T106" fmla="*/ 770692 w 4254"/>
                <a:gd name="T107" fmla="*/ 356013 h 2969"/>
                <a:gd name="T108" fmla="*/ 877768 w 4254"/>
                <a:gd name="T109" fmla="*/ 316221 h 2969"/>
                <a:gd name="T110" fmla="*/ 1001772 w 4254"/>
                <a:gd name="T111" fmla="*/ 248066 h 2969"/>
                <a:gd name="T112" fmla="*/ 1156249 w 4254"/>
                <a:gd name="T113" fmla="*/ 184145 h 2969"/>
                <a:gd name="T114" fmla="*/ 1184605 w 4254"/>
                <a:gd name="T115" fmla="*/ 159592 h 2969"/>
                <a:gd name="T116" fmla="*/ 1325116 w 4254"/>
                <a:gd name="T117" fmla="*/ 97364 h 29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254" h="2969">
                  <a:moveTo>
                    <a:pt x="3533" y="1174"/>
                  </a:moveTo>
                  <a:cubicBezTo>
                    <a:pt x="3237" y="1174"/>
                    <a:pt x="3237" y="1174"/>
                    <a:pt x="3237" y="1174"/>
                  </a:cubicBezTo>
                  <a:cubicBezTo>
                    <a:pt x="3237" y="374"/>
                    <a:pt x="3237" y="374"/>
                    <a:pt x="3237" y="374"/>
                  </a:cubicBezTo>
                  <a:cubicBezTo>
                    <a:pt x="3287" y="342"/>
                    <a:pt x="3287" y="342"/>
                    <a:pt x="3287" y="342"/>
                  </a:cubicBezTo>
                  <a:cubicBezTo>
                    <a:pt x="3348" y="303"/>
                    <a:pt x="3348" y="303"/>
                    <a:pt x="3348" y="303"/>
                  </a:cubicBezTo>
                  <a:cubicBezTo>
                    <a:pt x="3321" y="237"/>
                    <a:pt x="3321" y="237"/>
                    <a:pt x="3321" y="237"/>
                  </a:cubicBezTo>
                  <a:cubicBezTo>
                    <a:pt x="3258" y="82"/>
                    <a:pt x="3258" y="82"/>
                    <a:pt x="3258" y="82"/>
                  </a:cubicBezTo>
                  <a:cubicBezTo>
                    <a:pt x="3224" y="0"/>
                    <a:pt x="3224" y="0"/>
                    <a:pt x="3224" y="0"/>
                  </a:cubicBezTo>
                  <a:cubicBezTo>
                    <a:pt x="3143" y="36"/>
                    <a:pt x="3143" y="36"/>
                    <a:pt x="3143" y="36"/>
                  </a:cubicBezTo>
                  <a:cubicBezTo>
                    <a:pt x="1402" y="807"/>
                    <a:pt x="1402" y="807"/>
                    <a:pt x="1402" y="807"/>
                  </a:cubicBezTo>
                  <a:cubicBezTo>
                    <a:pt x="1186" y="807"/>
                    <a:pt x="1186" y="807"/>
                    <a:pt x="1186" y="807"/>
                  </a:cubicBezTo>
                  <a:cubicBezTo>
                    <a:pt x="1186" y="1471"/>
                    <a:pt x="1186" y="1471"/>
                    <a:pt x="1186" y="1471"/>
                  </a:cubicBezTo>
                  <a:cubicBezTo>
                    <a:pt x="1301" y="1471"/>
                    <a:pt x="1301" y="1471"/>
                    <a:pt x="1301" y="1471"/>
                  </a:cubicBezTo>
                  <a:cubicBezTo>
                    <a:pt x="1301" y="2697"/>
                    <a:pt x="1301" y="2697"/>
                    <a:pt x="1301" y="2697"/>
                  </a:cubicBezTo>
                  <a:cubicBezTo>
                    <a:pt x="0" y="2697"/>
                    <a:pt x="0" y="2697"/>
                    <a:pt x="0" y="2697"/>
                  </a:cubicBezTo>
                  <a:cubicBezTo>
                    <a:pt x="0" y="2969"/>
                    <a:pt x="0" y="2969"/>
                    <a:pt x="0" y="2969"/>
                  </a:cubicBezTo>
                  <a:cubicBezTo>
                    <a:pt x="4254" y="2969"/>
                    <a:pt x="4254" y="2969"/>
                    <a:pt x="4254" y="2969"/>
                  </a:cubicBezTo>
                  <a:cubicBezTo>
                    <a:pt x="4254" y="2697"/>
                    <a:pt x="4254" y="2697"/>
                    <a:pt x="4254" y="2697"/>
                  </a:cubicBezTo>
                  <a:cubicBezTo>
                    <a:pt x="1695" y="2697"/>
                    <a:pt x="1695" y="2697"/>
                    <a:pt x="1695" y="2697"/>
                  </a:cubicBezTo>
                  <a:cubicBezTo>
                    <a:pt x="1695" y="1471"/>
                    <a:pt x="1695" y="1471"/>
                    <a:pt x="1695" y="1471"/>
                  </a:cubicBezTo>
                  <a:cubicBezTo>
                    <a:pt x="1821" y="1471"/>
                    <a:pt x="1821" y="1471"/>
                    <a:pt x="1821" y="1471"/>
                  </a:cubicBezTo>
                  <a:cubicBezTo>
                    <a:pt x="1821" y="1278"/>
                    <a:pt x="1821" y="1278"/>
                    <a:pt x="1821" y="1278"/>
                  </a:cubicBezTo>
                  <a:cubicBezTo>
                    <a:pt x="3156" y="426"/>
                    <a:pt x="3156" y="426"/>
                    <a:pt x="3156" y="426"/>
                  </a:cubicBezTo>
                  <a:cubicBezTo>
                    <a:pt x="3156" y="1174"/>
                    <a:pt x="3156" y="1174"/>
                    <a:pt x="3156" y="1174"/>
                  </a:cubicBezTo>
                  <a:cubicBezTo>
                    <a:pt x="2855" y="1174"/>
                    <a:pt x="2855" y="1174"/>
                    <a:pt x="2855" y="1174"/>
                  </a:cubicBezTo>
                  <a:cubicBezTo>
                    <a:pt x="2855" y="1662"/>
                    <a:pt x="2855" y="1662"/>
                    <a:pt x="2855" y="1662"/>
                  </a:cubicBezTo>
                  <a:cubicBezTo>
                    <a:pt x="3533" y="1662"/>
                    <a:pt x="3533" y="1662"/>
                    <a:pt x="3533" y="1662"/>
                  </a:cubicBezTo>
                  <a:cubicBezTo>
                    <a:pt x="3533" y="1174"/>
                    <a:pt x="3533" y="1174"/>
                    <a:pt x="3533" y="1174"/>
                  </a:cubicBezTo>
                  <a:close/>
                  <a:moveTo>
                    <a:pt x="925" y="899"/>
                  </a:moveTo>
                  <a:cubicBezTo>
                    <a:pt x="998" y="899"/>
                    <a:pt x="998" y="899"/>
                    <a:pt x="998" y="899"/>
                  </a:cubicBezTo>
                  <a:cubicBezTo>
                    <a:pt x="998" y="972"/>
                    <a:pt x="998" y="972"/>
                    <a:pt x="998" y="972"/>
                  </a:cubicBezTo>
                  <a:cubicBezTo>
                    <a:pt x="998" y="1606"/>
                    <a:pt x="998" y="1606"/>
                    <a:pt x="998" y="1606"/>
                  </a:cubicBezTo>
                  <a:cubicBezTo>
                    <a:pt x="998" y="1679"/>
                    <a:pt x="998" y="1679"/>
                    <a:pt x="998" y="1679"/>
                  </a:cubicBezTo>
                  <a:cubicBezTo>
                    <a:pt x="925" y="1679"/>
                    <a:pt x="925" y="1679"/>
                    <a:pt x="925" y="1679"/>
                  </a:cubicBezTo>
                  <a:cubicBezTo>
                    <a:pt x="79" y="1679"/>
                    <a:pt x="79" y="1679"/>
                    <a:pt x="79" y="1679"/>
                  </a:cubicBezTo>
                  <a:cubicBezTo>
                    <a:pt x="5" y="1679"/>
                    <a:pt x="5" y="1679"/>
                    <a:pt x="5" y="1679"/>
                  </a:cubicBezTo>
                  <a:cubicBezTo>
                    <a:pt x="5" y="1606"/>
                    <a:pt x="5" y="1606"/>
                    <a:pt x="5" y="1606"/>
                  </a:cubicBezTo>
                  <a:cubicBezTo>
                    <a:pt x="5" y="972"/>
                    <a:pt x="5" y="972"/>
                    <a:pt x="5" y="972"/>
                  </a:cubicBezTo>
                  <a:cubicBezTo>
                    <a:pt x="5" y="899"/>
                    <a:pt x="5" y="899"/>
                    <a:pt x="5" y="899"/>
                  </a:cubicBezTo>
                  <a:cubicBezTo>
                    <a:pt x="79" y="899"/>
                    <a:pt x="79" y="899"/>
                    <a:pt x="79" y="899"/>
                  </a:cubicBezTo>
                  <a:cubicBezTo>
                    <a:pt x="925" y="899"/>
                    <a:pt x="925" y="899"/>
                    <a:pt x="925" y="899"/>
                  </a:cubicBezTo>
                  <a:close/>
                  <a:moveTo>
                    <a:pt x="693" y="1046"/>
                  </a:moveTo>
                  <a:cubicBezTo>
                    <a:pt x="852" y="1521"/>
                    <a:pt x="852" y="1521"/>
                    <a:pt x="852" y="1521"/>
                  </a:cubicBezTo>
                  <a:cubicBezTo>
                    <a:pt x="852" y="1533"/>
                    <a:pt x="852" y="1533"/>
                    <a:pt x="852" y="1533"/>
                  </a:cubicBezTo>
                  <a:cubicBezTo>
                    <a:pt x="770" y="1533"/>
                    <a:pt x="770" y="1533"/>
                    <a:pt x="770" y="1533"/>
                  </a:cubicBezTo>
                  <a:cubicBezTo>
                    <a:pt x="608" y="1046"/>
                    <a:pt x="608" y="1046"/>
                    <a:pt x="608" y="1046"/>
                  </a:cubicBezTo>
                  <a:cubicBezTo>
                    <a:pt x="693" y="1046"/>
                    <a:pt x="693" y="1046"/>
                    <a:pt x="693" y="1046"/>
                  </a:cubicBezTo>
                  <a:close/>
                  <a:moveTo>
                    <a:pt x="852" y="1290"/>
                  </a:moveTo>
                  <a:cubicBezTo>
                    <a:pt x="770" y="1046"/>
                    <a:pt x="770" y="1046"/>
                    <a:pt x="770" y="1046"/>
                  </a:cubicBezTo>
                  <a:cubicBezTo>
                    <a:pt x="852" y="1046"/>
                    <a:pt x="852" y="1046"/>
                    <a:pt x="852" y="1046"/>
                  </a:cubicBezTo>
                  <a:cubicBezTo>
                    <a:pt x="852" y="1290"/>
                    <a:pt x="852" y="1290"/>
                    <a:pt x="852" y="1290"/>
                  </a:cubicBezTo>
                  <a:close/>
                  <a:moveTo>
                    <a:pt x="205" y="1046"/>
                  </a:moveTo>
                  <a:cubicBezTo>
                    <a:pt x="367" y="1533"/>
                    <a:pt x="367" y="1533"/>
                    <a:pt x="367" y="1533"/>
                  </a:cubicBezTo>
                  <a:cubicBezTo>
                    <a:pt x="281" y="1533"/>
                    <a:pt x="281" y="1533"/>
                    <a:pt x="281" y="1533"/>
                  </a:cubicBezTo>
                  <a:cubicBezTo>
                    <a:pt x="152" y="1143"/>
                    <a:pt x="152" y="1143"/>
                    <a:pt x="152" y="1143"/>
                  </a:cubicBezTo>
                  <a:cubicBezTo>
                    <a:pt x="152" y="1046"/>
                    <a:pt x="152" y="1046"/>
                    <a:pt x="152" y="1046"/>
                  </a:cubicBezTo>
                  <a:cubicBezTo>
                    <a:pt x="205" y="1046"/>
                    <a:pt x="205" y="1046"/>
                    <a:pt x="205" y="1046"/>
                  </a:cubicBezTo>
                  <a:close/>
                  <a:moveTo>
                    <a:pt x="444" y="1533"/>
                  </a:moveTo>
                  <a:cubicBezTo>
                    <a:pt x="282" y="1046"/>
                    <a:pt x="282" y="1046"/>
                    <a:pt x="282" y="1046"/>
                  </a:cubicBezTo>
                  <a:cubicBezTo>
                    <a:pt x="368" y="1046"/>
                    <a:pt x="368" y="1046"/>
                    <a:pt x="368" y="1046"/>
                  </a:cubicBezTo>
                  <a:cubicBezTo>
                    <a:pt x="530" y="1533"/>
                    <a:pt x="530" y="1533"/>
                    <a:pt x="530" y="1533"/>
                  </a:cubicBezTo>
                  <a:cubicBezTo>
                    <a:pt x="444" y="1533"/>
                    <a:pt x="444" y="1533"/>
                    <a:pt x="444" y="1533"/>
                  </a:cubicBezTo>
                  <a:close/>
                  <a:moveTo>
                    <a:pt x="607" y="1533"/>
                  </a:moveTo>
                  <a:cubicBezTo>
                    <a:pt x="445" y="1046"/>
                    <a:pt x="445" y="1046"/>
                    <a:pt x="445" y="1046"/>
                  </a:cubicBezTo>
                  <a:cubicBezTo>
                    <a:pt x="531" y="1046"/>
                    <a:pt x="531" y="1046"/>
                    <a:pt x="531" y="1046"/>
                  </a:cubicBezTo>
                  <a:cubicBezTo>
                    <a:pt x="693" y="1533"/>
                    <a:pt x="693" y="1533"/>
                    <a:pt x="693" y="1533"/>
                  </a:cubicBezTo>
                  <a:cubicBezTo>
                    <a:pt x="607" y="1533"/>
                    <a:pt x="607" y="1533"/>
                    <a:pt x="607" y="1533"/>
                  </a:cubicBezTo>
                  <a:close/>
                  <a:moveTo>
                    <a:pt x="152" y="1374"/>
                  </a:moveTo>
                  <a:cubicBezTo>
                    <a:pt x="205" y="1533"/>
                    <a:pt x="205" y="1533"/>
                    <a:pt x="205" y="1533"/>
                  </a:cubicBezTo>
                  <a:cubicBezTo>
                    <a:pt x="152" y="1533"/>
                    <a:pt x="152" y="1533"/>
                    <a:pt x="152" y="1533"/>
                  </a:cubicBezTo>
                  <a:cubicBezTo>
                    <a:pt x="152" y="1374"/>
                    <a:pt x="152" y="1374"/>
                    <a:pt x="152" y="1374"/>
                  </a:cubicBezTo>
                  <a:close/>
                  <a:moveTo>
                    <a:pt x="925" y="1798"/>
                  </a:moveTo>
                  <a:cubicBezTo>
                    <a:pt x="998" y="1798"/>
                    <a:pt x="998" y="1798"/>
                    <a:pt x="998" y="1798"/>
                  </a:cubicBezTo>
                  <a:cubicBezTo>
                    <a:pt x="998" y="1871"/>
                    <a:pt x="998" y="1871"/>
                    <a:pt x="998" y="1871"/>
                  </a:cubicBezTo>
                  <a:cubicBezTo>
                    <a:pt x="998" y="2505"/>
                    <a:pt x="998" y="2505"/>
                    <a:pt x="998" y="2505"/>
                  </a:cubicBezTo>
                  <a:cubicBezTo>
                    <a:pt x="998" y="2578"/>
                    <a:pt x="998" y="2578"/>
                    <a:pt x="998" y="2578"/>
                  </a:cubicBezTo>
                  <a:cubicBezTo>
                    <a:pt x="925" y="2578"/>
                    <a:pt x="925" y="2578"/>
                    <a:pt x="925" y="2578"/>
                  </a:cubicBezTo>
                  <a:cubicBezTo>
                    <a:pt x="79" y="2578"/>
                    <a:pt x="79" y="2578"/>
                    <a:pt x="79" y="2578"/>
                  </a:cubicBezTo>
                  <a:cubicBezTo>
                    <a:pt x="5" y="2578"/>
                    <a:pt x="5" y="2578"/>
                    <a:pt x="5" y="2578"/>
                  </a:cubicBezTo>
                  <a:cubicBezTo>
                    <a:pt x="5" y="2505"/>
                    <a:pt x="5" y="2505"/>
                    <a:pt x="5" y="2505"/>
                  </a:cubicBezTo>
                  <a:cubicBezTo>
                    <a:pt x="5" y="1871"/>
                    <a:pt x="5" y="1871"/>
                    <a:pt x="5" y="1871"/>
                  </a:cubicBezTo>
                  <a:cubicBezTo>
                    <a:pt x="5" y="1798"/>
                    <a:pt x="5" y="1798"/>
                    <a:pt x="5" y="1798"/>
                  </a:cubicBezTo>
                  <a:cubicBezTo>
                    <a:pt x="79" y="1798"/>
                    <a:pt x="79" y="1798"/>
                    <a:pt x="79" y="1798"/>
                  </a:cubicBezTo>
                  <a:cubicBezTo>
                    <a:pt x="925" y="1798"/>
                    <a:pt x="925" y="1798"/>
                    <a:pt x="925" y="1798"/>
                  </a:cubicBezTo>
                  <a:close/>
                  <a:moveTo>
                    <a:pt x="693" y="1944"/>
                  </a:moveTo>
                  <a:cubicBezTo>
                    <a:pt x="852" y="2419"/>
                    <a:pt x="852" y="2419"/>
                    <a:pt x="852" y="2419"/>
                  </a:cubicBezTo>
                  <a:cubicBezTo>
                    <a:pt x="852" y="2431"/>
                    <a:pt x="852" y="2431"/>
                    <a:pt x="852" y="2431"/>
                  </a:cubicBezTo>
                  <a:cubicBezTo>
                    <a:pt x="770" y="2431"/>
                    <a:pt x="770" y="2431"/>
                    <a:pt x="770" y="2431"/>
                  </a:cubicBezTo>
                  <a:cubicBezTo>
                    <a:pt x="608" y="1944"/>
                    <a:pt x="608" y="1944"/>
                    <a:pt x="608" y="1944"/>
                  </a:cubicBezTo>
                  <a:cubicBezTo>
                    <a:pt x="693" y="1944"/>
                    <a:pt x="693" y="1944"/>
                    <a:pt x="693" y="1944"/>
                  </a:cubicBezTo>
                  <a:close/>
                  <a:moveTo>
                    <a:pt x="852" y="2189"/>
                  </a:moveTo>
                  <a:cubicBezTo>
                    <a:pt x="770" y="1944"/>
                    <a:pt x="770" y="1944"/>
                    <a:pt x="770" y="1944"/>
                  </a:cubicBezTo>
                  <a:cubicBezTo>
                    <a:pt x="852" y="1944"/>
                    <a:pt x="852" y="1944"/>
                    <a:pt x="852" y="1944"/>
                  </a:cubicBezTo>
                  <a:cubicBezTo>
                    <a:pt x="852" y="2189"/>
                    <a:pt x="852" y="2189"/>
                    <a:pt x="852" y="2189"/>
                  </a:cubicBezTo>
                  <a:close/>
                  <a:moveTo>
                    <a:pt x="205" y="1944"/>
                  </a:moveTo>
                  <a:cubicBezTo>
                    <a:pt x="367" y="2431"/>
                    <a:pt x="367" y="2431"/>
                    <a:pt x="367" y="2431"/>
                  </a:cubicBezTo>
                  <a:cubicBezTo>
                    <a:pt x="281" y="2431"/>
                    <a:pt x="281" y="2431"/>
                    <a:pt x="281" y="2431"/>
                  </a:cubicBezTo>
                  <a:cubicBezTo>
                    <a:pt x="152" y="2042"/>
                    <a:pt x="152" y="2042"/>
                    <a:pt x="152" y="2042"/>
                  </a:cubicBezTo>
                  <a:cubicBezTo>
                    <a:pt x="152" y="1944"/>
                    <a:pt x="152" y="1944"/>
                    <a:pt x="152" y="1944"/>
                  </a:cubicBezTo>
                  <a:cubicBezTo>
                    <a:pt x="205" y="1944"/>
                    <a:pt x="205" y="1944"/>
                    <a:pt x="205" y="1944"/>
                  </a:cubicBezTo>
                  <a:close/>
                  <a:moveTo>
                    <a:pt x="444" y="2431"/>
                  </a:moveTo>
                  <a:cubicBezTo>
                    <a:pt x="282" y="1944"/>
                    <a:pt x="282" y="1944"/>
                    <a:pt x="282" y="1944"/>
                  </a:cubicBezTo>
                  <a:cubicBezTo>
                    <a:pt x="368" y="1944"/>
                    <a:pt x="368" y="1944"/>
                    <a:pt x="368" y="1944"/>
                  </a:cubicBezTo>
                  <a:cubicBezTo>
                    <a:pt x="530" y="2431"/>
                    <a:pt x="530" y="2431"/>
                    <a:pt x="530" y="2431"/>
                  </a:cubicBezTo>
                  <a:cubicBezTo>
                    <a:pt x="444" y="2431"/>
                    <a:pt x="444" y="2431"/>
                    <a:pt x="444" y="2431"/>
                  </a:cubicBezTo>
                  <a:close/>
                  <a:moveTo>
                    <a:pt x="607" y="2431"/>
                  </a:moveTo>
                  <a:cubicBezTo>
                    <a:pt x="445" y="1944"/>
                    <a:pt x="445" y="1944"/>
                    <a:pt x="445" y="1944"/>
                  </a:cubicBezTo>
                  <a:cubicBezTo>
                    <a:pt x="531" y="1944"/>
                    <a:pt x="531" y="1944"/>
                    <a:pt x="531" y="1944"/>
                  </a:cubicBezTo>
                  <a:cubicBezTo>
                    <a:pt x="693" y="2431"/>
                    <a:pt x="693" y="2431"/>
                    <a:pt x="693" y="2431"/>
                  </a:cubicBezTo>
                  <a:cubicBezTo>
                    <a:pt x="607" y="2431"/>
                    <a:pt x="607" y="2431"/>
                    <a:pt x="607" y="2431"/>
                  </a:cubicBezTo>
                  <a:close/>
                  <a:moveTo>
                    <a:pt x="152" y="2273"/>
                  </a:moveTo>
                  <a:cubicBezTo>
                    <a:pt x="205" y="2431"/>
                    <a:pt x="205" y="2431"/>
                    <a:pt x="205" y="2431"/>
                  </a:cubicBezTo>
                  <a:cubicBezTo>
                    <a:pt x="152" y="2431"/>
                    <a:pt x="152" y="2431"/>
                    <a:pt x="152" y="2431"/>
                  </a:cubicBezTo>
                  <a:cubicBezTo>
                    <a:pt x="152" y="2273"/>
                    <a:pt x="152" y="2273"/>
                    <a:pt x="152" y="2273"/>
                  </a:cubicBezTo>
                  <a:close/>
                  <a:moveTo>
                    <a:pt x="2971" y="1798"/>
                  </a:moveTo>
                  <a:cubicBezTo>
                    <a:pt x="3044" y="1798"/>
                    <a:pt x="3044" y="1798"/>
                    <a:pt x="3044" y="1798"/>
                  </a:cubicBezTo>
                  <a:cubicBezTo>
                    <a:pt x="3044" y="1871"/>
                    <a:pt x="3044" y="1871"/>
                    <a:pt x="3044" y="1871"/>
                  </a:cubicBezTo>
                  <a:cubicBezTo>
                    <a:pt x="3044" y="2505"/>
                    <a:pt x="3044" y="2505"/>
                    <a:pt x="3044" y="2505"/>
                  </a:cubicBezTo>
                  <a:cubicBezTo>
                    <a:pt x="3044" y="2578"/>
                    <a:pt x="3044" y="2578"/>
                    <a:pt x="3044" y="2578"/>
                  </a:cubicBezTo>
                  <a:cubicBezTo>
                    <a:pt x="2971" y="2578"/>
                    <a:pt x="2971" y="2578"/>
                    <a:pt x="2971" y="2578"/>
                  </a:cubicBezTo>
                  <a:cubicBezTo>
                    <a:pt x="2124" y="2578"/>
                    <a:pt x="2124" y="2578"/>
                    <a:pt x="2124" y="2578"/>
                  </a:cubicBezTo>
                  <a:cubicBezTo>
                    <a:pt x="2051" y="2578"/>
                    <a:pt x="2051" y="2578"/>
                    <a:pt x="2051" y="2578"/>
                  </a:cubicBezTo>
                  <a:cubicBezTo>
                    <a:pt x="2051" y="2505"/>
                    <a:pt x="2051" y="2505"/>
                    <a:pt x="2051" y="2505"/>
                  </a:cubicBezTo>
                  <a:cubicBezTo>
                    <a:pt x="2051" y="1871"/>
                    <a:pt x="2051" y="1871"/>
                    <a:pt x="2051" y="1871"/>
                  </a:cubicBezTo>
                  <a:cubicBezTo>
                    <a:pt x="2051" y="1798"/>
                    <a:pt x="2051" y="1798"/>
                    <a:pt x="2051" y="1798"/>
                  </a:cubicBezTo>
                  <a:cubicBezTo>
                    <a:pt x="2124" y="1798"/>
                    <a:pt x="2124" y="1798"/>
                    <a:pt x="2124" y="1798"/>
                  </a:cubicBezTo>
                  <a:cubicBezTo>
                    <a:pt x="2971" y="1798"/>
                    <a:pt x="2971" y="1798"/>
                    <a:pt x="2971" y="1798"/>
                  </a:cubicBezTo>
                  <a:close/>
                  <a:moveTo>
                    <a:pt x="2739" y="1944"/>
                  </a:moveTo>
                  <a:cubicBezTo>
                    <a:pt x="2898" y="2419"/>
                    <a:pt x="2898" y="2419"/>
                    <a:pt x="2898" y="2419"/>
                  </a:cubicBezTo>
                  <a:cubicBezTo>
                    <a:pt x="2898" y="2431"/>
                    <a:pt x="2898" y="2431"/>
                    <a:pt x="2898" y="2431"/>
                  </a:cubicBezTo>
                  <a:cubicBezTo>
                    <a:pt x="2816" y="2431"/>
                    <a:pt x="2816" y="2431"/>
                    <a:pt x="2816" y="2431"/>
                  </a:cubicBezTo>
                  <a:cubicBezTo>
                    <a:pt x="2654" y="1944"/>
                    <a:pt x="2654" y="1944"/>
                    <a:pt x="2654" y="1944"/>
                  </a:cubicBezTo>
                  <a:cubicBezTo>
                    <a:pt x="2739" y="1944"/>
                    <a:pt x="2739" y="1944"/>
                    <a:pt x="2739" y="1944"/>
                  </a:cubicBezTo>
                  <a:close/>
                  <a:moveTo>
                    <a:pt x="2898" y="2189"/>
                  </a:moveTo>
                  <a:cubicBezTo>
                    <a:pt x="2816" y="1944"/>
                    <a:pt x="2816" y="1944"/>
                    <a:pt x="2816" y="1944"/>
                  </a:cubicBezTo>
                  <a:cubicBezTo>
                    <a:pt x="2898" y="1944"/>
                    <a:pt x="2898" y="1944"/>
                    <a:pt x="2898" y="1944"/>
                  </a:cubicBezTo>
                  <a:cubicBezTo>
                    <a:pt x="2898" y="2189"/>
                    <a:pt x="2898" y="2189"/>
                    <a:pt x="2898" y="2189"/>
                  </a:cubicBezTo>
                  <a:close/>
                  <a:moveTo>
                    <a:pt x="2251" y="1944"/>
                  </a:moveTo>
                  <a:cubicBezTo>
                    <a:pt x="2414" y="2431"/>
                    <a:pt x="2414" y="2431"/>
                    <a:pt x="2414" y="2431"/>
                  </a:cubicBezTo>
                  <a:cubicBezTo>
                    <a:pt x="2328" y="2431"/>
                    <a:pt x="2328" y="2431"/>
                    <a:pt x="2328" y="2431"/>
                  </a:cubicBezTo>
                  <a:cubicBezTo>
                    <a:pt x="2198" y="2042"/>
                    <a:pt x="2198" y="2042"/>
                    <a:pt x="2198" y="2042"/>
                  </a:cubicBezTo>
                  <a:cubicBezTo>
                    <a:pt x="2198" y="1944"/>
                    <a:pt x="2198" y="1944"/>
                    <a:pt x="2198" y="1944"/>
                  </a:cubicBezTo>
                  <a:cubicBezTo>
                    <a:pt x="2251" y="1944"/>
                    <a:pt x="2251" y="1944"/>
                    <a:pt x="2251" y="1944"/>
                  </a:cubicBezTo>
                  <a:close/>
                  <a:moveTo>
                    <a:pt x="2490" y="2431"/>
                  </a:moveTo>
                  <a:cubicBezTo>
                    <a:pt x="2328" y="1944"/>
                    <a:pt x="2328" y="1944"/>
                    <a:pt x="2328" y="1944"/>
                  </a:cubicBezTo>
                  <a:cubicBezTo>
                    <a:pt x="2414" y="1944"/>
                    <a:pt x="2414" y="1944"/>
                    <a:pt x="2414" y="1944"/>
                  </a:cubicBezTo>
                  <a:cubicBezTo>
                    <a:pt x="2576" y="2431"/>
                    <a:pt x="2576" y="2431"/>
                    <a:pt x="2576" y="2431"/>
                  </a:cubicBezTo>
                  <a:cubicBezTo>
                    <a:pt x="2490" y="2431"/>
                    <a:pt x="2490" y="2431"/>
                    <a:pt x="2490" y="2431"/>
                  </a:cubicBezTo>
                  <a:close/>
                  <a:moveTo>
                    <a:pt x="2653" y="2431"/>
                  </a:moveTo>
                  <a:cubicBezTo>
                    <a:pt x="2491" y="1944"/>
                    <a:pt x="2491" y="1944"/>
                    <a:pt x="2491" y="1944"/>
                  </a:cubicBezTo>
                  <a:cubicBezTo>
                    <a:pt x="2577" y="1944"/>
                    <a:pt x="2577" y="1944"/>
                    <a:pt x="2577" y="1944"/>
                  </a:cubicBezTo>
                  <a:cubicBezTo>
                    <a:pt x="2739" y="2431"/>
                    <a:pt x="2739" y="2431"/>
                    <a:pt x="2739" y="2431"/>
                  </a:cubicBezTo>
                  <a:cubicBezTo>
                    <a:pt x="2653" y="2431"/>
                    <a:pt x="2653" y="2431"/>
                    <a:pt x="2653" y="2431"/>
                  </a:cubicBezTo>
                  <a:close/>
                  <a:moveTo>
                    <a:pt x="2198" y="2273"/>
                  </a:moveTo>
                  <a:cubicBezTo>
                    <a:pt x="2251" y="2431"/>
                    <a:pt x="2251" y="2431"/>
                    <a:pt x="2251" y="2431"/>
                  </a:cubicBezTo>
                  <a:cubicBezTo>
                    <a:pt x="2198" y="2431"/>
                    <a:pt x="2198" y="2431"/>
                    <a:pt x="2198" y="2431"/>
                  </a:cubicBezTo>
                  <a:cubicBezTo>
                    <a:pt x="2198" y="2273"/>
                    <a:pt x="2198" y="2273"/>
                    <a:pt x="2198" y="2273"/>
                  </a:cubicBezTo>
                  <a:close/>
                  <a:moveTo>
                    <a:pt x="4179" y="1798"/>
                  </a:moveTo>
                  <a:cubicBezTo>
                    <a:pt x="4252" y="1798"/>
                    <a:pt x="4252" y="1798"/>
                    <a:pt x="4252" y="1798"/>
                  </a:cubicBezTo>
                  <a:cubicBezTo>
                    <a:pt x="4252" y="1871"/>
                    <a:pt x="4252" y="1871"/>
                    <a:pt x="4252" y="1871"/>
                  </a:cubicBezTo>
                  <a:cubicBezTo>
                    <a:pt x="4252" y="2505"/>
                    <a:pt x="4252" y="2505"/>
                    <a:pt x="4252" y="2505"/>
                  </a:cubicBezTo>
                  <a:cubicBezTo>
                    <a:pt x="4252" y="2578"/>
                    <a:pt x="4252" y="2578"/>
                    <a:pt x="4252" y="2578"/>
                  </a:cubicBezTo>
                  <a:cubicBezTo>
                    <a:pt x="4179" y="2578"/>
                    <a:pt x="4179" y="2578"/>
                    <a:pt x="4179" y="2578"/>
                  </a:cubicBezTo>
                  <a:cubicBezTo>
                    <a:pt x="3332" y="2578"/>
                    <a:pt x="3332" y="2578"/>
                    <a:pt x="3332" y="2578"/>
                  </a:cubicBezTo>
                  <a:cubicBezTo>
                    <a:pt x="3259" y="2578"/>
                    <a:pt x="3259" y="2578"/>
                    <a:pt x="3259" y="2578"/>
                  </a:cubicBezTo>
                  <a:cubicBezTo>
                    <a:pt x="3259" y="2505"/>
                    <a:pt x="3259" y="2505"/>
                    <a:pt x="3259" y="2505"/>
                  </a:cubicBezTo>
                  <a:cubicBezTo>
                    <a:pt x="3259" y="1871"/>
                    <a:pt x="3259" y="1871"/>
                    <a:pt x="3259" y="1871"/>
                  </a:cubicBezTo>
                  <a:cubicBezTo>
                    <a:pt x="3259" y="1798"/>
                    <a:pt x="3259" y="1798"/>
                    <a:pt x="3259" y="1798"/>
                  </a:cubicBezTo>
                  <a:cubicBezTo>
                    <a:pt x="3332" y="1798"/>
                    <a:pt x="3332" y="1798"/>
                    <a:pt x="3332" y="1798"/>
                  </a:cubicBezTo>
                  <a:cubicBezTo>
                    <a:pt x="4179" y="1798"/>
                    <a:pt x="4179" y="1798"/>
                    <a:pt x="4179" y="1798"/>
                  </a:cubicBezTo>
                  <a:close/>
                  <a:moveTo>
                    <a:pt x="3947" y="1944"/>
                  </a:moveTo>
                  <a:cubicBezTo>
                    <a:pt x="4105" y="2419"/>
                    <a:pt x="4105" y="2419"/>
                    <a:pt x="4105" y="2419"/>
                  </a:cubicBezTo>
                  <a:cubicBezTo>
                    <a:pt x="4105" y="2431"/>
                    <a:pt x="4105" y="2431"/>
                    <a:pt x="4105" y="2431"/>
                  </a:cubicBezTo>
                  <a:cubicBezTo>
                    <a:pt x="4023" y="2431"/>
                    <a:pt x="4023" y="2431"/>
                    <a:pt x="4023" y="2431"/>
                  </a:cubicBezTo>
                  <a:cubicBezTo>
                    <a:pt x="3861" y="1944"/>
                    <a:pt x="3861" y="1944"/>
                    <a:pt x="3861" y="1944"/>
                  </a:cubicBezTo>
                  <a:cubicBezTo>
                    <a:pt x="3947" y="1944"/>
                    <a:pt x="3947" y="1944"/>
                    <a:pt x="3947" y="1944"/>
                  </a:cubicBezTo>
                  <a:close/>
                  <a:moveTo>
                    <a:pt x="4105" y="2189"/>
                  </a:moveTo>
                  <a:cubicBezTo>
                    <a:pt x="4024" y="1944"/>
                    <a:pt x="4024" y="1944"/>
                    <a:pt x="4024" y="1944"/>
                  </a:cubicBezTo>
                  <a:cubicBezTo>
                    <a:pt x="4105" y="1944"/>
                    <a:pt x="4105" y="1944"/>
                    <a:pt x="4105" y="1944"/>
                  </a:cubicBezTo>
                  <a:cubicBezTo>
                    <a:pt x="4105" y="2189"/>
                    <a:pt x="4105" y="2189"/>
                    <a:pt x="4105" y="2189"/>
                  </a:cubicBezTo>
                  <a:close/>
                  <a:moveTo>
                    <a:pt x="3458" y="1944"/>
                  </a:moveTo>
                  <a:cubicBezTo>
                    <a:pt x="3621" y="2431"/>
                    <a:pt x="3621" y="2431"/>
                    <a:pt x="3621" y="2431"/>
                  </a:cubicBezTo>
                  <a:cubicBezTo>
                    <a:pt x="3535" y="2431"/>
                    <a:pt x="3535" y="2431"/>
                    <a:pt x="3535" y="2431"/>
                  </a:cubicBezTo>
                  <a:cubicBezTo>
                    <a:pt x="3405" y="2042"/>
                    <a:pt x="3405" y="2042"/>
                    <a:pt x="3405" y="2042"/>
                  </a:cubicBezTo>
                  <a:cubicBezTo>
                    <a:pt x="3405" y="1944"/>
                    <a:pt x="3405" y="1944"/>
                    <a:pt x="3405" y="1944"/>
                  </a:cubicBezTo>
                  <a:cubicBezTo>
                    <a:pt x="3458" y="1944"/>
                    <a:pt x="3458" y="1944"/>
                    <a:pt x="3458" y="1944"/>
                  </a:cubicBezTo>
                  <a:close/>
                  <a:moveTo>
                    <a:pt x="3698" y="2431"/>
                  </a:moveTo>
                  <a:cubicBezTo>
                    <a:pt x="3535" y="1944"/>
                    <a:pt x="3535" y="1944"/>
                    <a:pt x="3535" y="1944"/>
                  </a:cubicBezTo>
                  <a:cubicBezTo>
                    <a:pt x="3621" y="1944"/>
                    <a:pt x="3621" y="1944"/>
                    <a:pt x="3621" y="1944"/>
                  </a:cubicBezTo>
                  <a:cubicBezTo>
                    <a:pt x="3784" y="2431"/>
                    <a:pt x="3784" y="2431"/>
                    <a:pt x="3784" y="2431"/>
                  </a:cubicBezTo>
                  <a:cubicBezTo>
                    <a:pt x="3698" y="2431"/>
                    <a:pt x="3698" y="2431"/>
                    <a:pt x="3698" y="2431"/>
                  </a:cubicBezTo>
                  <a:close/>
                  <a:moveTo>
                    <a:pt x="3861" y="2431"/>
                  </a:moveTo>
                  <a:cubicBezTo>
                    <a:pt x="3698" y="1944"/>
                    <a:pt x="3698" y="1944"/>
                    <a:pt x="3698" y="1944"/>
                  </a:cubicBezTo>
                  <a:cubicBezTo>
                    <a:pt x="3784" y="1944"/>
                    <a:pt x="3784" y="1944"/>
                    <a:pt x="3784" y="1944"/>
                  </a:cubicBezTo>
                  <a:cubicBezTo>
                    <a:pt x="3947" y="2431"/>
                    <a:pt x="3947" y="2431"/>
                    <a:pt x="3947" y="2431"/>
                  </a:cubicBezTo>
                  <a:cubicBezTo>
                    <a:pt x="3861" y="2431"/>
                    <a:pt x="3861" y="2431"/>
                    <a:pt x="3861" y="2431"/>
                  </a:cubicBezTo>
                  <a:close/>
                  <a:moveTo>
                    <a:pt x="3405" y="2273"/>
                  </a:moveTo>
                  <a:cubicBezTo>
                    <a:pt x="3458" y="2431"/>
                    <a:pt x="3458" y="2431"/>
                    <a:pt x="3458" y="2431"/>
                  </a:cubicBezTo>
                  <a:cubicBezTo>
                    <a:pt x="3405" y="2431"/>
                    <a:pt x="3405" y="2431"/>
                    <a:pt x="3405" y="2431"/>
                  </a:cubicBezTo>
                  <a:cubicBezTo>
                    <a:pt x="3405" y="2273"/>
                    <a:pt x="3405" y="2273"/>
                    <a:pt x="3405" y="2273"/>
                  </a:cubicBezTo>
                  <a:close/>
                  <a:moveTo>
                    <a:pt x="2449" y="532"/>
                  </a:moveTo>
                  <a:cubicBezTo>
                    <a:pt x="2639" y="448"/>
                    <a:pt x="2639" y="448"/>
                    <a:pt x="2639" y="448"/>
                  </a:cubicBezTo>
                  <a:cubicBezTo>
                    <a:pt x="2604" y="574"/>
                    <a:pt x="2604" y="574"/>
                    <a:pt x="2604" y="574"/>
                  </a:cubicBezTo>
                  <a:cubicBezTo>
                    <a:pt x="2570" y="595"/>
                    <a:pt x="2570" y="595"/>
                    <a:pt x="2570" y="595"/>
                  </a:cubicBezTo>
                  <a:cubicBezTo>
                    <a:pt x="2449" y="532"/>
                    <a:pt x="2449" y="532"/>
                    <a:pt x="2449" y="532"/>
                  </a:cubicBezTo>
                  <a:close/>
                  <a:moveTo>
                    <a:pt x="2123" y="676"/>
                  </a:moveTo>
                  <a:cubicBezTo>
                    <a:pt x="2280" y="607"/>
                    <a:pt x="2280" y="607"/>
                    <a:pt x="2280" y="607"/>
                  </a:cubicBezTo>
                  <a:cubicBezTo>
                    <a:pt x="2276" y="768"/>
                    <a:pt x="2276" y="768"/>
                    <a:pt x="2276" y="768"/>
                  </a:cubicBezTo>
                  <a:cubicBezTo>
                    <a:pt x="2123" y="676"/>
                    <a:pt x="2123" y="676"/>
                    <a:pt x="2123" y="676"/>
                  </a:cubicBezTo>
                  <a:close/>
                  <a:moveTo>
                    <a:pt x="1886" y="782"/>
                  </a:moveTo>
                  <a:cubicBezTo>
                    <a:pt x="1988" y="737"/>
                    <a:pt x="1988" y="737"/>
                    <a:pt x="1988" y="737"/>
                  </a:cubicBezTo>
                  <a:cubicBezTo>
                    <a:pt x="1981" y="871"/>
                    <a:pt x="1981" y="871"/>
                    <a:pt x="1981" y="871"/>
                  </a:cubicBezTo>
                  <a:cubicBezTo>
                    <a:pt x="1886" y="782"/>
                    <a:pt x="1886" y="782"/>
                    <a:pt x="1886" y="782"/>
                  </a:cubicBezTo>
                  <a:close/>
                  <a:moveTo>
                    <a:pt x="1970" y="978"/>
                  </a:moveTo>
                  <a:cubicBezTo>
                    <a:pt x="1821" y="1073"/>
                    <a:pt x="1821" y="1073"/>
                    <a:pt x="1821" y="1073"/>
                  </a:cubicBezTo>
                  <a:cubicBezTo>
                    <a:pt x="1821" y="841"/>
                    <a:pt x="1821" y="841"/>
                    <a:pt x="1821" y="841"/>
                  </a:cubicBezTo>
                  <a:cubicBezTo>
                    <a:pt x="1970" y="978"/>
                    <a:pt x="1970" y="978"/>
                    <a:pt x="1970" y="978"/>
                  </a:cubicBezTo>
                  <a:close/>
                  <a:moveTo>
                    <a:pt x="2207" y="827"/>
                  </a:moveTo>
                  <a:cubicBezTo>
                    <a:pt x="2065" y="917"/>
                    <a:pt x="2065" y="917"/>
                    <a:pt x="2065" y="917"/>
                  </a:cubicBezTo>
                  <a:cubicBezTo>
                    <a:pt x="2074" y="747"/>
                    <a:pt x="2074" y="747"/>
                    <a:pt x="2074" y="747"/>
                  </a:cubicBezTo>
                  <a:cubicBezTo>
                    <a:pt x="2207" y="827"/>
                    <a:pt x="2207" y="827"/>
                    <a:pt x="2207" y="827"/>
                  </a:cubicBezTo>
                  <a:close/>
                  <a:moveTo>
                    <a:pt x="2486" y="649"/>
                  </a:moveTo>
                  <a:cubicBezTo>
                    <a:pt x="2363" y="727"/>
                    <a:pt x="2363" y="727"/>
                    <a:pt x="2363" y="727"/>
                  </a:cubicBezTo>
                  <a:cubicBezTo>
                    <a:pt x="2367" y="586"/>
                    <a:pt x="2367" y="586"/>
                    <a:pt x="2367" y="586"/>
                  </a:cubicBezTo>
                  <a:cubicBezTo>
                    <a:pt x="2486" y="649"/>
                    <a:pt x="2486" y="649"/>
                    <a:pt x="2486" y="649"/>
                  </a:cubicBezTo>
                  <a:close/>
                  <a:moveTo>
                    <a:pt x="2774" y="465"/>
                  </a:moveTo>
                  <a:cubicBezTo>
                    <a:pt x="2713" y="504"/>
                    <a:pt x="2713" y="504"/>
                    <a:pt x="2713" y="504"/>
                  </a:cubicBezTo>
                  <a:cubicBezTo>
                    <a:pt x="2732" y="435"/>
                    <a:pt x="2732" y="435"/>
                    <a:pt x="2732" y="435"/>
                  </a:cubicBezTo>
                  <a:cubicBezTo>
                    <a:pt x="2774" y="465"/>
                    <a:pt x="2774" y="465"/>
                    <a:pt x="2774" y="465"/>
                  </a:cubicBezTo>
                  <a:close/>
                  <a:moveTo>
                    <a:pt x="2938" y="360"/>
                  </a:moveTo>
                  <a:cubicBezTo>
                    <a:pt x="2851" y="416"/>
                    <a:pt x="2851" y="416"/>
                    <a:pt x="2851" y="416"/>
                  </a:cubicBezTo>
                  <a:cubicBezTo>
                    <a:pt x="2833" y="403"/>
                    <a:pt x="2815" y="389"/>
                    <a:pt x="2799" y="377"/>
                  </a:cubicBezTo>
                  <a:cubicBezTo>
                    <a:pt x="2931" y="318"/>
                    <a:pt x="2931" y="318"/>
                    <a:pt x="2931" y="318"/>
                  </a:cubicBezTo>
                  <a:cubicBezTo>
                    <a:pt x="2933" y="332"/>
                    <a:pt x="2936" y="345"/>
                    <a:pt x="2938" y="360"/>
                  </a:cubicBezTo>
                  <a:close/>
                  <a:moveTo>
                    <a:pt x="2996" y="290"/>
                  </a:moveTo>
                  <a:cubicBezTo>
                    <a:pt x="3131" y="230"/>
                    <a:pt x="3131" y="230"/>
                    <a:pt x="3131" y="230"/>
                  </a:cubicBezTo>
                  <a:cubicBezTo>
                    <a:pt x="3134" y="235"/>
                    <a:pt x="3134" y="235"/>
                    <a:pt x="3134" y="235"/>
                  </a:cubicBezTo>
                  <a:cubicBezTo>
                    <a:pt x="2988" y="328"/>
                    <a:pt x="2988" y="328"/>
                    <a:pt x="2988" y="328"/>
                  </a:cubicBezTo>
                  <a:cubicBezTo>
                    <a:pt x="2991" y="313"/>
                    <a:pt x="2994" y="300"/>
                    <a:pt x="2996" y="290"/>
                  </a:cubicBezTo>
                  <a:close/>
                </a:path>
              </a:pathLst>
            </a:custGeom>
            <a:solidFill>
              <a:srgbClr val="0070C0"/>
            </a:solidFill>
            <a:ln>
              <a:noFill/>
            </a:ln>
            <a:effectLst>
              <a:innerShdw blurRad="63500" dist="50800" dir="13500000">
                <a:prstClr val="black">
                  <a:alpha val="50000"/>
                </a:prstClr>
              </a:inn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142" name="Rectangle 5"/>
            <p:cNvSpPr/>
            <p:nvPr/>
          </p:nvSpPr>
          <p:spPr bwMode="auto">
            <a:xfrm>
              <a:off x="8732602" y="3868330"/>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ppt_x"/>
                                          </p:val>
                                        </p:tav>
                                        <p:tav tm="100000">
                                          <p:val>
                                            <p:strVal val="#ppt_x"/>
                                          </p:val>
                                        </p:tav>
                                      </p:tavLst>
                                    </p:anim>
                                    <p:anim calcmode="lin" valueType="num">
                                      <p:cBhvr additive="base">
                                        <p:cTn id="12" dur="500" fill="hold"/>
                                        <p:tgtEl>
                                          <p:spTgt spid="57"/>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00"/>
                                  </p:stCondLst>
                                  <p:childTnLst>
                                    <p:set>
                                      <p:cBhvr>
                                        <p:cTn id="14" dur="1" fill="hold">
                                          <p:stCondLst>
                                            <p:cond delay="0"/>
                                          </p:stCondLst>
                                        </p:cTn>
                                        <p:tgtEl>
                                          <p:spTgt spid="109"/>
                                        </p:tgtEl>
                                        <p:attrNameLst>
                                          <p:attrName>style.visibility</p:attrName>
                                        </p:attrNameLst>
                                      </p:cBhvr>
                                      <p:to>
                                        <p:strVal val="visible"/>
                                      </p:to>
                                    </p:set>
                                    <p:anim calcmode="lin" valueType="num">
                                      <p:cBhvr additive="base">
                                        <p:cTn id="15" dur="500" fill="hold"/>
                                        <p:tgtEl>
                                          <p:spTgt spid="109"/>
                                        </p:tgtEl>
                                        <p:attrNameLst>
                                          <p:attrName>ppt_x</p:attrName>
                                        </p:attrNameLst>
                                      </p:cBhvr>
                                      <p:tavLst>
                                        <p:tav tm="0">
                                          <p:val>
                                            <p:strVal val="#ppt_x"/>
                                          </p:val>
                                        </p:tav>
                                        <p:tav tm="100000">
                                          <p:val>
                                            <p:strVal val="#ppt_x"/>
                                          </p:val>
                                        </p:tav>
                                      </p:tavLst>
                                    </p:anim>
                                    <p:anim calcmode="lin" valueType="num">
                                      <p:cBhvr additive="base">
                                        <p:cTn id="16" dur="500" fill="hold"/>
                                        <p:tgtEl>
                                          <p:spTgt spid="109"/>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400"/>
                                  </p:stCondLst>
                                  <p:childTnLst>
                                    <p:set>
                                      <p:cBhvr>
                                        <p:cTn id="18" dur="1" fill="hold">
                                          <p:stCondLst>
                                            <p:cond delay="0"/>
                                          </p:stCondLst>
                                        </p:cTn>
                                        <p:tgtEl>
                                          <p:spTgt spid="121"/>
                                        </p:tgtEl>
                                        <p:attrNameLst>
                                          <p:attrName>style.visibility</p:attrName>
                                        </p:attrNameLst>
                                      </p:cBhvr>
                                      <p:to>
                                        <p:strVal val="visible"/>
                                      </p:to>
                                    </p:set>
                                    <p:anim calcmode="lin" valueType="num">
                                      <p:cBhvr additive="base">
                                        <p:cTn id="19" dur="500" fill="hold"/>
                                        <p:tgtEl>
                                          <p:spTgt spid="121"/>
                                        </p:tgtEl>
                                        <p:attrNameLst>
                                          <p:attrName>ppt_x</p:attrName>
                                        </p:attrNameLst>
                                      </p:cBhvr>
                                      <p:tavLst>
                                        <p:tav tm="0">
                                          <p:val>
                                            <p:strVal val="#ppt_x"/>
                                          </p:val>
                                        </p:tav>
                                        <p:tav tm="100000">
                                          <p:val>
                                            <p:strVal val="#ppt_x"/>
                                          </p:val>
                                        </p:tav>
                                      </p:tavLst>
                                    </p:anim>
                                    <p:anim calcmode="lin" valueType="num">
                                      <p:cBhvr additive="base">
                                        <p:cTn id="20" dur="500" fill="hold"/>
                                        <p:tgtEl>
                                          <p:spTgt spid="121"/>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600"/>
                                  </p:stCondLst>
                                  <p:childTnLst>
                                    <p:set>
                                      <p:cBhvr>
                                        <p:cTn id="22" dur="1" fill="hold">
                                          <p:stCondLst>
                                            <p:cond delay="0"/>
                                          </p:stCondLst>
                                        </p:cTn>
                                        <p:tgtEl>
                                          <p:spTgt spid="133"/>
                                        </p:tgtEl>
                                        <p:attrNameLst>
                                          <p:attrName>style.visibility</p:attrName>
                                        </p:attrNameLst>
                                      </p:cBhvr>
                                      <p:to>
                                        <p:strVal val="visible"/>
                                      </p:to>
                                    </p:set>
                                    <p:anim calcmode="lin" valueType="num">
                                      <p:cBhvr additive="base">
                                        <p:cTn id="23" dur="500" fill="hold"/>
                                        <p:tgtEl>
                                          <p:spTgt spid="133"/>
                                        </p:tgtEl>
                                        <p:attrNameLst>
                                          <p:attrName>ppt_x</p:attrName>
                                        </p:attrNameLst>
                                      </p:cBhvr>
                                      <p:tavLst>
                                        <p:tav tm="0">
                                          <p:val>
                                            <p:strVal val="#ppt_x"/>
                                          </p:val>
                                        </p:tav>
                                        <p:tav tm="100000">
                                          <p:val>
                                            <p:strVal val="#ppt_x"/>
                                          </p:val>
                                        </p:tav>
                                      </p:tavLst>
                                    </p:anim>
                                    <p:anim calcmode="lin" valueType="num">
                                      <p:cBhvr additive="base">
                                        <p:cTn id="24"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751233" y="634237"/>
            <a:ext cx="2687949" cy="492443"/>
          </a:xfrm>
          <a:prstGeom prst="rect">
            <a:avLst/>
          </a:prstGeom>
          <a:noFill/>
        </p:spPr>
        <p:txBody>
          <a:bodyPr wrap="square" lIns="0" tIns="0" rIns="0" bIns="0" rtlCol="0">
            <a:spAutoFit/>
          </a:bodyPr>
          <a:lstStyle/>
          <a:p>
            <a:pPr algn="ctr"/>
            <a:r>
              <a:rPr lang="zh-CN" altLang="en-US" sz="3200" b="1" dirty="0">
                <a:latin typeface="微软雅黑" panose="020B0503020204020204" pitchFamily="34" charset="-122"/>
                <a:ea typeface="微软雅黑" panose="020B0503020204020204" pitchFamily="34" charset="-122"/>
              </a:rPr>
              <a:t>社会环境分析</a:t>
            </a:r>
            <a:endParaRPr lang="zh-CN" altLang="en-US" sz="1600" dirty="0">
              <a:latin typeface="微软雅黑" panose="020B0503020204020204" pitchFamily="34" charset="-122"/>
              <a:ea typeface="微软雅黑" panose="020B0503020204020204" pitchFamily="34" charset="-122"/>
            </a:endParaRPr>
          </a:p>
        </p:txBody>
      </p:sp>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4" name="任意多边形 3"/>
          <p:cNvSpPr/>
          <p:nvPr/>
        </p:nvSpPr>
        <p:spPr>
          <a:xfrm rot="19335404">
            <a:off x="1701983" y="1632246"/>
            <a:ext cx="4779576" cy="4716577"/>
          </a:xfrm>
          <a:custGeom>
            <a:avLst/>
            <a:gdLst>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37695 w 4779369"/>
              <a:gd name="connsiteY9" fmla="*/ 1732769 h 4714030"/>
              <a:gd name="connsiteX10" fmla="*/ 3126960 w 4779369"/>
              <a:gd name="connsiteY10" fmla="*/ 1827523 h 4714030"/>
              <a:gd name="connsiteX11" fmla="*/ 3048503 w 4779369"/>
              <a:gd name="connsiteY11" fmla="*/ 2123573 h 4714030"/>
              <a:gd name="connsiteX12" fmla="*/ 2992344 w 4779369"/>
              <a:gd name="connsiteY12" fmla="*/ 2253828 h 4714030"/>
              <a:gd name="connsiteX13" fmla="*/ 2997806 w 4779369"/>
              <a:gd name="connsiteY13" fmla="*/ 2275931 h 4714030"/>
              <a:gd name="connsiteX14" fmla="*/ 3162873 w 4779369"/>
              <a:gd name="connsiteY14" fmla="*/ 2503824 h 4714030"/>
              <a:gd name="connsiteX15" fmla="*/ 3356427 w 4779369"/>
              <a:gd name="connsiteY15" fmla="*/ 2595846 h 4714030"/>
              <a:gd name="connsiteX16" fmla="*/ 3414277 w 4779369"/>
              <a:gd name="connsiteY16" fmla="*/ 2604863 h 4714030"/>
              <a:gd name="connsiteX17" fmla="*/ 3454240 w 4779369"/>
              <a:gd name="connsiteY17" fmla="*/ 2587267 h 4714030"/>
              <a:gd name="connsiteX18" fmla="*/ 4029121 w 4779369"/>
              <a:gd name="connsiteY18" fmla="*/ 2685987 h 4714030"/>
              <a:gd name="connsiteX19" fmla="*/ 4140072 w 4779369"/>
              <a:gd name="connsiteY19" fmla="*/ 3557314 h 4714030"/>
              <a:gd name="connsiteX20" fmla="*/ 3268745 w 4779369"/>
              <a:gd name="connsiteY20" fmla="*/ 3668264 h 4714030"/>
              <a:gd name="connsiteX21" fmla="*/ 3029106 w 4779369"/>
              <a:gd name="connsiteY21" fmla="*/ 3136468 h 4714030"/>
              <a:gd name="connsiteX22" fmla="*/ 3040867 w 4779369"/>
              <a:gd name="connsiteY22" fmla="*/ 3064259 h 4714030"/>
              <a:gd name="connsiteX23" fmla="*/ 3024015 w 4779369"/>
              <a:gd name="connsiteY23" fmla="*/ 3025265 h 4714030"/>
              <a:gd name="connsiteX24" fmla="*/ 2886424 w 4779369"/>
              <a:gd name="connsiteY24" fmla="*/ 2860950 h 4714030"/>
              <a:gd name="connsiteX25" fmla="*/ 2624436 w 4779369"/>
              <a:gd name="connsiteY25" fmla="*/ 2758262 h 4714030"/>
              <a:gd name="connsiteX26" fmla="*/ 2608775 w 4779369"/>
              <a:gd name="connsiteY26" fmla="*/ 2758435 h 4714030"/>
              <a:gd name="connsiteX27" fmla="*/ 2598603 w 4779369"/>
              <a:gd name="connsiteY27" fmla="*/ 2768115 h 4714030"/>
              <a:gd name="connsiteX28" fmla="*/ 2138389 w 4779369"/>
              <a:gd name="connsiteY28" fmla="*/ 3042691 h 4714030"/>
              <a:gd name="connsiteX29" fmla="*/ 2080005 w 4779369"/>
              <a:gd name="connsiteY29" fmla="*/ 3062295 h 4714030"/>
              <a:gd name="connsiteX30" fmla="*/ 2075740 w 4779369"/>
              <a:gd name="connsiteY30" fmla="*/ 3101544 h 4714030"/>
              <a:gd name="connsiteX31" fmla="*/ 2091557 w 4779369"/>
              <a:gd name="connsiteY31" fmla="*/ 3245802 h 4714030"/>
              <a:gd name="connsiteX32" fmla="*/ 2235869 w 4779369"/>
              <a:gd name="connsiteY32" fmla="*/ 3487372 h 4714030"/>
              <a:gd name="connsiteX33" fmla="*/ 2246040 w 4779369"/>
              <a:gd name="connsiteY33" fmla="*/ 3495068 h 4714030"/>
              <a:gd name="connsiteX34" fmla="*/ 2353186 w 4779369"/>
              <a:gd name="connsiteY34" fmla="*/ 3535124 h 4714030"/>
              <a:gd name="connsiteX35" fmla="*/ 2459892 w 4779369"/>
              <a:gd name="connsiteY35" fmla="*/ 3601767 h 4714030"/>
              <a:gd name="connsiteX36" fmla="*/ 2570842 w 4779369"/>
              <a:gd name="connsiteY36" fmla="*/ 4473093 h 4714030"/>
              <a:gd name="connsiteX37" fmla="*/ 1699516 w 4779369"/>
              <a:gd name="connsiteY37" fmla="*/ 4584044 h 4714030"/>
              <a:gd name="connsiteX38" fmla="*/ 1588565 w 4779369"/>
              <a:gd name="connsiteY38" fmla="*/ 3712718 h 4714030"/>
              <a:gd name="connsiteX39" fmla="*/ 1634920 w 4779369"/>
              <a:gd name="connsiteY39" fmla="*/ 3663870 h 4714030"/>
              <a:gd name="connsiteX40" fmla="*/ 1645376 w 4779369"/>
              <a:gd name="connsiteY40" fmla="*/ 3640232 h 4714030"/>
              <a:gd name="connsiteX41" fmla="*/ 1654346 w 4779369"/>
              <a:gd name="connsiteY41" fmla="*/ 3358982 h 4714030"/>
              <a:gd name="connsiteX42" fmla="*/ 1557620 w 4779369"/>
              <a:gd name="connsiteY42" fmla="*/ 3167736 h 4714030"/>
              <a:gd name="connsiteX43" fmla="*/ 1536748 w 4779369"/>
              <a:gd name="connsiteY43" fmla="*/ 3145662 h 4714030"/>
              <a:gd name="connsiteX44" fmla="*/ 1489568 w 4779369"/>
              <a:gd name="connsiteY44" fmla="*/ 3145159 h 4714030"/>
              <a:gd name="connsiteX45" fmla="*/ 610434 w 4779369"/>
              <a:gd name="connsiteY45" fmla="*/ 2818009 h 4714030"/>
              <a:gd name="connsiteX46" fmla="*/ 329331 w 4779369"/>
              <a:gd name="connsiteY46" fmla="*/ 610434 h 4714030"/>
              <a:gd name="connsiteX47" fmla="*/ 2536907 w 4779369"/>
              <a:gd name="connsiteY47" fmla="*/ 329331 h 4714030"/>
              <a:gd name="connsiteX48" fmla="*/ 3068123 w 4779369"/>
              <a:gd name="connsiteY48" fmla="*/ 1080399 h 4714030"/>
              <a:gd name="connsiteX49" fmla="*/ 3094483 w 4779369"/>
              <a:gd name="connsiteY49" fmla="*/ 1175656 h 4714030"/>
              <a:gd name="connsiteX50" fmla="*/ 3127186 w 4779369"/>
              <a:gd name="connsiteY50" fmla="*/ 1193698 h 4714030"/>
              <a:gd name="connsiteX51" fmla="*/ 3336570 w 4779369"/>
              <a:gd name="connsiteY51" fmla="*/ 1239409 h 4714030"/>
              <a:gd name="connsiteX52" fmla="*/ 3545953 w 4779369"/>
              <a:gd name="connsiteY52" fmla="*/ 1193698 h 4714030"/>
              <a:gd name="connsiteX53" fmla="*/ 3604045 w 4779369"/>
              <a:gd name="connsiteY53" fmla="*/ 1161650 h 4714030"/>
              <a:gd name="connsiteX54" fmla="*/ 3667106 w 4779369"/>
              <a:gd name="connsiteY54" fmla="*/ 1060681 h 4714030"/>
              <a:gd name="connsiteX55" fmla="*/ 4538432 w 4779369"/>
              <a:gd name="connsiteY55" fmla="*/ 949730 h 4714030"/>
              <a:gd name="connsiteX0-1" fmla="*/ 4538432 w 4779369"/>
              <a:gd name="connsiteY0-2" fmla="*/ 949730 h 4714030"/>
              <a:gd name="connsiteX1-3" fmla="*/ 4649383 w 4779369"/>
              <a:gd name="connsiteY1-4" fmla="*/ 1821057 h 4714030"/>
              <a:gd name="connsiteX2-5" fmla="*/ 3778057 w 4779369"/>
              <a:gd name="connsiteY2-6" fmla="*/ 1932008 h 4714030"/>
              <a:gd name="connsiteX3-7" fmla="*/ 3686799 w 4779369"/>
              <a:gd name="connsiteY3-8" fmla="*/ 1845408 h 4714030"/>
              <a:gd name="connsiteX4-9" fmla="*/ 3658543 w 4779369"/>
              <a:gd name="connsiteY4-10" fmla="*/ 1805072 h 4714030"/>
              <a:gd name="connsiteX5-11" fmla="*/ 3658543 w 4779369"/>
              <a:gd name="connsiteY5-12" fmla="*/ 1811336 h 4714030"/>
              <a:gd name="connsiteX6-13" fmla="*/ 3606598 w 4779369"/>
              <a:gd name="connsiteY6-14" fmla="*/ 1770199 h 4714030"/>
              <a:gd name="connsiteX7-15" fmla="*/ 3336570 w 4779369"/>
              <a:gd name="connsiteY7-16" fmla="*/ 1691032 h 4714030"/>
              <a:gd name="connsiteX8-17" fmla="*/ 3192952 w 4779369"/>
              <a:gd name="connsiteY8-18" fmla="*/ 1711872 h 4714030"/>
              <a:gd name="connsiteX9-19" fmla="*/ 3137695 w 4779369"/>
              <a:gd name="connsiteY9-20" fmla="*/ 1732769 h 4714030"/>
              <a:gd name="connsiteX10-21" fmla="*/ 3126960 w 4779369"/>
              <a:gd name="connsiteY10-22" fmla="*/ 1827523 h 4714030"/>
              <a:gd name="connsiteX11-23" fmla="*/ 3048503 w 4779369"/>
              <a:gd name="connsiteY11-24" fmla="*/ 2123573 h 4714030"/>
              <a:gd name="connsiteX12-25" fmla="*/ 2992344 w 4779369"/>
              <a:gd name="connsiteY12-26" fmla="*/ 2253828 h 4714030"/>
              <a:gd name="connsiteX13-27" fmla="*/ 2997806 w 4779369"/>
              <a:gd name="connsiteY13-28" fmla="*/ 2275931 h 4714030"/>
              <a:gd name="connsiteX14-29" fmla="*/ 3162873 w 4779369"/>
              <a:gd name="connsiteY14-30" fmla="*/ 2503824 h 4714030"/>
              <a:gd name="connsiteX15-31" fmla="*/ 3356427 w 4779369"/>
              <a:gd name="connsiteY15-32" fmla="*/ 2595846 h 4714030"/>
              <a:gd name="connsiteX16-33" fmla="*/ 3414277 w 4779369"/>
              <a:gd name="connsiteY16-34" fmla="*/ 2604863 h 4714030"/>
              <a:gd name="connsiteX17-35" fmla="*/ 3454240 w 4779369"/>
              <a:gd name="connsiteY17-36" fmla="*/ 2587267 h 4714030"/>
              <a:gd name="connsiteX18-37" fmla="*/ 4029121 w 4779369"/>
              <a:gd name="connsiteY18-38" fmla="*/ 2685987 h 4714030"/>
              <a:gd name="connsiteX19-39" fmla="*/ 4140072 w 4779369"/>
              <a:gd name="connsiteY19-40" fmla="*/ 3557314 h 4714030"/>
              <a:gd name="connsiteX20-41" fmla="*/ 3268745 w 4779369"/>
              <a:gd name="connsiteY20-42" fmla="*/ 3668264 h 4714030"/>
              <a:gd name="connsiteX21-43" fmla="*/ 3029106 w 4779369"/>
              <a:gd name="connsiteY21-44" fmla="*/ 3136468 h 4714030"/>
              <a:gd name="connsiteX22-45" fmla="*/ 3040867 w 4779369"/>
              <a:gd name="connsiteY22-46" fmla="*/ 3064259 h 4714030"/>
              <a:gd name="connsiteX23-47" fmla="*/ 3024015 w 4779369"/>
              <a:gd name="connsiteY23-48" fmla="*/ 3025265 h 4714030"/>
              <a:gd name="connsiteX24-49" fmla="*/ 2886424 w 4779369"/>
              <a:gd name="connsiteY24-50" fmla="*/ 2860950 h 4714030"/>
              <a:gd name="connsiteX25-51" fmla="*/ 2624436 w 4779369"/>
              <a:gd name="connsiteY25-52" fmla="*/ 2758262 h 4714030"/>
              <a:gd name="connsiteX26-53" fmla="*/ 2608775 w 4779369"/>
              <a:gd name="connsiteY26-54" fmla="*/ 2758435 h 4714030"/>
              <a:gd name="connsiteX27-55" fmla="*/ 2598603 w 4779369"/>
              <a:gd name="connsiteY27-56" fmla="*/ 2768115 h 4714030"/>
              <a:gd name="connsiteX28-57" fmla="*/ 2138389 w 4779369"/>
              <a:gd name="connsiteY28-58" fmla="*/ 3042691 h 4714030"/>
              <a:gd name="connsiteX29-59" fmla="*/ 2080005 w 4779369"/>
              <a:gd name="connsiteY29-60" fmla="*/ 3062295 h 4714030"/>
              <a:gd name="connsiteX30-61" fmla="*/ 2075740 w 4779369"/>
              <a:gd name="connsiteY30-62" fmla="*/ 3101544 h 4714030"/>
              <a:gd name="connsiteX31-63" fmla="*/ 2091557 w 4779369"/>
              <a:gd name="connsiteY31-64" fmla="*/ 3245802 h 4714030"/>
              <a:gd name="connsiteX32-65" fmla="*/ 2235869 w 4779369"/>
              <a:gd name="connsiteY32-66" fmla="*/ 3487372 h 4714030"/>
              <a:gd name="connsiteX33-67" fmla="*/ 2246040 w 4779369"/>
              <a:gd name="connsiteY33-68" fmla="*/ 3495068 h 4714030"/>
              <a:gd name="connsiteX34-69" fmla="*/ 2353186 w 4779369"/>
              <a:gd name="connsiteY34-70" fmla="*/ 3535124 h 4714030"/>
              <a:gd name="connsiteX35-71" fmla="*/ 2459892 w 4779369"/>
              <a:gd name="connsiteY35-72" fmla="*/ 3601767 h 4714030"/>
              <a:gd name="connsiteX36-73" fmla="*/ 2570842 w 4779369"/>
              <a:gd name="connsiteY36-74" fmla="*/ 4473093 h 4714030"/>
              <a:gd name="connsiteX37-75" fmla="*/ 1699516 w 4779369"/>
              <a:gd name="connsiteY37-76" fmla="*/ 4584044 h 4714030"/>
              <a:gd name="connsiteX38-77" fmla="*/ 1588565 w 4779369"/>
              <a:gd name="connsiteY38-78" fmla="*/ 3712718 h 4714030"/>
              <a:gd name="connsiteX39-79" fmla="*/ 1634920 w 4779369"/>
              <a:gd name="connsiteY39-80" fmla="*/ 3663870 h 4714030"/>
              <a:gd name="connsiteX40-81" fmla="*/ 1645376 w 4779369"/>
              <a:gd name="connsiteY40-82" fmla="*/ 3640232 h 4714030"/>
              <a:gd name="connsiteX41-83" fmla="*/ 1654346 w 4779369"/>
              <a:gd name="connsiteY41-84" fmla="*/ 3358982 h 4714030"/>
              <a:gd name="connsiteX42-85" fmla="*/ 1557620 w 4779369"/>
              <a:gd name="connsiteY42-86" fmla="*/ 3167736 h 4714030"/>
              <a:gd name="connsiteX43-87" fmla="*/ 1536748 w 4779369"/>
              <a:gd name="connsiteY43-88" fmla="*/ 3145662 h 4714030"/>
              <a:gd name="connsiteX44-89" fmla="*/ 1489568 w 4779369"/>
              <a:gd name="connsiteY44-90" fmla="*/ 3145159 h 4714030"/>
              <a:gd name="connsiteX45-91" fmla="*/ 610434 w 4779369"/>
              <a:gd name="connsiteY45-92" fmla="*/ 2818009 h 4714030"/>
              <a:gd name="connsiteX46-93" fmla="*/ 329331 w 4779369"/>
              <a:gd name="connsiteY46-94" fmla="*/ 610434 h 4714030"/>
              <a:gd name="connsiteX47-95" fmla="*/ 2536907 w 4779369"/>
              <a:gd name="connsiteY47-96" fmla="*/ 329331 h 4714030"/>
              <a:gd name="connsiteX48-97" fmla="*/ 3068123 w 4779369"/>
              <a:gd name="connsiteY48-98" fmla="*/ 1080399 h 4714030"/>
              <a:gd name="connsiteX49-99" fmla="*/ 3127186 w 4779369"/>
              <a:gd name="connsiteY49-100" fmla="*/ 1193698 h 4714030"/>
              <a:gd name="connsiteX50-101" fmla="*/ 3336570 w 4779369"/>
              <a:gd name="connsiteY50-102" fmla="*/ 1239409 h 4714030"/>
              <a:gd name="connsiteX51-103" fmla="*/ 3545953 w 4779369"/>
              <a:gd name="connsiteY51-104" fmla="*/ 1193698 h 4714030"/>
              <a:gd name="connsiteX52-105" fmla="*/ 3604045 w 4779369"/>
              <a:gd name="connsiteY52-106" fmla="*/ 1161650 h 4714030"/>
              <a:gd name="connsiteX53-107" fmla="*/ 3667106 w 4779369"/>
              <a:gd name="connsiteY53-108" fmla="*/ 1060681 h 4714030"/>
              <a:gd name="connsiteX54-109" fmla="*/ 4538432 w 4779369"/>
              <a:gd name="connsiteY54-110" fmla="*/ 949730 h 4714030"/>
              <a:gd name="connsiteX0-111" fmla="*/ 4538432 w 4779369"/>
              <a:gd name="connsiteY0-112" fmla="*/ 949730 h 4714030"/>
              <a:gd name="connsiteX1-113" fmla="*/ 4649383 w 4779369"/>
              <a:gd name="connsiteY1-114" fmla="*/ 1821057 h 4714030"/>
              <a:gd name="connsiteX2-115" fmla="*/ 3778057 w 4779369"/>
              <a:gd name="connsiteY2-116" fmla="*/ 1932008 h 4714030"/>
              <a:gd name="connsiteX3-117" fmla="*/ 3686799 w 4779369"/>
              <a:gd name="connsiteY3-118" fmla="*/ 1845408 h 4714030"/>
              <a:gd name="connsiteX4-119" fmla="*/ 3658543 w 4779369"/>
              <a:gd name="connsiteY4-120" fmla="*/ 1805072 h 4714030"/>
              <a:gd name="connsiteX5-121" fmla="*/ 3658543 w 4779369"/>
              <a:gd name="connsiteY5-122" fmla="*/ 1811336 h 4714030"/>
              <a:gd name="connsiteX6-123" fmla="*/ 3606598 w 4779369"/>
              <a:gd name="connsiteY6-124" fmla="*/ 1770199 h 4714030"/>
              <a:gd name="connsiteX7-125" fmla="*/ 3336570 w 4779369"/>
              <a:gd name="connsiteY7-126" fmla="*/ 1691032 h 4714030"/>
              <a:gd name="connsiteX8-127" fmla="*/ 3192952 w 4779369"/>
              <a:gd name="connsiteY8-128" fmla="*/ 1711872 h 4714030"/>
              <a:gd name="connsiteX9-129" fmla="*/ 3126960 w 4779369"/>
              <a:gd name="connsiteY9-130" fmla="*/ 1827523 h 4714030"/>
              <a:gd name="connsiteX10-131" fmla="*/ 3048503 w 4779369"/>
              <a:gd name="connsiteY10-132" fmla="*/ 2123573 h 4714030"/>
              <a:gd name="connsiteX11-133" fmla="*/ 2992344 w 4779369"/>
              <a:gd name="connsiteY11-134" fmla="*/ 2253828 h 4714030"/>
              <a:gd name="connsiteX12-135" fmla="*/ 2997806 w 4779369"/>
              <a:gd name="connsiteY12-136" fmla="*/ 2275931 h 4714030"/>
              <a:gd name="connsiteX13-137" fmla="*/ 3162873 w 4779369"/>
              <a:gd name="connsiteY13-138" fmla="*/ 2503824 h 4714030"/>
              <a:gd name="connsiteX14-139" fmla="*/ 3356427 w 4779369"/>
              <a:gd name="connsiteY14-140" fmla="*/ 2595846 h 4714030"/>
              <a:gd name="connsiteX15-141" fmla="*/ 3414277 w 4779369"/>
              <a:gd name="connsiteY15-142" fmla="*/ 2604863 h 4714030"/>
              <a:gd name="connsiteX16-143" fmla="*/ 3454240 w 4779369"/>
              <a:gd name="connsiteY16-144" fmla="*/ 2587267 h 4714030"/>
              <a:gd name="connsiteX17-145" fmla="*/ 4029121 w 4779369"/>
              <a:gd name="connsiteY17-146" fmla="*/ 2685987 h 4714030"/>
              <a:gd name="connsiteX18-147" fmla="*/ 4140072 w 4779369"/>
              <a:gd name="connsiteY18-148" fmla="*/ 3557314 h 4714030"/>
              <a:gd name="connsiteX19-149" fmla="*/ 3268745 w 4779369"/>
              <a:gd name="connsiteY19-150" fmla="*/ 3668264 h 4714030"/>
              <a:gd name="connsiteX20-151" fmla="*/ 3029106 w 4779369"/>
              <a:gd name="connsiteY20-152" fmla="*/ 3136468 h 4714030"/>
              <a:gd name="connsiteX21-153" fmla="*/ 3040867 w 4779369"/>
              <a:gd name="connsiteY21-154" fmla="*/ 3064259 h 4714030"/>
              <a:gd name="connsiteX22-155" fmla="*/ 3024015 w 4779369"/>
              <a:gd name="connsiteY22-156" fmla="*/ 3025265 h 4714030"/>
              <a:gd name="connsiteX23-157" fmla="*/ 2886424 w 4779369"/>
              <a:gd name="connsiteY23-158" fmla="*/ 2860950 h 4714030"/>
              <a:gd name="connsiteX24-159" fmla="*/ 2624436 w 4779369"/>
              <a:gd name="connsiteY24-160" fmla="*/ 2758262 h 4714030"/>
              <a:gd name="connsiteX25-161" fmla="*/ 2608775 w 4779369"/>
              <a:gd name="connsiteY25-162" fmla="*/ 2758435 h 4714030"/>
              <a:gd name="connsiteX26-163" fmla="*/ 2598603 w 4779369"/>
              <a:gd name="connsiteY26-164" fmla="*/ 2768115 h 4714030"/>
              <a:gd name="connsiteX27-165" fmla="*/ 2138389 w 4779369"/>
              <a:gd name="connsiteY27-166" fmla="*/ 3042691 h 4714030"/>
              <a:gd name="connsiteX28-167" fmla="*/ 2080005 w 4779369"/>
              <a:gd name="connsiteY28-168" fmla="*/ 3062295 h 4714030"/>
              <a:gd name="connsiteX29-169" fmla="*/ 2075740 w 4779369"/>
              <a:gd name="connsiteY29-170" fmla="*/ 3101544 h 4714030"/>
              <a:gd name="connsiteX30-171" fmla="*/ 2091557 w 4779369"/>
              <a:gd name="connsiteY30-172" fmla="*/ 3245802 h 4714030"/>
              <a:gd name="connsiteX31-173" fmla="*/ 2235869 w 4779369"/>
              <a:gd name="connsiteY31-174" fmla="*/ 3487372 h 4714030"/>
              <a:gd name="connsiteX32-175" fmla="*/ 2246040 w 4779369"/>
              <a:gd name="connsiteY32-176" fmla="*/ 3495068 h 4714030"/>
              <a:gd name="connsiteX33-177" fmla="*/ 2353186 w 4779369"/>
              <a:gd name="connsiteY33-178" fmla="*/ 3535124 h 4714030"/>
              <a:gd name="connsiteX34-179" fmla="*/ 2459892 w 4779369"/>
              <a:gd name="connsiteY34-180" fmla="*/ 3601767 h 4714030"/>
              <a:gd name="connsiteX35-181" fmla="*/ 2570842 w 4779369"/>
              <a:gd name="connsiteY35-182" fmla="*/ 4473093 h 4714030"/>
              <a:gd name="connsiteX36-183" fmla="*/ 1699516 w 4779369"/>
              <a:gd name="connsiteY36-184" fmla="*/ 4584044 h 4714030"/>
              <a:gd name="connsiteX37-185" fmla="*/ 1588565 w 4779369"/>
              <a:gd name="connsiteY37-186" fmla="*/ 3712718 h 4714030"/>
              <a:gd name="connsiteX38-187" fmla="*/ 1634920 w 4779369"/>
              <a:gd name="connsiteY38-188" fmla="*/ 3663870 h 4714030"/>
              <a:gd name="connsiteX39-189" fmla="*/ 1645376 w 4779369"/>
              <a:gd name="connsiteY39-190" fmla="*/ 3640232 h 4714030"/>
              <a:gd name="connsiteX40-191" fmla="*/ 1654346 w 4779369"/>
              <a:gd name="connsiteY40-192" fmla="*/ 3358982 h 4714030"/>
              <a:gd name="connsiteX41-193" fmla="*/ 1557620 w 4779369"/>
              <a:gd name="connsiteY41-194" fmla="*/ 3167736 h 4714030"/>
              <a:gd name="connsiteX42-195" fmla="*/ 1536748 w 4779369"/>
              <a:gd name="connsiteY42-196" fmla="*/ 3145662 h 4714030"/>
              <a:gd name="connsiteX43-197" fmla="*/ 1489568 w 4779369"/>
              <a:gd name="connsiteY43-198" fmla="*/ 3145159 h 4714030"/>
              <a:gd name="connsiteX44-199" fmla="*/ 610434 w 4779369"/>
              <a:gd name="connsiteY44-200" fmla="*/ 2818009 h 4714030"/>
              <a:gd name="connsiteX45-201" fmla="*/ 329331 w 4779369"/>
              <a:gd name="connsiteY45-202" fmla="*/ 610434 h 4714030"/>
              <a:gd name="connsiteX46-203" fmla="*/ 2536907 w 4779369"/>
              <a:gd name="connsiteY46-204" fmla="*/ 329331 h 4714030"/>
              <a:gd name="connsiteX47-205" fmla="*/ 3068123 w 4779369"/>
              <a:gd name="connsiteY47-206" fmla="*/ 1080399 h 4714030"/>
              <a:gd name="connsiteX48-207" fmla="*/ 3127186 w 4779369"/>
              <a:gd name="connsiteY48-208" fmla="*/ 1193698 h 4714030"/>
              <a:gd name="connsiteX49-209" fmla="*/ 3336570 w 4779369"/>
              <a:gd name="connsiteY49-210" fmla="*/ 1239409 h 4714030"/>
              <a:gd name="connsiteX50-211" fmla="*/ 3545953 w 4779369"/>
              <a:gd name="connsiteY50-212" fmla="*/ 1193698 h 4714030"/>
              <a:gd name="connsiteX51-213" fmla="*/ 3604045 w 4779369"/>
              <a:gd name="connsiteY51-214" fmla="*/ 1161650 h 4714030"/>
              <a:gd name="connsiteX52-215" fmla="*/ 3667106 w 4779369"/>
              <a:gd name="connsiteY52-216" fmla="*/ 1060681 h 4714030"/>
              <a:gd name="connsiteX53-217" fmla="*/ 4538432 w 4779369"/>
              <a:gd name="connsiteY53-218" fmla="*/ 949730 h 4714030"/>
              <a:gd name="connsiteX0-219" fmla="*/ 4538432 w 4779369"/>
              <a:gd name="connsiteY0-220" fmla="*/ 949730 h 4714030"/>
              <a:gd name="connsiteX1-221" fmla="*/ 4649383 w 4779369"/>
              <a:gd name="connsiteY1-222" fmla="*/ 1821057 h 4714030"/>
              <a:gd name="connsiteX2-223" fmla="*/ 3778057 w 4779369"/>
              <a:gd name="connsiteY2-224" fmla="*/ 1932008 h 4714030"/>
              <a:gd name="connsiteX3-225" fmla="*/ 3686799 w 4779369"/>
              <a:gd name="connsiteY3-226" fmla="*/ 1845408 h 4714030"/>
              <a:gd name="connsiteX4-227" fmla="*/ 3658543 w 4779369"/>
              <a:gd name="connsiteY4-228" fmla="*/ 1805072 h 4714030"/>
              <a:gd name="connsiteX5-229" fmla="*/ 3606598 w 4779369"/>
              <a:gd name="connsiteY5-230" fmla="*/ 1770199 h 4714030"/>
              <a:gd name="connsiteX6-231" fmla="*/ 3336570 w 4779369"/>
              <a:gd name="connsiteY6-232" fmla="*/ 1691032 h 4714030"/>
              <a:gd name="connsiteX7-233" fmla="*/ 3192952 w 4779369"/>
              <a:gd name="connsiteY7-234" fmla="*/ 1711872 h 4714030"/>
              <a:gd name="connsiteX8-235" fmla="*/ 3126960 w 4779369"/>
              <a:gd name="connsiteY8-236" fmla="*/ 1827523 h 4714030"/>
              <a:gd name="connsiteX9-237" fmla="*/ 3048503 w 4779369"/>
              <a:gd name="connsiteY9-238" fmla="*/ 2123573 h 4714030"/>
              <a:gd name="connsiteX10-239" fmla="*/ 2992344 w 4779369"/>
              <a:gd name="connsiteY10-240" fmla="*/ 2253828 h 4714030"/>
              <a:gd name="connsiteX11-241" fmla="*/ 2997806 w 4779369"/>
              <a:gd name="connsiteY11-242" fmla="*/ 2275931 h 4714030"/>
              <a:gd name="connsiteX12-243" fmla="*/ 3162873 w 4779369"/>
              <a:gd name="connsiteY12-244" fmla="*/ 2503824 h 4714030"/>
              <a:gd name="connsiteX13-245" fmla="*/ 3356427 w 4779369"/>
              <a:gd name="connsiteY13-246" fmla="*/ 2595846 h 4714030"/>
              <a:gd name="connsiteX14-247" fmla="*/ 3414277 w 4779369"/>
              <a:gd name="connsiteY14-248" fmla="*/ 2604863 h 4714030"/>
              <a:gd name="connsiteX15-249" fmla="*/ 3454240 w 4779369"/>
              <a:gd name="connsiteY15-250" fmla="*/ 2587267 h 4714030"/>
              <a:gd name="connsiteX16-251" fmla="*/ 4029121 w 4779369"/>
              <a:gd name="connsiteY16-252" fmla="*/ 2685987 h 4714030"/>
              <a:gd name="connsiteX17-253" fmla="*/ 4140072 w 4779369"/>
              <a:gd name="connsiteY17-254" fmla="*/ 3557314 h 4714030"/>
              <a:gd name="connsiteX18-255" fmla="*/ 3268745 w 4779369"/>
              <a:gd name="connsiteY18-256" fmla="*/ 3668264 h 4714030"/>
              <a:gd name="connsiteX19-257" fmla="*/ 3029106 w 4779369"/>
              <a:gd name="connsiteY19-258" fmla="*/ 3136468 h 4714030"/>
              <a:gd name="connsiteX20-259" fmla="*/ 3040867 w 4779369"/>
              <a:gd name="connsiteY20-260" fmla="*/ 3064259 h 4714030"/>
              <a:gd name="connsiteX21-261" fmla="*/ 3024015 w 4779369"/>
              <a:gd name="connsiteY21-262" fmla="*/ 3025265 h 4714030"/>
              <a:gd name="connsiteX22-263" fmla="*/ 2886424 w 4779369"/>
              <a:gd name="connsiteY22-264" fmla="*/ 2860950 h 4714030"/>
              <a:gd name="connsiteX23-265" fmla="*/ 2624436 w 4779369"/>
              <a:gd name="connsiteY23-266" fmla="*/ 2758262 h 4714030"/>
              <a:gd name="connsiteX24-267" fmla="*/ 2608775 w 4779369"/>
              <a:gd name="connsiteY24-268" fmla="*/ 2758435 h 4714030"/>
              <a:gd name="connsiteX25-269" fmla="*/ 2598603 w 4779369"/>
              <a:gd name="connsiteY25-270" fmla="*/ 2768115 h 4714030"/>
              <a:gd name="connsiteX26-271" fmla="*/ 2138389 w 4779369"/>
              <a:gd name="connsiteY26-272" fmla="*/ 3042691 h 4714030"/>
              <a:gd name="connsiteX27-273" fmla="*/ 2080005 w 4779369"/>
              <a:gd name="connsiteY27-274" fmla="*/ 3062295 h 4714030"/>
              <a:gd name="connsiteX28-275" fmla="*/ 2075740 w 4779369"/>
              <a:gd name="connsiteY28-276" fmla="*/ 3101544 h 4714030"/>
              <a:gd name="connsiteX29-277" fmla="*/ 2091557 w 4779369"/>
              <a:gd name="connsiteY29-278" fmla="*/ 3245802 h 4714030"/>
              <a:gd name="connsiteX30-279" fmla="*/ 2235869 w 4779369"/>
              <a:gd name="connsiteY30-280" fmla="*/ 3487372 h 4714030"/>
              <a:gd name="connsiteX31-281" fmla="*/ 2246040 w 4779369"/>
              <a:gd name="connsiteY31-282" fmla="*/ 3495068 h 4714030"/>
              <a:gd name="connsiteX32-283" fmla="*/ 2353186 w 4779369"/>
              <a:gd name="connsiteY32-284" fmla="*/ 3535124 h 4714030"/>
              <a:gd name="connsiteX33-285" fmla="*/ 2459892 w 4779369"/>
              <a:gd name="connsiteY33-286" fmla="*/ 3601767 h 4714030"/>
              <a:gd name="connsiteX34-287" fmla="*/ 2570842 w 4779369"/>
              <a:gd name="connsiteY34-288" fmla="*/ 4473093 h 4714030"/>
              <a:gd name="connsiteX35-289" fmla="*/ 1699516 w 4779369"/>
              <a:gd name="connsiteY35-290" fmla="*/ 4584044 h 4714030"/>
              <a:gd name="connsiteX36-291" fmla="*/ 1588565 w 4779369"/>
              <a:gd name="connsiteY36-292" fmla="*/ 3712718 h 4714030"/>
              <a:gd name="connsiteX37-293" fmla="*/ 1634920 w 4779369"/>
              <a:gd name="connsiteY37-294" fmla="*/ 3663870 h 4714030"/>
              <a:gd name="connsiteX38-295" fmla="*/ 1645376 w 4779369"/>
              <a:gd name="connsiteY38-296" fmla="*/ 3640232 h 4714030"/>
              <a:gd name="connsiteX39-297" fmla="*/ 1654346 w 4779369"/>
              <a:gd name="connsiteY39-298" fmla="*/ 3358982 h 4714030"/>
              <a:gd name="connsiteX40-299" fmla="*/ 1557620 w 4779369"/>
              <a:gd name="connsiteY40-300" fmla="*/ 3167736 h 4714030"/>
              <a:gd name="connsiteX41-301" fmla="*/ 1536748 w 4779369"/>
              <a:gd name="connsiteY41-302" fmla="*/ 3145662 h 4714030"/>
              <a:gd name="connsiteX42-303" fmla="*/ 1489568 w 4779369"/>
              <a:gd name="connsiteY42-304" fmla="*/ 3145159 h 4714030"/>
              <a:gd name="connsiteX43-305" fmla="*/ 610434 w 4779369"/>
              <a:gd name="connsiteY43-306" fmla="*/ 2818009 h 4714030"/>
              <a:gd name="connsiteX44-307" fmla="*/ 329331 w 4779369"/>
              <a:gd name="connsiteY44-308" fmla="*/ 610434 h 4714030"/>
              <a:gd name="connsiteX45-309" fmla="*/ 2536907 w 4779369"/>
              <a:gd name="connsiteY45-310" fmla="*/ 329331 h 4714030"/>
              <a:gd name="connsiteX46-311" fmla="*/ 3068123 w 4779369"/>
              <a:gd name="connsiteY46-312" fmla="*/ 1080399 h 4714030"/>
              <a:gd name="connsiteX47-313" fmla="*/ 3127186 w 4779369"/>
              <a:gd name="connsiteY47-314" fmla="*/ 1193698 h 4714030"/>
              <a:gd name="connsiteX48-315" fmla="*/ 3336570 w 4779369"/>
              <a:gd name="connsiteY48-316" fmla="*/ 1239409 h 4714030"/>
              <a:gd name="connsiteX49-317" fmla="*/ 3545953 w 4779369"/>
              <a:gd name="connsiteY49-318" fmla="*/ 1193698 h 4714030"/>
              <a:gd name="connsiteX50-319" fmla="*/ 3604045 w 4779369"/>
              <a:gd name="connsiteY50-320" fmla="*/ 1161650 h 4714030"/>
              <a:gd name="connsiteX51-321" fmla="*/ 3667106 w 4779369"/>
              <a:gd name="connsiteY51-322" fmla="*/ 1060681 h 4714030"/>
              <a:gd name="connsiteX52-323" fmla="*/ 4538432 w 4779369"/>
              <a:gd name="connsiteY52-324" fmla="*/ 949730 h 4714030"/>
              <a:gd name="connsiteX0-325" fmla="*/ 4538432 w 4779369"/>
              <a:gd name="connsiteY0-326" fmla="*/ 949730 h 4714030"/>
              <a:gd name="connsiteX1-327" fmla="*/ 4649383 w 4779369"/>
              <a:gd name="connsiteY1-328" fmla="*/ 1821057 h 4714030"/>
              <a:gd name="connsiteX2-329" fmla="*/ 3778057 w 4779369"/>
              <a:gd name="connsiteY2-330" fmla="*/ 1932008 h 4714030"/>
              <a:gd name="connsiteX3-331" fmla="*/ 3686799 w 4779369"/>
              <a:gd name="connsiteY3-332" fmla="*/ 1845408 h 4714030"/>
              <a:gd name="connsiteX4-333" fmla="*/ 3606598 w 4779369"/>
              <a:gd name="connsiteY4-334" fmla="*/ 1770199 h 4714030"/>
              <a:gd name="connsiteX5-335" fmla="*/ 3336570 w 4779369"/>
              <a:gd name="connsiteY5-336" fmla="*/ 1691032 h 4714030"/>
              <a:gd name="connsiteX6-337" fmla="*/ 3192952 w 4779369"/>
              <a:gd name="connsiteY6-338" fmla="*/ 1711872 h 4714030"/>
              <a:gd name="connsiteX7-339" fmla="*/ 3126960 w 4779369"/>
              <a:gd name="connsiteY7-340" fmla="*/ 1827523 h 4714030"/>
              <a:gd name="connsiteX8-341" fmla="*/ 3048503 w 4779369"/>
              <a:gd name="connsiteY8-342" fmla="*/ 2123573 h 4714030"/>
              <a:gd name="connsiteX9-343" fmla="*/ 2992344 w 4779369"/>
              <a:gd name="connsiteY9-344" fmla="*/ 2253828 h 4714030"/>
              <a:gd name="connsiteX10-345" fmla="*/ 2997806 w 4779369"/>
              <a:gd name="connsiteY10-346" fmla="*/ 2275931 h 4714030"/>
              <a:gd name="connsiteX11-347" fmla="*/ 3162873 w 4779369"/>
              <a:gd name="connsiteY11-348" fmla="*/ 2503824 h 4714030"/>
              <a:gd name="connsiteX12-349" fmla="*/ 3356427 w 4779369"/>
              <a:gd name="connsiteY12-350" fmla="*/ 2595846 h 4714030"/>
              <a:gd name="connsiteX13-351" fmla="*/ 3414277 w 4779369"/>
              <a:gd name="connsiteY13-352" fmla="*/ 2604863 h 4714030"/>
              <a:gd name="connsiteX14-353" fmla="*/ 3454240 w 4779369"/>
              <a:gd name="connsiteY14-354" fmla="*/ 2587267 h 4714030"/>
              <a:gd name="connsiteX15-355" fmla="*/ 4029121 w 4779369"/>
              <a:gd name="connsiteY15-356" fmla="*/ 2685987 h 4714030"/>
              <a:gd name="connsiteX16-357" fmla="*/ 4140072 w 4779369"/>
              <a:gd name="connsiteY16-358" fmla="*/ 3557314 h 4714030"/>
              <a:gd name="connsiteX17-359" fmla="*/ 3268745 w 4779369"/>
              <a:gd name="connsiteY17-360" fmla="*/ 3668264 h 4714030"/>
              <a:gd name="connsiteX18-361" fmla="*/ 3029106 w 4779369"/>
              <a:gd name="connsiteY18-362" fmla="*/ 3136468 h 4714030"/>
              <a:gd name="connsiteX19-363" fmla="*/ 3040867 w 4779369"/>
              <a:gd name="connsiteY19-364" fmla="*/ 3064259 h 4714030"/>
              <a:gd name="connsiteX20-365" fmla="*/ 3024015 w 4779369"/>
              <a:gd name="connsiteY20-366" fmla="*/ 3025265 h 4714030"/>
              <a:gd name="connsiteX21-367" fmla="*/ 2886424 w 4779369"/>
              <a:gd name="connsiteY21-368" fmla="*/ 2860950 h 4714030"/>
              <a:gd name="connsiteX22-369" fmla="*/ 2624436 w 4779369"/>
              <a:gd name="connsiteY22-370" fmla="*/ 2758262 h 4714030"/>
              <a:gd name="connsiteX23-371" fmla="*/ 2608775 w 4779369"/>
              <a:gd name="connsiteY23-372" fmla="*/ 2758435 h 4714030"/>
              <a:gd name="connsiteX24-373" fmla="*/ 2598603 w 4779369"/>
              <a:gd name="connsiteY24-374" fmla="*/ 2768115 h 4714030"/>
              <a:gd name="connsiteX25-375" fmla="*/ 2138389 w 4779369"/>
              <a:gd name="connsiteY25-376" fmla="*/ 3042691 h 4714030"/>
              <a:gd name="connsiteX26-377" fmla="*/ 2080005 w 4779369"/>
              <a:gd name="connsiteY26-378" fmla="*/ 3062295 h 4714030"/>
              <a:gd name="connsiteX27-379" fmla="*/ 2075740 w 4779369"/>
              <a:gd name="connsiteY27-380" fmla="*/ 3101544 h 4714030"/>
              <a:gd name="connsiteX28-381" fmla="*/ 2091557 w 4779369"/>
              <a:gd name="connsiteY28-382" fmla="*/ 3245802 h 4714030"/>
              <a:gd name="connsiteX29-383" fmla="*/ 2235869 w 4779369"/>
              <a:gd name="connsiteY29-384" fmla="*/ 3487372 h 4714030"/>
              <a:gd name="connsiteX30-385" fmla="*/ 2246040 w 4779369"/>
              <a:gd name="connsiteY30-386" fmla="*/ 3495068 h 4714030"/>
              <a:gd name="connsiteX31-387" fmla="*/ 2353186 w 4779369"/>
              <a:gd name="connsiteY31-388" fmla="*/ 3535124 h 4714030"/>
              <a:gd name="connsiteX32-389" fmla="*/ 2459892 w 4779369"/>
              <a:gd name="connsiteY32-390" fmla="*/ 3601767 h 4714030"/>
              <a:gd name="connsiteX33-391" fmla="*/ 2570842 w 4779369"/>
              <a:gd name="connsiteY33-392" fmla="*/ 4473093 h 4714030"/>
              <a:gd name="connsiteX34-393" fmla="*/ 1699516 w 4779369"/>
              <a:gd name="connsiteY34-394" fmla="*/ 4584044 h 4714030"/>
              <a:gd name="connsiteX35-395" fmla="*/ 1588565 w 4779369"/>
              <a:gd name="connsiteY35-396" fmla="*/ 3712718 h 4714030"/>
              <a:gd name="connsiteX36-397" fmla="*/ 1634920 w 4779369"/>
              <a:gd name="connsiteY36-398" fmla="*/ 3663870 h 4714030"/>
              <a:gd name="connsiteX37-399" fmla="*/ 1645376 w 4779369"/>
              <a:gd name="connsiteY37-400" fmla="*/ 3640232 h 4714030"/>
              <a:gd name="connsiteX38-401" fmla="*/ 1654346 w 4779369"/>
              <a:gd name="connsiteY38-402" fmla="*/ 3358982 h 4714030"/>
              <a:gd name="connsiteX39-403" fmla="*/ 1557620 w 4779369"/>
              <a:gd name="connsiteY39-404" fmla="*/ 3167736 h 4714030"/>
              <a:gd name="connsiteX40-405" fmla="*/ 1536748 w 4779369"/>
              <a:gd name="connsiteY40-406" fmla="*/ 3145662 h 4714030"/>
              <a:gd name="connsiteX41-407" fmla="*/ 1489568 w 4779369"/>
              <a:gd name="connsiteY41-408" fmla="*/ 3145159 h 4714030"/>
              <a:gd name="connsiteX42-409" fmla="*/ 610434 w 4779369"/>
              <a:gd name="connsiteY42-410" fmla="*/ 2818009 h 4714030"/>
              <a:gd name="connsiteX43-411" fmla="*/ 329331 w 4779369"/>
              <a:gd name="connsiteY43-412" fmla="*/ 610434 h 4714030"/>
              <a:gd name="connsiteX44-413" fmla="*/ 2536907 w 4779369"/>
              <a:gd name="connsiteY44-414" fmla="*/ 329331 h 4714030"/>
              <a:gd name="connsiteX45-415" fmla="*/ 3068123 w 4779369"/>
              <a:gd name="connsiteY45-416" fmla="*/ 1080399 h 4714030"/>
              <a:gd name="connsiteX46-417" fmla="*/ 3127186 w 4779369"/>
              <a:gd name="connsiteY46-418" fmla="*/ 1193698 h 4714030"/>
              <a:gd name="connsiteX47-419" fmla="*/ 3336570 w 4779369"/>
              <a:gd name="connsiteY47-420" fmla="*/ 1239409 h 4714030"/>
              <a:gd name="connsiteX48-421" fmla="*/ 3545953 w 4779369"/>
              <a:gd name="connsiteY48-422" fmla="*/ 1193698 h 4714030"/>
              <a:gd name="connsiteX49-423" fmla="*/ 3604045 w 4779369"/>
              <a:gd name="connsiteY49-424" fmla="*/ 1161650 h 4714030"/>
              <a:gd name="connsiteX50-425" fmla="*/ 3667106 w 4779369"/>
              <a:gd name="connsiteY50-426" fmla="*/ 1060681 h 4714030"/>
              <a:gd name="connsiteX51-427" fmla="*/ 4538432 w 4779369"/>
              <a:gd name="connsiteY51-428" fmla="*/ 949730 h 4714030"/>
              <a:gd name="connsiteX0-429" fmla="*/ 4538432 w 4779369"/>
              <a:gd name="connsiteY0-430" fmla="*/ 949730 h 4714030"/>
              <a:gd name="connsiteX1-431" fmla="*/ 4649383 w 4779369"/>
              <a:gd name="connsiteY1-432" fmla="*/ 1821057 h 4714030"/>
              <a:gd name="connsiteX2-433" fmla="*/ 3778057 w 4779369"/>
              <a:gd name="connsiteY2-434" fmla="*/ 1932008 h 4714030"/>
              <a:gd name="connsiteX3-435" fmla="*/ 3686799 w 4779369"/>
              <a:gd name="connsiteY3-436" fmla="*/ 1845408 h 4714030"/>
              <a:gd name="connsiteX4-437" fmla="*/ 3606598 w 4779369"/>
              <a:gd name="connsiteY4-438" fmla="*/ 1770199 h 4714030"/>
              <a:gd name="connsiteX5-439" fmla="*/ 3336570 w 4779369"/>
              <a:gd name="connsiteY5-440" fmla="*/ 1691032 h 4714030"/>
              <a:gd name="connsiteX6-441" fmla="*/ 3192952 w 4779369"/>
              <a:gd name="connsiteY6-442" fmla="*/ 1711872 h 4714030"/>
              <a:gd name="connsiteX7-443" fmla="*/ 3126960 w 4779369"/>
              <a:gd name="connsiteY7-444" fmla="*/ 1827523 h 4714030"/>
              <a:gd name="connsiteX8-445" fmla="*/ 3048503 w 4779369"/>
              <a:gd name="connsiteY8-446" fmla="*/ 2123573 h 4714030"/>
              <a:gd name="connsiteX9-447" fmla="*/ 2992344 w 4779369"/>
              <a:gd name="connsiteY9-448" fmla="*/ 2253828 h 4714030"/>
              <a:gd name="connsiteX10-449" fmla="*/ 2997806 w 4779369"/>
              <a:gd name="connsiteY10-450" fmla="*/ 2275931 h 4714030"/>
              <a:gd name="connsiteX11-451" fmla="*/ 3162873 w 4779369"/>
              <a:gd name="connsiteY11-452" fmla="*/ 2503824 h 4714030"/>
              <a:gd name="connsiteX12-453" fmla="*/ 3356427 w 4779369"/>
              <a:gd name="connsiteY12-454" fmla="*/ 2595846 h 4714030"/>
              <a:gd name="connsiteX13-455" fmla="*/ 3414277 w 4779369"/>
              <a:gd name="connsiteY13-456" fmla="*/ 2604863 h 4714030"/>
              <a:gd name="connsiteX14-457" fmla="*/ 3454240 w 4779369"/>
              <a:gd name="connsiteY14-458" fmla="*/ 2587267 h 4714030"/>
              <a:gd name="connsiteX15-459" fmla="*/ 4029121 w 4779369"/>
              <a:gd name="connsiteY15-460" fmla="*/ 2685987 h 4714030"/>
              <a:gd name="connsiteX16-461" fmla="*/ 4140072 w 4779369"/>
              <a:gd name="connsiteY16-462" fmla="*/ 3557314 h 4714030"/>
              <a:gd name="connsiteX17-463" fmla="*/ 3268745 w 4779369"/>
              <a:gd name="connsiteY17-464" fmla="*/ 3668264 h 4714030"/>
              <a:gd name="connsiteX18-465" fmla="*/ 3029106 w 4779369"/>
              <a:gd name="connsiteY18-466" fmla="*/ 3136468 h 4714030"/>
              <a:gd name="connsiteX19-467" fmla="*/ 3040867 w 4779369"/>
              <a:gd name="connsiteY19-468" fmla="*/ 3064259 h 4714030"/>
              <a:gd name="connsiteX20-469" fmla="*/ 3024015 w 4779369"/>
              <a:gd name="connsiteY20-470" fmla="*/ 3025265 h 4714030"/>
              <a:gd name="connsiteX21-471" fmla="*/ 2886424 w 4779369"/>
              <a:gd name="connsiteY21-472" fmla="*/ 2860950 h 4714030"/>
              <a:gd name="connsiteX22-473" fmla="*/ 2624436 w 4779369"/>
              <a:gd name="connsiteY22-474" fmla="*/ 2758262 h 4714030"/>
              <a:gd name="connsiteX23-475" fmla="*/ 2608775 w 4779369"/>
              <a:gd name="connsiteY23-476" fmla="*/ 2758435 h 4714030"/>
              <a:gd name="connsiteX24-477" fmla="*/ 2598603 w 4779369"/>
              <a:gd name="connsiteY24-478" fmla="*/ 2768115 h 4714030"/>
              <a:gd name="connsiteX25-479" fmla="*/ 2138389 w 4779369"/>
              <a:gd name="connsiteY25-480" fmla="*/ 3042691 h 4714030"/>
              <a:gd name="connsiteX26-481" fmla="*/ 2080005 w 4779369"/>
              <a:gd name="connsiteY26-482" fmla="*/ 3062295 h 4714030"/>
              <a:gd name="connsiteX27-483" fmla="*/ 2075740 w 4779369"/>
              <a:gd name="connsiteY27-484" fmla="*/ 3101544 h 4714030"/>
              <a:gd name="connsiteX28-485" fmla="*/ 2091557 w 4779369"/>
              <a:gd name="connsiteY28-486" fmla="*/ 3245802 h 4714030"/>
              <a:gd name="connsiteX29-487" fmla="*/ 2235869 w 4779369"/>
              <a:gd name="connsiteY29-488" fmla="*/ 3487372 h 4714030"/>
              <a:gd name="connsiteX30-489" fmla="*/ 2246040 w 4779369"/>
              <a:gd name="connsiteY30-490" fmla="*/ 3495068 h 4714030"/>
              <a:gd name="connsiteX31-491" fmla="*/ 2353186 w 4779369"/>
              <a:gd name="connsiteY31-492" fmla="*/ 3535124 h 4714030"/>
              <a:gd name="connsiteX32-493" fmla="*/ 2459892 w 4779369"/>
              <a:gd name="connsiteY32-494" fmla="*/ 3601767 h 4714030"/>
              <a:gd name="connsiteX33-495" fmla="*/ 2570842 w 4779369"/>
              <a:gd name="connsiteY33-496" fmla="*/ 4473093 h 4714030"/>
              <a:gd name="connsiteX34-497" fmla="*/ 1699516 w 4779369"/>
              <a:gd name="connsiteY34-498" fmla="*/ 4584044 h 4714030"/>
              <a:gd name="connsiteX35-499" fmla="*/ 1588565 w 4779369"/>
              <a:gd name="connsiteY35-500" fmla="*/ 3712718 h 4714030"/>
              <a:gd name="connsiteX36-501" fmla="*/ 1634920 w 4779369"/>
              <a:gd name="connsiteY36-502" fmla="*/ 3663870 h 4714030"/>
              <a:gd name="connsiteX37-503" fmla="*/ 1645376 w 4779369"/>
              <a:gd name="connsiteY37-504" fmla="*/ 3640232 h 4714030"/>
              <a:gd name="connsiteX38-505" fmla="*/ 1654346 w 4779369"/>
              <a:gd name="connsiteY38-506" fmla="*/ 3358982 h 4714030"/>
              <a:gd name="connsiteX39-507" fmla="*/ 1557620 w 4779369"/>
              <a:gd name="connsiteY39-508" fmla="*/ 3167736 h 4714030"/>
              <a:gd name="connsiteX40-509" fmla="*/ 1536748 w 4779369"/>
              <a:gd name="connsiteY40-510" fmla="*/ 3145662 h 4714030"/>
              <a:gd name="connsiteX41-511" fmla="*/ 1489568 w 4779369"/>
              <a:gd name="connsiteY41-512" fmla="*/ 3145159 h 4714030"/>
              <a:gd name="connsiteX42-513" fmla="*/ 610434 w 4779369"/>
              <a:gd name="connsiteY42-514" fmla="*/ 2818009 h 4714030"/>
              <a:gd name="connsiteX43-515" fmla="*/ 329331 w 4779369"/>
              <a:gd name="connsiteY43-516" fmla="*/ 610434 h 4714030"/>
              <a:gd name="connsiteX44-517" fmla="*/ 2536907 w 4779369"/>
              <a:gd name="connsiteY44-518" fmla="*/ 329331 h 4714030"/>
              <a:gd name="connsiteX45-519" fmla="*/ 3068123 w 4779369"/>
              <a:gd name="connsiteY45-520" fmla="*/ 1080399 h 4714030"/>
              <a:gd name="connsiteX46-521" fmla="*/ 3127186 w 4779369"/>
              <a:gd name="connsiteY46-522" fmla="*/ 1193698 h 4714030"/>
              <a:gd name="connsiteX47-523" fmla="*/ 3336570 w 4779369"/>
              <a:gd name="connsiteY47-524" fmla="*/ 1239409 h 4714030"/>
              <a:gd name="connsiteX48-525" fmla="*/ 3545953 w 4779369"/>
              <a:gd name="connsiteY48-526" fmla="*/ 1193698 h 4714030"/>
              <a:gd name="connsiteX49-527" fmla="*/ 3667106 w 4779369"/>
              <a:gd name="connsiteY49-528" fmla="*/ 1060681 h 4714030"/>
              <a:gd name="connsiteX50-529" fmla="*/ 4538432 w 4779369"/>
              <a:gd name="connsiteY50-530" fmla="*/ 949730 h 4714030"/>
              <a:gd name="connsiteX0-531" fmla="*/ 4538432 w 4779369"/>
              <a:gd name="connsiteY0-532" fmla="*/ 949730 h 4714030"/>
              <a:gd name="connsiteX1-533" fmla="*/ 4649383 w 4779369"/>
              <a:gd name="connsiteY1-534" fmla="*/ 1821057 h 4714030"/>
              <a:gd name="connsiteX2-535" fmla="*/ 3778057 w 4779369"/>
              <a:gd name="connsiteY2-536" fmla="*/ 1932008 h 4714030"/>
              <a:gd name="connsiteX3-537" fmla="*/ 3686799 w 4779369"/>
              <a:gd name="connsiteY3-538" fmla="*/ 1845408 h 4714030"/>
              <a:gd name="connsiteX4-539" fmla="*/ 3606598 w 4779369"/>
              <a:gd name="connsiteY4-540" fmla="*/ 1770199 h 4714030"/>
              <a:gd name="connsiteX5-541" fmla="*/ 3336570 w 4779369"/>
              <a:gd name="connsiteY5-542" fmla="*/ 1691032 h 4714030"/>
              <a:gd name="connsiteX6-543" fmla="*/ 3192952 w 4779369"/>
              <a:gd name="connsiteY6-544" fmla="*/ 1711872 h 4714030"/>
              <a:gd name="connsiteX7-545" fmla="*/ 3126960 w 4779369"/>
              <a:gd name="connsiteY7-546" fmla="*/ 1827523 h 4714030"/>
              <a:gd name="connsiteX8-547" fmla="*/ 3048503 w 4779369"/>
              <a:gd name="connsiteY8-548" fmla="*/ 2123573 h 4714030"/>
              <a:gd name="connsiteX9-549" fmla="*/ 2992344 w 4779369"/>
              <a:gd name="connsiteY9-550" fmla="*/ 2253828 h 4714030"/>
              <a:gd name="connsiteX10-551" fmla="*/ 2997806 w 4779369"/>
              <a:gd name="connsiteY10-552" fmla="*/ 2275931 h 4714030"/>
              <a:gd name="connsiteX11-553" fmla="*/ 3162873 w 4779369"/>
              <a:gd name="connsiteY11-554" fmla="*/ 2503824 h 4714030"/>
              <a:gd name="connsiteX12-555" fmla="*/ 3356427 w 4779369"/>
              <a:gd name="connsiteY12-556" fmla="*/ 2595846 h 4714030"/>
              <a:gd name="connsiteX13-557" fmla="*/ 3414277 w 4779369"/>
              <a:gd name="connsiteY13-558" fmla="*/ 2604863 h 4714030"/>
              <a:gd name="connsiteX14-559" fmla="*/ 3454240 w 4779369"/>
              <a:gd name="connsiteY14-560" fmla="*/ 2587267 h 4714030"/>
              <a:gd name="connsiteX15-561" fmla="*/ 4029121 w 4779369"/>
              <a:gd name="connsiteY15-562" fmla="*/ 2685987 h 4714030"/>
              <a:gd name="connsiteX16-563" fmla="*/ 4140072 w 4779369"/>
              <a:gd name="connsiteY16-564" fmla="*/ 3557314 h 4714030"/>
              <a:gd name="connsiteX17-565" fmla="*/ 3268745 w 4779369"/>
              <a:gd name="connsiteY17-566" fmla="*/ 3668264 h 4714030"/>
              <a:gd name="connsiteX18-567" fmla="*/ 3029106 w 4779369"/>
              <a:gd name="connsiteY18-568" fmla="*/ 3136468 h 4714030"/>
              <a:gd name="connsiteX19-569" fmla="*/ 3024015 w 4779369"/>
              <a:gd name="connsiteY19-570" fmla="*/ 3025265 h 4714030"/>
              <a:gd name="connsiteX20-571" fmla="*/ 2886424 w 4779369"/>
              <a:gd name="connsiteY20-572" fmla="*/ 2860950 h 4714030"/>
              <a:gd name="connsiteX21-573" fmla="*/ 2624436 w 4779369"/>
              <a:gd name="connsiteY21-574" fmla="*/ 2758262 h 4714030"/>
              <a:gd name="connsiteX22-575" fmla="*/ 2608775 w 4779369"/>
              <a:gd name="connsiteY22-576" fmla="*/ 2758435 h 4714030"/>
              <a:gd name="connsiteX23-577" fmla="*/ 2598603 w 4779369"/>
              <a:gd name="connsiteY23-578" fmla="*/ 2768115 h 4714030"/>
              <a:gd name="connsiteX24-579" fmla="*/ 2138389 w 4779369"/>
              <a:gd name="connsiteY24-580" fmla="*/ 3042691 h 4714030"/>
              <a:gd name="connsiteX25-581" fmla="*/ 2080005 w 4779369"/>
              <a:gd name="connsiteY25-582" fmla="*/ 3062295 h 4714030"/>
              <a:gd name="connsiteX26-583" fmla="*/ 2075740 w 4779369"/>
              <a:gd name="connsiteY26-584" fmla="*/ 3101544 h 4714030"/>
              <a:gd name="connsiteX27-585" fmla="*/ 2091557 w 4779369"/>
              <a:gd name="connsiteY27-586" fmla="*/ 3245802 h 4714030"/>
              <a:gd name="connsiteX28-587" fmla="*/ 2235869 w 4779369"/>
              <a:gd name="connsiteY28-588" fmla="*/ 3487372 h 4714030"/>
              <a:gd name="connsiteX29-589" fmla="*/ 2246040 w 4779369"/>
              <a:gd name="connsiteY29-590" fmla="*/ 3495068 h 4714030"/>
              <a:gd name="connsiteX30-591" fmla="*/ 2353186 w 4779369"/>
              <a:gd name="connsiteY30-592" fmla="*/ 3535124 h 4714030"/>
              <a:gd name="connsiteX31-593" fmla="*/ 2459892 w 4779369"/>
              <a:gd name="connsiteY31-594" fmla="*/ 3601767 h 4714030"/>
              <a:gd name="connsiteX32-595" fmla="*/ 2570842 w 4779369"/>
              <a:gd name="connsiteY32-596" fmla="*/ 4473093 h 4714030"/>
              <a:gd name="connsiteX33-597" fmla="*/ 1699516 w 4779369"/>
              <a:gd name="connsiteY33-598" fmla="*/ 4584044 h 4714030"/>
              <a:gd name="connsiteX34-599" fmla="*/ 1588565 w 4779369"/>
              <a:gd name="connsiteY34-600" fmla="*/ 3712718 h 4714030"/>
              <a:gd name="connsiteX35-601" fmla="*/ 1634920 w 4779369"/>
              <a:gd name="connsiteY35-602" fmla="*/ 3663870 h 4714030"/>
              <a:gd name="connsiteX36-603" fmla="*/ 1645376 w 4779369"/>
              <a:gd name="connsiteY36-604" fmla="*/ 3640232 h 4714030"/>
              <a:gd name="connsiteX37-605" fmla="*/ 1654346 w 4779369"/>
              <a:gd name="connsiteY37-606" fmla="*/ 3358982 h 4714030"/>
              <a:gd name="connsiteX38-607" fmla="*/ 1557620 w 4779369"/>
              <a:gd name="connsiteY38-608" fmla="*/ 3167736 h 4714030"/>
              <a:gd name="connsiteX39-609" fmla="*/ 1536748 w 4779369"/>
              <a:gd name="connsiteY39-610" fmla="*/ 3145662 h 4714030"/>
              <a:gd name="connsiteX40-611" fmla="*/ 1489568 w 4779369"/>
              <a:gd name="connsiteY40-612" fmla="*/ 3145159 h 4714030"/>
              <a:gd name="connsiteX41-613" fmla="*/ 610434 w 4779369"/>
              <a:gd name="connsiteY41-614" fmla="*/ 2818009 h 4714030"/>
              <a:gd name="connsiteX42-615" fmla="*/ 329331 w 4779369"/>
              <a:gd name="connsiteY42-616" fmla="*/ 610434 h 4714030"/>
              <a:gd name="connsiteX43-617" fmla="*/ 2536907 w 4779369"/>
              <a:gd name="connsiteY43-618" fmla="*/ 329331 h 4714030"/>
              <a:gd name="connsiteX44-619" fmla="*/ 3068123 w 4779369"/>
              <a:gd name="connsiteY44-620" fmla="*/ 1080399 h 4714030"/>
              <a:gd name="connsiteX45-621" fmla="*/ 3127186 w 4779369"/>
              <a:gd name="connsiteY45-622" fmla="*/ 1193698 h 4714030"/>
              <a:gd name="connsiteX46-623" fmla="*/ 3336570 w 4779369"/>
              <a:gd name="connsiteY46-624" fmla="*/ 1239409 h 4714030"/>
              <a:gd name="connsiteX47-625" fmla="*/ 3545953 w 4779369"/>
              <a:gd name="connsiteY47-626" fmla="*/ 1193698 h 4714030"/>
              <a:gd name="connsiteX48-627" fmla="*/ 3667106 w 4779369"/>
              <a:gd name="connsiteY48-628" fmla="*/ 1060681 h 4714030"/>
              <a:gd name="connsiteX49-629" fmla="*/ 4538432 w 4779369"/>
              <a:gd name="connsiteY49-630" fmla="*/ 949730 h 4714030"/>
              <a:gd name="connsiteX0-631" fmla="*/ 4538432 w 4779369"/>
              <a:gd name="connsiteY0-632" fmla="*/ 949730 h 4714030"/>
              <a:gd name="connsiteX1-633" fmla="*/ 4649383 w 4779369"/>
              <a:gd name="connsiteY1-634" fmla="*/ 1821057 h 4714030"/>
              <a:gd name="connsiteX2-635" fmla="*/ 3778057 w 4779369"/>
              <a:gd name="connsiteY2-636" fmla="*/ 1932008 h 4714030"/>
              <a:gd name="connsiteX3-637" fmla="*/ 3686799 w 4779369"/>
              <a:gd name="connsiteY3-638" fmla="*/ 1845408 h 4714030"/>
              <a:gd name="connsiteX4-639" fmla="*/ 3606598 w 4779369"/>
              <a:gd name="connsiteY4-640" fmla="*/ 1770199 h 4714030"/>
              <a:gd name="connsiteX5-641" fmla="*/ 3336570 w 4779369"/>
              <a:gd name="connsiteY5-642" fmla="*/ 1691032 h 4714030"/>
              <a:gd name="connsiteX6-643" fmla="*/ 3192952 w 4779369"/>
              <a:gd name="connsiteY6-644" fmla="*/ 1711872 h 4714030"/>
              <a:gd name="connsiteX7-645" fmla="*/ 3126960 w 4779369"/>
              <a:gd name="connsiteY7-646" fmla="*/ 1827523 h 4714030"/>
              <a:gd name="connsiteX8-647" fmla="*/ 3048503 w 4779369"/>
              <a:gd name="connsiteY8-648" fmla="*/ 2123573 h 4714030"/>
              <a:gd name="connsiteX9-649" fmla="*/ 2992344 w 4779369"/>
              <a:gd name="connsiteY9-650" fmla="*/ 2253828 h 4714030"/>
              <a:gd name="connsiteX10-651" fmla="*/ 2997806 w 4779369"/>
              <a:gd name="connsiteY10-652" fmla="*/ 2275931 h 4714030"/>
              <a:gd name="connsiteX11-653" fmla="*/ 3162873 w 4779369"/>
              <a:gd name="connsiteY11-654" fmla="*/ 2503824 h 4714030"/>
              <a:gd name="connsiteX12-655" fmla="*/ 3356427 w 4779369"/>
              <a:gd name="connsiteY12-656" fmla="*/ 2595846 h 4714030"/>
              <a:gd name="connsiteX13-657" fmla="*/ 3454240 w 4779369"/>
              <a:gd name="connsiteY13-658" fmla="*/ 2587267 h 4714030"/>
              <a:gd name="connsiteX14-659" fmla="*/ 4029121 w 4779369"/>
              <a:gd name="connsiteY14-660" fmla="*/ 2685987 h 4714030"/>
              <a:gd name="connsiteX15-661" fmla="*/ 4140072 w 4779369"/>
              <a:gd name="connsiteY15-662" fmla="*/ 3557314 h 4714030"/>
              <a:gd name="connsiteX16-663" fmla="*/ 3268745 w 4779369"/>
              <a:gd name="connsiteY16-664" fmla="*/ 3668264 h 4714030"/>
              <a:gd name="connsiteX17-665" fmla="*/ 3029106 w 4779369"/>
              <a:gd name="connsiteY17-666" fmla="*/ 3136468 h 4714030"/>
              <a:gd name="connsiteX18-667" fmla="*/ 3024015 w 4779369"/>
              <a:gd name="connsiteY18-668" fmla="*/ 3025265 h 4714030"/>
              <a:gd name="connsiteX19-669" fmla="*/ 2886424 w 4779369"/>
              <a:gd name="connsiteY19-670" fmla="*/ 2860950 h 4714030"/>
              <a:gd name="connsiteX20-671" fmla="*/ 2624436 w 4779369"/>
              <a:gd name="connsiteY20-672" fmla="*/ 2758262 h 4714030"/>
              <a:gd name="connsiteX21-673" fmla="*/ 2608775 w 4779369"/>
              <a:gd name="connsiteY21-674" fmla="*/ 2758435 h 4714030"/>
              <a:gd name="connsiteX22-675" fmla="*/ 2598603 w 4779369"/>
              <a:gd name="connsiteY22-676" fmla="*/ 2768115 h 4714030"/>
              <a:gd name="connsiteX23-677" fmla="*/ 2138389 w 4779369"/>
              <a:gd name="connsiteY23-678" fmla="*/ 3042691 h 4714030"/>
              <a:gd name="connsiteX24-679" fmla="*/ 2080005 w 4779369"/>
              <a:gd name="connsiteY24-680" fmla="*/ 3062295 h 4714030"/>
              <a:gd name="connsiteX25-681" fmla="*/ 2075740 w 4779369"/>
              <a:gd name="connsiteY25-682" fmla="*/ 3101544 h 4714030"/>
              <a:gd name="connsiteX26-683" fmla="*/ 2091557 w 4779369"/>
              <a:gd name="connsiteY26-684" fmla="*/ 3245802 h 4714030"/>
              <a:gd name="connsiteX27-685" fmla="*/ 2235869 w 4779369"/>
              <a:gd name="connsiteY27-686" fmla="*/ 3487372 h 4714030"/>
              <a:gd name="connsiteX28-687" fmla="*/ 2246040 w 4779369"/>
              <a:gd name="connsiteY28-688" fmla="*/ 3495068 h 4714030"/>
              <a:gd name="connsiteX29-689" fmla="*/ 2353186 w 4779369"/>
              <a:gd name="connsiteY29-690" fmla="*/ 3535124 h 4714030"/>
              <a:gd name="connsiteX30-691" fmla="*/ 2459892 w 4779369"/>
              <a:gd name="connsiteY30-692" fmla="*/ 3601767 h 4714030"/>
              <a:gd name="connsiteX31-693" fmla="*/ 2570842 w 4779369"/>
              <a:gd name="connsiteY31-694" fmla="*/ 4473093 h 4714030"/>
              <a:gd name="connsiteX32-695" fmla="*/ 1699516 w 4779369"/>
              <a:gd name="connsiteY32-696" fmla="*/ 4584044 h 4714030"/>
              <a:gd name="connsiteX33-697" fmla="*/ 1588565 w 4779369"/>
              <a:gd name="connsiteY33-698" fmla="*/ 3712718 h 4714030"/>
              <a:gd name="connsiteX34-699" fmla="*/ 1634920 w 4779369"/>
              <a:gd name="connsiteY34-700" fmla="*/ 3663870 h 4714030"/>
              <a:gd name="connsiteX35-701" fmla="*/ 1645376 w 4779369"/>
              <a:gd name="connsiteY35-702" fmla="*/ 3640232 h 4714030"/>
              <a:gd name="connsiteX36-703" fmla="*/ 1654346 w 4779369"/>
              <a:gd name="connsiteY36-704" fmla="*/ 3358982 h 4714030"/>
              <a:gd name="connsiteX37-705" fmla="*/ 1557620 w 4779369"/>
              <a:gd name="connsiteY37-706" fmla="*/ 3167736 h 4714030"/>
              <a:gd name="connsiteX38-707" fmla="*/ 1536748 w 4779369"/>
              <a:gd name="connsiteY38-708" fmla="*/ 3145662 h 4714030"/>
              <a:gd name="connsiteX39-709" fmla="*/ 1489568 w 4779369"/>
              <a:gd name="connsiteY39-710" fmla="*/ 3145159 h 4714030"/>
              <a:gd name="connsiteX40-711" fmla="*/ 610434 w 4779369"/>
              <a:gd name="connsiteY40-712" fmla="*/ 2818009 h 4714030"/>
              <a:gd name="connsiteX41-713" fmla="*/ 329331 w 4779369"/>
              <a:gd name="connsiteY41-714" fmla="*/ 610434 h 4714030"/>
              <a:gd name="connsiteX42-715" fmla="*/ 2536907 w 4779369"/>
              <a:gd name="connsiteY42-716" fmla="*/ 329331 h 4714030"/>
              <a:gd name="connsiteX43-717" fmla="*/ 3068123 w 4779369"/>
              <a:gd name="connsiteY43-718" fmla="*/ 1080399 h 4714030"/>
              <a:gd name="connsiteX44-719" fmla="*/ 3127186 w 4779369"/>
              <a:gd name="connsiteY44-720" fmla="*/ 1193698 h 4714030"/>
              <a:gd name="connsiteX45-721" fmla="*/ 3336570 w 4779369"/>
              <a:gd name="connsiteY45-722" fmla="*/ 1239409 h 4714030"/>
              <a:gd name="connsiteX46-723" fmla="*/ 3545953 w 4779369"/>
              <a:gd name="connsiteY46-724" fmla="*/ 1193698 h 4714030"/>
              <a:gd name="connsiteX47-725" fmla="*/ 3667106 w 4779369"/>
              <a:gd name="connsiteY47-726" fmla="*/ 1060681 h 4714030"/>
              <a:gd name="connsiteX48-727" fmla="*/ 4538432 w 4779369"/>
              <a:gd name="connsiteY48-728" fmla="*/ 949730 h 4714030"/>
              <a:gd name="connsiteX0-729" fmla="*/ 4538432 w 4779369"/>
              <a:gd name="connsiteY0-730" fmla="*/ 949730 h 4714030"/>
              <a:gd name="connsiteX1-731" fmla="*/ 4649383 w 4779369"/>
              <a:gd name="connsiteY1-732" fmla="*/ 1821057 h 4714030"/>
              <a:gd name="connsiteX2-733" fmla="*/ 3778057 w 4779369"/>
              <a:gd name="connsiteY2-734" fmla="*/ 1932008 h 4714030"/>
              <a:gd name="connsiteX3-735" fmla="*/ 3686799 w 4779369"/>
              <a:gd name="connsiteY3-736" fmla="*/ 1845408 h 4714030"/>
              <a:gd name="connsiteX4-737" fmla="*/ 3606598 w 4779369"/>
              <a:gd name="connsiteY4-738" fmla="*/ 1770199 h 4714030"/>
              <a:gd name="connsiteX5-739" fmla="*/ 3336570 w 4779369"/>
              <a:gd name="connsiteY5-740" fmla="*/ 1691032 h 4714030"/>
              <a:gd name="connsiteX6-741" fmla="*/ 3192952 w 4779369"/>
              <a:gd name="connsiteY6-742" fmla="*/ 1711872 h 4714030"/>
              <a:gd name="connsiteX7-743" fmla="*/ 3126960 w 4779369"/>
              <a:gd name="connsiteY7-744" fmla="*/ 1827523 h 4714030"/>
              <a:gd name="connsiteX8-745" fmla="*/ 3048503 w 4779369"/>
              <a:gd name="connsiteY8-746" fmla="*/ 2123573 h 4714030"/>
              <a:gd name="connsiteX9-747" fmla="*/ 2997806 w 4779369"/>
              <a:gd name="connsiteY9-748" fmla="*/ 2275931 h 4714030"/>
              <a:gd name="connsiteX10-749" fmla="*/ 3162873 w 4779369"/>
              <a:gd name="connsiteY10-750" fmla="*/ 2503824 h 4714030"/>
              <a:gd name="connsiteX11-751" fmla="*/ 3356427 w 4779369"/>
              <a:gd name="connsiteY11-752" fmla="*/ 2595846 h 4714030"/>
              <a:gd name="connsiteX12-753" fmla="*/ 3454240 w 4779369"/>
              <a:gd name="connsiteY12-754" fmla="*/ 2587267 h 4714030"/>
              <a:gd name="connsiteX13-755" fmla="*/ 4029121 w 4779369"/>
              <a:gd name="connsiteY13-756" fmla="*/ 2685987 h 4714030"/>
              <a:gd name="connsiteX14-757" fmla="*/ 4140072 w 4779369"/>
              <a:gd name="connsiteY14-758" fmla="*/ 3557314 h 4714030"/>
              <a:gd name="connsiteX15-759" fmla="*/ 3268745 w 4779369"/>
              <a:gd name="connsiteY15-760" fmla="*/ 3668264 h 4714030"/>
              <a:gd name="connsiteX16-761" fmla="*/ 3029106 w 4779369"/>
              <a:gd name="connsiteY16-762" fmla="*/ 3136468 h 4714030"/>
              <a:gd name="connsiteX17-763" fmla="*/ 3024015 w 4779369"/>
              <a:gd name="connsiteY17-764" fmla="*/ 3025265 h 4714030"/>
              <a:gd name="connsiteX18-765" fmla="*/ 2886424 w 4779369"/>
              <a:gd name="connsiteY18-766" fmla="*/ 2860950 h 4714030"/>
              <a:gd name="connsiteX19-767" fmla="*/ 2624436 w 4779369"/>
              <a:gd name="connsiteY19-768" fmla="*/ 2758262 h 4714030"/>
              <a:gd name="connsiteX20-769" fmla="*/ 2608775 w 4779369"/>
              <a:gd name="connsiteY20-770" fmla="*/ 2758435 h 4714030"/>
              <a:gd name="connsiteX21-771" fmla="*/ 2598603 w 4779369"/>
              <a:gd name="connsiteY21-772" fmla="*/ 2768115 h 4714030"/>
              <a:gd name="connsiteX22-773" fmla="*/ 2138389 w 4779369"/>
              <a:gd name="connsiteY22-774" fmla="*/ 3042691 h 4714030"/>
              <a:gd name="connsiteX23-775" fmla="*/ 2080005 w 4779369"/>
              <a:gd name="connsiteY23-776" fmla="*/ 3062295 h 4714030"/>
              <a:gd name="connsiteX24-777" fmla="*/ 2075740 w 4779369"/>
              <a:gd name="connsiteY24-778" fmla="*/ 3101544 h 4714030"/>
              <a:gd name="connsiteX25-779" fmla="*/ 2091557 w 4779369"/>
              <a:gd name="connsiteY25-780" fmla="*/ 3245802 h 4714030"/>
              <a:gd name="connsiteX26-781" fmla="*/ 2235869 w 4779369"/>
              <a:gd name="connsiteY26-782" fmla="*/ 3487372 h 4714030"/>
              <a:gd name="connsiteX27-783" fmla="*/ 2246040 w 4779369"/>
              <a:gd name="connsiteY27-784" fmla="*/ 3495068 h 4714030"/>
              <a:gd name="connsiteX28-785" fmla="*/ 2353186 w 4779369"/>
              <a:gd name="connsiteY28-786" fmla="*/ 3535124 h 4714030"/>
              <a:gd name="connsiteX29-787" fmla="*/ 2459892 w 4779369"/>
              <a:gd name="connsiteY29-788" fmla="*/ 3601767 h 4714030"/>
              <a:gd name="connsiteX30-789" fmla="*/ 2570842 w 4779369"/>
              <a:gd name="connsiteY30-790" fmla="*/ 4473093 h 4714030"/>
              <a:gd name="connsiteX31-791" fmla="*/ 1699516 w 4779369"/>
              <a:gd name="connsiteY31-792" fmla="*/ 4584044 h 4714030"/>
              <a:gd name="connsiteX32-793" fmla="*/ 1588565 w 4779369"/>
              <a:gd name="connsiteY32-794" fmla="*/ 3712718 h 4714030"/>
              <a:gd name="connsiteX33-795" fmla="*/ 1634920 w 4779369"/>
              <a:gd name="connsiteY33-796" fmla="*/ 3663870 h 4714030"/>
              <a:gd name="connsiteX34-797" fmla="*/ 1645376 w 4779369"/>
              <a:gd name="connsiteY34-798" fmla="*/ 3640232 h 4714030"/>
              <a:gd name="connsiteX35-799" fmla="*/ 1654346 w 4779369"/>
              <a:gd name="connsiteY35-800" fmla="*/ 3358982 h 4714030"/>
              <a:gd name="connsiteX36-801" fmla="*/ 1557620 w 4779369"/>
              <a:gd name="connsiteY36-802" fmla="*/ 3167736 h 4714030"/>
              <a:gd name="connsiteX37-803" fmla="*/ 1536748 w 4779369"/>
              <a:gd name="connsiteY37-804" fmla="*/ 3145662 h 4714030"/>
              <a:gd name="connsiteX38-805" fmla="*/ 1489568 w 4779369"/>
              <a:gd name="connsiteY38-806" fmla="*/ 3145159 h 4714030"/>
              <a:gd name="connsiteX39-807" fmla="*/ 610434 w 4779369"/>
              <a:gd name="connsiteY39-808" fmla="*/ 2818009 h 4714030"/>
              <a:gd name="connsiteX40-809" fmla="*/ 329331 w 4779369"/>
              <a:gd name="connsiteY40-810" fmla="*/ 610434 h 4714030"/>
              <a:gd name="connsiteX41-811" fmla="*/ 2536907 w 4779369"/>
              <a:gd name="connsiteY41-812" fmla="*/ 329331 h 4714030"/>
              <a:gd name="connsiteX42-813" fmla="*/ 3068123 w 4779369"/>
              <a:gd name="connsiteY42-814" fmla="*/ 1080399 h 4714030"/>
              <a:gd name="connsiteX43-815" fmla="*/ 3127186 w 4779369"/>
              <a:gd name="connsiteY43-816" fmla="*/ 1193698 h 4714030"/>
              <a:gd name="connsiteX44-817" fmla="*/ 3336570 w 4779369"/>
              <a:gd name="connsiteY44-818" fmla="*/ 1239409 h 4714030"/>
              <a:gd name="connsiteX45-819" fmla="*/ 3545953 w 4779369"/>
              <a:gd name="connsiteY45-820" fmla="*/ 1193698 h 4714030"/>
              <a:gd name="connsiteX46-821" fmla="*/ 3667106 w 4779369"/>
              <a:gd name="connsiteY46-822" fmla="*/ 1060681 h 4714030"/>
              <a:gd name="connsiteX47-823" fmla="*/ 4538432 w 4779369"/>
              <a:gd name="connsiteY47-824" fmla="*/ 949730 h 4714030"/>
              <a:gd name="connsiteX0-825" fmla="*/ 4538432 w 4779369"/>
              <a:gd name="connsiteY0-826" fmla="*/ 949730 h 4714030"/>
              <a:gd name="connsiteX1-827" fmla="*/ 4649383 w 4779369"/>
              <a:gd name="connsiteY1-828" fmla="*/ 1821057 h 4714030"/>
              <a:gd name="connsiteX2-829" fmla="*/ 3778057 w 4779369"/>
              <a:gd name="connsiteY2-830" fmla="*/ 1932008 h 4714030"/>
              <a:gd name="connsiteX3-831" fmla="*/ 3686799 w 4779369"/>
              <a:gd name="connsiteY3-832" fmla="*/ 1845408 h 4714030"/>
              <a:gd name="connsiteX4-833" fmla="*/ 3606598 w 4779369"/>
              <a:gd name="connsiteY4-834" fmla="*/ 1770199 h 4714030"/>
              <a:gd name="connsiteX5-835" fmla="*/ 3336570 w 4779369"/>
              <a:gd name="connsiteY5-836" fmla="*/ 1691032 h 4714030"/>
              <a:gd name="connsiteX6-837" fmla="*/ 3192952 w 4779369"/>
              <a:gd name="connsiteY6-838" fmla="*/ 1711872 h 4714030"/>
              <a:gd name="connsiteX7-839" fmla="*/ 3126960 w 4779369"/>
              <a:gd name="connsiteY7-840" fmla="*/ 1827523 h 4714030"/>
              <a:gd name="connsiteX8-841" fmla="*/ 3048503 w 4779369"/>
              <a:gd name="connsiteY8-842" fmla="*/ 2123573 h 4714030"/>
              <a:gd name="connsiteX9-843" fmla="*/ 2997806 w 4779369"/>
              <a:gd name="connsiteY9-844" fmla="*/ 2275931 h 4714030"/>
              <a:gd name="connsiteX10-845" fmla="*/ 3162873 w 4779369"/>
              <a:gd name="connsiteY10-846" fmla="*/ 2503824 h 4714030"/>
              <a:gd name="connsiteX11-847" fmla="*/ 3356427 w 4779369"/>
              <a:gd name="connsiteY11-848" fmla="*/ 2595846 h 4714030"/>
              <a:gd name="connsiteX12-849" fmla="*/ 3454240 w 4779369"/>
              <a:gd name="connsiteY12-850" fmla="*/ 2587267 h 4714030"/>
              <a:gd name="connsiteX13-851" fmla="*/ 4029121 w 4779369"/>
              <a:gd name="connsiteY13-852" fmla="*/ 2685987 h 4714030"/>
              <a:gd name="connsiteX14-853" fmla="*/ 4140072 w 4779369"/>
              <a:gd name="connsiteY14-854" fmla="*/ 3557314 h 4714030"/>
              <a:gd name="connsiteX15-855" fmla="*/ 3268745 w 4779369"/>
              <a:gd name="connsiteY15-856" fmla="*/ 3668264 h 4714030"/>
              <a:gd name="connsiteX16-857" fmla="*/ 3029106 w 4779369"/>
              <a:gd name="connsiteY16-858" fmla="*/ 3136468 h 4714030"/>
              <a:gd name="connsiteX17-859" fmla="*/ 3024015 w 4779369"/>
              <a:gd name="connsiteY17-860" fmla="*/ 3025265 h 4714030"/>
              <a:gd name="connsiteX18-861" fmla="*/ 2886424 w 4779369"/>
              <a:gd name="connsiteY18-862" fmla="*/ 2860950 h 4714030"/>
              <a:gd name="connsiteX19-863" fmla="*/ 2624436 w 4779369"/>
              <a:gd name="connsiteY19-864" fmla="*/ 2758262 h 4714030"/>
              <a:gd name="connsiteX20-865" fmla="*/ 2598603 w 4779369"/>
              <a:gd name="connsiteY20-866" fmla="*/ 2768115 h 4714030"/>
              <a:gd name="connsiteX21-867" fmla="*/ 2138389 w 4779369"/>
              <a:gd name="connsiteY21-868" fmla="*/ 3042691 h 4714030"/>
              <a:gd name="connsiteX22-869" fmla="*/ 2080005 w 4779369"/>
              <a:gd name="connsiteY22-870" fmla="*/ 3062295 h 4714030"/>
              <a:gd name="connsiteX23-871" fmla="*/ 2075740 w 4779369"/>
              <a:gd name="connsiteY23-872" fmla="*/ 3101544 h 4714030"/>
              <a:gd name="connsiteX24-873" fmla="*/ 2091557 w 4779369"/>
              <a:gd name="connsiteY24-874" fmla="*/ 3245802 h 4714030"/>
              <a:gd name="connsiteX25-875" fmla="*/ 2235869 w 4779369"/>
              <a:gd name="connsiteY25-876" fmla="*/ 3487372 h 4714030"/>
              <a:gd name="connsiteX26-877" fmla="*/ 2246040 w 4779369"/>
              <a:gd name="connsiteY26-878" fmla="*/ 3495068 h 4714030"/>
              <a:gd name="connsiteX27-879" fmla="*/ 2353186 w 4779369"/>
              <a:gd name="connsiteY27-880" fmla="*/ 3535124 h 4714030"/>
              <a:gd name="connsiteX28-881" fmla="*/ 2459892 w 4779369"/>
              <a:gd name="connsiteY28-882" fmla="*/ 3601767 h 4714030"/>
              <a:gd name="connsiteX29-883" fmla="*/ 2570842 w 4779369"/>
              <a:gd name="connsiteY29-884" fmla="*/ 4473093 h 4714030"/>
              <a:gd name="connsiteX30-885" fmla="*/ 1699516 w 4779369"/>
              <a:gd name="connsiteY30-886" fmla="*/ 4584044 h 4714030"/>
              <a:gd name="connsiteX31-887" fmla="*/ 1588565 w 4779369"/>
              <a:gd name="connsiteY31-888" fmla="*/ 3712718 h 4714030"/>
              <a:gd name="connsiteX32-889" fmla="*/ 1634920 w 4779369"/>
              <a:gd name="connsiteY32-890" fmla="*/ 3663870 h 4714030"/>
              <a:gd name="connsiteX33-891" fmla="*/ 1645376 w 4779369"/>
              <a:gd name="connsiteY33-892" fmla="*/ 3640232 h 4714030"/>
              <a:gd name="connsiteX34-893" fmla="*/ 1654346 w 4779369"/>
              <a:gd name="connsiteY34-894" fmla="*/ 3358982 h 4714030"/>
              <a:gd name="connsiteX35-895" fmla="*/ 1557620 w 4779369"/>
              <a:gd name="connsiteY35-896" fmla="*/ 3167736 h 4714030"/>
              <a:gd name="connsiteX36-897" fmla="*/ 1536748 w 4779369"/>
              <a:gd name="connsiteY36-898" fmla="*/ 3145662 h 4714030"/>
              <a:gd name="connsiteX37-899" fmla="*/ 1489568 w 4779369"/>
              <a:gd name="connsiteY37-900" fmla="*/ 3145159 h 4714030"/>
              <a:gd name="connsiteX38-901" fmla="*/ 610434 w 4779369"/>
              <a:gd name="connsiteY38-902" fmla="*/ 2818009 h 4714030"/>
              <a:gd name="connsiteX39-903" fmla="*/ 329331 w 4779369"/>
              <a:gd name="connsiteY39-904" fmla="*/ 610434 h 4714030"/>
              <a:gd name="connsiteX40-905" fmla="*/ 2536907 w 4779369"/>
              <a:gd name="connsiteY40-906" fmla="*/ 329331 h 4714030"/>
              <a:gd name="connsiteX41-907" fmla="*/ 3068123 w 4779369"/>
              <a:gd name="connsiteY41-908" fmla="*/ 1080399 h 4714030"/>
              <a:gd name="connsiteX42-909" fmla="*/ 3127186 w 4779369"/>
              <a:gd name="connsiteY42-910" fmla="*/ 1193698 h 4714030"/>
              <a:gd name="connsiteX43-911" fmla="*/ 3336570 w 4779369"/>
              <a:gd name="connsiteY43-912" fmla="*/ 1239409 h 4714030"/>
              <a:gd name="connsiteX44-913" fmla="*/ 3545953 w 4779369"/>
              <a:gd name="connsiteY44-914" fmla="*/ 1193698 h 4714030"/>
              <a:gd name="connsiteX45-915" fmla="*/ 3667106 w 4779369"/>
              <a:gd name="connsiteY45-916" fmla="*/ 1060681 h 4714030"/>
              <a:gd name="connsiteX46-917" fmla="*/ 4538432 w 4779369"/>
              <a:gd name="connsiteY46-918" fmla="*/ 949730 h 4714030"/>
              <a:gd name="connsiteX0-919" fmla="*/ 4538432 w 4779369"/>
              <a:gd name="connsiteY0-920" fmla="*/ 949730 h 4714030"/>
              <a:gd name="connsiteX1-921" fmla="*/ 4649383 w 4779369"/>
              <a:gd name="connsiteY1-922" fmla="*/ 1821057 h 4714030"/>
              <a:gd name="connsiteX2-923" fmla="*/ 3778057 w 4779369"/>
              <a:gd name="connsiteY2-924" fmla="*/ 1932008 h 4714030"/>
              <a:gd name="connsiteX3-925" fmla="*/ 3686799 w 4779369"/>
              <a:gd name="connsiteY3-926" fmla="*/ 1845408 h 4714030"/>
              <a:gd name="connsiteX4-927" fmla="*/ 3606598 w 4779369"/>
              <a:gd name="connsiteY4-928" fmla="*/ 1770199 h 4714030"/>
              <a:gd name="connsiteX5-929" fmla="*/ 3336570 w 4779369"/>
              <a:gd name="connsiteY5-930" fmla="*/ 1691032 h 4714030"/>
              <a:gd name="connsiteX6-931" fmla="*/ 3192952 w 4779369"/>
              <a:gd name="connsiteY6-932" fmla="*/ 1711872 h 4714030"/>
              <a:gd name="connsiteX7-933" fmla="*/ 3126960 w 4779369"/>
              <a:gd name="connsiteY7-934" fmla="*/ 1827523 h 4714030"/>
              <a:gd name="connsiteX8-935" fmla="*/ 3048503 w 4779369"/>
              <a:gd name="connsiteY8-936" fmla="*/ 2123573 h 4714030"/>
              <a:gd name="connsiteX9-937" fmla="*/ 2997806 w 4779369"/>
              <a:gd name="connsiteY9-938" fmla="*/ 2275931 h 4714030"/>
              <a:gd name="connsiteX10-939" fmla="*/ 3162873 w 4779369"/>
              <a:gd name="connsiteY10-940" fmla="*/ 2503824 h 4714030"/>
              <a:gd name="connsiteX11-941" fmla="*/ 3356427 w 4779369"/>
              <a:gd name="connsiteY11-942" fmla="*/ 2595846 h 4714030"/>
              <a:gd name="connsiteX12-943" fmla="*/ 3454240 w 4779369"/>
              <a:gd name="connsiteY12-944" fmla="*/ 2587267 h 4714030"/>
              <a:gd name="connsiteX13-945" fmla="*/ 4029121 w 4779369"/>
              <a:gd name="connsiteY13-946" fmla="*/ 2685987 h 4714030"/>
              <a:gd name="connsiteX14-947" fmla="*/ 4140072 w 4779369"/>
              <a:gd name="connsiteY14-948" fmla="*/ 3557314 h 4714030"/>
              <a:gd name="connsiteX15-949" fmla="*/ 3268745 w 4779369"/>
              <a:gd name="connsiteY15-950" fmla="*/ 3668264 h 4714030"/>
              <a:gd name="connsiteX16-951" fmla="*/ 3029106 w 4779369"/>
              <a:gd name="connsiteY16-952" fmla="*/ 3136468 h 4714030"/>
              <a:gd name="connsiteX17-953" fmla="*/ 3024015 w 4779369"/>
              <a:gd name="connsiteY17-954" fmla="*/ 3025265 h 4714030"/>
              <a:gd name="connsiteX18-955" fmla="*/ 2886424 w 4779369"/>
              <a:gd name="connsiteY18-956" fmla="*/ 2860950 h 4714030"/>
              <a:gd name="connsiteX19-957" fmla="*/ 2598603 w 4779369"/>
              <a:gd name="connsiteY19-958" fmla="*/ 2768115 h 4714030"/>
              <a:gd name="connsiteX20-959" fmla="*/ 2138389 w 4779369"/>
              <a:gd name="connsiteY20-960" fmla="*/ 3042691 h 4714030"/>
              <a:gd name="connsiteX21-961" fmla="*/ 2080005 w 4779369"/>
              <a:gd name="connsiteY21-962" fmla="*/ 3062295 h 4714030"/>
              <a:gd name="connsiteX22-963" fmla="*/ 2075740 w 4779369"/>
              <a:gd name="connsiteY22-964" fmla="*/ 3101544 h 4714030"/>
              <a:gd name="connsiteX23-965" fmla="*/ 2091557 w 4779369"/>
              <a:gd name="connsiteY23-966" fmla="*/ 3245802 h 4714030"/>
              <a:gd name="connsiteX24-967" fmla="*/ 2235869 w 4779369"/>
              <a:gd name="connsiteY24-968" fmla="*/ 3487372 h 4714030"/>
              <a:gd name="connsiteX25-969" fmla="*/ 2246040 w 4779369"/>
              <a:gd name="connsiteY25-970" fmla="*/ 3495068 h 4714030"/>
              <a:gd name="connsiteX26-971" fmla="*/ 2353186 w 4779369"/>
              <a:gd name="connsiteY26-972" fmla="*/ 3535124 h 4714030"/>
              <a:gd name="connsiteX27-973" fmla="*/ 2459892 w 4779369"/>
              <a:gd name="connsiteY27-974" fmla="*/ 3601767 h 4714030"/>
              <a:gd name="connsiteX28-975" fmla="*/ 2570842 w 4779369"/>
              <a:gd name="connsiteY28-976" fmla="*/ 4473093 h 4714030"/>
              <a:gd name="connsiteX29-977" fmla="*/ 1699516 w 4779369"/>
              <a:gd name="connsiteY29-978" fmla="*/ 4584044 h 4714030"/>
              <a:gd name="connsiteX30-979" fmla="*/ 1588565 w 4779369"/>
              <a:gd name="connsiteY30-980" fmla="*/ 3712718 h 4714030"/>
              <a:gd name="connsiteX31-981" fmla="*/ 1634920 w 4779369"/>
              <a:gd name="connsiteY31-982" fmla="*/ 3663870 h 4714030"/>
              <a:gd name="connsiteX32-983" fmla="*/ 1645376 w 4779369"/>
              <a:gd name="connsiteY32-984" fmla="*/ 3640232 h 4714030"/>
              <a:gd name="connsiteX33-985" fmla="*/ 1654346 w 4779369"/>
              <a:gd name="connsiteY33-986" fmla="*/ 3358982 h 4714030"/>
              <a:gd name="connsiteX34-987" fmla="*/ 1557620 w 4779369"/>
              <a:gd name="connsiteY34-988" fmla="*/ 3167736 h 4714030"/>
              <a:gd name="connsiteX35-989" fmla="*/ 1536748 w 4779369"/>
              <a:gd name="connsiteY35-990" fmla="*/ 3145662 h 4714030"/>
              <a:gd name="connsiteX36-991" fmla="*/ 1489568 w 4779369"/>
              <a:gd name="connsiteY36-992" fmla="*/ 3145159 h 4714030"/>
              <a:gd name="connsiteX37-993" fmla="*/ 610434 w 4779369"/>
              <a:gd name="connsiteY37-994" fmla="*/ 2818009 h 4714030"/>
              <a:gd name="connsiteX38-995" fmla="*/ 329331 w 4779369"/>
              <a:gd name="connsiteY38-996" fmla="*/ 610434 h 4714030"/>
              <a:gd name="connsiteX39-997" fmla="*/ 2536907 w 4779369"/>
              <a:gd name="connsiteY39-998" fmla="*/ 329331 h 4714030"/>
              <a:gd name="connsiteX40-999" fmla="*/ 3068123 w 4779369"/>
              <a:gd name="connsiteY40-1000" fmla="*/ 1080399 h 4714030"/>
              <a:gd name="connsiteX41-1001" fmla="*/ 3127186 w 4779369"/>
              <a:gd name="connsiteY41-1002" fmla="*/ 1193698 h 4714030"/>
              <a:gd name="connsiteX42-1003" fmla="*/ 3336570 w 4779369"/>
              <a:gd name="connsiteY42-1004" fmla="*/ 1239409 h 4714030"/>
              <a:gd name="connsiteX43-1005" fmla="*/ 3545953 w 4779369"/>
              <a:gd name="connsiteY43-1006" fmla="*/ 1193698 h 4714030"/>
              <a:gd name="connsiteX44-1007" fmla="*/ 3667106 w 4779369"/>
              <a:gd name="connsiteY44-1008" fmla="*/ 1060681 h 4714030"/>
              <a:gd name="connsiteX45-1009" fmla="*/ 4538432 w 4779369"/>
              <a:gd name="connsiteY45-1010" fmla="*/ 949730 h 4714030"/>
              <a:gd name="connsiteX0-1011" fmla="*/ 4538432 w 4779369"/>
              <a:gd name="connsiteY0-1012" fmla="*/ 949730 h 4714030"/>
              <a:gd name="connsiteX1-1013" fmla="*/ 4649383 w 4779369"/>
              <a:gd name="connsiteY1-1014" fmla="*/ 1821057 h 4714030"/>
              <a:gd name="connsiteX2-1015" fmla="*/ 3778057 w 4779369"/>
              <a:gd name="connsiteY2-1016" fmla="*/ 1932008 h 4714030"/>
              <a:gd name="connsiteX3-1017" fmla="*/ 3686799 w 4779369"/>
              <a:gd name="connsiteY3-1018" fmla="*/ 1845408 h 4714030"/>
              <a:gd name="connsiteX4-1019" fmla="*/ 3606598 w 4779369"/>
              <a:gd name="connsiteY4-1020" fmla="*/ 1770199 h 4714030"/>
              <a:gd name="connsiteX5-1021" fmla="*/ 3336570 w 4779369"/>
              <a:gd name="connsiteY5-1022" fmla="*/ 1691032 h 4714030"/>
              <a:gd name="connsiteX6-1023" fmla="*/ 3192952 w 4779369"/>
              <a:gd name="connsiteY6-1024" fmla="*/ 1711872 h 4714030"/>
              <a:gd name="connsiteX7-1025" fmla="*/ 3126960 w 4779369"/>
              <a:gd name="connsiteY7-1026" fmla="*/ 1827523 h 4714030"/>
              <a:gd name="connsiteX8-1027" fmla="*/ 3048503 w 4779369"/>
              <a:gd name="connsiteY8-1028" fmla="*/ 2123573 h 4714030"/>
              <a:gd name="connsiteX9-1029" fmla="*/ 2997806 w 4779369"/>
              <a:gd name="connsiteY9-1030" fmla="*/ 2275931 h 4714030"/>
              <a:gd name="connsiteX10-1031" fmla="*/ 3162873 w 4779369"/>
              <a:gd name="connsiteY10-1032" fmla="*/ 2503824 h 4714030"/>
              <a:gd name="connsiteX11-1033" fmla="*/ 3356427 w 4779369"/>
              <a:gd name="connsiteY11-1034" fmla="*/ 2595846 h 4714030"/>
              <a:gd name="connsiteX12-1035" fmla="*/ 3454240 w 4779369"/>
              <a:gd name="connsiteY12-1036" fmla="*/ 2587267 h 4714030"/>
              <a:gd name="connsiteX13-1037" fmla="*/ 4029121 w 4779369"/>
              <a:gd name="connsiteY13-1038" fmla="*/ 2685987 h 4714030"/>
              <a:gd name="connsiteX14-1039" fmla="*/ 4140072 w 4779369"/>
              <a:gd name="connsiteY14-1040" fmla="*/ 3557314 h 4714030"/>
              <a:gd name="connsiteX15-1041" fmla="*/ 3268745 w 4779369"/>
              <a:gd name="connsiteY15-1042" fmla="*/ 3668264 h 4714030"/>
              <a:gd name="connsiteX16-1043" fmla="*/ 3029106 w 4779369"/>
              <a:gd name="connsiteY16-1044" fmla="*/ 3136468 h 4714030"/>
              <a:gd name="connsiteX17-1045" fmla="*/ 3024015 w 4779369"/>
              <a:gd name="connsiteY17-1046" fmla="*/ 3025265 h 4714030"/>
              <a:gd name="connsiteX18-1047" fmla="*/ 2886424 w 4779369"/>
              <a:gd name="connsiteY18-1048" fmla="*/ 2860950 h 4714030"/>
              <a:gd name="connsiteX19-1049" fmla="*/ 2598603 w 4779369"/>
              <a:gd name="connsiteY19-1050" fmla="*/ 2768115 h 4714030"/>
              <a:gd name="connsiteX20-1051" fmla="*/ 2138389 w 4779369"/>
              <a:gd name="connsiteY20-1052" fmla="*/ 3042691 h 4714030"/>
              <a:gd name="connsiteX21-1053" fmla="*/ 2075740 w 4779369"/>
              <a:gd name="connsiteY21-1054" fmla="*/ 3101544 h 4714030"/>
              <a:gd name="connsiteX22-1055" fmla="*/ 2091557 w 4779369"/>
              <a:gd name="connsiteY22-1056" fmla="*/ 3245802 h 4714030"/>
              <a:gd name="connsiteX23-1057" fmla="*/ 2235869 w 4779369"/>
              <a:gd name="connsiteY23-1058" fmla="*/ 3487372 h 4714030"/>
              <a:gd name="connsiteX24-1059" fmla="*/ 2246040 w 4779369"/>
              <a:gd name="connsiteY24-1060" fmla="*/ 3495068 h 4714030"/>
              <a:gd name="connsiteX25-1061" fmla="*/ 2353186 w 4779369"/>
              <a:gd name="connsiteY25-1062" fmla="*/ 3535124 h 4714030"/>
              <a:gd name="connsiteX26-1063" fmla="*/ 2459892 w 4779369"/>
              <a:gd name="connsiteY26-1064" fmla="*/ 3601767 h 4714030"/>
              <a:gd name="connsiteX27-1065" fmla="*/ 2570842 w 4779369"/>
              <a:gd name="connsiteY27-1066" fmla="*/ 4473093 h 4714030"/>
              <a:gd name="connsiteX28-1067" fmla="*/ 1699516 w 4779369"/>
              <a:gd name="connsiteY28-1068" fmla="*/ 4584044 h 4714030"/>
              <a:gd name="connsiteX29-1069" fmla="*/ 1588565 w 4779369"/>
              <a:gd name="connsiteY29-1070" fmla="*/ 3712718 h 4714030"/>
              <a:gd name="connsiteX30-1071" fmla="*/ 1634920 w 4779369"/>
              <a:gd name="connsiteY30-1072" fmla="*/ 3663870 h 4714030"/>
              <a:gd name="connsiteX31-1073" fmla="*/ 1645376 w 4779369"/>
              <a:gd name="connsiteY31-1074" fmla="*/ 3640232 h 4714030"/>
              <a:gd name="connsiteX32-1075" fmla="*/ 1654346 w 4779369"/>
              <a:gd name="connsiteY32-1076" fmla="*/ 3358982 h 4714030"/>
              <a:gd name="connsiteX33-1077" fmla="*/ 1557620 w 4779369"/>
              <a:gd name="connsiteY33-1078" fmla="*/ 3167736 h 4714030"/>
              <a:gd name="connsiteX34-1079" fmla="*/ 1536748 w 4779369"/>
              <a:gd name="connsiteY34-1080" fmla="*/ 3145662 h 4714030"/>
              <a:gd name="connsiteX35-1081" fmla="*/ 1489568 w 4779369"/>
              <a:gd name="connsiteY35-1082" fmla="*/ 3145159 h 4714030"/>
              <a:gd name="connsiteX36-1083" fmla="*/ 610434 w 4779369"/>
              <a:gd name="connsiteY36-1084" fmla="*/ 2818009 h 4714030"/>
              <a:gd name="connsiteX37-1085" fmla="*/ 329331 w 4779369"/>
              <a:gd name="connsiteY37-1086" fmla="*/ 610434 h 4714030"/>
              <a:gd name="connsiteX38-1087" fmla="*/ 2536907 w 4779369"/>
              <a:gd name="connsiteY38-1088" fmla="*/ 329331 h 4714030"/>
              <a:gd name="connsiteX39-1089" fmla="*/ 3068123 w 4779369"/>
              <a:gd name="connsiteY39-1090" fmla="*/ 1080399 h 4714030"/>
              <a:gd name="connsiteX40-1091" fmla="*/ 3127186 w 4779369"/>
              <a:gd name="connsiteY40-1092" fmla="*/ 1193698 h 4714030"/>
              <a:gd name="connsiteX41-1093" fmla="*/ 3336570 w 4779369"/>
              <a:gd name="connsiteY41-1094" fmla="*/ 1239409 h 4714030"/>
              <a:gd name="connsiteX42-1095" fmla="*/ 3545953 w 4779369"/>
              <a:gd name="connsiteY42-1096" fmla="*/ 1193698 h 4714030"/>
              <a:gd name="connsiteX43-1097" fmla="*/ 3667106 w 4779369"/>
              <a:gd name="connsiteY43-1098" fmla="*/ 1060681 h 4714030"/>
              <a:gd name="connsiteX44-1099" fmla="*/ 4538432 w 4779369"/>
              <a:gd name="connsiteY44-1100" fmla="*/ 949730 h 4714030"/>
              <a:gd name="connsiteX0-1101" fmla="*/ 4538432 w 4779369"/>
              <a:gd name="connsiteY0-1102" fmla="*/ 949730 h 4714030"/>
              <a:gd name="connsiteX1-1103" fmla="*/ 4649383 w 4779369"/>
              <a:gd name="connsiteY1-1104" fmla="*/ 1821057 h 4714030"/>
              <a:gd name="connsiteX2-1105" fmla="*/ 3778057 w 4779369"/>
              <a:gd name="connsiteY2-1106" fmla="*/ 1932008 h 4714030"/>
              <a:gd name="connsiteX3-1107" fmla="*/ 3686799 w 4779369"/>
              <a:gd name="connsiteY3-1108" fmla="*/ 1845408 h 4714030"/>
              <a:gd name="connsiteX4-1109" fmla="*/ 3606598 w 4779369"/>
              <a:gd name="connsiteY4-1110" fmla="*/ 1770199 h 4714030"/>
              <a:gd name="connsiteX5-1111" fmla="*/ 3336570 w 4779369"/>
              <a:gd name="connsiteY5-1112" fmla="*/ 1691032 h 4714030"/>
              <a:gd name="connsiteX6-1113" fmla="*/ 3192952 w 4779369"/>
              <a:gd name="connsiteY6-1114" fmla="*/ 1711872 h 4714030"/>
              <a:gd name="connsiteX7-1115" fmla="*/ 3126960 w 4779369"/>
              <a:gd name="connsiteY7-1116" fmla="*/ 1827523 h 4714030"/>
              <a:gd name="connsiteX8-1117" fmla="*/ 3048503 w 4779369"/>
              <a:gd name="connsiteY8-1118" fmla="*/ 2123573 h 4714030"/>
              <a:gd name="connsiteX9-1119" fmla="*/ 2997806 w 4779369"/>
              <a:gd name="connsiteY9-1120" fmla="*/ 2275931 h 4714030"/>
              <a:gd name="connsiteX10-1121" fmla="*/ 3162873 w 4779369"/>
              <a:gd name="connsiteY10-1122" fmla="*/ 2503824 h 4714030"/>
              <a:gd name="connsiteX11-1123" fmla="*/ 3356427 w 4779369"/>
              <a:gd name="connsiteY11-1124" fmla="*/ 2595846 h 4714030"/>
              <a:gd name="connsiteX12-1125" fmla="*/ 3454240 w 4779369"/>
              <a:gd name="connsiteY12-1126" fmla="*/ 2587267 h 4714030"/>
              <a:gd name="connsiteX13-1127" fmla="*/ 4029121 w 4779369"/>
              <a:gd name="connsiteY13-1128" fmla="*/ 2685987 h 4714030"/>
              <a:gd name="connsiteX14-1129" fmla="*/ 4140072 w 4779369"/>
              <a:gd name="connsiteY14-1130" fmla="*/ 3557314 h 4714030"/>
              <a:gd name="connsiteX15-1131" fmla="*/ 3268745 w 4779369"/>
              <a:gd name="connsiteY15-1132" fmla="*/ 3668264 h 4714030"/>
              <a:gd name="connsiteX16-1133" fmla="*/ 3029106 w 4779369"/>
              <a:gd name="connsiteY16-1134" fmla="*/ 3136468 h 4714030"/>
              <a:gd name="connsiteX17-1135" fmla="*/ 3024015 w 4779369"/>
              <a:gd name="connsiteY17-1136" fmla="*/ 3025265 h 4714030"/>
              <a:gd name="connsiteX18-1137" fmla="*/ 2886424 w 4779369"/>
              <a:gd name="connsiteY18-1138" fmla="*/ 2860950 h 4714030"/>
              <a:gd name="connsiteX19-1139" fmla="*/ 2598603 w 4779369"/>
              <a:gd name="connsiteY19-1140" fmla="*/ 2768115 h 4714030"/>
              <a:gd name="connsiteX20-1141" fmla="*/ 2138389 w 4779369"/>
              <a:gd name="connsiteY20-1142" fmla="*/ 3042691 h 4714030"/>
              <a:gd name="connsiteX21-1143" fmla="*/ 2075740 w 4779369"/>
              <a:gd name="connsiteY21-1144" fmla="*/ 3101544 h 4714030"/>
              <a:gd name="connsiteX22-1145" fmla="*/ 2091557 w 4779369"/>
              <a:gd name="connsiteY22-1146" fmla="*/ 3245802 h 4714030"/>
              <a:gd name="connsiteX23-1147" fmla="*/ 2235869 w 4779369"/>
              <a:gd name="connsiteY23-1148" fmla="*/ 3487372 h 4714030"/>
              <a:gd name="connsiteX24-1149" fmla="*/ 2246040 w 4779369"/>
              <a:gd name="connsiteY24-1150" fmla="*/ 3495068 h 4714030"/>
              <a:gd name="connsiteX25-1151" fmla="*/ 2353186 w 4779369"/>
              <a:gd name="connsiteY25-1152" fmla="*/ 3535124 h 4714030"/>
              <a:gd name="connsiteX26-1153" fmla="*/ 2459892 w 4779369"/>
              <a:gd name="connsiteY26-1154" fmla="*/ 3601767 h 4714030"/>
              <a:gd name="connsiteX27-1155" fmla="*/ 2570842 w 4779369"/>
              <a:gd name="connsiteY27-1156" fmla="*/ 4473093 h 4714030"/>
              <a:gd name="connsiteX28-1157" fmla="*/ 1699516 w 4779369"/>
              <a:gd name="connsiteY28-1158" fmla="*/ 4584044 h 4714030"/>
              <a:gd name="connsiteX29-1159" fmla="*/ 1588565 w 4779369"/>
              <a:gd name="connsiteY29-1160" fmla="*/ 3712718 h 4714030"/>
              <a:gd name="connsiteX30-1161" fmla="*/ 1634920 w 4779369"/>
              <a:gd name="connsiteY30-1162" fmla="*/ 3663870 h 4714030"/>
              <a:gd name="connsiteX31-1163" fmla="*/ 1645376 w 4779369"/>
              <a:gd name="connsiteY31-1164" fmla="*/ 3640232 h 4714030"/>
              <a:gd name="connsiteX32-1165" fmla="*/ 1654346 w 4779369"/>
              <a:gd name="connsiteY32-1166" fmla="*/ 3358982 h 4714030"/>
              <a:gd name="connsiteX33-1167" fmla="*/ 1557620 w 4779369"/>
              <a:gd name="connsiteY33-1168" fmla="*/ 3167736 h 4714030"/>
              <a:gd name="connsiteX34-1169" fmla="*/ 1489568 w 4779369"/>
              <a:gd name="connsiteY34-1170" fmla="*/ 3145159 h 4714030"/>
              <a:gd name="connsiteX35-1171" fmla="*/ 610434 w 4779369"/>
              <a:gd name="connsiteY35-1172" fmla="*/ 2818009 h 4714030"/>
              <a:gd name="connsiteX36-1173" fmla="*/ 329331 w 4779369"/>
              <a:gd name="connsiteY36-1174" fmla="*/ 610434 h 4714030"/>
              <a:gd name="connsiteX37-1175" fmla="*/ 2536907 w 4779369"/>
              <a:gd name="connsiteY37-1176" fmla="*/ 329331 h 4714030"/>
              <a:gd name="connsiteX38-1177" fmla="*/ 3068123 w 4779369"/>
              <a:gd name="connsiteY38-1178" fmla="*/ 1080399 h 4714030"/>
              <a:gd name="connsiteX39-1179" fmla="*/ 3127186 w 4779369"/>
              <a:gd name="connsiteY39-1180" fmla="*/ 1193698 h 4714030"/>
              <a:gd name="connsiteX40-1181" fmla="*/ 3336570 w 4779369"/>
              <a:gd name="connsiteY40-1182" fmla="*/ 1239409 h 4714030"/>
              <a:gd name="connsiteX41-1183" fmla="*/ 3545953 w 4779369"/>
              <a:gd name="connsiteY41-1184" fmla="*/ 1193698 h 4714030"/>
              <a:gd name="connsiteX42-1185" fmla="*/ 3667106 w 4779369"/>
              <a:gd name="connsiteY42-1186" fmla="*/ 1060681 h 4714030"/>
              <a:gd name="connsiteX43-1187" fmla="*/ 4538432 w 4779369"/>
              <a:gd name="connsiteY43-1188" fmla="*/ 949730 h 4714030"/>
              <a:gd name="connsiteX0-1189" fmla="*/ 4538432 w 4779369"/>
              <a:gd name="connsiteY0-1190" fmla="*/ 949730 h 4714030"/>
              <a:gd name="connsiteX1-1191" fmla="*/ 4649383 w 4779369"/>
              <a:gd name="connsiteY1-1192" fmla="*/ 1821057 h 4714030"/>
              <a:gd name="connsiteX2-1193" fmla="*/ 3778057 w 4779369"/>
              <a:gd name="connsiteY2-1194" fmla="*/ 1932008 h 4714030"/>
              <a:gd name="connsiteX3-1195" fmla="*/ 3686799 w 4779369"/>
              <a:gd name="connsiteY3-1196" fmla="*/ 1845408 h 4714030"/>
              <a:gd name="connsiteX4-1197" fmla="*/ 3606598 w 4779369"/>
              <a:gd name="connsiteY4-1198" fmla="*/ 1770199 h 4714030"/>
              <a:gd name="connsiteX5-1199" fmla="*/ 3336570 w 4779369"/>
              <a:gd name="connsiteY5-1200" fmla="*/ 1691032 h 4714030"/>
              <a:gd name="connsiteX6-1201" fmla="*/ 3192952 w 4779369"/>
              <a:gd name="connsiteY6-1202" fmla="*/ 1711872 h 4714030"/>
              <a:gd name="connsiteX7-1203" fmla="*/ 3126960 w 4779369"/>
              <a:gd name="connsiteY7-1204" fmla="*/ 1827523 h 4714030"/>
              <a:gd name="connsiteX8-1205" fmla="*/ 3048503 w 4779369"/>
              <a:gd name="connsiteY8-1206" fmla="*/ 2123573 h 4714030"/>
              <a:gd name="connsiteX9-1207" fmla="*/ 2997806 w 4779369"/>
              <a:gd name="connsiteY9-1208" fmla="*/ 2275931 h 4714030"/>
              <a:gd name="connsiteX10-1209" fmla="*/ 3162873 w 4779369"/>
              <a:gd name="connsiteY10-1210" fmla="*/ 2503824 h 4714030"/>
              <a:gd name="connsiteX11-1211" fmla="*/ 3356427 w 4779369"/>
              <a:gd name="connsiteY11-1212" fmla="*/ 2595846 h 4714030"/>
              <a:gd name="connsiteX12-1213" fmla="*/ 3454240 w 4779369"/>
              <a:gd name="connsiteY12-1214" fmla="*/ 2587267 h 4714030"/>
              <a:gd name="connsiteX13-1215" fmla="*/ 4029121 w 4779369"/>
              <a:gd name="connsiteY13-1216" fmla="*/ 2685987 h 4714030"/>
              <a:gd name="connsiteX14-1217" fmla="*/ 4140072 w 4779369"/>
              <a:gd name="connsiteY14-1218" fmla="*/ 3557314 h 4714030"/>
              <a:gd name="connsiteX15-1219" fmla="*/ 3268745 w 4779369"/>
              <a:gd name="connsiteY15-1220" fmla="*/ 3668264 h 4714030"/>
              <a:gd name="connsiteX16-1221" fmla="*/ 3029106 w 4779369"/>
              <a:gd name="connsiteY16-1222" fmla="*/ 3136468 h 4714030"/>
              <a:gd name="connsiteX17-1223" fmla="*/ 3024015 w 4779369"/>
              <a:gd name="connsiteY17-1224" fmla="*/ 3025265 h 4714030"/>
              <a:gd name="connsiteX18-1225" fmla="*/ 2886424 w 4779369"/>
              <a:gd name="connsiteY18-1226" fmla="*/ 2860950 h 4714030"/>
              <a:gd name="connsiteX19-1227" fmla="*/ 2598603 w 4779369"/>
              <a:gd name="connsiteY19-1228" fmla="*/ 2768115 h 4714030"/>
              <a:gd name="connsiteX20-1229" fmla="*/ 2138389 w 4779369"/>
              <a:gd name="connsiteY20-1230" fmla="*/ 3042691 h 4714030"/>
              <a:gd name="connsiteX21-1231" fmla="*/ 2075740 w 4779369"/>
              <a:gd name="connsiteY21-1232" fmla="*/ 3101544 h 4714030"/>
              <a:gd name="connsiteX22-1233" fmla="*/ 2091557 w 4779369"/>
              <a:gd name="connsiteY22-1234" fmla="*/ 3245802 h 4714030"/>
              <a:gd name="connsiteX23-1235" fmla="*/ 2235869 w 4779369"/>
              <a:gd name="connsiteY23-1236" fmla="*/ 3487372 h 4714030"/>
              <a:gd name="connsiteX24-1237" fmla="*/ 2246040 w 4779369"/>
              <a:gd name="connsiteY24-1238" fmla="*/ 3495068 h 4714030"/>
              <a:gd name="connsiteX25-1239" fmla="*/ 2353186 w 4779369"/>
              <a:gd name="connsiteY25-1240" fmla="*/ 3535124 h 4714030"/>
              <a:gd name="connsiteX26-1241" fmla="*/ 2459892 w 4779369"/>
              <a:gd name="connsiteY26-1242" fmla="*/ 3601767 h 4714030"/>
              <a:gd name="connsiteX27-1243" fmla="*/ 2570842 w 4779369"/>
              <a:gd name="connsiteY27-1244" fmla="*/ 4473093 h 4714030"/>
              <a:gd name="connsiteX28-1245" fmla="*/ 1699516 w 4779369"/>
              <a:gd name="connsiteY28-1246" fmla="*/ 4584044 h 4714030"/>
              <a:gd name="connsiteX29-1247" fmla="*/ 1588565 w 4779369"/>
              <a:gd name="connsiteY29-1248" fmla="*/ 3712718 h 4714030"/>
              <a:gd name="connsiteX30-1249" fmla="*/ 1645376 w 4779369"/>
              <a:gd name="connsiteY30-1250" fmla="*/ 3640232 h 4714030"/>
              <a:gd name="connsiteX31-1251" fmla="*/ 1654346 w 4779369"/>
              <a:gd name="connsiteY31-1252" fmla="*/ 3358982 h 4714030"/>
              <a:gd name="connsiteX32-1253" fmla="*/ 1557620 w 4779369"/>
              <a:gd name="connsiteY32-1254" fmla="*/ 3167736 h 4714030"/>
              <a:gd name="connsiteX33-1255" fmla="*/ 1489568 w 4779369"/>
              <a:gd name="connsiteY33-1256" fmla="*/ 3145159 h 4714030"/>
              <a:gd name="connsiteX34-1257" fmla="*/ 610434 w 4779369"/>
              <a:gd name="connsiteY34-1258" fmla="*/ 2818009 h 4714030"/>
              <a:gd name="connsiteX35-1259" fmla="*/ 329331 w 4779369"/>
              <a:gd name="connsiteY35-1260" fmla="*/ 610434 h 4714030"/>
              <a:gd name="connsiteX36-1261" fmla="*/ 2536907 w 4779369"/>
              <a:gd name="connsiteY36-1262" fmla="*/ 329331 h 4714030"/>
              <a:gd name="connsiteX37-1263" fmla="*/ 3068123 w 4779369"/>
              <a:gd name="connsiteY37-1264" fmla="*/ 1080399 h 4714030"/>
              <a:gd name="connsiteX38-1265" fmla="*/ 3127186 w 4779369"/>
              <a:gd name="connsiteY38-1266" fmla="*/ 1193698 h 4714030"/>
              <a:gd name="connsiteX39-1267" fmla="*/ 3336570 w 4779369"/>
              <a:gd name="connsiteY39-1268" fmla="*/ 1239409 h 4714030"/>
              <a:gd name="connsiteX40-1269" fmla="*/ 3545953 w 4779369"/>
              <a:gd name="connsiteY40-1270" fmla="*/ 1193698 h 4714030"/>
              <a:gd name="connsiteX41-1271" fmla="*/ 3667106 w 4779369"/>
              <a:gd name="connsiteY41-1272" fmla="*/ 1060681 h 4714030"/>
              <a:gd name="connsiteX42-1273" fmla="*/ 4538432 w 4779369"/>
              <a:gd name="connsiteY42-1274" fmla="*/ 949730 h 4714030"/>
              <a:gd name="connsiteX0-1275" fmla="*/ 4538432 w 4779369"/>
              <a:gd name="connsiteY0-1276" fmla="*/ 949730 h 4714030"/>
              <a:gd name="connsiteX1-1277" fmla="*/ 4649383 w 4779369"/>
              <a:gd name="connsiteY1-1278" fmla="*/ 1821057 h 4714030"/>
              <a:gd name="connsiteX2-1279" fmla="*/ 3778057 w 4779369"/>
              <a:gd name="connsiteY2-1280" fmla="*/ 1932008 h 4714030"/>
              <a:gd name="connsiteX3-1281" fmla="*/ 3686799 w 4779369"/>
              <a:gd name="connsiteY3-1282" fmla="*/ 1845408 h 4714030"/>
              <a:gd name="connsiteX4-1283" fmla="*/ 3606598 w 4779369"/>
              <a:gd name="connsiteY4-1284" fmla="*/ 1770199 h 4714030"/>
              <a:gd name="connsiteX5-1285" fmla="*/ 3336570 w 4779369"/>
              <a:gd name="connsiteY5-1286" fmla="*/ 1691032 h 4714030"/>
              <a:gd name="connsiteX6-1287" fmla="*/ 3192952 w 4779369"/>
              <a:gd name="connsiteY6-1288" fmla="*/ 1711872 h 4714030"/>
              <a:gd name="connsiteX7-1289" fmla="*/ 3126960 w 4779369"/>
              <a:gd name="connsiteY7-1290" fmla="*/ 1827523 h 4714030"/>
              <a:gd name="connsiteX8-1291" fmla="*/ 3048503 w 4779369"/>
              <a:gd name="connsiteY8-1292" fmla="*/ 2123573 h 4714030"/>
              <a:gd name="connsiteX9-1293" fmla="*/ 2997806 w 4779369"/>
              <a:gd name="connsiteY9-1294" fmla="*/ 2275931 h 4714030"/>
              <a:gd name="connsiteX10-1295" fmla="*/ 3162873 w 4779369"/>
              <a:gd name="connsiteY10-1296" fmla="*/ 2503824 h 4714030"/>
              <a:gd name="connsiteX11-1297" fmla="*/ 3356427 w 4779369"/>
              <a:gd name="connsiteY11-1298" fmla="*/ 2595846 h 4714030"/>
              <a:gd name="connsiteX12-1299" fmla="*/ 3454240 w 4779369"/>
              <a:gd name="connsiteY12-1300" fmla="*/ 2587267 h 4714030"/>
              <a:gd name="connsiteX13-1301" fmla="*/ 4029121 w 4779369"/>
              <a:gd name="connsiteY13-1302" fmla="*/ 2685987 h 4714030"/>
              <a:gd name="connsiteX14-1303" fmla="*/ 4140072 w 4779369"/>
              <a:gd name="connsiteY14-1304" fmla="*/ 3557314 h 4714030"/>
              <a:gd name="connsiteX15-1305" fmla="*/ 3268745 w 4779369"/>
              <a:gd name="connsiteY15-1306" fmla="*/ 3668264 h 4714030"/>
              <a:gd name="connsiteX16-1307" fmla="*/ 3029106 w 4779369"/>
              <a:gd name="connsiteY16-1308" fmla="*/ 3136468 h 4714030"/>
              <a:gd name="connsiteX17-1309" fmla="*/ 3024015 w 4779369"/>
              <a:gd name="connsiteY17-1310" fmla="*/ 3025265 h 4714030"/>
              <a:gd name="connsiteX18-1311" fmla="*/ 2886424 w 4779369"/>
              <a:gd name="connsiteY18-1312" fmla="*/ 2860950 h 4714030"/>
              <a:gd name="connsiteX19-1313" fmla="*/ 2598603 w 4779369"/>
              <a:gd name="connsiteY19-1314" fmla="*/ 2768115 h 4714030"/>
              <a:gd name="connsiteX20-1315" fmla="*/ 2138389 w 4779369"/>
              <a:gd name="connsiteY20-1316" fmla="*/ 3042691 h 4714030"/>
              <a:gd name="connsiteX21-1317" fmla="*/ 2075740 w 4779369"/>
              <a:gd name="connsiteY21-1318" fmla="*/ 3101544 h 4714030"/>
              <a:gd name="connsiteX22-1319" fmla="*/ 2091557 w 4779369"/>
              <a:gd name="connsiteY22-1320" fmla="*/ 3245802 h 4714030"/>
              <a:gd name="connsiteX23-1321" fmla="*/ 2235869 w 4779369"/>
              <a:gd name="connsiteY23-1322" fmla="*/ 3487372 h 4714030"/>
              <a:gd name="connsiteX24-1323" fmla="*/ 2353186 w 4779369"/>
              <a:gd name="connsiteY24-1324" fmla="*/ 3535124 h 4714030"/>
              <a:gd name="connsiteX25-1325" fmla="*/ 2459892 w 4779369"/>
              <a:gd name="connsiteY25-1326" fmla="*/ 3601767 h 4714030"/>
              <a:gd name="connsiteX26-1327" fmla="*/ 2570842 w 4779369"/>
              <a:gd name="connsiteY26-1328" fmla="*/ 4473093 h 4714030"/>
              <a:gd name="connsiteX27-1329" fmla="*/ 1699516 w 4779369"/>
              <a:gd name="connsiteY27-1330" fmla="*/ 4584044 h 4714030"/>
              <a:gd name="connsiteX28-1331" fmla="*/ 1588565 w 4779369"/>
              <a:gd name="connsiteY28-1332" fmla="*/ 3712718 h 4714030"/>
              <a:gd name="connsiteX29-1333" fmla="*/ 1645376 w 4779369"/>
              <a:gd name="connsiteY29-1334" fmla="*/ 3640232 h 4714030"/>
              <a:gd name="connsiteX30-1335" fmla="*/ 1654346 w 4779369"/>
              <a:gd name="connsiteY30-1336" fmla="*/ 3358982 h 4714030"/>
              <a:gd name="connsiteX31-1337" fmla="*/ 1557620 w 4779369"/>
              <a:gd name="connsiteY31-1338" fmla="*/ 3167736 h 4714030"/>
              <a:gd name="connsiteX32-1339" fmla="*/ 1489568 w 4779369"/>
              <a:gd name="connsiteY32-1340" fmla="*/ 3145159 h 4714030"/>
              <a:gd name="connsiteX33-1341" fmla="*/ 610434 w 4779369"/>
              <a:gd name="connsiteY33-1342" fmla="*/ 2818009 h 4714030"/>
              <a:gd name="connsiteX34-1343" fmla="*/ 329331 w 4779369"/>
              <a:gd name="connsiteY34-1344" fmla="*/ 610434 h 4714030"/>
              <a:gd name="connsiteX35-1345" fmla="*/ 2536907 w 4779369"/>
              <a:gd name="connsiteY35-1346" fmla="*/ 329331 h 4714030"/>
              <a:gd name="connsiteX36-1347" fmla="*/ 3068123 w 4779369"/>
              <a:gd name="connsiteY36-1348" fmla="*/ 1080399 h 4714030"/>
              <a:gd name="connsiteX37-1349" fmla="*/ 3127186 w 4779369"/>
              <a:gd name="connsiteY37-1350" fmla="*/ 1193698 h 4714030"/>
              <a:gd name="connsiteX38-1351" fmla="*/ 3336570 w 4779369"/>
              <a:gd name="connsiteY38-1352" fmla="*/ 1239409 h 4714030"/>
              <a:gd name="connsiteX39-1353" fmla="*/ 3545953 w 4779369"/>
              <a:gd name="connsiteY39-1354" fmla="*/ 1193698 h 4714030"/>
              <a:gd name="connsiteX40-1355" fmla="*/ 3667106 w 4779369"/>
              <a:gd name="connsiteY40-1356" fmla="*/ 1060681 h 4714030"/>
              <a:gd name="connsiteX41-1357" fmla="*/ 4538432 w 4779369"/>
              <a:gd name="connsiteY41-1358" fmla="*/ 949730 h 4714030"/>
              <a:gd name="connsiteX0-1359" fmla="*/ 4538432 w 4779369"/>
              <a:gd name="connsiteY0-1360" fmla="*/ 949730 h 4714030"/>
              <a:gd name="connsiteX1-1361" fmla="*/ 4649383 w 4779369"/>
              <a:gd name="connsiteY1-1362" fmla="*/ 1821057 h 4714030"/>
              <a:gd name="connsiteX2-1363" fmla="*/ 3778057 w 4779369"/>
              <a:gd name="connsiteY2-1364" fmla="*/ 1932008 h 4714030"/>
              <a:gd name="connsiteX3-1365" fmla="*/ 3686799 w 4779369"/>
              <a:gd name="connsiteY3-1366" fmla="*/ 1845408 h 4714030"/>
              <a:gd name="connsiteX4-1367" fmla="*/ 3606598 w 4779369"/>
              <a:gd name="connsiteY4-1368" fmla="*/ 1770199 h 4714030"/>
              <a:gd name="connsiteX5-1369" fmla="*/ 3336570 w 4779369"/>
              <a:gd name="connsiteY5-1370" fmla="*/ 1691032 h 4714030"/>
              <a:gd name="connsiteX6-1371" fmla="*/ 3192952 w 4779369"/>
              <a:gd name="connsiteY6-1372" fmla="*/ 1711872 h 4714030"/>
              <a:gd name="connsiteX7-1373" fmla="*/ 3126960 w 4779369"/>
              <a:gd name="connsiteY7-1374" fmla="*/ 1827523 h 4714030"/>
              <a:gd name="connsiteX8-1375" fmla="*/ 3048503 w 4779369"/>
              <a:gd name="connsiteY8-1376" fmla="*/ 2123573 h 4714030"/>
              <a:gd name="connsiteX9-1377" fmla="*/ 2997806 w 4779369"/>
              <a:gd name="connsiteY9-1378" fmla="*/ 2275931 h 4714030"/>
              <a:gd name="connsiteX10-1379" fmla="*/ 3162873 w 4779369"/>
              <a:gd name="connsiteY10-1380" fmla="*/ 2503824 h 4714030"/>
              <a:gd name="connsiteX11-1381" fmla="*/ 3356427 w 4779369"/>
              <a:gd name="connsiteY11-1382" fmla="*/ 2595846 h 4714030"/>
              <a:gd name="connsiteX12-1383" fmla="*/ 3454240 w 4779369"/>
              <a:gd name="connsiteY12-1384" fmla="*/ 2587267 h 4714030"/>
              <a:gd name="connsiteX13-1385" fmla="*/ 4029121 w 4779369"/>
              <a:gd name="connsiteY13-1386" fmla="*/ 2685987 h 4714030"/>
              <a:gd name="connsiteX14-1387" fmla="*/ 4140072 w 4779369"/>
              <a:gd name="connsiteY14-1388" fmla="*/ 3557314 h 4714030"/>
              <a:gd name="connsiteX15-1389" fmla="*/ 3268745 w 4779369"/>
              <a:gd name="connsiteY15-1390" fmla="*/ 3668264 h 4714030"/>
              <a:gd name="connsiteX16-1391" fmla="*/ 3029106 w 4779369"/>
              <a:gd name="connsiteY16-1392" fmla="*/ 3136468 h 4714030"/>
              <a:gd name="connsiteX17-1393" fmla="*/ 3024015 w 4779369"/>
              <a:gd name="connsiteY17-1394" fmla="*/ 3025265 h 4714030"/>
              <a:gd name="connsiteX18-1395" fmla="*/ 2886424 w 4779369"/>
              <a:gd name="connsiteY18-1396" fmla="*/ 2860950 h 4714030"/>
              <a:gd name="connsiteX19-1397" fmla="*/ 2598603 w 4779369"/>
              <a:gd name="connsiteY19-1398" fmla="*/ 2768115 h 4714030"/>
              <a:gd name="connsiteX20-1399" fmla="*/ 2138389 w 4779369"/>
              <a:gd name="connsiteY20-1400" fmla="*/ 3042691 h 4714030"/>
              <a:gd name="connsiteX21-1401" fmla="*/ 2091557 w 4779369"/>
              <a:gd name="connsiteY21-1402" fmla="*/ 3245802 h 4714030"/>
              <a:gd name="connsiteX22-1403" fmla="*/ 2235869 w 4779369"/>
              <a:gd name="connsiteY22-1404" fmla="*/ 3487372 h 4714030"/>
              <a:gd name="connsiteX23-1405" fmla="*/ 2353186 w 4779369"/>
              <a:gd name="connsiteY23-1406" fmla="*/ 3535124 h 4714030"/>
              <a:gd name="connsiteX24-1407" fmla="*/ 2459892 w 4779369"/>
              <a:gd name="connsiteY24-1408" fmla="*/ 3601767 h 4714030"/>
              <a:gd name="connsiteX25-1409" fmla="*/ 2570842 w 4779369"/>
              <a:gd name="connsiteY25-1410" fmla="*/ 4473093 h 4714030"/>
              <a:gd name="connsiteX26-1411" fmla="*/ 1699516 w 4779369"/>
              <a:gd name="connsiteY26-1412" fmla="*/ 4584044 h 4714030"/>
              <a:gd name="connsiteX27-1413" fmla="*/ 1588565 w 4779369"/>
              <a:gd name="connsiteY27-1414" fmla="*/ 3712718 h 4714030"/>
              <a:gd name="connsiteX28-1415" fmla="*/ 1645376 w 4779369"/>
              <a:gd name="connsiteY28-1416" fmla="*/ 3640232 h 4714030"/>
              <a:gd name="connsiteX29-1417" fmla="*/ 1654346 w 4779369"/>
              <a:gd name="connsiteY29-1418" fmla="*/ 3358982 h 4714030"/>
              <a:gd name="connsiteX30-1419" fmla="*/ 1557620 w 4779369"/>
              <a:gd name="connsiteY30-1420" fmla="*/ 3167736 h 4714030"/>
              <a:gd name="connsiteX31-1421" fmla="*/ 1489568 w 4779369"/>
              <a:gd name="connsiteY31-1422" fmla="*/ 3145159 h 4714030"/>
              <a:gd name="connsiteX32-1423" fmla="*/ 610434 w 4779369"/>
              <a:gd name="connsiteY32-1424" fmla="*/ 2818009 h 4714030"/>
              <a:gd name="connsiteX33-1425" fmla="*/ 329331 w 4779369"/>
              <a:gd name="connsiteY33-1426" fmla="*/ 610434 h 4714030"/>
              <a:gd name="connsiteX34-1427" fmla="*/ 2536907 w 4779369"/>
              <a:gd name="connsiteY34-1428" fmla="*/ 329331 h 4714030"/>
              <a:gd name="connsiteX35-1429" fmla="*/ 3068123 w 4779369"/>
              <a:gd name="connsiteY35-1430" fmla="*/ 1080399 h 4714030"/>
              <a:gd name="connsiteX36-1431" fmla="*/ 3127186 w 4779369"/>
              <a:gd name="connsiteY36-1432" fmla="*/ 1193698 h 4714030"/>
              <a:gd name="connsiteX37-1433" fmla="*/ 3336570 w 4779369"/>
              <a:gd name="connsiteY37-1434" fmla="*/ 1239409 h 4714030"/>
              <a:gd name="connsiteX38-1435" fmla="*/ 3545953 w 4779369"/>
              <a:gd name="connsiteY38-1436" fmla="*/ 1193698 h 4714030"/>
              <a:gd name="connsiteX39-1437" fmla="*/ 3667106 w 4779369"/>
              <a:gd name="connsiteY39-1438" fmla="*/ 1060681 h 4714030"/>
              <a:gd name="connsiteX40-1439" fmla="*/ 4538432 w 4779369"/>
              <a:gd name="connsiteY40-1440" fmla="*/ 949730 h 4714030"/>
              <a:gd name="connsiteX0-1441" fmla="*/ 4538432 w 4779369"/>
              <a:gd name="connsiteY0-1442" fmla="*/ 949730 h 4714030"/>
              <a:gd name="connsiteX1-1443" fmla="*/ 4649383 w 4779369"/>
              <a:gd name="connsiteY1-1444" fmla="*/ 1821057 h 4714030"/>
              <a:gd name="connsiteX2-1445" fmla="*/ 3778057 w 4779369"/>
              <a:gd name="connsiteY2-1446" fmla="*/ 1932008 h 4714030"/>
              <a:gd name="connsiteX3-1447" fmla="*/ 3686799 w 4779369"/>
              <a:gd name="connsiteY3-1448" fmla="*/ 1845408 h 4714030"/>
              <a:gd name="connsiteX4-1449" fmla="*/ 3606598 w 4779369"/>
              <a:gd name="connsiteY4-1450" fmla="*/ 1770199 h 4714030"/>
              <a:gd name="connsiteX5-1451" fmla="*/ 3336570 w 4779369"/>
              <a:gd name="connsiteY5-1452" fmla="*/ 1691032 h 4714030"/>
              <a:gd name="connsiteX6-1453" fmla="*/ 3192952 w 4779369"/>
              <a:gd name="connsiteY6-1454" fmla="*/ 1711872 h 4714030"/>
              <a:gd name="connsiteX7-1455" fmla="*/ 3126960 w 4779369"/>
              <a:gd name="connsiteY7-1456" fmla="*/ 1827523 h 4714030"/>
              <a:gd name="connsiteX8-1457" fmla="*/ 3048503 w 4779369"/>
              <a:gd name="connsiteY8-1458" fmla="*/ 2123573 h 4714030"/>
              <a:gd name="connsiteX9-1459" fmla="*/ 2997806 w 4779369"/>
              <a:gd name="connsiteY9-1460" fmla="*/ 2275931 h 4714030"/>
              <a:gd name="connsiteX10-1461" fmla="*/ 3162873 w 4779369"/>
              <a:gd name="connsiteY10-1462" fmla="*/ 2503824 h 4714030"/>
              <a:gd name="connsiteX11-1463" fmla="*/ 3356427 w 4779369"/>
              <a:gd name="connsiteY11-1464" fmla="*/ 2595846 h 4714030"/>
              <a:gd name="connsiteX12-1465" fmla="*/ 3454240 w 4779369"/>
              <a:gd name="connsiteY12-1466" fmla="*/ 2587267 h 4714030"/>
              <a:gd name="connsiteX13-1467" fmla="*/ 4029121 w 4779369"/>
              <a:gd name="connsiteY13-1468" fmla="*/ 2685987 h 4714030"/>
              <a:gd name="connsiteX14-1469" fmla="*/ 4140072 w 4779369"/>
              <a:gd name="connsiteY14-1470" fmla="*/ 3557314 h 4714030"/>
              <a:gd name="connsiteX15-1471" fmla="*/ 3268745 w 4779369"/>
              <a:gd name="connsiteY15-1472" fmla="*/ 3668264 h 4714030"/>
              <a:gd name="connsiteX16-1473" fmla="*/ 3029106 w 4779369"/>
              <a:gd name="connsiteY16-1474" fmla="*/ 3136468 h 4714030"/>
              <a:gd name="connsiteX17-1475" fmla="*/ 3024015 w 4779369"/>
              <a:gd name="connsiteY17-1476" fmla="*/ 3025265 h 4714030"/>
              <a:gd name="connsiteX18-1477" fmla="*/ 2886424 w 4779369"/>
              <a:gd name="connsiteY18-1478" fmla="*/ 2860950 h 4714030"/>
              <a:gd name="connsiteX19-1479" fmla="*/ 2598603 w 4779369"/>
              <a:gd name="connsiteY19-1480" fmla="*/ 2768115 h 4714030"/>
              <a:gd name="connsiteX20-1481" fmla="*/ 2138389 w 4779369"/>
              <a:gd name="connsiteY20-1482" fmla="*/ 3042691 h 4714030"/>
              <a:gd name="connsiteX21-1483" fmla="*/ 2091557 w 4779369"/>
              <a:gd name="connsiteY21-1484" fmla="*/ 3245802 h 4714030"/>
              <a:gd name="connsiteX22-1485" fmla="*/ 2235869 w 4779369"/>
              <a:gd name="connsiteY22-1486" fmla="*/ 3487372 h 4714030"/>
              <a:gd name="connsiteX23-1487" fmla="*/ 2353186 w 4779369"/>
              <a:gd name="connsiteY23-1488" fmla="*/ 3535124 h 4714030"/>
              <a:gd name="connsiteX24-1489" fmla="*/ 2459892 w 4779369"/>
              <a:gd name="connsiteY24-1490" fmla="*/ 3601767 h 4714030"/>
              <a:gd name="connsiteX25-1491" fmla="*/ 2570842 w 4779369"/>
              <a:gd name="connsiteY25-1492" fmla="*/ 4473093 h 4714030"/>
              <a:gd name="connsiteX26-1493" fmla="*/ 1699516 w 4779369"/>
              <a:gd name="connsiteY26-1494" fmla="*/ 4584044 h 4714030"/>
              <a:gd name="connsiteX27-1495" fmla="*/ 1588565 w 4779369"/>
              <a:gd name="connsiteY27-1496" fmla="*/ 3712718 h 4714030"/>
              <a:gd name="connsiteX28-1497" fmla="*/ 1645376 w 4779369"/>
              <a:gd name="connsiteY28-1498" fmla="*/ 3640232 h 4714030"/>
              <a:gd name="connsiteX29-1499" fmla="*/ 1654346 w 4779369"/>
              <a:gd name="connsiteY29-1500" fmla="*/ 3358982 h 4714030"/>
              <a:gd name="connsiteX30-1501" fmla="*/ 1557620 w 4779369"/>
              <a:gd name="connsiteY30-1502" fmla="*/ 3167736 h 4714030"/>
              <a:gd name="connsiteX31-1503" fmla="*/ 1489568 w 4779369"/>
              <a:gd name="connsiteY31-1504" fmla="*/ 3145159 h 4714030"/>
              <a:gd name="connsiteX32-1505" fmla="*/ 610434 w 4779369"/>
              <a:gd name="connsiteY32-1506" fmla="*/ 2818009 h 4714030"/>
              <a:gd name="connsiteX33-1507" fmla="*/ 329331 w 4779369"/>
              <a:gd name="connsiteY33-1508" fmla="*/ 610434 h 4714030"/>
              <a:gd name="connsiteX34-1509" fmla="*/ 2536907 w 4779369"/>
              <a:gd name="connsiteY34-1510" fmla="*/ 329331 h 4714030"/>
              <a:gd name="connsiteX35-1511" fmla="*/ 3068123 w 4779369"/>
              <a:gd name="connsiteY35-1512" fmla="*/ 1080399 h 4714030"/>
              <a:gd name="connsiteX36-1513" fmla="*/ 3127186 w 4779369"/>
              <a:gd name="connsiteY36-1514" fmla="*/ 1193698 h 4714030"/>
              <a:gd name="connsiteX37-1515" fmla="*/ 3336570 w 4779369"/>
              <a:gd name="connsiteY37-1516" fmla="*/ 1239409 h 4714030"/>
              <a:gd name="connsiteX38-1517" fmla="*/ 3545953 w 4779369"/>
              <a:gd name="connsiteY38-1518" fmla="*/ 1193698 h 4714030"/>
              <a:gd name="connsiteX39-1519" fmla="*/ 3667106 w 4779369"/>
              <a:gd name="connsiteY39-1520" fmla="*/ 1060681 h 4714030"/>
              <a:gd name="connsiteX40-1521" fmla="*/ 4538432 w 4779369"/>
              <a:gd name="connsiteY40-1522" fmla="*/ 949730 h 4714030"/>
              <a:gd name="connsiteX0-1523" fmla="*/ 4538432 w 4779369"/>
              <a:gd name="connsiteY0-1524" fmla="*/ 949730 h 4714030"/>
              <a:gd name="connsiteX1-1525" fmla="*/ 4649383 w 4779369"/>
              <a:gd name="connsiteY1-1526" fmla="*/ 1821057 h 4714030"/>
              <a:gd name="connsiteX2-1527" fmla="*/ 3778057 w 4779369"/>
              <a:gd name="connsiteY2-1528" fmla="*/ 1932008 h 4714030"/>
              <a:gd name="connsiteX3-1529" fmla="*/ 3686799 w 4779369"/>
              <a:gd name="connsiteY3-1530" fmla="*/ 1845408 h 4714030"/>
              <a:gd name="connsiteX4-1531" fmla="*/ 3606598 w 4779369"/>
              <a:gd name="connsiteY4-1532" fmla="*/ 1770199 h 4714030"/>
              <a:gd name="connsiteX5-1533" fmla="*/ 3336570 w 4779369"/>
              <a:gd name="connsiteY5-1534" fmla="*/ 1691032 h 4714030"/>
              <a:gd name="connsiteX6-1535" fmla="*/ 3192952 w 4779369"/>
              <a:gd name="connsiteY6-1536" fmla="*/ 1711872 h 4714030"/>
              <a:gd name="connsiteX7-1537" fmla="*/ 3126960 w 4779369"/>
              <a:gd name="connsiteY7-1538" fmla="*/ 1827523 h 4714030"/>
              <a:gd name="connsiteX8-1539" fmla="*/ 3048503 w 4779369"/>
              <a:gd name="connsiteY8-1540" fmla="*/ 2123573 h 4714030"/>
              <a:gd name="connsiteX9-1541" fmla="*/ 2997806 w 4779369"/>
              <a:gd name="connsiteY9-1542" fmla="*/ 2275931 h 4714030"/>
              <a:gd name="connsiteX10-1543" fmla="*/ 3162873 w 4779369"/>
              <a:gd name="connsiteY10-1544" fmla="*/ 2503824 h 4714030"/>
              <a:gd name="connsiteX11-1545" fmla="*/ 3356427 w 4779369"/>
              <a:gd name="connsiteY11-1546" fmla="*/ 2595846 h 4714030"/>
              <a:gd name="connsiteX12-1547" fmla="*/ 3454240 w 4779369"/>
              <a:gd name="connsiteY12-1548" fmla="*/ 2587267 h 4714030"/>
              <a:gd name="connsiteX13-1549" fmla="*/ 4029121 w 4779369"/>
              <a:gd name="connsiteY13-1550" fmla="*/ 2685987 h 4714030"/>
              <a:gd name="connsiteX14-1551" fmla="*/ 4140072 w 4779369"/>
              <a:gd name="connsiteY14-1552" fmla="*/ 3557314 h 4714030"/>
              <a:gd name="connsiteX15-1553" fmla="*/ 3268745 w 4779369"/>
              <a:gd name="connsiteY15-1554" fmla="*/ 3668264 h 4714030"/>
              <a:gd name="connsiteX16-1555" fmla="*/ 3029106 w 4779369"/>
              <a:gd name="connsiteY16-1556" fmla="*/ 3136468 h 4714030"/>
              <a:gd name="connsiteX17-1557" fmla="*/ 3024015 w 4779369"/>
              <a:gd name="connsiteY17-1558" fmla="*/ 3025265 h 4714030"/>
              <a:gd name="connsiteX18-1559" fmla="*/ 2886424 w 4779369"/>
              <a:gd name="connsiteY18-1560" fmla="*/ 2860950 h 4714030"/>
              <a:gd name="connsiteX19-1561" fmla="*/ 2598603 w 4779369"/>
              <a:gd name="connsiteY19-1562" fmla="*/ 2768115 h 4714030"/>
              <a:gd name="connsiteX20-1563" fmla="*/ 2138389 w 4779369"/>
              <a:gd name="connsiteY20-1564" fmla="*/ 3042691 h 4714030"/>
              <a:gd name="connsiteX21-1565" fmla="*/ 2091557 w 4779369"/>
              <a:gd name="connsiteY21-1566" fmla="*/ 3245802 h 4714030"/>
              <a:gd name="connsiteX22-1567" fmla="*/ 2235869 w 4779369"/>
              <a:gd name="connsiteY22-1568" fmla="*/ 3487372 h 4714030"/>
              <a:gd name="connsiteX23-1569" fmla="*/ 2353186 w 4779369"/>
              <a:gd name="connsiteY23-1570" fmla="*/ 3535124 h 4714030"/>
              <a:gd name="connsiteX24-1571" fmla="*/ 2459892 w 4779369"/>
              <a:gd name="connsiteY24-1572" fmla="*/ 3601767 h 4714030"/>
              <a:gd name="connsiteX25-1573" fmla="*/ 2570842 w 4779369"/>
              <a:gd name="connsiteY25-1574" fmla="*/ 4473093 h 4714030"/>
              <a:gd name="connsiteX26-1575" fmla="*/ 1699516 w 4779369"/>
              <a:gd name="connsiteY26-1576" fmla="*/ 4584044 h 4714030"/>
              <a:gd name="connsiteX27-1577" fmla="*/ 1588565 w 4779369"/>
              <a:gd name="connsiteY27-1578" fmla="*/ 3712718 h 4714030"/>
              <a:gd name="connsiteX28-1579" fmla="*/ 1645376 w 4779369"/>
              <a:gd name="connsiteY28-1580" fmla="*/ 3640232 h 4714030"/>
              <a:gd name="connsiteX29-1581" fmla="*/ 1654346 w 4779369"/>
              <a:gd name="connsiteY29-1582" fmla="*/ 3358982 h 4714030"/>
              <a:gd name="connsiteX30-1583" fmla="*/ 1557620 w 4779369"/>
              <a:gd name="connsiteY30-1584" fmla="*/ 3167736 h 4714030"/>
              <a:gd name="connsiteX31-1585" fmla="*/ 1489568 w 4779369"/>
              <a:gd name="connsiteY31-1586" fmla="*/ 3145159 h 4714030"/>
              <a:gd name="connsiteX32-1587" fmla="*/ 610434 w 4779369"/>
              <a:gd name="connsiteY32-1588" fmla="*/ 2818009 h 4714030"/>
              <a:gd name="connsiteX33-1589" fmla="*/ 329331 w 4779369"/>
              <a:gd name="connsiteY33-1590" fmla="*/ 610434 h 4714030"/>
              <a:gd name="connsiteX34-1591" fmla="*/ 2536907 w 4779369"/>
              <a:gd name="connsiteY34-1592" fmla="*/ 329331 h 4714030"/>
              <a:gd name="connsiteX35-1593" fmla="*/ 3068123 w 4779369"/>
              <a:gd name="connsiteY35-1594" fmla="*/ 1080399 h 4714030"/>
              <a:gd name="connsiteX36-1595" fmla="*/ 3127186 w 4779369"/>
              <a:gd name="connsiteY36-1596" fmla="*/ 1193698 h 4714030"/>
              <a:gd name="connsiteX37-1597" fmla="*/ 3336570 w 4779369"/>
              <a:gd name="connsiteY37-1598" fmla="*/ 1239409 h 4714030"/>
              <a:gd name="connsiteX38-1599" fmla="*/ 3545953 w 4779369"/>
              <a:gd name="connsiteY38-1600" fmla="*/ 1193698 h 4714030"/>
              <a:gd name="connsiteX39-1601" fmla="*/ 3667106 w 4779369"/>
              <a:gd name="connsiteY39-1602" fmla="*/ 1060681 h 4714030"/>
              <a:gd name="connsiteX40-1603" fmla="*/ 4538432 w 4779369"/>
              <a:gd name="connsiteY40-1604" fmla="*/ 949730 h 47140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4779369" h="4714030">
                <a:moveTo>
                  <a:pt x="4538432" y="949730"/>
                </a:moveTo>
                <a:cubicBezTo>
                  <a:pt x="4809681" y="1159702"/>
                  <a:pt x="4859355" y="1549808"/>
                  <a:pt x="4649383" y="1821057"/>
                </a:cubicBezTo>
                <a:cubicBezTo>
                  <a:pt x="4439411" y="2092305"/>
                  <a:pt x="4049305" y="2141980"/>
                  <a:pt x="3778057" y="1932008"/>
                </a:cubicBezTo>
                <a:cubicBezTo>
                  <a:pt x="3744150" y="1905761"/>
                  <a:pt x="3713707" y="1876700"/>
                  <a:pt x="3686799" y="1845408"/>
                </a:cubicBezTo>
                <a:lnTo>
                  <a:pt x="3606598" y="1770199"/>
                </a:lnTo>
                <a:cubicBezTo>
                  <a:pt x="3529516" y="1720217"/>
                  <a:pt x="3436594" y="1691032"/>
                  <a:pt x="3336570" y="1691032"/>
                </a:cubicBezTo>
                <a:cubicBezTo>
                  <a:pt x="3286557" y="1691032"/>
                  <a:pt x="3238321" y="1698329"/>
                  <a:pt x="3192952" y="1711872"/>
                </a:cubicBezTo>
                <a:lnTo>
                  <a:pt x="3126960" y="1827523"/>
                </a:lnTo>
                <a:cubicBezTo>
                  <a:pt x="3110678" y="1927706"/>
                  <a:pt x="3084589" y="2026882"/>
                  <a:pt x="3048503" y="2123573"/>
                </a:cubicBezTo>
                <a:lnTo>
                  <a:pt x="2997806" y="2275931"/>
                </a:lnTo>
                <a:cubicBezTo>
                  <a:pt x="3028163" y="2362638"/>
                  <a:pt x="3083778" y="2442597"/>
                  <a:pt x="3162873" y="2503824"/>
                </a:cubicBezTo>
                <a:cubicBezTo>
                  <a:pt x="3222195" y="2549745"/>
                  <a:pt x="3288407" y="2580238"/>
                  <a:pt x="3356427" y="2595846"/>
                </a:cubicBezTo>
                <a:lnTo>
                  <a:pt x="3454240" y="2587267"/>
                </a:lnTo>
                <a:cubicBezTo>
                  <a:pt x="3643632" y="2524946"/>
                  <a:pt x="3859590" y="2554754"/>
                  <a:pt x="4029121" y="2685987"/>
                </a:cubicBezTo>
                <a:cubicBezTo>
                  <a:pt x="4300370" y="2895959"/>
                  <a:pt x="4350044" y="3286065"/>
                  <a:pt x="4140072" y="3557314"/>
                </a:cubicBezTo>
                <a:cubicBezTo>
                  <a:pt x="3930100" y="3828562"/>
                  <a:pt x="3539994" y="3878237"/>
                  <a:pt x="3268745" y="3668264"/>
                </a:cubicBezTo>
                <a:cubicBezTo>
                  <a:pt x="3099214" y="3537032"/>
                  <a:pt x="3016237" y="3335435"/>
                  <a:pt x="3029106" y="3136468"/>
                </a:cubicBezTo>
                <a:lnTo>
                  <a:pt x="3024015" y="3025265"/>
                </a:lnTo>
                <a:cubicBezTo>
                  <a:pt x="2991859" y="2963328"/>
                  <a:pt x="2957326" y="2903808"/>
                  <a:pt x="2886424" y="2860950"/>
                </a:cubicBezTo>
                <a:cubicBezTo>
                  <a:pt x="2815522" y="2818092"/>
                  <a:pt x="2723276" y="2737825"/>
                  <a:pt x="2598603" y="2768115"/>
                </a:cubicBezTo>
                <a:cubicBezTo>
                  <a:pt x="2459863" y="2887416"/>
                  <a:pt x="2303815" y="2979278"/>
                  <a:pt x="2138389" y="3042691"/>
                </a:cubicBezTo>
                <a:cubicBezTo>
                  <a:pt x="2028027" y="3139434"/>
                  <a:pt x="2074124" y="3158542"/>
                  <a:pt x="2091557" y="3245802"/>
                </a:cubicBezTo>
                <a:cubicBezTo>
                  <a:pt x="2111153" y="3343888"/>
                  <a:pt x="2168165" y="3425277"/>
                  <a:pt x="2235869" y="3487372"/>
                </a:cubicBezTo>
                <a:lnTo>
                  <a:pt x="2353186" y="3535124"/>
                </a:lnTo>
                <a:cubicBezTo>
                  <a:pt x="2390222" y="3553331"/>
                  <a:pt x="2425986" y="3575521"/>
                  <a:pt x="2459892" y="3601767"/>
                </a:cubicBezTo>
                <a:cubicBezTo>
                  <a:pt x="2731140" y="3811739"/>
                  <a:pt x="2780815" y="4201845"/>
                  <a:pt x="2570842" y="4473093"/>
                </a:cubicBezTo>
                <a:cubicBezTo>
                  <a:pt x="2360870" y="4744342"/>
                  <a:pt x="1970764" y="4794016"/>
                  <a:pt x="1699516" y="4584044"/>
                </a:cubicBezTo>
                <a:cubicBezTo>
                  <a:pt x="1428267" y="4374072"/>
                  <a:pt x="1378593" y="3983966"/>
                  <a:pt x="1588565" y="3712718"/>
                </a:cubicBezTo>
                <a:lnTo>
                  <a:pt x="1645376" y="3640232"/>
                </a:lnTo>
                <a:cubicBezTo>
                  <a:pt x="1674446" y="3553085"/>
                  <a:pt x="1679412" y="3455814"/>
                  <a:pt x="1654346" y="3358982"/>
                </a:cubicBezTo>
                <a:cubicBezTo>
                  <a:pt x="1635545" y="3286357"/>
                  <a:pt x="1601854" y="3221714"/>
                  <a:pt x="1557620" y="3167736"/>
                </a:cubicBezTo>
                <a:lnTo>
                  <a:pt x="1489568" y="3145159"/>
                </a:lnTo>
                <a:cubicBezTo>
                  <a:pt x="1180724" y="3128904"/>
                  <a:pt x="873514" y="3021658"/>
                  <a:pt x="610434" y="2818009"/>
                </a:cubicBezTo>
                <a:cubicBezTo>
                  <a:pt x="-76796" y="2286029"/>
                  <a:pt x="-202649" y="1297663"/>
                  <a:pt x="329331" y="610434"/>
                </a:cubicBezTo>
                <a:cubicBezTo>
                  <a:pt x="861312" y="-76796"/>
                  <a:pt x="1849677" y="-202650"/>
                  <a:pt x="2536907" y="329331"/>
                </a:cubicBezTo>
                <a:cubicBezTo>
                  <a:pt x="2794618" y="528824"/>
                  <a:pt x="2973385" y="792496"/>
                  <a:pt x="3068123" y="1080399"/>
                </a:cubicBezTo>
                <a:lnTo>
                  <a:pt x="3127186" y="1193698"/>
                </a:lnTo>
                <a:cubicBezTo>
                  <a:pt x="3190528" y="1222992"/>
                  <a:pt x="3261551" y="1239409"/>
                  <a:pt x="3336570" y="1239409"/>
                </a:cubicBezTo>
                <a:cubicBezTo>
                  <a:pt x="3411588" y="1239409"/>
                  <a:pt x="3482611" y="1222992"/>
                  <a:pt x="3545953" y="1193698"/>
                </a:cubicBezTo>
                <a:lnTo>
                  <a:pt x="3667106" y="1060681"/>
                </a:lnTo>
                <a:cubicBezTo>
                  <a:pt x="3877078" y="789432"/>
                  <a:pt x="4267184" y="739758"/>
                  <a:pt x="4538432" y="949730"/>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91450" tIns="45726" rIns="91450" bIns="45726" rtlCol="0" anchor="ctr">
            <a:noAutofit/>
          </a:bodyPr>
          <a:lstStyle/>
          <a:p>
            <a:pPr algn="ctr"/>
            <a:endParaRPr lang="zh-CN" altLang="en-US"/>
          </a:p>
        </p:txBody>
      </p:sp>
      <p:grpSp>
        <p:nvGrpSpPr>
          <p:cNvPr id="5" name="组合 4"/>
          <p:cNvGrpSpPr/>
          <p:nvPr/>
        </p:nvGrpSpPr>
        <p:grpSpPr>
          <a:xfrm>
            <a:off x="1581824" y="2470812"/>
            <a:ext cx="2761602" cy="2762974"/>
            <a:chOff x="1689963" y="2421800"/>
            <a:chExt cx="2642282" cy="2642282"/>
          </a:xfrm>
        </p:grpSpPr>
        <p:sp>
          <p:nvSpPr>
            <p:cNvPr id="6" name="椭圆 5"/>
            <p:cNvSpPr/>
            <p:nvPr/>
          </p:nvSpPr>
          <p:spPr>
            <a:xfrm>
              <a:off x="1689963" y="2421800"/>
              <a:ext cx="2642282" cy="2642282"/>
            </a:xfrm>
            <a:prstGeom prst="ellipse">
              <a:avLst/>
            </a:prstGeom>
            <a:gradFill flip="none" rotWithShape="1">
              <a:gsLst>
                <a:gs pos="100000">
                  <a:srgbClr val="FFFFFF"/>
                </a:gs>
                <a:gs pos="0">
                  <a:srgbClr val="B8BBBC"/>
                </a:gs>
              </a:gsLst>
              <a:lin ang="5400000" scaled="1"/>
              <a:tileRect/>
            </a:gradFill>
            <a:ln w="44450">
              <a:gradFill>
                <a:gsLst>
                  <a:gs pos="0">
                    <a:schemeClr val="bg1"/>
                  </a:gs>
                  <a:gs pos="100000">
                    <a:schemeClr val="bg1">
                      <a:lumMod val="75000"/>
                    </a:schemeClr>
                  </a:gs>
                </a:gsLst>
                <a:lin ang="5400000" scaled="1"/>
              </a:grad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cstate="print"/>
            <a:stretch>
              <a:fillRect/>
            </a:stretch>
          </p:blipFill>
          <p:spPr>
            <a:xfrm>
              <a:off x="1894170" y="2645314"/>
              <a:ext cx="2238896" cy="2240646"/>
            </a:xfrm>
            <a:prstGeom prst="ellipse">
              <a:avLst/>
            </a:prstGeom>
            <a:effectLst>
              <a:innerShdw blurRad="114300">
                <a:prstClr val="black"/>
              </a:innerShdw>
            </a:effectLst>
          </p:spPr>
        </p:pic>
      </p:grpSp>
      <p:grpSp>
        <p:nvGrpSpPr>
          <p:cNvPr id="8" name="组合 7"/>
          <p:cNvGrpSpPr/>
          <p:nvPr/>
        </p:nvGrpSpPr>
        <p:grpSpPr>
          <a:xfrm>
            <a:off x="5561230" y="1656297"/>
            <a:ext cx="4794837" cy="1257648"/>
            <a:chOff x="5233132" y="1556744"/>
            <a:chExt cx="4794629" cy="1256969"/>
          </a:xfrm>
        </p:grpSpPr>
        <p:grpSp>
          <p:nvGrpSpPr>
            <p:cNvPr id="9" name="组合 8"/>
            <p:cNvGrpSpPr/>
            <p:nvPr/>
          </p:nvGrpSpPr>
          <p:grpSpPr>
            <a:xfrm>
              <a:off x="5442041" y="1556744"/>
              <a:ext cx="4585720" cy="1256969"/>
              <a:chOff x="5841004" y="1388597"/>
              <a:chExt cx="4585720" cy="1256969"/>
            </a:xfrm>
          </p:grpSpPr>
          <p:sp>
            <p:nvSpPr>
              <p:cNvPr id="11" name="MH_SubTitle_1"/>
              <p:cNvSpPr>
                <a:spLocks noChangeArrowheads="1"/>
              </p:cNvSpPr>
              <p:nvPr/>
            </p:nvSpPr>
            <p:spPr bwMode="auto">
              <a:xfrm flipH="1">
                <a:off x="5841004" y="1388597"/>
                <a:ext cx="2220384" cy="461416"/>
              </a:xfrm>
              <a:prstGeom prst="rect">
                <a:avLst/>
              </a:prstGeom>
              <a:noFill/>
            </p:spPr>
            <p:txBody>
              <a:bodyPr wrap="none" rtlCol="0">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投资超过</a:t>
                </a:r>
                <a:r>
                  <a:rPr lang="en-US" altLang="zh-CN" sz="2400" b="1" dirty="0">
                    <a:solidFill>
                      <a:srgbClr val="005DA2"/>
                    </a:solidFill>
                    <a:latin typeface="微软雅黑" panose="020B0503020204020204" pitchFamily="34" charset="-122"/>
                    <a:ea typeface="微软雅黑" panose="020B0503020204020204" pitchFamily="34" charset="-122"/>
                  </a:rPr>
                  <a:t>2</a:t>
                </a:r>
                <a:r>
                  <a:rPr lang="zh-CN" altLang="en-US" sz="2400" b="1" dirty="0">
                    <a:solidFill>
                      <a:srgbClr val="005DA2"/>
                    </a:solidFill>
                    <a:latin typeface="微软雅黑" panose="020B0503020204020204" pitchFamily="34" charset="-122"/>
                    <a:ea typeface="微软雅黑" panose="020B0503020204020204" pitchFamily="34" charset="-122"/>
                  </a:rPr>
                  <a:t>万亿</a:t>
                </a:r>
              </a:p>
            </p:txBody>
          </p:sp>
          <p:sp>
            <p:nvSpPr>
              <p:cNvPr id="12" name="Rectangle 5"/>
              <p:cNvSpPr/>
              <p:nvPr/>
            </p:nvSpPr>
            <p:spPr bwMode="auto">
              <a:xfrm>
                <a:off x="5980703" y="1833058"/>
                <a:ext cx="4446021"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cxnSp>
          <p:nvCxnSpPr>
            <p:cNvPr id="10" name="直接连接符 9"/>
            <p:cNvCxnSpPr/>
            <p:nvPr/>
          </p:nvCxnSpPr>
          <p:spPr>
            <a:xfrm>
              <a:off x="5233132" y="1985192"/>
              <a:ext cx="2966458" cy="0"/>
            </a:xfrm>
            <a:prstGeom prst="line">
              <a:avLst/>
            </a:prstGeom>
            <a:ln w="19050">
              <a:solidFill>
                <a:srgbClr val="0070C0"/>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6235930" y="3312483"/>
            <a:ext cx="4696200" cy="1293092"/>
            <a:chOff x="5907805" y="3212034"/>
            <a:chExt cx="4695996" cy="1292393"/>
          </a:xfrm>
        </p:grpSpPr>
        <p:grpSp>
          <p:nvGrpSpPr>
            <p:cNvPr id="14" name="组合 13"/>
            <p:cNvGrpSpPr/>
            <p:nvPr/>
          </p:nvGrpSpPr>
          <p:grpSpPr>
            <a:xfrm>
              <a:off x="5931266" y="3212034"/>
              <a:ext cx="4672535" cy="1292393"/>
              <a:chOff x="5841004" y="2643475"/>
              <a:chExt cx="4672535" cy="1292393"/>
            </a:xfrm>
          </p:grpSpPr>
          <p:sp>
            <p:nvSpPr>
              <p:cNvPr id="16" name="MH_SubTitle_1"/>
              <p:cNvSpPr>
                <a:spLocks noChangeArrowheads="1"/>
              </p:cNvSpPr>
              <p:nvPr/>
            </p:nvSpPr>
            <p:spPr bwMode="auto">
              <a:xfrm flipH="1">
                <a:off x="5841004" y="2643475"/>
                <a:ext cx="2031237" cy="461415"/>
              </a:xfrm>
              <a:prstGeom prst="rect">
                <a:avLst/>
              </a:prstGeom>
              <a:noFill/>
            </p:spPr>
            <p:txBody>
              <a:bodyPr wrap="none" rtlCol="0">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国家扩大内需</a:t>
                </a:r>
              </a:p>
            </p:txBody>
          </p:sp>
          <p:sp>
            <p:nvSpPr>
              <p:cNvPr id="17" name="Rectangle 5"/>
              <p:cNvSpPr/>
              <p:nvPr/>
            </p:nvSpPr>
            <p:spPr bwMode="auto">
              <a:xfrm>
                <a:off x="5980706" y="3123360"/>
                <a:ext cx="4532833"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此处添加详细文本描述，建议与标题相关并符合整体语言风格，语言量将每页幻灯片的字数控制在 </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cxnSp>
          <p:nvCxnSpPr>
            <p:cNvPr id="15" name="直接连接符 14"/>
            <p:cNvCxnSpPr/>
            <p:nvPr/>
          </p:nvCxnSpPr>
          <p:spPr>
            <a:xfrm>
              <a:off x="5907805" y="3669060"/>
              <a:ext cx="2966458" cy="0"/>
            </a:xfrm>
            <a:prstGeom prst="line">
              <a:avLst/>
            </a:prstGeom>
            <a:ln w="19050">
              <a:solidFill>
                <a:srgbClr val="0070C0"/>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5525980" y="4914288"/>
            <a:ext cx="4817698" cy="1341448"/>
            <a:chOff x="5210272" y="4939293"/>
            <a:chExt cx="4817489" cy="1340722"/>
          </a:xfrm>
        </p:grpSpPr>
        <p:grpSp>
          <p:nvGrpSpPr>
            <p:cNvPr id="19" name="组合 18"/>
            <p:cNvGrpSpPr/>
            <p:nvPr/>
          </p:nvGrpSpPr>
          <p:grpSpPr>
            <a:xfrm>
              <a:off x="5302340" y="4939293"/>
              <a:ext cx="4725421" cy="1340722"/>
              <a:chOff x="5678803" y="4892574"/>
              <a:chExt cx="4725421" cy="1340722"/>
            </a:xfrm>
          </p:grpSpPr>
          <p:sp>
            <p:nvSpPr>
              <p:cNvPr id="21" name="MH_SubTitle_1"/>
              <p:cNvSpPr>
                <a:spLocks noChangeArrowheads="1"/>
              </p:cNvSpPr>
              <p:nvPr/>
            </p:nvSpPr>
            <p:spPr bwMode="auto">
              <a:xfrm flipH="1">
                <a:off x="5678803" y="4892574"/>
                <a:ext cx="2339001" cy="461415"/>
              </a:xfrm>
              <a:prstGeom prst="rect">
                <a:avLst/>
              </a:prstGeom>
              <a:noFill/>
            </p:spPr>
            <p:txBody>
              <a:bodyPr wrap="none" rtlCol="0">
                <a:spAutoFit/>
              </a:bodyPr>
              <a:lstStyle/>
              <a:p>
                <a:r>
                  <a:rPr lang="zh-CN" altLang="en-US" sz="2400" b="1" dirty="0">
                    <a:solidFill>
                      <a:srgbClr val="005DA2"/>
                    </a:solidFill>
                    <a:latin typeface="微软雅黑" panose="020B0503020204020204" pitchFamily="34" charset="-122"/>
                    <a:ea typeface="微软雅黑" panose="020B0503020204020204" pitchFamily="34" charset="-122"/>
                  </a:rPr>
                  <a:t>大学生人数逐增</a:t>
                </a:r>
              </a:p>
            </p:txBody>
          </p:sp>
          <p:sp>
            <p:nvSpPr>
              <p:cNvPr id="22" name="Rectangle 5"/>
              <p:cNvSpPr/>
              <p:nvPr/>
            </p:nvSpPr>
            <p:spPr bwMode="auto">
              <a:xfrm>
                <a:off x="5818504" y="5420788"/>
                <a:ext cx="4585720"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cxnSp>
          <p:nvCxnSpPr>
            <p:cNvPr id="20" name="直接连接符 19"/>
            <p:cNvCxnSpPr/>
            <p:nvPr/>
          </p:nvCxnSpPr>
          <p:spPr>
            <a:xfrm>
              <a:off x="5210272" y="5432319"/>
              <a:ext cx="2966458" cy="0"/>
            </a:xfrm>
            <a:prstGeom prst="line">
              <a:avLst/>
            </a:prstGeom>
            <a:ln w="19050">
              <a:solidFill>
                <a:srgbClr val="0070C0"/>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4444997" y="1704847"/>
            <a:ext cx="965618" cy="966098"/>
            <a:chOff x="4116949" y="1605269"/>
            <a:chExt cx="965576" cy="965576"/>
          </a:xfrm>
        </p:grpSpPr>
        <p:sp>
          <p:nvSpPr>
            <p:cNvPr id="25" name="椭圆 24"/>
            <p:cNvSpPr/>
            <p:nvPr/>
          </p:nvSpPr>
          <p:spPr>
            <a:xfrm>
              <a:off x="4116949" y="1605269"/>
              <a:ext cx="965576" cy="965576"/>
            </a:xfrm>
            <a:prstGeom prst="ellipse">
              <a:avLst/>
            </a:prstGeom>
            <a:solidFill>
              <a:srgbClr val="0070C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 name="KSO_Shape"/>
            <p:cNvSpPr/>
            <p:nvPr/>
          </p:nvSpPr>
          <p:spPr bwMode="auto">
            <a:xfrm>
              <a:off x="4365794" y="1854116"/>
              <a:ext cx="467886" cy="467882"/>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5105426" y="3407370"/>
            <a:ext cx="965618" cy="966098"/>
            <a:chOff x="4777349" y="3344972"/>
            <a:chExt cx="965576" cy="965576"/>
          </a:xfrm>
        </p:grpSpPr>
        <p:sp>
          <p:nvSpPr>
            <p:cNvPr id="28" name="椭圆 27"/>
            <p:cNvSpPr/>
            <p:nvPr/>
          </p:nvSpPr>
          <p:spPr>
            <a:xfrm>
              <a:off x="4777349" y="3344972"/>
              <a:ext cx="965576" cy="965576"/>
            </a:xfrm>
            <a:prstGeom prst="ellipse">
              <a:avLst/>
            </a:prstGeom>
            <a:solidFill>
              <a:srgbClr val="0070C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 name="KSO_Shape"/>
            <p:cNvSpPr/>
            <p:nvPr/>
          </p:nvSpPr>
          <p:spPr bwMode="auto">
            <a:xfrm>
              <a:off x="4974429" y="3534853"/>
              <a:ext cx="546016" cy="509614"/>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425946" y="5081302"/>
            <a:ext cx="965618" cy="966098"/>
            <a:chOff x="4097899" y="4979900"/>
            <a:chExt cx="965576" cy="965576"/>
          </a:xfrm>
        </p:grpSpPr>
        <p:sp>
          <p:nvSpPr>
            <p:cNvPr id="31" name="椭圆 30"/>
            <p:cNvSpPr/>
            <p:nvPr/>
          </p:nvSpPr>
          <p:spPr>
            <a:xfrm>
              <a:off x="4097899" y="4979900"/>
              <a:ext cx="965576" cy="965576"/>
            </a:xfrm>
            <a:prstGeom prst="ellipse">
              <a:avLst/>
            </a:prstGeom>
            <a:solidFill>
              <a:srgbClr val="0070C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 name="KSO_Shape"/>
            <p:cNvSpPr/>
            <p:nvPr/>
          </p:nvSpPr>
          <p:spPr bwMode="auto">
            <a:xfrm>
              <a:off x="4349773" y="5169775"/>
              <a:ext cx="461828" cy="58582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751233" y="634237"/>
            <a:ext cx="2687949" cy="553998"/>
          </a:xfrm>
          <a:prstGeom prst="rect">
            <a:avLst/>
          </a:prstGeom>
          <a:noFill/>
        </p:spPr>
        <p:txBody>
          <a:bodyPr wrap="square" lIns="0" tIns="0" rIns="0" bIns="0" rtlCol="0">
            <a:spAutoFit/>
          </a:bodyPr>
          <a:lstStyle/>
          <a:p>
            <a:pPr algn="ctr"/>
            <a:r>
              <a:rPr lang="zh-CN" altLang="en-US" sz="3600" b="1" dirty="0">
                <a:latin typeface="微软雅黑" panose="020B0503020204020204" pitchFamily="34" charset="-122"/>
                <a:ea typeface="微软雅黑" panose="020B0503020204020204" pitchFamily="34" charset="-122"/>
              </a:rPr>
              <a:t>职业环境</a:t>
            </a:r>
            <a:endParaRPr lang="zh-CN" altLang="en-US" dirty="0">
              <a:latin typeface="微软雅黑" panose="020B0503020204020204" pitchFamily="34" charset="-122"/>
              <a:ea typeface="微软雅黑" panose="020B0503020204020204" pitchFamily="34" charset="-122"/>
            </a:endParaRPr>
          </a:p>
        </p:txBody>
      </p:sp>
      <p:grpSp>
        <p:nvGrpSpPr>
          <p:cNvPr id="68" name="组合 67"/>
          <p:cNvGrpSpPr/>
          <p:nvPr/>
        </p:nvGrpSpPr>
        <p:grpSpPr>
          <a:xfrm>
            <a:off x="4306825" y="1916832"/>
            <a:ext cx="3551601" cy="1587691"/>
            <a:chOff x="3034220" y="1108578"/>
            <a:chExt cx="3342657" cy="1494285"/>
          </a:xfrm>
        </p:grpSpPr>
        <p:sp>
          <p:nvSpPr>
            <p:cNvPr id="69" name="圆角矩形 68"/>
            <p:cNvSpPr/>
            <p:nvPr/>
          </p:nvSpPr>
          <p:spPr>
            <a:xfrm>
              <a:off x="3034220" y="1108578"/>
              <a:ext cx="3342657" cy="1494285"/>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70C0"/>
                </a:solidFill>
              </a:endParaRPr>
            </a:p>
          </p:txBody>
        </p:sp>
        <p:sp>
          <p:nvSpPr>
            <p:cNvPr id="70" name="TextBox 54"/>
            <p:cNvSpPr txBox="1"/>
            <p:nvPr/>
          </p:nvSpPr>
          <p:spPr>
            <a:xfrm flipH="1">
              <a:off x="4175015" y="1377452"/>
              <a:ext cx="981302" cy="1013844"/>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normalizeH="0" baseline="0" noProof="0" dirty="0">
                  <a:ln>
                    <a:noFill/>
                  </a:ln>
                  <a:solidFill>
                    <a:schemeClr val="tx1">
                      <a:lumMod val="50000"/>
                      <a:lumOff val="50000"/>
                    </a:schemeClr>
                  </a:solidFill>
                  <a:effectLst>
                    <a:innerShdw blurRad="63500" dist="50800" dir="13500000">
                      <a:prstClr val="black">
                        <a:alpha val="50000"/>
                      </a:prstClr>
                    </a:innerShdw>
                  </a:effectLst>
                  <a:uLnTx/>
                  <a:uFillTx/>
                </a:rPr>
                <a:t>努力拼搏</a:t>
              </a:r>
            </a:p>
          </p:txBody>
        </p:sp>
      </p:grpSp>
      <p:grpSp>
        <p:nvGrpSpPr>
          <p:cNvPr id="71" name="组合 70"/>
          <p:cNvGrpSpPr/>
          <p:nvPr/>
        </p:nvGrpSpPr>
        <p:grpSpPr>
          <a:xfrm>
            <a:off x="4306825" y="3719993"/>
            <a:ext cx="3551601" cy="1587691"/>
            <a:chOff x="3034220" y="2805657"/>
            <a:chExt cx="3342657" cy="1494285"/>
          </a:xfrm>
        </p:grpSpPr>
        <p:sp>
          <p:nvSpPr>
            <p:cNvPr id="72" name="圆角矩形 71"/>
            <p:cNvSpPr/>
            <p:nvPr/>
          </p:nvSpPr>
          <p:spPr>
            <a:xfrm>
              <a:off x="3034220" y="2805657"/>
              <a:ext cx="3342657" cy="1494285"/>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070C0"/>
                </a:solidFill>
              </a:endParaRPr>
            </a:p>
          </p:txBody>
        </p:sp>
        <p:sp>
          <p:nvSpPr>
            <p:cNvPr id="73" name="TextBox 55"/>
            <p:cNvSpPr txBox="1"/>
            <p:nvPr/>
          </p:nvSpPr>
          <p:spPr>
            <a:xfrm flipH="1">
              <a:off x="3787482" y="3045877"/>
              <a:ext cx="1641817" cy="1013844"/>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lvl="0">
                <a:lnSpc>
                  <a:spcPct val="100000"/>
                </a:lnSpc>
                <a:defRPr/>
              </a:pPr>
              <a:r>
                <a:rPr lang="zh-CN" altLang="en-US" sz="3200" b="1" dirty="0">
                  <a:ln>
                    <a:noFill/>
                  </a:ln>
                  <a:solidFill>
                    <a:schemeClr val="tx1">
                      <a:lumMod val="50000"/>
                      <a:lumOff val="50000"/>
                    </a:schemeClr>
                  </a:solidFill>
                  <a:effectLst>
                    <a:innerShdw blurRad="63500" dist="50800" dir="13500000">
                      <a:prstClr val="black">
                        <a:alpha val="50000"/>
                      </a:prstClr>
                    </a:innerShdw>
                  </a:effectLst>
                </a:rPr>
                <a:t>先苦</a:t>
              </a:r>
              <a:endParaRPr lang="en-US" altLang="zh-CN" sz="3200" b="1" dirty="0">
                <a:ln>
                  <a:noFill/>
                </a:ln>
                <a:solidFill>
                  <a:schemeClr val="tx1">
                    <a:lumMod val="50000"/>
                    <a:lumOff val="50000"/>
                  </a:schemeClr>
                </a:solidFill>
                <a:effectLst>
                  <a:innerShdw blurRad="63500" dist="50800" dir="13500000">
                    <a:prstClr val="black">
                      <a:alpha val="50000"/>
                    </a:prstClr>
                  </a:innerShdw>
                </a:effectLst>
              </a:endParaRPr>
            </a:p>
            <a:p>
              <a:pPr lvl="0">
                <a:lnSpc>
                  <a:spcPct val="100000"/>
                </a:lnSpc>
                <a:defRPr/>
              </a:pPr>
              <a:r>
                <a:rPr lang="zh-CN" altLang="en-US" sz="3200" b="1" dirty="0">
                  <a:ln>
                    <a:noFill/>
                  </a:ln>
                  <a:solidFill>
                    <a:schemeClr val="tx1">
                      <a:lumMod val="50000"/>
                      <a:lumOff val="50000"/>
                    </a:schemeClr>
                  </a:solidFill>
                  <a:effectLst>
                    <a:innerShdw blurRad="63500" dist="50800" dir="13500000">
                      <a:prstClr val="black">
                        <a:alpha val="50000"/>
                      </a:prstClr>
                    </a:innerShdw>
                  </a:effectLst>
                </a:rPr>
                <a:t>后甜</a:t>
              </a:r>
            </a:p>
          </p:txBody>
        </p:sp>
      </p:grpSp>
      <p:sp>
        <p:nvSpPr>
          <p:cNvPr id="74" name="圆角矩形 73"/>
          <p:cNvSpPr/>
          <p:nvPr/>
        </p:nvSpPr>
        <p:spPr>
          <a:xfrm>
            <a:off x="2126017" y="2042177"/>
            <a:ext cx="2990822" cy="1337004"/>
          </a:xfrm>
          <a:prstGeom prst="roundRect">
            <a:avLst/>
          </a:prstGeom>
          <a:solidFill>
            <a:srgbClr val="0070C0"/>
          </a:solidFill>
          <a:ln w="25400" cap="flat" cmpd="sng" algn="ctr">
            <a:noFill/>
            <a:prstDash val="solid"/>
          </a:ln>
          <a:effectLst>
            <a:outerShdw blurRad="215900" dist="152400" dir="2700000" algn="tl" rotWithShape="0">
              <a:prstClr val="black">
                <a:alpha val="1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5DA2"/>
              </a:solidFill>
              <a:effectLst/>
              <a:uLnTx/>
              <a:uFillTx/>
              <a:latin typeface="Calibri" panose="020F0502020204030204"/>
              <a:ea typeface="+mn-ea"/>
              <a:cs typeface="+mn-cs"/>
            </a:endParaRPr>
          </a:p>
        </p:txBody>
      </p:sp>
      <p:sp>
        <p:nvSpPr>
          <p:cNvPr id="75" name="圆角矩形 74"/>
          <p:cNvSpPr/>
          <p:nvPr/>
        </p:nvSpPr>
        <p:spPr>
          <a:xfrm>
            <a:off x="6865782" y="2042177"/>
            <a:ext cx="2990822" cy="1337004"/>
          </a:xfrm>
          <a:prstGeom prst="roundRect">
            <a:avLst/>
          </a:prstGeom>
          <a:solidFill>
            <a:srgbClr val="0070C0"/>
          </a:solidFill>
          <a:ln w="25400" cap="flat" cmpd="sng" algn="ctr">
            <a:noFill/>
            <a:prstDash val="solid"/>
          </a:ln>
          <a:effectLst>
            <a:outerShdw blurRad="215900" dist="152400" dir="2700000" algn="tl" rotWithShape="0">
              <a:prstClr val="black">
                <a:alpha val="1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5DA2"/>
              </a:solidFill>
              <a:effectLst/>
              <a:uLnTx/>
              <a:uFillTx/>
              <a:latin typeface="Calibri" panose="020F0502020204030204"/>
              <a:ea typeface="+mn-ea"/>
              <a:cs typeface="+mn-cs"/>
            </a:endParaRPr>
          </a:p>
        </p:txBody>
      </p:sp>
      <p:sp>
        <p:nvSpPr>
          <p:cNvPr id="76" name="圆角矩形 75"/>
          <p:cNvSpPr/>
          <p:nvPr/>
        </p:nvSpPr>
        <p:spPr>
          <a:xfrm>
            <a:off x="2126017" y="3845337"/>
            <a:ext cx="2990822" cy="1337004"/>
          </a:xfrm>
          <a:prstGeom prst="roundRect">
            <a:avLst/>
          </a:prstGeom>
          <a:solidFill>
            <a:srgbClr val="0070C0"/>
          </a:solidFill>
          <a:ln w="25400" cap="flat" cmpd="sng" algn="ctr">
            <a:noFill/>
            <a:prstDash val="solid"/>
          </a:ln>
          <a:effectLst>
            <a:outerShdw blurRad="215900" dist="152400" dir="2700000" algn="tl" rotWithShape="0">
              <a:prstClr val="black">
                <a:alpha val="1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5DA2"/>
              </a:solidFill>
              <a:effectLst/>
              <a:uLnTx/>
              <a:uFillTx/>
              <a:latin typeface="Calibri" panose="020F0502020204030204"/>
              <a:ea typeface="+mn-ea"/>
              <a:cs typeface="+mn-cs"/>
            </a:endParaRPr>
          </a:p>
        </p:txBody>
      </p:sp>
      <p:sp>
        <p:nvSpPr>
          <p:cNvPr id="77" name="圆角矩形 76"/>
          <p:cNvSpPr/>
          <p:nvPr/>
        </p:nvSpPr>
        <p:spPr>
          <a:xfrm>
            <a:off x="6865782" y="3845337"/>
            <a:ext cx="2990822" cy="1337004"/>
          </a:xfrm>
          <a:prstGeom prst="roundRect">
            <a:avLst/>
          </a:prstGeom>
          <a:solidFill>
            <a:srgbClr val="0070C0"/>
          </a:solidFill>
          <a:ln w="25400" cap="flat" cmpd="sng" algn="ctr">
            <a:noFill/>
            <a:prstDash val="solid"/>
          </a:ln>
          <a:effectLst>
            <a:outerShdw blurRad="215900" dist="152400" dir="2700000" algn="tl" rotWithShape="0">
              <a:prstClr val="black">
                <a:alpha val="1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5DA2"/>
              </a:solidFill>
              <a:effectLst/>
              <a:uLnTx/>
              <a:uFillTx/>
              <a:latin typeface="Calibri" panose="020F0502020204030204"/>
              <a:ea typeface="+mn-ea"/>
              <a:cs typeface="+mn-cs"/>
            </a:endParaRPr>
          </a:p>
        </p:txBody>
      </p:sp>
      <p:grpSp>
        <p:nvGrpSpPr>
          <p:cNvPr id="78" name="组合 77"/>
          <p:cNvGrpSpPr/>
          <p:nvPr/>
        </p:nvGrpSpPr>
        <p:grpSpPr>
          <a:xfrm>
            <a:off x="1134887" y="2125739"/>
            <a:ext cx="3573301" cy="1169878"/>
            <a:chOff x="971600" y="1305195"/>
            <a:chExt cx="2281014" cy="1101053"/>
          </a:xfrm>
        </p:grpSpPr>
        <p:sp>
          <p:nvSpPr>
            <p:cNvPr id="79" name="圆角矩形 78"/>
            <p:cNvSpPr/>
            <p:nvPr/>
          </p:nvSpPr>
          <p:spPr>
            <a:xfrm>
              <a:off x="971600" y="1305195"/>
              <a:ext cx="2281014"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80" name="TextBox 56"/>
            <p:cNvSpPr txBox="1"/>
            <p:nvPr/>
          </p:nvSpPr>
          <p:spPr>
            <a:xfrm>
              <a:off x="1186480" y="1446783"/>
              <a:ext cx="1945360" cy="869010"/>
            </a:xfrm>
            <a:prstGeom prst="rect">
              <a:avLst/>
            </a:prstGeom>
            <a:noFill/>
          </p:spPr>
          <p:txBody>
            <a:bodyPr wrap="square" rtlCol="0">
              <a:spAutoFit/>
            </a:bodyPr>
            <a:lstStyle/>
            <a:p>
              <a:pPr lvl="0">
                <a:lnSpc>
                  <a:spcPct val="150000"/>
                </a:lnSpc>
                <a:defRPr/>
              </a:pPr>
              <a:r>
                <a:rPr lang="zh-CN" altLang="en-US" sz="1200" kern="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grpSp>
        <p:nvGrpSpPr>
          <p:cNvPr id="81" name="组合 80"/>
          <p:cNvGrpSpPr/>
          <p:nvPr/>
        </p:nvGrpSpPr>
        <p:grpSpPr>
          <a:xfrm>
            <a:off x="1134887" y="3928899"/>
            <a:ext cx="3573301" cy="1169878"/>
            <a:chOff x="971600" y="3002273"/>
            <a:chExt cx="2281014" cy="1101053"/>
          </a:xfrm>
        </p:grpSpPr>
        <p:sp>
          <p:nvSpPr>
            <p:cNvPr id="82" name="圆角矩形 81"/>
            <p:cNvSpPr/>
            <p:nvPr/>
          </p:nvSpPr>
          <p:spPr>
            <a:xfrm>
              <a:off x="971600" y="3002273"/>
              <a:ext cx="2281014"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83" name="TextBox 57"/>
            <p:cNvSpPr txBox="1"/>
            <p:nvPr/>
          </p:nvSpPr>
          <p:spPr>
            <a:xfrm>
              <a:off x="1040620" y="3145435"/>
              <a:ext cx="2091220" cy="608307"/>
            </a:xfrm>
            <a:prstGeom prst="rect">
              <a:avLst/>
            </a:prstGeom>
            <a:noFill/>
          </p:spPr>
          <p:txBody>
            <a:bodyPr wrap="square" rtlCol="0">
              <a:spAutoFit/>
            </a:bodyPr>
            <a:lstStyle/>
            <a:p>
              <a:pPr lvl="0">
                <a:lnSpc>
                  <a:spcPct val="150000"/>
                </a:lnSpc>
                <a:defRPr/>
              </a:pPr>
              <a:r>
                <a:rPr lang="zh-CN" altLang="en-US" sz="1200" kern="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grpSp>
        <p:nvGrpSpPr>
          <p:cNvPr id="84" name="组合 83"/>
          <p:cNvGrpSpPr/>
          <p:nvPr/>
        </p:nvGrpSpPr>
        <p:grpSpPr>
          <a:xfrm>
            <a:off x="7226744" y="2125739"/>
            <a:ext cx="3620990" cy="1169878"/>
            <a:chOff x="5782357" y="1305195"/>
            <a:chExt cx="2463011" cy="1101053"/>
          </a:xfrm>
        </p:grpSpPr>
        <p:sp>
          <p:nvSpPr>
            <p:cNvPr id="85" name="圆角矩形 84"/>
            <p:cNvSpPr/>
            <p:nvPr/>
          </p:nvSpPr>
          <p:spPr>
            <a:xfrm>
              <a:off x="5782357" y="1305195"/>
              <a:ext cx="2463011"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86" name="TextBox 58"/>
            <p:cNvSpPr txBox="1"/>
            <p:nvPr/>
          </p:nvSpPr>
          <p:spPr>
            <a:xfrm>
              <a:off x="5999268" y="1402610"/>
              <a:ext cx="2070187" cy="869010"/>
            </a:xfrm>
            <a:prstGeom prst="rect">
              <a:avLst/>
            </a:prstGeom>
            <a:noFill/>
          </p:spPr>
          <p:txBody>
            <a:bodyPr wrap="square" rtlCol="0">
              <a:spAutoFit/>
            </a:bodyPr>
            <a:lstStyle/>
            <a:p>
              <a:pPr lvl="0">
                <a:lnSpc>
                  <a:spcPct val="150000"/>
                </a:lnSpc>
                <a:defRPr/>
              </a:pPr>
              <a:r>
                <a:rPr lang="zh-CN" altLang="en-US" sz="1200" kern="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grpSp>
        <p:nvGrpSpPr>
          <p:cNvPr id="87" name="组合 86"/>
          <p:cNvGrpSpPr/>
          <p:nvPr/>
        </p:nvGrpSpPr>
        <p:grpSpPr>
          <a:xfrm>
            <a:off x="7226744" y="3928899"/>
            <a:ext cx="3620990" cy="1169878"/>
            <a:chOff x="5782357" y="3002273"/>
            <a:chExt cx="2463011" cy="1101053"/>
          </a:xfrm>
        </p:grpSpPr>
        <p:sp>
          <p:nvSpPr>
            <p:cNvPr id="88" name="圆角矩形 87"/>
            <p:cNvSpPr/>
            <p:nvPr/>
          </p:nvSpPr>
          <p:spPr>
            <a:xfrm>
              <a:off x="5782357" y="3002273"/>
              <a:ext cx="2463011"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lumOff val="25000"/>
                  </a:schemeClr>
                </a:solidFill>
              </a:endParaRPr>
            </a:p>
          </p:txBody>
        </p:sp>
        <p:sp>
          <p:nvSpPr>
            <p:cNvPr id="89" name="TextBox 59"/>
            <p:cNvSpPr txBox="1"/>
            <p:nvPr/>
          </p:nvSpPr>
          <p:spPr>
            <a:xfrm>
              <a:off x="6014842" y="3144247"/>
              <a:ext cx="2057276" cy="869010"/>
            </a:xfrm>
            <a:prstGeom prst="rect">
              <a:avLst/>
            </a:prstGeom>
            <a:noFill/>
          </p:spPr>
          <p:txBody>
            <a:bodyPr wrap="square" rtlCol="0">
              <a:spAutoFit/>
            </a:bodyPr>
            <a:lstStyle/>
            <a:p>
              <a:pPr lvl="0">
                <a:lnSpc>
                  <a:spcPct val="150000"/>
                </a:lnSpc>
                <a:defRPr/>
              </a:pPr>
              <a:r>
                <a:rPr lang="zh-CN" altLang="en-US" sz="1200" kern="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sp>
        <p:nvSpPr>
          <p:cNvPr id="90" name="TextBox 89"/>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120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anim calcmode="lin" valueType="num">
                                      <p:cBhvr>
                                        <p:cTn id="8" dur="500" fill="hold"/>
                                        <p:tgtEl>
                                          <p:spTgt spid="68"/>
                                        </p:tgtEl>
                                        <p:attrNameLst>
                                          <p:attrName>ppt_x</p:attrName>
                                        </p:attrNameLst>
                                      </p:cBhvr>
                                      <p:tavLst>
                                        <p:tav tm="0">
                                          <p:val>
                                            <p:strVal val="#ppt_x"/>
                                          </p:val>
                                        </p:tav>
                                        <p:tav tm="100000">
                                          <p:val>
                                            <p:strVal val="#ppt_x"/>
                                          </p:val>
                                        </p:tav>
                                      </p:tavLst>
                                    </p:anim>
                                    <p:anim calcmode="lin" valueType="num">
                                      <p:cBhvr>
                                        <p:cTn id="9" dur="500" fill="hold"/>
                                        <p:tgtEl>
                                          <p:spTgt spid="6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fill="hold"/>
                                        <p:tgtEl>
                                          <p:spTgt spid="74"/>
                                        </p:tgtEl>
                                        <p:attrNameLst>
                                          <p:attrName>ppt_x</p:attrName>
                                        </p:attrNameLst>
                                      </p:cBhvr>
                                      <p:tavLst>
                                        <p:tav tm="0">
                                          <p:val>
                                            <p:strVal val="0-#ppt_w/2"/>
                                          </p:val>
                                        </p:tav>
                                        <p:tav tm="100000">
                                          <p:val>
                                            <p:strVal val="#ppt_x"/>
                                          </p:val>
                                        </p:tav>
                                      </p:tavLst>
                                    </p:anim>
                                    <p:anim calcmode="lin" valueType="num">
                                      <p:cBhvr additive="base">
                                        <p:cTn id="14" dur="500" fill="hold"/>
                                        <p:tgtEl>
                                          <p:spTgt spid="74"/>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additive="base">
                                        <p:cTn id="17" dur="500" fill="hold"/>
                                        <p:tgtEl>
                                          <p:spTgt spid="75"/>
                                        </p:tgtEl>
                                        <p:attrNameLst>
                                          <p:attrName>ppt_x</p:attrName>
                                        </p:attrNameLst>
                                      </p:cBhvr>
                                      <p:tavLst>
                                        <p:tav tm="0">
                                          <p:val>
                                            <p:strVal val="1+#ppt_w/2"/>
                                          </p:val>
                                        </p:tav>
                                        <p:tav tm="100000">
                                          <p:val>
                                            <p:strVal val="#ppt_x"/>
                                          </p:val>
                                        </p:tav>
                                      </p:tavLst>
                                    </p:anim>
                                    <p:anim calcmode="lin" valueType="num">
                                      <p:cBhvr additive="base">
                                        <p:cTn id="18" dur="500" fill="hold"/>
                                        <p:tgtEl>
                                          <p:spTgt spid="7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300"/>
                                  </p:stCondLst>
                                  <p:childTnLst>
                                    <p:set>
                                      <p:cBhvr>
                                        <p:cTn id="20" dur="1" fill="hold">
                                          <p:stCondLst>
                                            <p:cond delay="0"/>
                                          </p:stCondLst>
                                        </p:cTn>
                                        <p:tgtEl>
                                          <p:spTgt spid="78"/>
                                        </p:tgtEl>
                                        <p:attrNameLst>
                                          <p:attrName>style.visibility</p:attrName>
                                        </p:attrNameLst>
                                      </p:cBhvr>
                                      <p:to>
                                        <p:strVal val="visible"/>
                                      </p:to>
                                    </p:set>
                                    <p:anim calcmode="lin" valueType="num">
                                      <p:cBhvr additive="base">
                                        <p:cTn id="21" dur="500" fill="hold"/>
                                        <p:tgtEl>
                                          <p:spTgt spid="78"/>
                                        </p:tgtEl>
                                        <p:attrNameLst>
                                          <p:attrName>ppt_x</p:attrName>
                                        </p:attrNameLst>
                                      </p:cBhvr>
                                      <p:tavLst>
                                        <p:tav tm="0">
                                          <p:val>
                                            <p:strVal val="0-#ppt_w/2"/>
                                          </p:val>
                                        </p:tav>
                                        <p:tav tm="100000">
                                          <p:val>
                                            <p:strVal val="#ppt_x"/>
                                          </p:val>
                                        </p:tav>
                                      </p:tavLst>
                                    </p:anim>
                                    <p:anim calcmode="lin" valueType="num">
                                      <p:cBhvr additive="base">
                                        <p:cTn id="22" dur="500" fill="hold"/>
                                        <p:tgtEl>
                                          <p:spTgt spid="78"/>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300"/>
                                  </p:stCondLst>
                                  <p:childTnLst>
                                    <p:set>
                                      <p:cBhvr>
                                        <p:cTn id="24" dur="1" fill="hold">
                                          <p:stCondLst>
                                            <p:cond delay="0"/>
                                          </p:stCondLst>
                                        </p:cTn>
                                        <p:tgtEl>
                                          <p:spTgt spid="84"/>
                                        </p:tgtEl>
                                        <p:attrNameLst>
                                          <p:attrName>style.visibility</p:attrName>
                                        </p:attrNameLst>
                                      </p:cBhvr>
                                      <p:to>
                                        <p:strVal val="visible"/>
                                      </p:to>
                                    </p:set>
                                    <p:anim calcmode="lin" valueType="num">
                                      <p:cBhvr additive="base">
                                        <p:cTn id="25" dur="500" fill="hold"/>
                                        <p:tgtEl>
                                          <p:spTgt spid="84"/>
                                        </p:tgtEl>
                                        <p:attrNameLst>
                                          <p:attrName>ppt_x</p:attrName>
                                        </p:attrNameLst>
                                      </p:cBhvr>
                                      <p:tavLst>
                                        <p:tav tm="0">
                                          <p:val>
                                            <p:strVal val="1+#ppt_w/2"/>
                                          </p:val>
                                        </p:tav>
                                        <p:tav tm="100000">
                                          <p:val>
                                            <p:strVal val="#ppt_x"/>
                                          </p:val>
                                        </p:tav>
                                      </p:tavLst>
                                    </p:anim>
                                    <p:anim calcmode="lin" valueType="num">
                                      <p:cBhvr additive="base">
                                        <p:cTn id="26" dur="500" fill="hold"/>
                                        <p:tgtEl>
                                          <p:spTgt spid="84"/>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anim calcmode="lin" valueType="num">
                                      <p:cBhvr>
                                        <p:cTn id="31" dur="500" fill="hold"/>
                                        <p:tgtEl>
                                          <p:spTgt spid="71"/>
                                        </p:tgtEl>
                                        <p:attrNameLst>
                                          <p:attrName>ppt_x</p:attrName>
                                        </p:attrNameLst>
                                      </p:cBhvr>
                                      <p:tavLst>
                                        <p:tav tm="0">
                                          <p:val>
                                            <p:strVal val="#ppt_x"/>
                                          </p:val>
                                        </p:tav>
                                        <p:tav tm="100000">
                                          <p:val>
                                            <p:strVal val="#ppt_x"/>
                                          </p:val>
                                        </p:tav>
                                      </p:tavLst>
                                    </p:anim>
                                    <p:anim calcmode="lin" valueType="num">
                                      <p:cBhvr>
                                        <p:cTn id="32" dur="500" fill="hold"/>
                                        <p:tgtEl>
                                          <p:spTgt spid="71"/>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2" presetClass="entr" presetSubtype="8"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additive="base">
                                        <p:cTn id="36" dur="500" fill="hold"/>
                                        <p:tgtEl>
                                          <p:spTgt spid="76"/>
                                        </p:tgtEl>
                                        <p:attrNameLst>
                                          <p:attrName>ppt_x</p:attrName>
                                        </p:attrNameLst>
                                      </p:cBhvr>
                                      <p:tavLst>
                                        <p:tav tm="0">
                                          <p:val>
                                            <p:strVal val="0-#ppt_w/2"/>
                                          </p:val>
                                        </p:tav>
                                        <p:tav tm="100000">
                                          <p:val>
                                            <p:strVal val="#ppt_x"/>
                                          </p:val>
                                        </p:tav>
                                      </p:tavLst>
                                    </p:anim>
                                    <p:anim calcmode="lin" valueType="num">
                                      <p:cBhvr additive="base">
                                        <p:cTn id="37" dur="500" fill="hold"/>
                                        <p:tgtEl>
                                          <p:spTgt spid="76"/>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additive="base">
                                        <p:cTn id="40" dur="500" fill="hold"/>
                                        <p:tgtEl>
                                          <p:spTgt spid="77"/>
                                        </p:tgtEl>
                                        <p:attrNameLst>
                                          <p:attrName>ppt_x</p:attrName>
                                        </p:attrNameLst>
                                      </p:cBhvr>
                                      <p:tavLst>
                                        <p:tav tm="0">
                                          <p:val>
                                            <p:strVal val="1+#ppt_w/2"/>
                                          </p:val>
                                        </p:tav>
                                        <p:tav tm="100000">
                                          <p:val>
                                            <p:strVal val="#ppt_x"/>
                                          </p:val>
                                        </p:tav>
                                      </p:tavLst>
                                    </p:anim>
                                    <p:anim calcmode="lin" valueType="num">
                                      <p:cBhvr additive="base">
                                        <p:cTn id="41" dur="500" fill="hold"/>
                                        <p:tgtEl>
                                          <p:spTgt spid="77"/>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200"/>
                                  </p:stCondLst>
                                  <p:childTnLst>
                                    <p:set>
                                      <p:cBhvr>
                                        <p:cTn id="43" dur="1" fill="hold">
                                          <p:stCondLst>
                                            <p:cond delay="0"/>
                                          </p:stCondLst>
                                        </p:cTn>
                                        <p:tgtEl>
                                          <p:spTgt spid="81"/>
                                        </p:tgtEl>
                                        <p:attrNameLst>
                                          <p:attrName>style.visibility</p:attrName>
                                        </p:attrNameLst>
                                      </p:cBhvr>
                                      <p:to>
                                        <p:strVal val="visible"/>
                                      </p:to>
                                    </p:set>
                                    <p:anim calcmode="lin" valueType="num">
                                      <p:cBhvr additive="base">
                                        <p:cTn id="44" dur="500" fill="hold"/>
                                        <p:tgtEl>
                                          <p:spTgt spid="81"/>
                                        </p:tgtEl>
                                        <p:attrNameLst>
                                          <p:attrName>ppt_x</p:attrName>
                                        </p:attrNameLst>
                                      </p:cBhvr>
                                      <p:tavLst>
                                        <p:tav tm="0">
                                          <p:val>
                                            <p:strVal val="0-#ppt_w/2"/>
                                          </p:val>
                                        </p:tav>
                                        <p:tav tm="100000">
                                          <p:val>
                                            <p:strVal val="#ppt_x"/>
                                          </p:val>
                                        </p:tav>
                                      </p:tavLst>
                                    </p:anim>
                                    <p:anim calcmode="lin" valueType="num">
                                      <p:cBhvr additive="base">
                                        <p:cTn id="45" dur="500" fill="hold"/>
                                        <p:tgtEl>
                                          <p:spTgt spid="81"/>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00"/>
                                  </p:stCondLst>
                                  <p:childTnLst>
                                    <p:set>
                                      <p:cBhvr>
                                        <p:cTn id="47" dur="1" fill="hold">
                                          <p:stCondLst>
                                            <p:cond delay="0"/>
                                          </p:stCondLst>
                                        </p:cTn>
                                        <p:tgtEl>
                                          <p:spTgt spid="87"/>
                                        </p:tgtEl>
                                        <p:attrNameLst>
                                          <p:attrName>style.visibility</p:attrName>
                                        </p:attrNameLst>
                                      </p:cBhvr>
                                      <p:to>
                                        <p:strVal val="visible"/>
                                      </p:to>
                                    </p:set>
                                    <p:anim calcmode="lin" valueType="num">
                                      <p:cBhvr additive="base">
                                        <p:cTn id="48" dur="500" fill="hold"/>
                                        <p:tgtEl>
                                          <p:spTgt spid="87"/>
                                        </p:tgtEl>
                                        <p:attrNameLst>
                                          <p:attrName>ppt_x</p:attrName>
                                        </p:attrNameLst>
                                      </p:cBhvr>
                                      <p:tavLst>
                                        <p:tav tm="0">
                                          <p:val>
                                            <p:strVal val="1+#ppt_w/2"/>
                                          </p:val>
                                        </p:tav>
                                        <p:tav tm="100000">
                                          <p:val>
                                            <p:strVal val="#ppt_x"/>
                                          </p:val>
                                        </p:tav>
                                      </p:tavLst>
                                    </p:anim>
                                    <p:anim calcmode="lin" valueType="num">
                                      <p:cBhvr additive="base">
                                        <p:cTn id="49" dur="500" fill="hold"/>
                                        <p:tgtEl>
                                          <p:spTgt spid="87"/>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751233" y="477466"/>
            <a:ext cx="2687949" cy="553998"/>
          </a:xfrm>
          <a:prstGeom prst="rect">
            <a:avLst/>
          </a:prstGeom>
          <a:noFill/>
        </p:spPr>
        <p:txBody>
          <a:bodyPr wrap="square" lIns="0" tIns="0" rIns="0" bIns="0" rtlCol="0">
            <a:spAutoFit/>
          </a:bodyPr>
          <a:lstStyle/>
          <a:p>
            <a:pPr algn="ctr"/>
            <a:r>
              <a:rPr lang="zh-CN" altLang="en-US" sz="3600" b="1" dirty="0">
                <a:latin typeface="微软雅黑" panose="020B0503020204020204" pitchFamily="34" charset="-122"/>
                <a:ea typeface="微软雅黑" panose="020B0503020204020204" pitchFamily="34" charset="-122"/>
              </a:rPr>
              <a:t>工作内容</a:t>
            </a:r>
            <a:endParaRPr lang="zh-CN" altLang="en-US" dirty="0">
              <a:latin typeface="微软雅黑" panose="020B0503020204020204" pitchFamily="34" charset="-122"/>
              <a:ea typeface="微软雅黑" panose="020B0503020204020204" pitchFamily="34" charset="-122"/>
            </a:endParaRPr>
          </a:p>
        </p:txBody>
      </p:sp>
      <p:sp>
        <p:nvSpPr>
          <p:cNvPr id="99" name="TextBox 9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grpSp>
        <p:nvGrpSpPr>
          <p:cNvPr id="57" name="组合 56"/>
          <p:cNvGrpSpPr/>
          <p:nvPr/>
        </p:nvGrpSpPr>
        <p:grpSpPr>
          <a:xfrm>
            <a:off x="4232170" y="1453583"/>
            <a:ext cx="2257568" cy="1575385"/>
            <a:chOff x="467623" y="1600608"/>
            <a:chExt cx="2257568" cy="1575385"/>
          </a:xfrm>
        </p:grpSpPr>
        <p:sp>
          <p:nvSpPr>
            <p:cNvPr id="58" name="圆角矩形 57"/>
            <p:cNvSpPr/>
            <p:nvPr/>
          </p:nvSpPr>
          <p:spPr>
            <a:xfrm rot="18900000">
              <a:off x="467623" y="1966844"/>
              <a:ext cx="2257568" cy="746074"/>
            </a:xfrm>
            <a:prstGeom prst="roundRect">
              <a:avLst>
                <a:gd name="adj" fmla="val 50000"/>
              </a:avLst>
            </a:prstGeom>
            <a:gradFill flip="none" rotWithShape="1">
              <a:gsLst>
                <a:gs pos="0">
                  <a:schemeClr val="bg1"/>
                </a:gs>
                <a:gs pos="100000">
                  <a:srgbClr val="E0E0E0"/>
                </a:gs>
              </a:gsLst>
              <a:lin ang="5400000" scaled="1"/>
              <a:tileRect/>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59" name="椭圆 58"/>
            <p:cNvSpPr/>
            <p:nvPr/>
          </p:nvSpPr>
          <p:spPr>
            <a:xfrm flipH="1">
              <a:off x="767738" y="2550806"/>
              <a:ext cx="625187" cy="625187"/>
            </a:xfrm>
            <a:prstGeom prst="ellipse">
              <a:avLst/>
            </a:prstGeom>
            <a:solidFill>
              <a:srgbClr val="0070C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00" name="矩形 99"/>
            <p:cNvSpPr/>
            <p:nvPr/>
          </p:nvSpPr>
          <p:spPr>
            <a:xfrm rot="18900000">
              <a:off x="794033" y="2736350"/>
              <a:ext cx="572594"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4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1" name="矩形 100"/>
            <p:cNvSpPr/>
            <p:nvPr/>
          </p:nvSpPr>
          <p:spPr>
            <a:xfrm rot="18900000">
              <a:off x="1135545" y="2148836"/>
              <a:ext cx="1005403"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工作名称</a:t>
              </a:r>
            </a:p>
          </p:txBody>
        </p:sp>
        <p:sp>
          <p:nvSpPr>
            <p:cNvPr id="102" name="KSO_Shape"/>
            <p:cNvSpPr/>
            <p:nvPr/>
          </p:nvSpPr>
          <p:spPr bwMode="auto">
            <a:xfrm>
              <a:off x="1972314" y="1600608"/>
              <a:ext cx="364486" cy="350512"/>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3898206" y="3190605"/>
            <a:ext cx="2257568" cy="1580335"/>
            <a:chOff x="498658" y="3970152"/>
            <a:chExt cx="2257568" cy="1580335"/>
          </a:xfrm>
        </p:grpSpPr>
        <p:sp>
          <p:nvSpPr>
            <p:cNvPr id="104" name="圆角矩形 103"/>
            <p:cNvSpPr/>
            <p:nvPr/>
          </p:nvSpPr>
          <p:spPr>
            <a:xfrm rot="18900000">
              <a:off x="498658" y="4436314"/>
              <a:ext cx="2257568" cy="746074"/>
            </a:xfrm>
            <a:prstGeom prst="roundRect">
              <a:avLst>
                <a:gd name="adj" fmla="val 50000"/>
              </a:avLst>
            </a:prstGeom>
            <a:gradFill flip="none" rotWithShape="1">
              <a:gsLst>
                <a:gs pos="0">
                  <a:schemeClr val="bg1"/>
                </a:gs>
                <a:gs pos="100000">
                  <a:srgbClr val="E0E0E0"/>
                </a:gs>
              </a:gsLst>
              <a:lin ang="5400000" scaled="1"/>
              <a:tileRect/>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grpSp>
          <p:nvGrpSpPr>
            <p:cNvPr id="105" name="组合 104"/>
            <p:cNvGrpSpPr/>
            <p:nvPr/>
          </p:nvGrpSpPr>
          <p:grpSpPr>
            <a:xfrm>
              <a:off x="1841564" y="3970152"/>
              <a:ext cx="625187" cy="625187"/>
              <a:chOff x="798773" y="5020276"/>
              <a:chExt cx="625187" cy="625187"/>
            </a:xfrm>
          </p:grpSpPr>
          <p:sp>
            <p:nvSpPr>
              <p:cNvPr id="108" name="椭圆 107"/>
              <p:cNvSpPr/>
              <p:nvPr/>
            </p:nvSpPr>
            <p:spPr>
              <a:xfrm flipH="1">
                <a:off x="798773" y="5020276"/>
                <a:ext cx="625187" cy="625187"/>
              </a:xfrm>
              <a:prstGeom prst="ellipse">
                <a:avLst/>
              </a:prstGeom>
              <a:solidFill>
                <a:srgbClr val="0070C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09" name="矩形 108"/>
              <p:cNvSpPr/>
              <p:nvPr/>
            </p:nvSpPr>
            <p:spPr>
              <a:xfrm rot="18900000">
                <a:off x="825068" y="5205820"/>
                <a:ext cx="572594"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80%</a:t>
                </a:r>
                <a:endParaRPr lang="zh-CN" altLang="en-US" sz="14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06" name="矩形 105"/>
            <p:cNvSpPr/>
            <p:nvPr/>
          </p:nvSpPr>
          <p:spPr>
            <a:xfrm rot="18900000">
              <a:off x="1064254" y="4695226"/>
              <a:ext cx="1005403"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工作名称</a:t>
              </a:r>
            </a:p>
          </p:txBody>
        </p:sp>
        <p:sp>
          <p:nvSpPr>
            <p:cNvPr id="107" name="KSO_Shape"/>
            <p:cNvSpPr/>
            <p:nvPr/>
          </p:nvSpPr>
          <p:spPr bwMode="auto">
            <a:xfrm>
              <a:off x="900862" y="5247065"/>
              <a:ext cx="373190" cy="303422"/>
            </a:xfrm>
            <a:custGeom>
              <a:avLst/>
              <a:gdLst>
                <a:gd name="T0" fmla="*/ 651924 w 6442393"/>
                <a:gd name="T1" fmla="*/ 577512 h 5234968"/>
                <a:gd name="T2" fmla="*/ 900199 w 6442393"/>
                <a:gd name="T3" fmla="*/ 1116181 h 5234968"/>
                <a:gd name="T4" fmla="*/ 1148473 w 6442393"/>
                <a:gd name="T5" fmla="*/ 577512 h 5234968"/>
                <a:gd name="T6" fmla="*/ 900199 w 6442393"/>
                <a:gd name="T7" fmla="*/ 618930 h 5234968"/>
                <a:gd name="T8" fmla="*/ 1518895 w 6442393"/>
                <a:gd name="T9" fmla="*/ 516204 h 5234968"/>
                <a:gd name="T10" fmla="*/ 1270621 w 6442393"/>
                <a:gd name="T11" fmla="*/ 556920 h 5234968"/>
                <a:gd name="T12" fmla="*/ 1021879 w 6442393"/>
                <a:gd name="T13" fmla="*/ 1095823 h 5234968"/>
                <a:gd name="T14" fmla="*/ 281502 w 6442393"/>
                <a:gd name="T15" fmla="*/ 516204 h 5234968"/>
                <a:gd name="T16" fmla="*/ 778519 w 6442393"/>
                <a:gd name="T17" fmla="*/ 1095823 h 5234968"/>
                <a:gd name="T18" fmla="*/ 529776 w 6442393"/>
                <a:gd name="T19" fmla="*/ 556920 h 5234968"/>
                <a:gd name="T20" fmla="*/ 900199 w 6442393"/>
                <a:gd name="T21" fmla="*/ 253422 h 5234968"/>
                <a:gd name="T22" fmla="*/ 748098 w 6442393"/>
                <a:gd name="T23" fmla="*/ 481338 h 5234968"/>
                <a:gd name="T24" fmla="*/ 900199 w 6442393"/>
                <a:gd name="T25" fmla="*/ 506142 h 5234968"/>
                <a:gd name="T26" fmla="*/ 1052299 w 6442393"/>
                <a:gd name="T27" fmla="*/ 481338 h 5234968"/>
                <a:gd name="T28" fmla="*/ 1382473 w 6442393"/>
                <a:gd name="T29" fmla="*/ 209196 h 5234968"/>
                <a:gd name="T30" fmla="*/ 1237777 w 6442393"/>
                <a:gd name="T31" fmla="*/ 449966 h 5234968"/>
                <a:gd name="T32" fmla="*/ 1236274 w 6442393"/>
                <a:gd name="T33" fmla="*/ 450216 h 5234968"/>
                <a:gd name="T34" fmla="*/ 1236102 w 6442393"/>
                <a:gd name="T35" fmla="*/ 450216 h 5234968"/>
                <a:gd name="T36" fmla="*/ 1236105 w 6442393"/>
                <a:gd name="T37" fmla="*/ 450245 h 5234968"/>
                <a:gd name="T38" fmla="*/ 1236274 w 6442393"/>
                <a:gd name="T39" fmla="*/ 450216 h 5234968"/>
                <a:gd name="T40" fmla="*/ 1237627 w 6442393"/>
                <a:gd name="T41" fmla="*/ 450216 h 5234968"/>
                <a:gd name="T42" fmla="*/ 1237777 w 6442393"/>
                <a:gd name="T43" fmla="*/ 449966 h 5234968"/>
                <a:gd name="T44" fmla="*/ 1535509 w 6442393"/>
                <a:gd name="T45" fmla="*/ 400374 h 5234968"/>
                <a:gd name="T46" fmla="*/ 418158 w 6442393"/>
                <a:gd name="T47" fmla="*/ 209196 h 5234968"/>
                <a:gd name="T48" fmla="*/ 264888 w 6442393"/>
                <a:gd name="T49" fmla="*/ 400374 h 5234968"/>
                <a:gd name="T50" fmla="*/ 562361 w 6442393"/>
                <a:gd name="T51" fmla="*/ 449923 h 5234968"/>
                <a:gd name="T52" fmla="*/ 562536 w 6442393"/>
                <a:gd name="T53" fmla="*/ 450216 h 5234968"/>
                <a:gd name="T54" fmla="*/ 563962 w 6442393"/>
                <a:gd name="T55" fmla="*/ 450216 h 5234968"/>
                <a:gd name="T56" fmla="*/ 563956 w 6442393"/>
                <a:gd name="T57" fmla="*/ 450189 h 5234968"/>
                <a:gd name="T58" fmla="*/ 562361 w 6442393"/>
                <a:gd name="T59" fmla="*/ 449923 h 5234968"/>
                <a:gd name="T60" fmla="*/ 956592 w 6442393"/>
                <a:gd name="T61" fmla="*/ 168714 h 5234968"/>
                <a:gd name="T62" fmla="*/ 1134199 w 6442393"/>
                <a:gd name="T63" fmla="*/ 435240 h 5234968"/>
                <a:gd name="T64" fmla="*/ 1294021 w 6442393"/>
                <a:gd name="T65" fmla="*/ 168714 h 5234968"/>
                <a:gd name="T66" fmla="*/ 506610 w 6442393"/>
                <a:gd name="T67" fmla="*/ 168714 h 5234968"/>
                <a:gd name="T68" fmla="*/ 666432 w 6442393"/>
                <a:gd name="T69" fmla="*/ 435240 h 5234968"/>
                <a:gd name="T70" fmla="*/ 843805 w 6442393"/>
                <a:gd name="T71" fmla="*/ 168714 h 5234968"/>
                <a:gd name="T72" fmla="*/ 337428 w 6442393"/>
                <a:gd name="T73" fmla="*/ 0 h 5234968"/>
                <a:gd name="T74" fmla="*/ 1463203 w 6442393"/>
                <a:gd name="T75" fmla="*/ 0 h 5234968"/>
                <a:gd name="T76" fmla="*/ 1800397 w 6442393"/>
                <a:gd name="T77" fmla="*/ 450216 h 5234968"/>
                <a:gd name="T78" fmla="*/ 900199 w 6442393"/>
                <a:gd name="T79" fmla="*/ 1462969 h 5234968"/>
                <a:gd name="T80" fmla="*/ 0 w 6442393"/>
                <a:gd name="T81" fmla="*/ 450216 h 52349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42393" h="5234968">
                  <a:moveTo>
                    <a:pt x="2332793" y="2066523"/>
                  </a:moveTo>
                  <a:lnTo>
                    <a:pt x="3221197" y="3994050"/>
                  </a:lnTo>
                  <a:lnTo>
                    <a:pt x="4109600" y="2066523"/>
                  </a:lnTo>
                  <a:lnTo>
                    <a:pt x="3221197" y="2214730"/>
                  </a:lnTo>
                  <a:lnTo>
                    <a:pt x="2332793" y="2066523"/>
                  </a:lnTo>
                  <a:close/>
                  <a:moveTo>
                    <a:pt x="5435089" y="1847143"/>
                  </a:moveTo>
                  <a:lnTo>
                    <a:pt x="4546685" y="1992838"/>
                  </a:lnTo>
                  <a:lnTo>
                    <a:pt x="3656607" y="3921202"/>
                  </a:lnTo>
                  <a:lnTo>
                    <a:pt x="5435089" y="1847143"/>
                  </a:lnTo>
                  <a:close/>
                  <a:moveTo>
                    <a:pt x="1007304" y="1847143"/>
                  </a:moveTo>
                  <a:lnTo>
                    <a:pt x="2785787" y="3921202"/>
                  </a:lnTo>
                  <a:lnTo>
                    <a:pt x="1895708" y="1992838"/>
                  </a:lnTo>
                  <a:lnTo>
                    <a:pt x="1007304" y="1847143"/>
                  </a:lnTo>
                  <a:close/>
                  <a:moveTo>
                    <a:pt x="3221197" y="906825"/>
                  </a:moveTo>
                  <a:lnTo>
                    <a:pt x="2676934" y="1722382"/>
                  </a:lnTo>
                  <a:lnTo>
                    <a:pt x="3221197" y="1811138"/>
                  </a:lnTo>
                  <a:lnTo>
                    <a:pt x="3765459" y="1722382"/>
                  </a:lnTo>
                  <a:lnTo>
                    <a:pt x="3221197" y="906825"/>
                  </a:lnTo>
                  <a:close/>
                  <a:moveTo>
                    <a:pt x="4946927" y="748570"/>
                  </a:moveTo>
                  <a:lnTo>
                    <a:pt x="4429161" y="1610121"/>
                  </a:lnTo>
                  <a:lnTo>
                    <a:pt x="4423781" y="1611017"/>
                  </a:lnTo>
                  <a:lnTo>
                    <a:pt x="4423167" y="1611017"/>
                  </a:lnTo>
                  <a:lnTo>
                    <a:pt x="4423178" y="1611118"/>
                  </a:lnTo>
                  <a:lnTo>
                    <a:pt x="4423781" y="1611017"/>
                  </a:lnTo>
                  <a:lnTo>
                    <a:pt x="4428622" y="1611017"/>
                  </a:lnTo>
                  <a:lnTo>
                    <a:pt x="4429161" y="1610121"/>
                  </a:lnTo>
                  <a:lnTo>
                    <a:pt x="5494539" y="1432667"/>
                  </a:lnTo>
                  <a:lnTo>
                    <a:pt x="4946927" y="748570"/>
                  </a:lnTo>
                  <a:close/>
                  <a:moveTo>
                    <a:pt x="1496303" y="748570"/>
                  </a:moveTo>
                  <a:lnTo>
                    <a:pt x="947854" y="1432667"/>
                  </a:lnTo>
                  <a:lnTo>
                    <a:pt x="2012305" y="1609967"/>
                  </a:lnTo>
                  <a:lnTo>
                    <a:pt x="2012934" y="1611017"/>
                  </a:lnTo>
                  <a:lnTo>
                    <a:pt x="2018036" y="1611017"/>
                  </a:lnTo>
                  <a:lnTo>
                    <a:pt x="2018015" y="1610918"/>
                  </a:lnTo>
                  <a:lnTo>
                    <a:pt x="2012305" y="1609967"/>
                  </a:lnTo>
                  <a:lnTo>
                    <a:pt x="1496303" y="748570"/>
                  </a:lnTo>
                  <a:close/>
                  <a:moveTo>
                    <a:pt x="3422992" y="603713"/>
                  </a:moveTo>
                  <a:lnTo>
                    <a:pt x="4058524" y="1557428"/>
                  </a:lnTo>
                  <a:lnTo>
                    <a:pt x="4630418" y="603713"/>
                  </a:lnTo>
                  <a:lnTo>
                    <a:pt x="3422992" y="603713"/>
                  </a:lnTo>
                  <a:close/>
                  <a:moveTo>
                    <a:pt x="1812813" y="603713"/>
                  </a:moveTo>
                  <a:lnTo>
                    <a:pt x="2384707" y="1557428"/>
                  </a:lnTo>
                  <a:lnTo>
                    <a:pt x="3019401" y="603713"/>
                  </a:lnTo>
                  <a:lnTo>
                    <a:pt x="1812813" y="603713"/>
                  </a:lnTo>
                  <a:close/>
                  <a:moveTo>
                    <a:pt x="1207426" y="0"/>
                  </a:moveTo>
                  <a:lnTo>
                    <a:pt x="5235805" y="0"/>
                  </a:lnTo>
                  <a:lnTo>
                    <a:pt x="6442393" y="1611017"/>
                  </a:lnTo>
                  <a:lnTo>
                    <a:pt x="3221197" y="5234968"/>
                  </a:lnTo>
                  <a:lnTo>
                    <a:pt x="0" y="1611017"/>
                  </a:lnTo>
                  <a:lnTo>
                    <a:pt x="1207426" y="0"/>
                  </a:lnTo>
                  <a:close/>
                </a:path>
              </a:pathLst>
            </a:custGeom>
            <a:solidFill>
              <a:schemeClr val="bg1">
                <a:lumMod val="50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grpSp>
      <p:sp>
        <p:nvSpPr>
          <p:cNvPr id="110" name="任意多边形 109"/>
          <p:cNvSpPr/>
          <p:nvPr/>
        </p:nvSpPr>
        <p:spPr>
          <a:xfrm rot="2250102">
            <a:off x="3017186" y="3216130"/>
            <a:ext cx="5898369" cy="1278942"/>
          </a:xfrm>
          <a:custGeom>
            <a:avLst/>
            <a:gdLst>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529391 w 5390588"/>
              <a:gd name="connsiteY60" fmla="*/ 247056 h 1278942"/>
              <a:gd name="connsiteX61" fmla="*/ 529391 w 5390588"/>
              <a:gd name="connsiteY61" fmla="*/ 252293 h 1278942"/>
              <a:gd name="connsiteX62" fmla="*/ 0 w 5390588"/>
              <a:gd name="connsiteY62" fmla="*/ 252293 h 1278942"/>
              <a:gd name="connsiteX0-1" fmla="*/ 0 w 5390588"/>
              <a:gd name="connsiteY0-2" fmla="*/ 203650 h 1278942"/>
              <a:gd name="connsiteX1-3" fmla="*/ 529391 w 5390588"/>
              <a:gd name="connsiteY1-4" fmla="*/ 203650 h 1278942"/>
              <a:gd name="connsiteX2-5" fmla="*/ 529391 w 5390588"/>
              <a:gd name="connsiteY2-6" fmla="*/ 206916 h 1278942"/>
              <a:gd name="connsiteX3-7" fmla="*/ 666642 w 5390588"/>
              <a:gd name="connsiteY3-8" fmla="*/ 207797 h 1278942"/>
              <a:gd name="connsiteX4-9" fmla="*/ 829333 w 5390588"/>
              <a:gd name="connsiteY4-10" fmla="*/ 372586 h 1278942"/>
              <a:gd name="connsiteX5-11" fmla="*/ 823477 w 5390588"/>
              <a:gd name="connsiteY5-12" fmla="*/ 529189 h 1278942"/>
              <a:gd name="connsiteX6-13" fmla="*/ 1039160 w 5390588"/>
              <a:gd name="connsiteY6-14" fmla="*/ 892787 h 1278942"/>
              <a:gd name="connsiteX7-15" fmla="*/ 1590345 w 5390588"/>
              <a:gd name="connsiteY7-16" fmla="*/ 935139 h 1278942"/>
              <a:gd name="connsiteX8-17" fmla="*/ 1874201 w 5390588"/>
              <a:gd name="connsiteY8-18" fmla="*/ 537589 h 1278942"/>
              <a:gd name="connsiteX9-19" fmla="*/ 1877625 w 5390588"/>
              <a:gd name="connsiteY9-20" fmla="*/ 489658 h 1278942"/>
              <a:gd name="connsiteX10-21" fmla="*/ 1876158 w 5390588"/>
              <a:gd name="connsiteY10-22" fmla="*/ 489476 h 1278942"/>
              <a:gd name="connsiteX11-23" fmla="*/ 1878497 w 5390588"/>
              <a:gd name="connsiteY11-24" fmla="*/ 477447 h 1278942"/>
              <a:gd name="connsiteX12-25" fmla="*/ 1879461 w 5390588"/>
              <a:gd name="connsiteY12-26" fmla="*/ 463957 h 1278942"/>
              <a:gd name="connsiteX13-27" fmla="*/ 1881121 w 5390588"/>
              <a:gd name="connsiteY13-28" fmla="*/ 463960 h 1278942"/>
              <a:gd name="connsiteX14-29" fmla="*/ 1890813 w 5390588"/>
              <a:gd name="connsiteY14-30" fmla="*/ 414129 h 1278942"/>
              <a:gd name="connsiteX15-31" fmla="*/ 2231559 w 5390588"/>
              <a:gd name="connsiteY15-32" fmla="*/ 36516 h 1278942"/>
              <a:gd name="connsiteX16-33" fmla="*/ 2798190 w 5390588"/>
              <a:gd name="connsiteY16-34" fmla="*/ 138559 h 1278942"/>
              <a:gd name="connsiteX17-35" fmla="*/ 2985795 w 5390588"/>
              <a:gd name="connsiteY17-36" fmla="*/ 611320 h 1278942"/>
              <a:gd name="connsiteX18-37" fmla="*/ 2973287 w 5390588"/>
              <a:gd name="connsiteY18-38" fmla="*/ 686789 h 1278942"/>
              <a:gd name="connsiteX19-39" fmla="*/ 2971841 w 5390588"/>
              <a:gd name="connsiteY19-40" fmla="*/ 743454 h 1278942"/>
              <a:gd name="connsiteX20-41" fmla="*/ 3206765 w 5390588"/>
              <a:gd name="connsiteY20-42" fmla="*/ 1161349 h 1278942"/>
              <a:gd name="connsiteX21-43" fmla="*/ 3748785 w 5390588"/>
              <a:gd name="connsiteY21-44" fmla="*/ 1189539 h 1278942"/>
              <a:gd name="connsiteX22-45" fmla="*/ 4025791 w 5390588"/>
              <a:gd name="connsiteY22-46" fmla="*/ 798268 h 1278942"/>
              <a:gd name="connsiteX23-47" fmla="*/ 4030339 w 5390588"/>
              <a:gd name="connsiteY23-48" fmla="*/ 740379 h 1278942"/>
              <a:gd name="connsiteX24-49" fmla="*/ 4025977 w 5390588"/>
              <a:gd name="connsiteY24-50" fmla="*/ 739554 h 1278942"/>
              <a:gd name="connsiteX25-51" fmla="*/ 4232166 w 5390588"/>
              <a:gd name="connsiteY25-52" fmla="*/ 402536 h 1278942"/>
              <a:gd name="connsiteX26-53" fmla="*/ 4609810 w 5390588"/>
              <a:gd name="connsiteY26-54" fmla="*/ 286427 h 1278942"/>
              <a:gd name="connsiteX27-55" fmla="*/ 5115824 w 5390588"/>
              <a:gd name="connsiteY27-56" fmla="*/ 707333 h 1278942"/>
              <a:gd name="connsiteX28-57" fmla="*/ 5131067 w 5390588"/>
              <a:gd name="connsiteY28-58" fmla="*/ 806333 h 1278942"/>
              <a:gd name="connsiteX29-59" fmla="*/ 5135113 w 5390588"/>
              <a:gd name="connsiteY29-60" fmla="*/ 806564 h 1278942"/>
              <a:gd name="connsiteX30-61" fmla="*/ 5126192 w 5390588"/>
              <a:gd name="connsiteY30-62" fmla="*/ 913040 h 1278942"/>
              <a:gd name="connsiteX31-63" fmla="*/ 5236410 w 5390588"/>
              <a:gd name="connsiteY31-64" fmla="*/ 1043417 h 1278942"/>
              <a:gd name="connsiteX32-65" fmla="*/ 5390588 w 5390588"/>
              <a:gd name="connsiteY32-66" fmla="*/ 1056335 h 1278942"/>
              <a:gd name="connsiteX33-67" fmla="*/ 5388416 w 5390588"/>
              <a:gd name="connsiteY33-68" fmla="*/ 1096439 h 1278942"/>
              <a:gd name="connsiteX34-69" fmla="*/ 5237261 w 5390588"/>
              <a:gd name="connsiteY34-70" fmla="*/ 1083708 h 1278942"/>
              <a:gd name="connsiteX35-71" fmla="*/ 5087837 w 5390588"/>
              <a:gd name="connsiteY35-72" fmla="*/ 906801 h 1278942"/>
              <a:gd name="connsiteX36-73" fmla="*/ 5096462 w 5390588"/>
              <a:gd name="connsiteY36-74" fmla="*/ 804356 h 1278942"/>
              <a:gd name="connsiteX37-75" fmla="*/ 5098635 w 5390588"/>
              <a:gd name="connsiteY37-76" fmla="*/ 804481 h 1278942"/>
              <a:gd name="connsiteX38-77" fmla="*/ 5084876 w 5390588"/>
              <a:gd name="connsiteY38-78" fmla="*/ 715118 h 1278942"/>
              <a:gd name="connsiteX39-79" fmla="*/ 4607786 w 5390588"/>
              <a:gd name="connsiteY39-80" fmla="*/ 318272 h 1278942"/>
              <a:gd name="connsiteX40-81" fmla="*/ 4084307 w 5390588"/>
              <a:gd name="connsiteY40-82" fmla="*/ 651549 h 1278942"/>
              <a:gd name="connsiteX41-83" fmla="*/ 4058397 w 5390588"/>
              <a:gd name="connsiteY41-84" fmla="*/ 741768 h 1278942"/>
              <a:gd name="connsiteX42-85" fmla="*/ 4053635 w 5390588"/>
              <a:gd name="connsiteY42-86" fmla="*/ 802385 h 1278942"/>
              <a:gd name="connsiteX43-87" fmla="*/ 3761921 w 5390588"/>
              <a:gd name="connsiteY43-88" fmla="*/ 1214432 h 1278942"/>
              <a:gd name="connsiteX44-89" fmla="*/ 3191121 w 5390588"/>
              <a:gd name="connsiteY44-90" fmla="*/ 1184745 h 1278942"/>
              <a:gd name="connsiteX45-91" fmla="*/ 2945665 w 5390588"/>
              <a:gd name="connsiteY45-92" fmla="*/ 668562 h 1278942"/>
              <a:gd name="connsiteX46-93" fmla="*/ 2947591 w 5390588"/>
              <a:gd name="connsiteY46-94" fmla="*/ 668744 h 1278942"/>
              <a:gd name="connsiteX47-95" fmla="*/ 2957555 w 5390588"/>
              <a:gd name="connsiteY47-96" fmla="*/ 608620 h 1278942"/>
              <a:gd name="connsiteX48-97" fmla="*/ 2779484 w 5390588"/>
              <a:gd name="connsiteY48-98" fmla="*/ 159884 h 1278942"/>
              <a:gd name="connsiteX49-99" fmla="*/ 2241650 w 5390588"/>
              <a:gd name="connsiteY49-100" fmla="*/ 63029 h 1278942"/>
              <a:gd name="connsiteX50-101" fmla="*/ 1918221 w 5390588"/>
              <a:gd name="connsiteY50-102" fmla="*/ 421451 h 1278942"/>
              <a:gd name="connsiteX51-103" fmla="*/ 1906250 w 5390588"/>
              <a:gd name="connsiteY51-104" fmla="*/ 482996 h 1278942"/>
              <a:gd name="connsiteX52-105" fmla="*/ 1902067 w 5390588"/>
              <a:gd name="connsiteY52-106" fmla="*/ 541550 h 1278942"/>
              <a:gd name="connsiteX53-107" fmla="*/ 1603140 w 5390588"/>
              <a:gd name="connsiteY53-108" fmla="*/ 960209 h 1278942"/>
              <a:gd name="connsiteX54-109" fmla="*/ 1022686 w 5390588"/>
              <a:gd name="connsiteY54-110" fmla="*/ 915607 h 1278942"/>
              <a:gd name="connsiteX55-111" fmla="*/ 795552 w 5390588"/>
              <a:gd name="connsiteY55-112" fmla="*/ 532703 h 1278942"/>
              <a:gd name="connsiteX56-113" fmla="*/ 792356 w 5390588"/>
              <a:gd name="connsiteY56-114" fmla="*/ 476139 h 1278942"/>
              <a:gd name="connsiteX57-115" fmla="*/ 789967 w 5390588"/>
              <a:gd name="connsiteY57-116" fmla="*/ 476188 h 1278942"/>
              <a:gd name="connsiteX58-117" fmla="*/ 790607 w 5390588"/>
              <a:gd name="connsiteY58-118" fmla="*/ 369340 h 1278942"/>
              <a:gd name="connsiteX59-119" fmla="*/ 670615 w 5390588"/>
              <a:gd name="connsiteY59-120" fmla="*/ 247901 h 1278942"/>
              <a:gd name="connsiteX60-121" fmla="*/ 529391 w 5390588"/>
              <a:gd name="connsiteY60-122" fmla="*/ 247056 h 1278942"/>
              <a:gd name="connsiteX61-123" fmla="*/ 0 w 5390588"/>
              <a:gd name="connsiteY61-124" fmla="*/ 252293 h 1278942"/>
              <a:gd name="connsiteX62-125" fmla="*/ 0 w 5390588"/>
              <a:gd name="connsiteY62-126" fmla="*/ 203650 h 1278942"/>
              <a:gd name="connsiteX0-127" fmla="*/ 0 w 5390588"/>
              <a:gd name="connsiteY0-128" fmla="*/ 203650 h 1278942"/>
              <a:gd name="connsiteX1-129" fmla="*/ 529391 w 5390588"/>
              <a:gd name="connsiteY1-130" fmla="*/ 203650 h 1278942"/>
              <a:gd name="connsiteX2-131" fmla="*/ 529391 w 5390588"/>
              <a:gd name="connsiteY2-132" fmla="*/ 206916 h 1278942"/>
              <a:gd name="connsiteX3-133" fmla="*/ 666642 w 5390588"/>
              <a:gd name="connsiteY3-134" fmla="*/ 207797 h 1278942"/>
              <a:gd name="connsiteX4-135" fmla="*/ 829333 w 5390588"/>
              <a:gd name="connsiteY4-136" fmla="*/ 372586 h 1278942"/>
              <a:gd name="connsiteX5-137" fmla="*/ 823477 w 5390588"/>
              <a:gd name="connsiteY5-138" fmla="*/ 529189 h 1278942"/>
              <a:gd name="connsiteX6-139" fmla="*/ 1039160 w 5390588"/>
              <a:gd name="connsiteY6-140" fmla="*/ 892787 h 1278942"/>
              <a:gd name="connsiteX7-141" fmla="*/ 1590345 w 5390588"/>
              <a:gd name="connsiteY7-142" fmla="*/ 935139 h 1278942"/>
              <a:gd name="connsiteX8-143" fmla="*/ 1874201 w 5390588"/>
              <a:gd name="connsiteY8-144" fmla="*/ 537589 h 1278942"/>
              <a:gd name="connsiteX9-145" fmla="*/ 1877625 w 5390588"/>
              <a:gd name="connsiteY9-146" fmla="*/ 489658 h 1278942"/>
              <a:gd name="connsiteX10-147" fmla="*/ 1876158 w 5390588"/>
              <a:gd name="connsiteY10-148" fmla="*/ 489476 h 1278942"/>
              <a:gd name="connsiteX11-149" fmla="*/ 1878497 w 5390588"/>
              <a:gd name="connsiteY11-150" fmla="*/ 477447 h 1278942"/>
              <a:gd name="connsiteX12-151" fmla="*/ 1879461 w 5390588"/>
              <a:gd name="connsiteY12-152" fmla="*/ 463957 h 1278942"/>
              <a:gd name="connsiteX13-153" fmla="*/ 1881121 w 5390588"/>
              <a:gd name="connsiteY13-154" fmla="*/ 463960 h 1278942"/>
              <a:gd name="connsiteX14-155" fmla="*/ 1890813 w 5390588"/>
              <a:gd name="connsiteY14-156" fmla="*/ 414129 h 1278942"/>
              <a:gd name="connsiteX15-157" fmla="*/ 2231559 w 5390588"/>
              <a:gd name="connsiteY15-158" fmla="*/ 36516 h 1278942"/>
              <a:gd name="connsiteX16-159" fmla="*/ 2798190 w 5390588"/>
              <a:gd name="connsiteY16-160" fmla="*/ 138559 h 1278942"/>
              <a:gd name="connsiteX17-161" fmla="*/ 2985795 w 5390588"/>
              <a:gd name="connsiteY17-162" fmla="*/ 611320 h 1278942"/>
              <a:gd name="connsiteX18-163" fmla="*/ 2973287 w 5390588"/>
              <a:gd name="connsiteY18-164" fmla="*/ 686789 h 1278942"/>
              <a:gd name="connsiteX19-165" fmla="*/ 2971841 w 5390588"/>
              <a:gd name="connsiteY19-166" fmla="*/ 743454 h 1278942"/>
              <a:gd name="connsiteX20-167" fmla="*/ 3206765 w 5390588"/>
              <a:gd name="connsiteY20-168" fmla="*/ 1161349 h 1278942"/>
              <a:gd name="connsiteX21-169" fmla="*/ 3748785 w 5390588"/>
              <a:gd name="connsiteY21-170" fmla="*/ 1189539 h 1278942"/>
              <a:gd name="connsiteX22-171" fmla="*/ 4025791 w 5390588"/>
              <a:gd name="connsiteY22-172" fmla="*/ 798268 h 1278942"/>
              <a:gd name="connsiteX23-173" fmla="*/ 4030339 w 5390588"/>
              <a:gd name="connsiteY23-174" fmla="*/ 740379 h 1278942"/>
              <a:gd name="connsiteX24-175" fmla="*/ 4025977 w 5390588"/>
              <a:gd name="connsiteY24-176" fmla="*/ 739554 h 1278942"/>
              <a:gd name="connsiteX25-177" fmla="*/ 4232166 w 5390588"/>
              <a:gd name="connsiteY25-178" fmla="*/ 402536 h 1278942"/>
              <a:gd name="connsiteX26-179" fmla="*/ 4609810 w 5390588"/>
              <a:gd name="connsiteY26-180" fmla="*/ 286427 h 1278942"/>
              <a:gd name="connsiteX27-181" fmla="*/ 5115824 w 5390588"/>
              <a:gd name="connsiteY27-182" fmla="*/ 707333 h 1278942"/>
              <a:gd name="connsiteX28-183" fmla="*/ 5131067 w 5390588"/>
              <a:gd name="connsiteY28-184" fmla="*/ 806333 h 1278942"/>
              <a:gd name="connsiteX29-185" fmla="*/ 5135113 w 5390588"/>
              <a:gd name="connsiteY29-186" fmla="*/ 806564 h 1278942"/>
              <a:gd name="connsiteX30-187" fmla="*/ 5126192 w 5390588"/>
              <a:gd name="connsiteY30-188" fmla="*/ 913040 h 1278942"/>
              <a:gd name="connsiteX31-189" fmla="*/ 5236410 w 5390588"/>
              <a:gd name="connsiteY31-190" fmla="*/ 1043417 h 1278942"/>
              <a:gd name="connsiteX32-191" fmla="*/ 5390588 w 5390588"/>
              <a:gd name="connsiteY32-192" fmla="*/ 1056335 h 1278942"/>
              <a:gd name="connsiteX33-193" fmla="*/ 5388416 w 5390588"/>
              <a:gd name="connsiteY33-194" fmla="*/ 1096439 h 1278942"/>
              <a:gd name="connsiteX34-195" fmla="*/ 5237261 w 5390588"/>
              <a:gd name="connsiteY34-196" fmla="*/ 1083708 h 1278942"/>
              <a:gd name="connsiteX35-197" fmla="*/ 5087837 w 5390588"/>
              <a:gd name="connsiteY35-198" fmla="*/ 906801 h 1278942"/>
              <a:gd name="connsiteX36-199" fmla="*/ 5096462 w 5390588"/>
              <a:gd name="connsiteY36-200" fmla="*/ 804356 h 1278942"/>
              <a:gd name="connsiteX37-201" fmla="*/ 5098635 w 5390588"/>
              <a:gd name="connsiteY37-202" fmla="*/ 804481 h 1278942"/>
              <a:gd name="connsiteX38-203" fmla="*/ 5084876 w 5390588"/>
              <a:gd name="connsiteY38-204" fmla="*/ 715118 h 1278942"/>
              <a:gd name="connsiteX39-205" fmla="*/ 4607786 w 5390588"/>
              <a:gd name="connsiteY39-206" fmla="*/ 318272 h 1278942"/>
              <a:gd name="connsiteX40-207" fmla="*/ 4084307 w 5390588"/>
              <a:gd name="connsiteY40-208" fmla="*/ 651549 h 1278942"/>
              <a:gd name="connsiteX41-209" fmla="*/ 4058397 w 5390588"/>
              <a:gd name="connsiteY41-210" fmla="*/ 741768 h 1278942"/>
              <a:gd name="connsiteX42-211" fmla="*/ 4053635 w 5390588"/>
              <a:gd name="connsiteY42-212" fmla="*/ 802385 h 1278942"/>
              <a:gd name="connsiteX43-213" fmla="*/ 3761921 w 5390588"/>
              <a:gd name="connsiteY43-214" fmla="*/ 1214432 h 1278942"/>
              <a:gd name="connsiteX44-215" fmla="*/ 3191121 w 5390588"/>
              <a:gd name="connsiteY44-216" fmla="*/ 1184745 h 1278942"/>
              <a:gd name="connsiteX45-217" fmla="*/ 2945665 w 5390588"/>
              <a:gd name="connsiteY45-218" fmla="*/ 668562 h 1278942"/>
              <a:gd name="connsiteX46-219" fmla="*/ 2947591 w 5390588"/>
              <a:gd name="connsiteY46-220" fmla="*/ 668744 h 1278942"/>
              <a:gd name="connsiteX47-221" fmla="*/ 2957555 w 5390588"/>
              <a:gd name="connsiteY47-222" fmla="*/ 608620 h 1278942"/>
              <a:gd name="connsiteX48-223" fmla="*/ 2779484 w 5390588"/>
              <a:gd name="connsiteY48-224" fmla="*/ 159884 h 1278942"/>
              <a:gd name="connsiteX49-225" fmla="*/ 2241650 w 5390588"/>
              <a:gd name="connsiteY49-226" fmla="*/ 63029 h 1278942"/>
              <a:gd name="connsiteX50-227" fmla="*/ 1918221 w 5390588"/>
              <a:gd name="connsiteY50-228" fmla="*/ 421451 h 1278942"/>
              <a:gd name="connsiteX51-229" fmla="*/ 1906250 w 5390588"/>
              <a:gd name="connsiteY51-230" fmla="*/ 482996 h 1278942"/>
              <a:gd name="connsiteX52-231" fmla="*/ 1902067 w 5390588"/>
              <a:gd name="connsiteY52-232" fmla="*/ 541550 h 1278942"/>
              <a:gd name="connsiteX53-233" fmla="*/ 1603140 w 5390588"/>
              <a:gd name="connsiteY53-234" fmla="*/ 960209 h 1278942"/>
              <a:gd name="connsiteX54-235" fmla="*/ 1022686 w 5390588"/>
              <a:gd name="connsiteY54-236" fmla="*/ 915607 h 1278942"/>
              <a:gd name="connsiteX55-237" fmla="*/ 795552 w 5390588"/>
              <a:gd name="connsiteY55-238" fmla="*/ 532703 h 1278942"/>
              <a:gd name="connsiteX56-239" fmla="*/ 792356 w 5390588"/>
              <a:gd name="connsiteY56-240" fmla="*/ 476139 h 1278942"/>
              <a:gd name="connsiteX57-241" fmla="*/ 789967 w 5390588"/>
              <a:gd name="connsiteY57-242" fmla="*/ 476188 h 1278942"/>
              <a:gd name="connsiteX58-243" fmla="*/ 790607 w 5390588"/>
              <a:gd name="connsiteY58-244" fmla="*/ 369340 h 1278942"/>
              <a:gd name="connsiteX59-245" fmla="*/ 670615 w 5390588"/>
              <a:gd name="connsiteY59-246" fmla="*/ 247901 h 1278942"/>
              <a:gd name="connsiteX60-247" fmla="*/ 0 w 5390588"/>
              <a:gd name="connsiteY60-248" fmla="*/ 252293 h 1278942"/>
              <a:gd name="connsiteX61-249" fmla="*/ 0 w 5390588"/>
              <a:gd name="connsiteY61-250" fmla="*/ 203650 h 1278942"/>
              <a:gd name="connsiteX0-251" fmla="*/ 0 w 5390588"/>
              <a:gd name="connsiteY0-252" fmla="*/ 203650 h 1278942"/>
              <a:gd name="connsiteX1-253" fmla="*/ 529391 w 5390588"/>
              <a:gd name="connsiteY1-254" fmla="*/ 203650 h 1278942"/>
              <a:gd name="connsiteX2-255" fmla="*/ 666642 w 5390588"/>
              <a:gd name="connsiteY2-256" fmla="*/ 207797 h 1278942"/>
              <a:gd name="connsiteX3-257" fmla="*/ 829333 w 5390588"/>
              <a:gd name="connsiteY3-258" fmla="*/ 372586 h 1278942"/>
              <a:gd name="connsiteX4-259" fmla="*/ 823477 w 5390588"/>
              <a:gd name="connsiteY4-260" fmla="*/ 529189 h 1278942"/>
              <a:gd name="connsiteX5-261" fmla="*/ 1039160 w 5390588"/>
              <a:gd name="connsiteY5-262" fmla="*/ 892787 h 1278942"/>
              <a:gd name="connsiteX6-263" fmla="*/ 1590345 w 5390588"/>
              <a:gd name="connsiteY6-264" fmla="*/ 935139 h 1278942"/>
              <a:gd name="connsiteX7-265" fmla="*/ 1874201 w 5390588"/>
              <a:gd name="connsiteY7-266" fmla="*/ 537589 h 1278942"/>
              <a:gd name="connsiteX8-267" fmla="*/ 1877625 w 5390588"/>
              <a:gd name="connsiteY8-268" fmla="*/ 489658 h 1278942"/>
              <a:gd name="connsiteX9-269" fmla="*/ 1876158 w 5390588"/>
              <a:gd name="connsiteY9-270" fmla="*/ 489476 h 1278942"/>
              <a:gd name="connsiteX10-271" fmla="*/ 1878497 w 5390588"/>
              <a:gd name="connsiteY10-272" fmla="*/ 477447 h 1278942"/>
              <a:gd name="connsiteX11-273" fmla="*/ 1879461 w 5390588"/>
              <a:gd name="connsiteY11-274" fmla="*/ 463957 h 1278942"/>
              <a:gd name="connsiteX12-275" fmla="*/ 1881121 w 5390588"/>
              <a:gd name="connsiteY12-276" fmla="*/ 463960 h 1278942"/>
              <a:gd name="connsiteX13-277" fmla="*/ 1890813 w 5390588"/>
              <a:gd name="connsiteY13-278" fmla="*/ 414129 h 1278942"/>
              <a:gd name="connsiteX14-279" fmla="*/ 2231559 w 5390588"/>
              <a:gd name="connsiteY14-280" fmla="*/ 36516 h 1278942"/>
              <a:gd name="connsiteX15-281" fmla="*/ 2798190 w 5390588"/>
              <a:gd name="connsiteY15-282" fmla="*/ 138559 h 1278942"/>
              <a:gd name="connsiteX16-283" fmla="*/ 2985795 w 5390588"/>
              <a:gd name="connsiteY16-284" fmla="*/ 611320 h 1278942"/>
              <a:gd name="connsiteX17-285" fmla="*/ 2973287 w 5390588"/>
              <a:gd name="connsiteY17-286" fmla="*/ 686789 h 1278942"/>
              <a:gd name="connsiteX18-287" fmla="*/ 2971841 w 5390588"/>
              <a:gd name="connsiteY18-288" fmla="*/ 743454 h 1278942"/>
              <a:gd name="connsiteX19-289" fmla="*/ 3206765 w 5390588"/>
              <a:gd name="connsiteY19-290" fmla="*/ 1161349 h 1278942"/>
              <a:gd name="connsiteX20-291" fmla="*/ 3748785 w 5390588"/>
              <a:gd name="connsiteY20-292" fmla="*/ 1189539 h 1278942"/>
              <a:gd name="connsiteX21-293" fmla="*/ 4025791 w 5390588"/>
              <a:gd name="connsiteY21-294" fmla="*/ 798268 h 1278942"/>
              <a:gd name="connsiteX22-295" fmla="*/ 4030339 w 5390588"/>
              <a:gd name="connsiteY22-296" fmla="*/ 740379 h 1278942"/>
              <a:gd name="connsiteX23-297" fmla="*/ 4025977 w 5390588"/>
              <a:gd name="connsiteY23-298" fmla="*/ 739554 h 1278942"/>
              <a:gd name="connsiteX24-299" fmla="*/ 4232166 w 5390588"/>
              <a:gd name="connsiteY24-300" fmla="*/ 402536 h 1278942"/>
              <a:gd name="connsiteX25-301" fmla="*/ 4609810 w 5390588"/>
              <a:gd name="connsiteY25-302" fmla="*/ 286427 h 1278942"/>
              <a:gd name="connsiteX26-303" fmla="*/ 5115824 w 5390588"/>
              <a:gd name="connsiteY26-304" fmla="*/ 707333 h 1278942"/>
              <a:gd name="connsiteX27-305" fmla="*/ 5131067 w 5390588"/>
              <a:gd name="connsiteY27-306" fmla="*/ 806333 h 1278942"/>
              <a:gd name="connsiteX28-307" fmla="*/ 5135113 w 5390588"/>
              <a:gd name="connsiteY28-308" fmla="*/ 806564 h 1278942"/>
              <a:gd name="connsiteX29-309" fmla="*/ 5126192 w 5390588"/>
              <a:gd name="connsiteY29-310" fmla="*/ 913040 h 1278942"/>
              <a:gd name="connsiteX30-311" fmla="*/ 5236410 w 5390588"/>
              <a:gd name="connsiteY30-312" fmla="*/ 1043417 h 1278942"/>
              <a:gd name="connsiteX31-313" fmla="*/ 5390588 w 5390588"/>
              <a:gd name="connsiteY31-314" fmla="*/ 1056335 h 1278942"/>
              <a:gd name="connsiteX32-315" fmla="*/ 5388416 w 5390588"/>
              <a:gd name="connsiteY32-316" fmla="*/ 1096439 h 1278942"/>
              <a:gd name="connsiteX33-317" fmla="*/ 5237261 w 5390588"/>
              <a:gd name="connsiteY33-318" fmla="*/ 1083708 h 1278942"/>
              <a:gd name="connsiteX34-319" fmla="*/ 5087837 w 5390588"/>
              <a:gd name="connsiteY34-320" fmla="*/ 906801 h 1278942"/>
              <a:gd name="connsiteX35-321" fmla="*/ 5096462 w 5390588"/>
              <a:gd name="connsiteY35-322" fmla="*/ 804356 h 1278942"/>
              <a:gd name="connsiteX36-323" fmla="*/ 5098635 w 5390588"/>
              <a:gd name="connsiteY36-324" fmla="*/ 804481 h 1278942"/>
              <a:gd name="connsiteX37-325" fmla="*/ 5084876 w 5390588"/>
              <a:gd name="connsiteY37-326" fmla="*/ 715118 h 1278942"/>
              <a:gd name="connsiteX38-327" fmla="*/ 4607786 w 5390588"/>
              <a:gd name="connsiteY38-328" fmla="*/ 318272 h 1278942"/>
              <a:gd name="connsiteX39-329" fmla="*/ 4084307 w 5390588"/>
              <a:gd name="connsiteY39-330" fmla="*/ 651549 h 1278942"/>
              <a:gd name="connsiteX40-331" fmla="*/ 4058397 w 5390588"/>
              <a:gd name="connsiteY40-332" fmla="*/ 741768 h 1278942"/>
              <a:gd name="connsiteX41-333" fmla="*/ 4053635 w 5390588"/>
              <a:gd name="connsiteY41-334" fmla="*/ 802385 h 1278942"/>
              <a:gd name="connsiteX42-335" fmla="*/ 3761921 w 5390588"/>
              <a:gd name="connsiteY42-336" fmla="*/ 1214432 h 1278942"/>
              <a:gd name="connsiteX43-337" fmla="*/ 3191121 w 5390588"/>
              <a:gd name="connsiteY43-338" fmla="*/ 1184745 h 1278942"/>
              <a:gd name="connsiteX44-339" fmla="*/ 2945665 w 5390588"/>
              <a:gd name="connsiteY44-340" fmla="*/ 668562 h 1278942"/>
              <a:gd name="connsiteX45-341" fmla="*/ 2947591 w 5390588"/>
              <a:gd name="connsiteY45-342" fmla="*/ 668744 h 1278942"/>
              <a:gd name="connsiteX46-343" fmla="*/ 2957555 w 5390588"/>
              <a:gd name="connsiteY46-344" fmla="*/ 608620 h 1278942"/>
              <a:gd name="connsiteX47-345" fmla="*/ 2779484 w 5390588"/>
              <a:gd name="connsiteY47-346" fmla="*/ 159884 h 1278942"/>
              <a:gd name="connsiteX48-347" fmla="*/ 2241650 w 5390588"/>
              <a:gd name="connsiteY48-348" fmla="*/ 63029 h 1278942"/>
              <a:gd name="connsiteX49-349" fmla="*/ 1918221 w 5390588"/>
              <a:gd name="connsiteY49-350" fmla="*/ 421451 h 1278942"/>
              <a:gd name="connsiteX50-351" fmla="*/ 1906250 w 5390588"/>
              <a:gd name="connsiteY50-352" fmla="*/ 482996 h 1278942"/>
              <a:gd name="connsiteX51-353" fmla="*/ 1902067 w 5390588"/>
              <a:gd name="connsiteY51-354" fmla="*/ 541550 h 1278942"/>
              <a:gd name="connsiteX52-355" fmla="*/ 1603140 w 5390588"/>
              <a:gd name="connsiteY52-356" fmla="*/ 960209 h 1278942"/>
              <a:gd name="connsiteX53-357" fmla="*/ 1022686 w 5390588"/>
              <a:gd name="connsiteY53-358" fmla="*/ 915607 h 1278942"/>
              <a:gd name="connsiteX54-359" fmla="*/ 795552 w 5390588"/>
              <a:gd name="connsiteY54-360" fmla="*/ 532703 h 1278942"/>
              <a:gd name="connsiteX55-361" fmla="*/ 792356 w 5390588"/>
              <a:gd name="connsiteY55-362" fmla="*/ 476139 h 1278942"/>
              <a:gd name="connsiteX56-363" fmla="*/ 789967 w 5390588"/>
              <a:gd name="connsiteY56-364" fmla="*/ 476188 h 1278942"/>
              <a:gd name="connsiteX57-365" fmla="*/ 790607 w 5390588"/>
              <a:gd name="connsiteY57-366" fmla="*/ 369340 h 1278942"/>
              <a:gd name="connsiteX58-367" fmla="*/ 670615 w 5390588"/>
              <a:gd name="connsiteY58-368" fmla="*/ 247901 h 1278942"/>
              <a:gd name="connsiteX59-369" fmla="*/ 0 w 5390588"/>
              <a:gd name="connsiteY59-370" fmla="*/ 252293 h 1278942"/>
              <a:gd name="connsiteX60-371" fmla="*/ 0 w 5390588"/>
              <a:gd name="connsiteY60-372" fmla="*/ 203650 h 1278942"/>
              <a:gd name="connsiteX0-373" fmla="*/ 0 w 5390588"/>
              <a:gd name="connsiteY0-374" fmla="*/ 203650 h 1278942"/>
              <a:gd name="connsiteX1-375" fmla="*/ 666642 w 5390588"/>
              <a:gd name="connsiteY1-376" fmla="*/ 207797 h 1278942"/>
              <a:gd name="connsiteX2-377" fmla="*/ 829333 w 5390588"/>
              <a:gd name="connsiteY2-378" fmla="*/ 372586 h 1278942"/>
              <a:gd name="connsiteX3-379" fmla="*/ 823477 w 5390588"/>
              <a:gd name="connsiteY3-380" fmla="*/ 529189 h 1278942"/>
              <a:gd name="connsiteX4-381" fmla="*/ 1039160 w 5390588"/>
              <a:gd name="connsiteY4-382" fmla="*/ 892787 h 1278942"/>
              <a:gd name="connsiteX5-383" fmla="*/ 1590345 w 5390588"/>
              <a:gd name="connsiteY5-384" fmla="*/ 935139 h 1278942"/>
              <a:gd name="connsiteX6-385" fmla="*/ 1874201 w 5390588"/>
              <a:gd name="connsiteY6-386" fmla="*/ 537589 h 1278942"/>
              <a:gd name="connsiteX7-387" fmla="*/ 1877625 w 5390588"/>
              <a:gd name="connsiteY7-388" fmla="*/ 489658 h 1278942"/>
              <a:gd name="connsiteX8-389" fmla="*/ 1876158 w 5390588"/>
              <a:gd name="connsiteY8-390" fmla="*/ 489476 h 1278942"/>
              <a:gd name="connsiteX9-391" fmla="*/ 1878497 w 5390588"/>
              <a:gd name="connsiteY9-392" fmla="*/ 477447 h 1278942"/>
              <a:gd name="connsiteX10-393" fmla="*/ 1879461 w 5390588"/>
              <a:gd name="connsiteY10-394" fmla="*/ 463957 h 1278942"/>
              <a:gd name="connsiteX11-395" fmla="*/ 1881121 w 5390588"/>
              <a:gd name="connsiteY11-396" fmla="*/ 463960 h 1278942"/>
              <a:gd name="connsiteX12-397" fmla="*/ 1890813 w 5390588"/>
              <a:gd name="connsiteY12-398" fmla="*/ 414129 h 1278942"/>
              <a:gd name="connsiteX13-399" fmla="*/ 2231559 w 5390588"/>
              <a:gd name="connsiteY13-400" fmla="*/ 36516 h 1278942"/>
              <a:gd name="connsiteX14-401" fmla="*/ 2798190 w 5390588"/>
              <a:gd name="connsiteY14-402" fmla="*/ 138559 h 1278942"/>
              <a:gd name="connsiteX15-403" fmla="*/ 2985795 w 5390588"/>
              <a:gd name="connsiteY15-404" fmla="*/ 611320 h 1278942"/>
              <a:gd name="connsiteX16-405" fmla="*/ 2973287 w 5390588"/>
              <a:gd name="connsiteY16-406" fmla="*/ 686789 h 1278942"/>
              <a:gd name="connsiteX17-407" fmla="*/ 2971841 w 5390588"/>
              <a:gd name="connsiteY17-408" fmla="*/ 743454 h 1278942"/>
              <a:gd name="connsiteX18-409" fmla="*/ 3206765 w 5390588"/>
              <a:gd name="connsiteY18-410" fmla="*/ 1161349 h 1278942"/>
              <a:gd name="connsiteX19-411" fmla="*/ 3748785 w 5390588"/>
              <a:gd name="connsiteY19-412" fmla="*/ 1189539 h 1278942"/>
              <a:gd name="connsiteX20-413" fmla="*/ 4025791 w 5390588"/>
              <a:gd name="connsiteY20-414" fmla="*/ 798268 h 1278942"/>
              <a:gd name="connsiteX21-415" fmla="*/ 4030339 w 5390588"/>
              <a:gd name="connsiteY21-416" fmla="*/ 740379 h 1278942"/>
              <a:gd name="connsiteX22-417" fmla="*/ 4025977 w 5390588"/>
              <a:gd name="connsiteY22-418" fmla="*/ 739554 h 1278942"/>
              <a:gd name="connsiteX23-419" fmla="*/ 4232166 w 5390588"/>
              <a:gd name="connsiteY23-420" fmla="*/ 402536 h 1278942"/>
              <a:gd name="connsiteX24-421" fmla="*/ 4609810 w 5390588"/>
              <a:gd name="connsiteY24-422" fmla="*/ 286427 h 1278942"/>
              <a:gd name="connsiteX25-423" fmla="*/ 5115824 w 5390588"/>
              <a:gd name="connsiteY25-424" fmla="*/ 707333 h 1278942"/>
              <a:gd name="connsiteX26-425" fmla="*/ 5131067 w 5390588"/>
              <a:gd name="connsiteY26-426" fmla="*/ 806333 h 1278942"/>
              <a:gd name="connsiteX27-427" fmla="*/ 5135113 w 5390588"/>
              <a:gd name="connsiteY27-428" fmla="*/ 806564 h 1278942"/>
              <a:gd name="connsiteX28-429" fmla="*/ 5126192 w 5390588"/>
              <a:gd name="connsiteY28-430" fmla="*/ 913040 h 1278942"/>
              <a:gd name="connsiteX29-431" fmla="*/ 5236410 w 5390588"/>
              <a:gd name="connsiteY29-432" fmla="*/ 1043417 h 1278942"/>
              <a:gd name="connsiteX30-433" fmla="*/ 5390588 w 5390588"/>
              <a:gd name="connsiteY30-434" fmla="*/ 1056335 h 1278942"/>
              <a:gd name="connsiteX31-435" fmla="*/ 5388416 w 5390588"/>
              <a:gd name="connsiteY31-436" fmla="*/ 1096439 h 1278942"/>
              <a:gd name="connsiteX32-437" fmla="*/ 5237261 w 5390588"/>
              <a:gd name="connsiteY32-438" fmla="*/ 1083708 h 1278942"/>
              <a:gd name="connsiteX33-439" fmla="*/ 5087837 w 5390588"/>
              <a:gd name="connsiteY33-440" fmla="*/ 906801 h 1278942"/>
              <a:gd name="connsiteX34-441" fmla="*/ 5096462 w 5390588"/>
              <a:gd name="connsiteY34-442" fmla="*/ 804356 h 1278942"/>
              <a:gd name="connsiteX35-443" fmla="*/ 5098635 w 5390588"/>
              <a:gd name="connsiteY35-444" fmla="*/ 804481 h 1278942"/>
              <a:gd name="connsiteX36-445" fmla="*/ 5084876 w 5390588"/>
              <a:gd name="connsiteY36-446" fmla="*/ 715118 h 1278942"/>
              <a:gd name="connsiteX37-447" fmla="*/ 4607786 w 5390588"/>
              <a:gd name="connsiteY37-448" fmla="*/ 318272 h 1278942"/>
              <a:gd name="connsiteX38-449" fmla="*/ 4084307 w 5390588"/>
              <a:gd name="connsiteY38-450" fmla="*/ 651549 h 1278942"/>
              <a:gd name="connsiteX39-451" fmla="*/ 4058397 w 5390588"/>
              <a:gd name="connsiteY39-452" fmla="*/ 741768 h 1278942"/>
              <a:gd name="connsiteX40-453" fmla="*/ 4053635 w 5390588"/>
              <a:gd name="connsiteY40-454" fmla="*/ 802385 h 1278942"/>
              <a:gd name="connsiteX41-455" fmla="*/ 3761921 w 5390588"/>
              <a:gd name="connsiteY41-456" fmla="*/ 1214432 h 1278942"/>
              <a:gd name="connsiteX42-457" fmla="*/ 3191121 w 5390588"/>
              <a:gd name="connsiteY42-458" fmla="*/ 1184745 h 1278942"/>
              <a:gd name="connsiteX43-459" fmla="*/ 2945665 w 5390588"/>
              <a:gd name="connsiteY43-460" fmla="*/ 668562 h 1278942"/>
              <a:gd name="connsiteX44-461" fmla="*/ 2947591 w 5390588"/>
              <a:gd name="connsiteY44-462" fmla="*/ 668744 h 1278942"/>
              <a:gd name="connsiteX45-463" fmla="*/ 2957555 w 5390588"/>
              <a:gd name="connsiteY45-464" fmla="*/ 608620 h 1278942"/>
              <a:gd name="connsiteX46-465" fmla="*/ 2779484 w 5390588"/>
              <a:gd name="connsiteY46-466" fmla="*/ 159884 h 1278942"/>
              <a:gd name="connsiteX47-467" fmla="*/ 2241650 w 5390588"/>
              <a:gd name="connsiteY47-468" fmla="*/ 63029 h 1278942"/>
              <a:gd name="connsiteX48-469" fmla="*/ 1918221 w 5390588"/>
              <a:gd name="connsiteY48-470" fmla="*/ 421451 h 1278942"/>
              <a:gd name="connsiteX49-471" fmla="*/ 1906250 w 5390588"/>
              <a:gd name="connsiteY49-472" fmla="*/ 482996 h 1278942"/>
              <a:gd name="connsiteX50-473" fmla="*/ 1902067 w 5390588"/>
              <a:gd name="connsiteY50-474" fmla="*/ 541550 h 1278942"/>
              <a:gd name="connsiteX51-475" fmla="*/ 1603140 w 5390588"/>
              <a:gd name="connsiteY51-476" fmla="*/ 960209 h 1278942"/>
              <a:gd name="connsiteX52-477" fmla="*/ 1022686 w 5390588"/>
              <a:gd name="connsiteY52-478" fmla="*/ 915607 h 1278942"/>
              <a:gd name="connsiteX53-479" fmla="*/ 795552 w 5390588"/>
              <a:gd name="connsiteY53-480" fmla="*/ 532703 h 1278942"/>
              <a:gd name="connsiteX54-481" fmla="*/ 792356 w 5390588"/>
              <a:gd name="connsiteY54-482" fmla="*/ 476139 h 1278942"/>
              <a:gd name="connsiteX55-483" fmla="*/ 789967 w 5390588"/>
              <a:gd name="connsiteY55-484" fmla="*/ 476188 h 1278942"/>
              <a:gd name="connsiteX56-485" fmla="*/ 790607 w 5390588"/>
              <a:gd name="connsiteY56-486" fmla="*/ 369340 h 1278942"/>
              <a:gd name="connsiteX57-487" fmla="*/ 670615 w 5390588"/>
              <a:gd name="connsiteY57-488" fmla="*/ 247901 h 1278942"/>
              <a:gd name="connsiteX58-489" fmla="*/ 0 w 5390588"/>
              <a:gd name="connsiteY58-490" fmla="*/ 252293 h 1278942"/>
              <a:gd name="connsiteX59-491" fmla="*/ 0 w 5390588"/>
              <a:gd name="connsiteY59-492" fmla="*/ 203650 h 1278942"/>
              <a:gd name="connsiteX0-493" fmla="*/ 0 w 5898369"/>
              <a:gd name="connsiteY0-494" fmla="*/ 203650 h 1278942"/>
              <a:gd name="connsiteX1-495" fmla="*/ 666642 w 5898369"/>
              <a:gd name="connsiteY1-496" fmla="*/ 207797 h 1278942"/>
              <a:gd name="connsiteX2-497" fmla="*/ 829333 w 5898369"/>
              <a:gd name="connsiteY2-498" fmla="*/ 372586 h 1278942"/>
              <a:gd name="connsiteX3-499" fmla="*/ 823477 w 5898369"/>
              <a:gd name="connsiteY3-500" fmla="*/ 529189 h 1278942"/>
              <a:gd name="connsiteX4-501" fmla="*/ 1039160 w 5898369"/>
              <a:gd name="connsiteY4-502" fmla="*/ 892787 h 1278942"/>
              <a:gd name="connsiteX5-503" fmla="*/ 1590345 w 5898369"/>
              <a:gd name="connsiteY5-504" fmla="*/ 935139 h 1278942"/>
              <a:gd name="connsiteX6-505" fmla="*/ 1874201 w 5898369"/>
              <a:gd name="connsiteY6-506" fmla="*/ 537589 h 1278942"/>
              <a:gd name="connsiteX7-507" fmla="*/ 1877625 w 5898369"/>
              <a:gd name="connsiteY7-508" fmla="*/ 489658 h 1278942"/>
              <a:gd name="connsiteX8-509" fmla="*/ 1876158 w 5898369"/>
              <a:gd name="connsiteY8-510" fmla="*/ 489476 h 1278942"/>
              <a:gd name="connsiteX9-511" fmla="*/ 1878497 w 5898369"/>
              <a:gd name="connsiteY9-512" fmla="*/ 477447 h 1278942"/>
              <a:gd name="connsiteX10-513" fmla="*/ 1879461 w 5898369"/>
              <a:gd name="connsiteY10-514" fmla="*/ 463957 h 1278942"/>
              <a:gd name="connsiteX11-515" fmla="*/ 1881121 w 5898369"/>
              <a:gd name="connsiteY11-516" fmla="*/ 463960 h 1278942"/>
              <a:gd name="connsiteX12-517" fmla="*/ 1890813 w 5898369"/>
              <a:gd name="connsiteY12-518" fmla="*/ 414129 h 1278942"/>
              <a:gd name="connsiteX13-519" fmla="*/ 2231559 w 5898369"/>
              <a:gd name="connsiteY13-520" fmla="*/ 36516 h 1278942"/>
              <a:gd name="connsiteX14-521" fmla="*/ 2798190 w 5898369"/>
              <a:gd name="connsiteY14-522" fmla="*/ 138559 h 1278942"/>
              <a:gd name="connsiteX15-523" fmla="*/ 2985795 w 5898369"/>
              <a:gd name="connsiteY15-524" fmla="*/ 611320 h 1278942"/>
              <a:gd name="connsiteX16-525" fmla="*/ 2973287 w 5898369"/>
              <a:gd name="connsiteY16-526" fmla="*/ 686789 h 1278942"/>
              <a:gd name="connsiteX17-527" fmla="*/ 2971841 w 5898369"/>
              <a:gd name="connsiteY17-528" fmla="*/ 743454 h 1278942"/>
              <a:gd name="connsiteX18-529" fmla="*/ 3206765 w 5898369"/>
              <a:gd name="connsiteY18-530" fmla="*/ 1161349 h 1278942"/>
              <a:gd name="connsiteX19-531" fmla="*/ 3748785 w 5898369"/>
              <a:gd name="connsiteY19-532" fmla="*/ 1189539 h 1278942"/>
              <a:gd name="connsiteX20-533" fmla="*/ 4025791 w 5898369"/>
              <a:gd name="connsiteY20-534" fmla="*/ 798268 h 1278942"/>
              <a:gd name="connsiteX21-535" fmla="*/ 4030339 w 5898369"/>
              <a:gd name="connsiteY21-536" fmla="*/ 740379 h 1278942"/>
              <a:gd name="connsiteX22-537" fmla="*/ 4025977 w 5898369"/>
              <a:gd name="connsiteY22-538" fmla="*/ 739554 h 1278942"/>
              <a:gd name="connsiteX23-539" fmla="*/ 4232166 w 5898369"/>
              <a:gd name="connsiteY23-540" fmla="*/ 402536 h 1278942"/>
              <a:gd name="connsiteX24-541" fmla="*/ 4609810 w 5898369"/>
              <a:gd name="connsiteY24-542" fmla="*/ 286427 h 1278942"/>
              <a:gd name="connsiteX25-543" fmla="*/ 5115824 w 5898369"/>
              <a:gd name="connsiteY25-544" fmla="*/ 707333 h 1278942"/>
              <a:gd name="connsiteX26-545" fmla="*/ 5131067 w 5898369"/>
              <a:gd name="connsiteY26-546" fmla="*/ 806333 h 1278942"/>
              <a:gd name="connsiteX27-547" fmla="*/ 5135113 w 5898369"/>
              <a:gd name="connsiteY27-548" fmla="*/ 806564 h 1278942"/>
              <a:gd name="connsiteX28-549" fmla="*/ 5126192 w 5898369"/>
              <a:gd name="connsiteY28-550" fmla="*/ 913040 h 1278942"/>
              <a:gd name="connsiteX29-551" fmla="*/ 5236410 w 5898369"/>
              <a:gd name="connsiteY29-552" fmla="*/ 1043417 h 1278942"/>
              <a:gd name="connsiteX30-553" fmla="*/ 5898369 w 5898369"/>
              <a:gd name="connsiteY30-554" fmla="*/ 1079693 h 1278942"/>
              <a:gd name="connsiteX31-555" fmla="*/ 5388416 w 5898369"/>
              <a:gd name="connsiteY31-556" fmla="*/ 1096439 h 1278942"/>
              <a:gd name="connsiteX32-557" fmla="*/ 5237261 w 5898369"/>
              <a:gd name="connsiteY32-558" fmla="*/ 1083708 h 1278942"/>
              <a:gd name="connsiteX33-559" fmla="*/ 5087837 w 5898369"/>
              <a:gd name="connsiteY33-560" fmla="*/ 906801 h 1278942"/>
              <a:gd name="connsiteX34-561" fmla="*/ 5096462 w 5898369"/>
              <a:gd name="connsiteY34-562" fmla="*/ 804356 h 1278942"/>
              <a:gd name="connsiteX35-563" fmla="*/ 5098635 w 5898369"/>
              <a:gd name="connsiteY35-564" fmla="*/ 804481 h 1278942"/>
              <a:gd name="connsiteX36-565" fmla="*/ 5084876 w 5898369"/>
              <a:gd name="connsiteY36-566" fmla="*/ 715118 h 1278942"/>
              <a:gd name="connsiteX37-567" fmla="*/ 4607786 w 5898369"/>
              <a:gd name="connsiteY37-568" fmla="*/ 318272 h 1278942"/>
              <a:gd name="connsiteX38-569" fmla="*/ 4084307 w 5898369"/>
              <a:gd name="connsiteY38-570" fmla="*/ 651549 h 1278942"/>
              <a:gd name="connsiteX39-571" fmla="*/ 4058397 w 5898369"/>
              <a:gd name="connsiteY39-572" fmla="*/ 741768 h 1278942"/>
              <a:gd name="connsiteX40-573" fmla="*/ 4053635 w 5898369"/>
              <a:gd name="connsiteY40-574" fmla="*/ 802385 h 1278942"/>
              <a:gd name="connsiteX41-575" fmla="*/ 3761921 w 5898369"/>
              <a:gd name="connsiteY41-576" fmla="*/ 1214432 h 1278942"/>
              <a:gd name="connsiteX42-577" fmla="*/ 3191121 w 5898369"/>
              <a:gd name="connsiteY42-578" fmla="*/ 1184745 h 1278942"/>
              <a:gd name="connsiteX43-579" fmla="*/ 2945665 w 5898369"/>
              <a:gd name="connsiteY43-580" fmla="*/ 668562 h 1278942"/>
              <a:gd name="connsiteX44-581" fmla="*/ 2947591 w 5898369"/>
              <a:gd name="connsiteY44-582" fmla="*/ 668744 h 1278942"/>
              <a:gd name="connsiteX45-583" fmla="*/ 2957555 w 5898369"/>
              <a:gd name="connsiteY45-584" fmla="*/ 608620 h 1278942"/>
              <a:gd name="connsiteX46-585" fmla="*/ 2779484 w 5898369"/>
              <a:gd name="connsiteY46-586" fmla="*/ 159884 h 1278942"/>
              <a:gd name="connsiteX47-587" fmla="*/ 2241650 w 5898369"/>
              <a:gd name="connsiteY47-588" fmla="*/ 63029 h 1278942"/>
              <a:gd name="connsiteX48-589" fmla="*/ 1918221 w 5898369"/>
              <a:gd name="connsiteY48-590" fmla="*/ 421451 h 1278942"/>
              <a:gd name="connsiteX49-591" fmla="*/ 1906250 w 5898369"/>
              <a:gd name="connsiteY49-592" fmla="*/ 482996 h 1278942"/>
              <a:gd name="connsiteX50-593" fmla="*/ 1902067 w 5898369"/>
              <a:gd name="connsiteY50-594" fmla="*/ 541550 h 1278942"/>
              <a:gd name="connsiteX51-595" fmla="*/ 1603140 w 5898369"/>
              <a:gd name="connsiteY51-596" fmla="*/ 960209 h 1278942"/>
              <a:gd name="connsiteX52-597" fmla="*/ 1022686 w 5898369"/>
              <a:gd name="connsiteY52-598" fmla="*/ 915607 h 1278942"/>
              <a:gd name="connsiteX53-599" fmla="*/ 795552 w 5898369"/>
              <a:gd name="connsiteY53-600" fmla="*/ 532703 h 1278942"/>
              <a:gd name="connsiteX54-601" fmla="*/ 792356 w 5898369"/>
              <a:gd name="connsiteY54-602" fmla="*/ 476139 h 1278942"/>
              <a:gd name="connsiteX55-603" fmla="*/ 789967 w 5898369"/>
              <a:gd name="connsiteY55-604" fmla="*/ 476188 h 1278942"/>
              <a:gd name="connsiteX56-605" fmla="*/ 790607 w 5898369"/>
              <a:gd name="connsiteY56-606" fmla="*/ 369340 h 1278942"/>
              <a:gd name="connsiteX57-607" fmla="*/ 670615 w 5898369"/>
              <a:gd name="connsiteY57-608" fmla="*/ 247901 h 1278942"/>
              <a:gd name="connsiteX58-609" fmla="*/ 0 w 5898369"/>
              <a:gd name="connsiteY58-610" fmla="*/ 252293 h 1278942"/>
              <a:gd name="connsiteX59-611" fmla="*/ 0 w 5898369"/>
              <a:gd name="connsiteY59-612" fmla="*/ 203650 h 1278942"/>
              <a:gd name="connsiteX0-613" fmla="*/ 0 w 5898369"/>
              <a:gd name="connsiteY0-614" fmla="*/ 203650 h 1278942"/>
              <a:gd name="connsiteX1-615" fmla="*/ 666642 w 5898369"/>
              <a:gd name="connsiteY1-616" fmla="*/ 207797 h 1278942"/>
              <a:gd name="connsiteX2-617" fmla="*/ 829333 w 5898369"/>
              <a:gd name="connsiteY2-618" fmla="*/ 372586 h 1278942"/>
              <a:gd name="connsiteX3-619" fmla="*/ 823477 w 5898369"/>
              <a:gd name="connsiteY3-620" fmla="*/ 529189 h 1278942"/>
              <a:gd name="connsiteX4-621" fmla="*/ 1039160 w 5898369"/>
              <a:gd name="connsiteY4-622" fmla="*/ 892787 h 1278942"/>
              <a:gd name="connsiteX5-623" fmla="*/ 1590345 w 5898369"/>
              <a:gd name="connsiteY5-624" fmla="*/ 935139 h 1278942"/>
              <a:gd name="connsiteX6-625" fmla="*/ 1874201 w 5898369"/>
              <a:gd name="connsiteY6-626" fmla="*/ 537589 h 1278942"/>
              <a:gd name="connsiteX7-627" fmla="*/ 1877625 w 5898369"/>
              <a:gd name="connsiteY7-628" fmla="*/ 489658 h 1278942"/>
              <a:gd name="connsiteX8-629" fmla="*/ 1876158 w 5898369"/>
              <a:gd name="connsiteY8-630" fmla="*/ 489476 h 1278942"/>
              <a:gd name="connsiteX9-631" fmla="*/ 1878497 w 5898369"/>
              <a:gd name="connsiteY9-632" fmla="*/ 477447 h 1278942"/>
              <a:gd name="connsiteX10-633" fmla="*/ 1879461 w 5898369"/>
              <a:gd name="connsiteY10-634" fmla="*/ 463957 h 1278942"/>
              <a:gd name="connsiteX11-635" fmla="*/ 1881121 w 5898369"/>
              <a:gd name="connsiteY11-636" fmla="*/ 463960 h 1278942"/>
              <a:gd name="connsiteX12-637" fmla="*/ 1890813 w 5898369"/>
              <a:gd name="connsiteY12-638" fmla="*/ 414129 h 1278942"/>
              <a:gd name="connsiteX13-639" fmla="*/ 2231559 w 5898369"/>
              <a:gd name="connsiteY13-640" fmla="*/ 36516 h 1278942"/>
              <a:gd name="connsiteX14-641" fmla="*/ 2798190 w 5898369"/>
              <a:gd name="connsiteY14-642" fmla="*/ 138559 h 1278942"/>
              <a:gd name="connsiteX15-643" fmla="*/ 2985795 w 5898369"/>
              <a:gd name="connsiteY15-644" fmla="*/ 611320 h 1278942"/>
              <a:gd name="connsiteX16-645" fmla="*/ 2973287 w 5898369"/>
              <a:gd name="connsiteY16-646" fmla="*/ 686789 h 1278942"/>
              <a:gd name="connsiteX17-647" fmla="*/ 2971841 w 5898369"/>
              <a:gd name="connsiteY17-648" fmla="*/ 743454 h 1278942"/>
              <a:gd name="connsiteX18-649" fmla="*/ 3206765 w 5898369"/>
              <a:gd name="connsiteY18-650" fmla="*/ 1161349 h 1278942"/>
              <a:gd name="connsiteX19-651" fmla="*/ 3748785 w 5898369"/>
              <a:gd name="connsiteY19-652" fmla="*/ 1189539 h 1278942"/>
              <a:gd name="connsiteX20-653" fmla="*/ 4025791 w 5898369"/>
              <a:gd name="connsiteY20-654" fmla="*/ 798268 h 1278942"/>
              <a:gd name="connsiteX21-655" fmla="*/ 4030339 w 5898369"/>
              <a:gd name="connsiteY21-656" fmla="*/ 740379 h 1278942"/>
              <a:gd name="connsiteX22-657" fmla="*/ 4025977 w 5898369"/>
              <a:gd name="connsiteY22-658" fmla="*/ 739554 h 1278942"/>
              <a:gd name="connsiteX23-659" fmla="*/ 4232166 w 5898369"/>
              <a:gd name="connsiteY23-660" fmla="*/ 402536 h 1278942"/>
              <a:gd name="connsiteX24-661" fmla="*/ 4609810 w 5898369"/>
              <a:gd name="connsiteY24-662" fmla="*/ 286427 h 1278942"/>
              <a:gd name="connsiteX25-663" fmla="*/ 5115824 w 5898369"/>
              <a:gd name="connsiteY25-664" fmla="*/ 707333 h 1278942"/>
              <a:gd name="connsiteX26-665" fmla="*/ 5131067 w 5898369"/>
              <a:gd name="connsiteY26-666" fmla="*/ 806333 h 1278942"/>
              <a:gd name="connsiteX27-667" fmla="*/ 5135113 w 5898369"/>
              <a:gd name="connsiteY27-668" fmla="*/ 806564 h 1278942"/>
              <a:gd name="connsiteX28-669" fmla="*/ 5126192 w 5898369"/>
              <a:gd name="connsiteY28-670" fmla="*/ 913040 h 1278942"/>
              <a:gd name="connsiteX29-671" fmla="*/ 5236410 w 5898369"/>
              <a:gd name="connsiteY29-672" fmla="*/ 1043417 h 1278942"/>
              <a:gd name="connsiteX30-673" fmla="*/ 5898369 w 5898369"/>
              <a:gd name="connsiteY30-674" fmla="*/ 1079693 h 1278942"/>
              <a:gd name="connsiteX31-675" fmla="*/ 5891039 w 5898369"/>
              <a:gd name="connsiteY31-676" fmla="*/ 1109947 h 1278942"/>
              <a:gd name="connsiteX32-677" fmla="*/ 5237261 w 5898369"/>
              <a:gd name="connsiteY32-678" fmla="*/ 1083708 h 1278942"/>
              <a:gd name="connsiteX33-679" fmla="*/ 5087837 w 5898369"/>
              <a:gd name="connsiteY33-680" fmla="*/ 906801 h 1278942"/>
              <a:gd name="connsiteX34-681" fmla="*/ 5096462 w 5898369"/>
              <a:gd name="connsiteY34-682" fmla="*/ 804356 h 1278942"/>
              <a:gd name="connsiteX35-683" fmla="*/ 5098635 w 5898369"/>
              <a:gd name="connsiteY35-684" fmla="*/ 804481 h 1278942"/>
              <a:gd name="connsiteX36-685" fmla="*/ 5084876 w 5898369"/>
              <a:gd name="connsiteY36-686" fmla="*/ 715118 h 1278942"/>
              <a:gd name="connsiteX37-687" fmla="*/ 4607786 w 5898369"/>
              <a:gd name="connsiteY37-688" fmla="*/ 318272 h 1278942"/>
              <a:gd name="connsiteX38-689" fmla="*/ 4084307 w 5898369"/>
              <a:gd name="connsiteY38-690" fmla="*/ 651549 h 1278942"/>
              <a:gd name="connsiteX39-691" fmla="*/ 4058397 w 5898369"/>
              <a:gd name="connsiteY39-692" fmla="*/ 741768 h 1278942"/>
              <a:gd name="connsiteX40-693" fmla="*/ 4053635 w 5898369"/>
              <a:gd name="connsiteY40-694" fmla="*/ 802385 h 1278942"/>
              <a:gd name="connsiteX41-695" fmla="*/ 3761921 w 5898369"/>
              <a:gd name="connsiteY41-696" fmla="*/ 1214432 h 1278942"/>
              <a:gd name="connsiteX42-697" fmla="*/ 3191121 w 5898369"/>
              <a:gd name="connsiteY42-698" fmla="*/ 1184745 h 1278942"/>
              <a:gd name="connsiteX43-699" fmla="*/ 2945665 w 5898369"/>
              <a:gd name="connsiteY43-700" fmla="*/ 668562 h 1278942"/>
              <a:gd name="connsiteX44-701" fmla="*/ 2947591 w 5898369"/>
              <a:gd name="connsiteY44-702" fmla="*/ 668744 h 1278942"/>
              <a:gd name="connsiteX45-703" fmla="*/ 2957555 w 5898369"/>
              <a:gd name="connsiteY45-704" fmla="*/ 608620 h 1278942"/>
              <a:gd name="connsiteX46-705" fmla="*/ 2779484 w 5898369"/>
              <a:gd name="connsiteY46-706" fmla="*/ 159884 h 1278942"/>
              <a:gd name="connsiteX47-707" fmla="*/ 2241650 w 5898369"/>
              <a:gd name="connsiteY47-708" fmla="*/ 63029 h 1278942"/>
              <a:gd name="connsiteX48-709" fmla="*/ 1918221 w 5898369"/>
              <a:gd name="connsiteY48-710" fmla="*/ 421451 h 1278942"/>
              <a:gd name="connsiteX49-711" fmla="*/ 1906250 w 5898369"/>
              <a:gd name="connsiteY49-712" fmla="*/ 482996 h 1278942"/>
              <a:gd name="connsiteX50-713" fmla="*/ 1902067 w 5898369"/>
              <a:gd name="connsiteY50-714" fmla="*/ 541550 h 1278942"/>
              <a:gd name="connsiteX51-715" fmla="*/ 1603140 w 5898369"/>
              <a:gd name="connsiteY51-716" fmla="*/ 960209 h 1278942"/>
              <a:gd name="connsiteX52-717" fmla="*/ 1022686 w 5898369"/>
              <a:gd name="connsiteY52-718" fmla="*/ 915607 h 1278942"/>
              <a:gd name="connsiteX53-719" fmla="*/ 795552 w 5898369"/>
              <a:gd name="connsiteY53-720" fmla="*/ 532703 h 1278942"/>
              <a:gd name="connsiteX54-721" fmla="*/ 792356 w 5898369"/>
              <a:gd name="connsiteY54-722" fmla="*/ 476139 h 1278942"/>
              <a:gd name="connsiteX55-723" fmla="*/ 789967 w 5898369"/>
              <a:gd name="connsiteY55-724" fmla="*/ 476188 h 1278942"/>
              <a:gd name="connsiteX56-725" fmla="*/ 790607 w 5898369"/>
              <a:gd name="connsiteY56-726" fmla="*/ 369340 h 1278942"/>
              <a:gd name="connsiteX57-727" fmla="*/ 670615 w 5898369"/>
              <a:gd name="connsiteY57-728" fmla="*/ 247901 h 1278942"/>
              <a:gd name="connsiteX58-729" fmla="*/ 0 w 5898369"/>
              <a:gd name="connsiteY58-730" fmla="*/ 252293 h 1278942"/>
              <a:gd name="connsiteX59-731" fmla="*/ 0 w 5898369"/>
              <a:gd name="connsiteY59-732" fmla="*/ 203650 h 12789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Lst>
            <a:rect l="l" t="t" r="r" b="b"/>
            <a:pathLst>
              <a:path w="5898369" h="1278942">
                <a:moveTo>
                  <a:pt x="0" y="203650"/>
                </a:moveTo>
                <a:lnTo>
                  <a:pt x="666642" y="207797"/>
                </a:lnTo>
                <a:cubicBezTo>
                  <a:pt x="757073" y="208376"/>
                  <a:pt x="829912" y="282156"/>
                  <a:pt x="829333" y="372586"/>
                </a:cubicBezTo>
                <a:lnTo>
                  <a:pt x="823477" y="529189"/>
                </a:lnTo>
                <a:cubicBezTo>
                  <a:pt x="841578" y="672941"/>
                  <a:pt x="918231" y="805492"/>
                  <a:pt x="1039160" y="892787"/>
                </a:cubicBezTo>
                <a:cubicBezTo>
                  <a:pt x="1200398" y="1009179"/>
                  <a:pt x="1413218" y="1025532"/>
                  <a:pt x="1590345" y="935139"/>
                </a:cubicBezTo>
                <a:cubicBezTo>
                  <a:pt x="1745332" y="856044"/>
                  <a:pt x="1850173" y="706867"/>
                  <a:pt x="1874201" y="537589"/>
                </a:cubicBezTo>
                <a:lnTo>
                  <a:pt x="1877625" y="489658"/>
                </a:lnTo>
                <a:lnTo>
                  <a:pt x="1876158" y="489476"/>
                </a:lnTo>
                <a:lnTo>
                  <a:pt x="1878497" y="477447"/>
                </a:lnTo>
                <a:cubicBezTo>
                  <a:pt x="1878818" y="472950"/>
                  <a:pt x="1879140" y="468454"/>
                  <a:pt x="1879461" y="463957"/>
                </a:cubicBezTo>
                <a:lnTo>
                  <a:pt x="1881121" y="463960"/>
                </a:lnTo>
                <a:lnTo>
                  <a:pt x="1890813" y="414129"/>
                </a:lnTo>
                <a:cubicBezTo>
                  <a:pt x="1936682" y="242333"/>
                  <a:pt x="2062509" y="100856"/>
                  <a:pt x="2231559" y="36516"/>
                </a:cubicBezTo>
                <a:cubicBezTo>
                  <a:pt x="2424760" y="-37015"/>
                  <a:pt x="2642778" y="2247"/>
                  <a:pt x="2798190" y="138559"/>
                </a:cubicBezTo>
                <a:cubicBezTo>
                  <a:pt x="2934174" y="257831"/>
                  <a:pt x="3002741" y="434314"/>
                  <a:pt x="2985795" y="611320"/>
                </a:cubicBezTo>
                <a:lnTo>
                  <a:pt x="2973287" y="686789"/>
                </a:lnTo>
                <a:lnTo>
                  <a:pt x="2971841" y="743454"/>
                </a:lnTo>
                <a:cubicBezTo>
                  <a:pt x="2978991" y="910773"/>
                  <a:pt x="3065197" y="1066676"/>
                  <a:pt x="3206765" y="1161349"/>
                </a:cubicBezTo>
                <a:cubicBezTo>
                  <a:pt x="3368559" y="1269550"/>
                  <a:pt x="3576639" y="1280372"/>
                  <a:pt x="3748785" y="1189539"/>
                </a:cubicBezTo>
                <a:cubicBezTo>
                  <a:pt x="3899411" y="1110062"/>
                  <a:pt x="4001322" y="963942"/>
                  <a:pt x="4025791" y="798268"/>
                </a:cubicBezTo>
                <a:lnTo>
                  <a:pt x="4030339" y="740379"/>
                </a:lnTo>
                <a:lnTo>
                  <a:pt x="4025977" y="739554"/>
                </a:lnTo>
                <a:cubicBezTo>
                  <a:pt x="4052200" y="601208"/>
                  <a:pt x="4127895" y="483462"/>
                  <a:pt x="4232166" y="402536"/>
                </a:cubicBezTo>
                <a:cubicBezTo>
                  <a:pt x="4336437" y="321608"/>
                  <a:pt x="4469284" y="277499"/>
                  <a:pt x="4609810" y="286427"/>
                </a:cubicBezTo>
                <a:cubicBezTo>
                  <a:pt x="4855728" y="302052"/>
                  <a:pt x="5057764" y="475820"/>
                  <a:pt x="5115824" y="707333"/>
                </a:cubicBezTo>
                <a:lnTo>
                  <a:pt x="5131067" y="806333"/>
                </a:lnTo>
                <a:lnTo>
                  <a:pt x="5135113" y="806564"/>
                </a:lnTo>
                <a:lnTo>
                  <a:pt x="5126192" y="913040"/>
                </a:lnTo>
                <a:cubicBezTo>
                  <a:pt x="5120625" y="979477"/>
                  <a:pt x="5169972" y="1037850"/>
                  <a:pt x="5236410" y="1043417"/>
                </a:cubicBezTo>
                <a:lnTo>
                  <a:pt x="5898369" y="1079693"/>
                </a:lnTo>
                <a:lnTo>
                  <a:pt x="5891039" y="1109947"/>
                </a:lnTo>
                <a:lnTo>
                  <a:pt x="5237261" y="1083708"/>
                </a:lnTo>
                <a:cubicBezTo>
                  <a:pt x="5147147" y="1076120"/>
                  <a:pt x="5080247" y="996917"/>
                  <a:pt x="5087837" y="906801"/>
                </a:cubicBezTo>
                <a:lnTo>
                  <a:pt x="5096462" y="804356"/>
                </a:lnTo>
                <a:lnTo>
                  <a:pt x="5098635" y="804481"/>
                </a:lnTo>
                <a:lnTo>
                  <a:pt x="5084876" y="715118"/>
                </a:lnTo>
                <a:cubicBezTo>
                  <a:pt x="5030135" y="496837"/>
                  <a:pt x="4839647" y="333001"/>
                  <a:pt x="4607786" y="318272"/>
                </a:cubicBezTo>
                <a:cubicBezTo>
                  <a:pt x="4375925" y="303539"/>
                  <a:pt x="4166234" y="441950"/>
                  <a:pt x="4084307" y="651549"/>
                </a:cubicBezTo>
                <a:lnTo>
                  <a:pt x="4058397" y="741768"/>
                </a:lnTo>
                <a:lnTo>
                  <a:pt x="4053635" y="802385"/>
                </a:lnTo>
                <a:cubicBezTo>
                  <a:pt x="4027867" y="976856"/>
                  <a:pt x="3920545" y="1130733"/>
                  <a:pt x="3761921" y="1214432"/>
                </a:cubicBezTo>
                <a:cubicBezTo>
                  <a:pt x="3580635" y="1310086"/>
                  <a:pt x="3361506" y="1298691"/>
                  <a:pt x="3191121" y="1184745"/>
                </a:cubicBezTo>
                <a:cubicBezTo>
                  <a:pt x="3020736" y="1070801"/>
                  <a:pt x="2926505" y="872639"/>
                  <a:pt x="2945665" y="668562"/>
                </a:cubicBezTo>
                <a:lnTo>
                  <a:pt x="2947591" y="668744"/>
                </a:lnTo>
                <a:lnTo>
                  <a:pt x="2957555" y="608620"/>
                </a:lnTo>
                <a:cubicBezTo>
                  <a:pt x="2973639" y="440610"/>
                  <a:pt x="2908558" y="273096"/>
                  <a:pt x="2779484" y="159884"/>
                </a:cubicBezTo>
                <a:cubicBezTo>
                  <a:pt x="2631971" y="30501"/>
                  <a:pt x="2425032" y="-6765"/>
                  <a:pt x="2241650" y="63029"/>
                </a:cubicBezTo>
                <a:cubicBezTo>
                  <a:pt x="2081191" y="124098"/>
                  <a:pt x="1961759" y="258385"/>
                  <a:pt x="1918221" y="421451"/>
                </a:cubicBezTo>
                <a:lnTo>
                  <a:pt x="1906250" y="482996"/>
                </a:lnTo>
                <a:lnTo>
                  <a:pt x="1902067" y="541550"/>
                </a:lnTo>
                <a:cubicBezTo>
                  <a:pt x="1876764" y="719818"/>
                  <a:pt x="1766355" y="876915"/>
                  <a:pt x="1603140" y="960209"/>
                </a:cubicBezTo>
                <a:cubicBezTo>
                  <a:pt x="1416607" y="1055401"/>
                  <a:pt x="1192485" y="1038180"/>
                  <a:pt x="1022686" y="915607"/>
                </a:cubicBezTo>
                <a:cubicBezTo>
                  <a:pt x="895336" y="823677"/>
                  <a:pt x="814613" y="684087"/>
                  <a:pt x="795552" y="532703"/>
                </a:cubicBezTo>
                <a:lnTo>
                  <a:pt x="792356" y="476139"/>
                </a:lnTo>
                <a:lnTo>
                  <a:pt x="789967" y="476188"/>
                </a:lnTo>
                <a:cubicBezTo>
                  <a:pt x="790180" y="440572"/>
                  <a:pt x="790394" y="404956"/>
                  <a:pt x="790607" y="369340"/>
                </a:cubicBezTo>
                <a:cubicBezTo>
                  <a:pt x="791008" y="302671"/>
                  <a:pt x="737284" y="248300"/>
                  <a:pt x="670615" y="247901"/>
                </a:cubicBezTo>
                <a:lnTo>
                  <a:pt x="0" y="252293"/>
                </a:lnTo>
                <a:lnTo>
                  <a:pt x="0" y="203650"/>
                </a:lnTo>
                <a:close/>
              </a:path>
            </a:pathLst>
          </a:custGeom>
          <a:solidFill>
            <a:schemeClr val="bg1">
              <a:lumMod val="65000"/>
            </a:schemeClr>
          </a:solidFill>
          <a:ln w="25400" cap="flat" cmpd="sng" algn="ctr">
            <a:noFill/>
            <a:prstDash val="solid"/>
          </a:ln>
          <a:effectLst/>
        </p:spPr>
        <p:txBody>
          <a:bodyPr wrap="square" anchor="ctr">
            <a:noAutofit/>
          </a:bodyPr>
          <a:lstStyle/>
          <a:p>
            <a:pPr algn="ctr"/>
            <a:endParaRPr lang="zh-CN" altLang="en-US" sz="1350" kern="0">
              <a:solidFill>
                <a:sysClr val="windowText" lastClr="000000"/>
              </a:solidFill>
              <a:latin typeface="微软雅黑" panose="020B0503020204020204" pitchFamily="34" charset="-122"/>
              <a:ea typeface="微软雅黑" panose="020B0503020204020204" pitchFamily="34" charset="-122"/>
            </a:endParaRPr>
          </a:p>
        </p:txBody>
      </p:sp>
      <p:pic>
        <p:nvPicPr>
          <p:cNvPr id="111" name="MH_Other_2"/>
          <p:cNvPicPr/>
          <p:nvPr>
            <p:custDataLst>
              <p:tags r:id="rId1"/>
            </p:custDataLst>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l="50887"/>
          <a:stretch>
            <a:fillRect/>
          </a:stretch>
        </p:blipFill>
        <p:spPr bwMode="auto">
          <a:xfrm rot="2337959">
            <a:off x="3840352" y="1201884"/>
            <a:ext cx="124420" cy="115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MH_Other_2"/>
          <p:cNvPicPr/>
          <p:nvPr>
            <p:custDataLst>
              <p:tags r:id="rId2"/>
            </p:custDataLst>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l="50887"/>
          <a:stretch>
            <a:fillRect/>
          </a:stretch>
        </p:blipFill>
        <p:spPr bwMode="auto">
          <a:xfrm rot="13386646" flipV="1">
            <a:off x="7914991" y="5401147"/>
            <a:ext cx="124420" cy="115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 name="组合 112"/>
          <p:cNvGrpSpPr/>
          <p:nvPr/>
        </p:nvGrpSpPr>
        <p:grpSpPr>
          <a:xfrm>
            <a:off x="5796187" y="2936124"/>
            <a:ext cx="2257568" cy="1607117"/>
            <a:chOff x="5796187" y="2936124"/>
            <a:chExt cx="2257568" cy="1607117"/>
          </a:xfrm>
        </p:grpSpPr>
        <p:sp>
          <p:nvSpPr>
            <p:cNvPr id="114" name="圆角矩形 113"/>
            <p:cNvSpPr/>
            <p:nvPr/>
          </p:nvSpPr>
          <p:spPr>
            <a:xfrm rot="18900000">
              <a:off x="5796187" y="3334092"/>
              <a:ext cx="2257568" cy="746074"/>
            </a:xfrm>
            <a:prstGeom prst="roundRect">
              <a:avLst>
                <a:gd name="adj" fmla="val 50000"/>
              </a:avLst>
            </a:prstGeom>
            <a:gradFill flip="none" rotWithShape="1">
              <a:gsLst>
                <a:gs pos="0">
                  <a:schemeClr val="bg1"/>
                </a:gs>
                <a:gs pos="100000">
                  <a:srgbClr val="E0E0E0"/>
                </a:gs>
              </a:gsLst>
              <a:lin ang="5400000" scaled="1"/>
              <a:tileRect/>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115" name="椭圆 114"/>
            <p:cNvSpPr/>
            <p:nvPr/>
          </p:nvSpPr>
          <p:spPr>
            <a:xfrm flipH="1">
              <a:off x="6096302" y="3918054"/>
              <a:ext cx="625187" cy="625187"/>
            </a:xfrm>
            <a:prstGeom prst="ellipse">
              <a:avLst/>
            </a:prstGeom>
            <a:solidFill>
              <a:srgbClr val="0070C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16" name="矩形 115"/>
            <p:cNvSpPr/>
            <p:nvPr/>
          </p:nvSpPr>
          <p:spPr>
            <a:xfrm rot="18900000">
              <a:off x="6122597" y="4103598"/>
              <a:ext cx="572594"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4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7" name="矩形 116"/>
            <p:cNvSpPr/>
            <p:nvPr/>
          </p:nvSpPr>
          <p:spPr>
            <a:xfrm rot="18900000">
              <a:off x="6464109" y="3516084"/>
              <a:ext cx="1005403"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工作名称</a:t>
              </a:r>
            </a:p>
          </p:txBody>
        </p:sp>
        <p:sp>
          <p:nvSpPr>
            <p:cNvPr id="118" name="KSO_Shape"/>
            <p:cNvSpPr/>
            <p:nvPr/>
          </p:nvSpPr>
          <p:spPr bwMode="auto">
            <a:xfrm>
              <a:off x="7348819" y="2936124"/>
              <a:ext cx="298250" cy="378330"/>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119" name="组合 118"/>
          <p:cNvGrpSpPr/>
          <p:nvPr/>
        </p:nvGrpSpPr>
        <p:grpSpPr>
          <a:xfrm>
            <a:off x="5515282" y="4692388"/>
            <a:ext cx="2257568" cy="1545450"/>
            <a:chOff x="5515282" y="4692388"/>
            <a:chExt cx="2257568" cy="1545450"/>
          </a:xfrm>
        </p:grpSpPr>
        <p:sp>
          <p:nvSpPr>
            <p:cNvPr id="120" name="圆角矩形 119"/>
            <p:cNvSpPr/>
            <p:nvPr/>
          </p:nvSpPr>
          <p:spPr>
            <a:xfrm rot="18900000">
              <a:off x="5515282" y="5158550"/>
              <a:ext cx="2257568" cy="746074"/>
            </a:xfrm>
            <a:prstGeom prst="roundRect">
              <a:avLst>
                <a:gd name="adj" fmla="val 50000"/>
              </a:avLst>
            </a:prstGeom>
            <a:gradFill flip="none" rotWithShape="1">
              <a:gsLst>
                <a:gs pos="0">
                  <a:schemeClr val="bg1"/>
                </a:gs>
                <a:gs pos="100000">
                  <a:srgbClr val="E0E0E0"/>
                </a:gs>
              </a:gsLst>
              <a:lin ang="5400000" scaled="1"/>
              <a:tileRect/>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grpSp>
          <p:nvGrpSpPr>
            <p:cNvPr id="121" name="组合 120"/>
            <p:cNvGrpSpPr/>
            <p:nvPr/>
          </p:nvGrpSpPr>
          <p:grpSpPr>
            <a:xfrm>
              <a:off x="6858188" y="4692388"/>
              <a:ext cx="625187" cy="625187"/>
              <a:chOff x="798773" y="5020276"/>
              <a:chExt cx="625187" cy="625187"/>
            </a:xfrm>
          </p:grpSpPr>
          <p:sp>
            <p:nvSpPr>
              <p:cNvPr id="124" name="椭圆 123"/>
              <p:cNvSpPr/>
              <p:nvPr/>
            </p:nvSpPr>
            <p:spPr>
              <a:xfrm flipH="1">
                <a:off x="798773" y="5020276"/>
                <a:ext cx="625187" cy="625187"/>
              </a:xfrm>
              <a:prstGeom prst="ellipse">
                <a:avLst/>
              </a:prstGeom>
              <a:solidFill>
                <a:srgbClr val="0070C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25" name="矩形 124"/>
              <p:cNvSpPr/>
              <p:nvPr/>
            </p:nvSpPr>
            <p:spPr>
              <a:xfrm rot="18900000">
                <a:off x="825068" y="5205820"/>
                <a:ext cx="572594"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90%</a:t>
                </a:r>
                <a:endParaRPr lang="zh-CN" altLang="en-US" sz="14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22" name="矩形 121"/>
            <p:cNvSpPr/>
            <p:nvPr/>
          </p:nvSpPr>
          <p:spPr>
            <a:xfrm rot="18900000">
              <a:off x="6104062" y="5433864"/>
              <a:ext cx="1005403"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工作名称</a:t>
              </a:r>
            </a:p>
          </p:txBody>
        </p:sp>
        <p:sp>
          <p:nvSpPr>
            <p:cNvPr id="123" name="KSO_Shape"/>
            <p:cNvSpPr/>
            <p:nvPr/>
          </p:nvSpPr>
          <p:spPr bwMode="auto">
            <a:xfrm>
              <a:off x="5913305" y="5835542"/>
              <a:ext cx="405678" cy="402296"/>
            </a:xfrm>
            <a:custGeom>
              <a:avLst/>
              <a:gdLst>
                <a:gd name="T0" fmla="*/ 435344 w 2268537"/>
                <a:gd name="T1" fmla="*/ 1538932 h 2247901"/>
                <a:gd name="T2" fmla="*/ 495462 w 2268537"/>
                <a:gd name="T3" fmla="*/ 1635063 h 2247901"/>
                <a:gd name="T4" fmla="*/ 599590 w 2268537"/>
                <a:gd name="T5" fmla="*/ 1589945 h 2247901"/>
                <a:gd name="T6" fmla="*/ 569645 w 2268537"/>
                <a:gd name="T7" fmla="*/ 1480210 h 2247901"/>
                <a:gd name="T8" fmla="*/ 1569477 w 2268537"/>
                <a:gd name="T9" fmla="*/ 1473664 h 2247901"/>
                <a:gd name="T10" fmla="*/ 1631626 w 2268537"/>
                <a:gd name="T11" fmla="*/ 1599219 h 2247901"/>
                <a:gd name="T12" fmla="*/ 1169820 w 2268537"/>
                <a:gd name="T13" fmla="*/ 1679820 h 2247901"/>
                <a:gd name="T14" fmla="*/ 2218183 w 2268537"/>
                <a:gd name="T15" fmla="*/ 1620107 h 2247901"/>
                <a:gd name="T16" fmla="*/ 2265361 w 2268537"/>
                <a:gd name="T17" fmla="*/ 1739305 h 2247901"/>
                <a:gd name="T18" fmla="*/ 1398682 w 2268537"/>
                <a:gd name="T19" fmla="*/ 2039003 h 2247901"/>
                <a:gd name="T20" fmla="*/ 0 w 2268537"/>
                <a:gd name="T21" fmla="*/ 1401763 h 2247901"/>
                <a:gd name="T22" fmla="*/ 1802845 w 2268537"/>
                <a:gd name="T23" fmla="*/ 1254543 h 2247901"/>
                <a:gd name="T24" fmla="*/ 1896694 w 2268537"/>
                <a:gd name="T25" fmla="*/ 1346722 h 2247901"/>
                <a:gd name="T26" fmla="*/ 1801262 w 2268537"/>
                <a:gd name="T27" fmla="*/ 1343544 h 2247901"/>
                <a:gd name="T28" fmla="*/ 1952551 w 2268537"/>
                <a:gd name="T29" fmla="*/ 1373286 h 2247901"/>
                <a:gd name="T30" fmla="*/ 1959109 w 2268537"/>
                <a:gd name="T31" fmla="*/ 1284967 h 2247901"/>
                <a:gd name="T32" fmla="*/ 1883577 w 2268537"/>
                <a:gd name="T33" fmla="*/ 1210951 h 2247901"/>
                <a:gd name="T34" fmla="*/ 1924735 w 2268537"/>
                <a:gd name="T35" fmla="*/ 1183705 h 2247901"/>
                <a:gd name="T36" fmla="*/ 2066527 w 2268537"/>
                <a:gd name="T37" fmla="*/ 1199371 h 2247901"/>
                <a:gd name="T38" fmla="*/ 1998232 w 2268537"/>
                <a:gd name="T39" fmla="*/ 1451844 h 2247901"/>
                <a:gd name="T40" fmla="*/ 1739299 w 2268537"/>
                <a:gd name="T41" fmla="*/ 1420285 h 2247901"/>
                <a:gd name="T42" fmla="*/ 1733193 w 2268537"/>
                <a:gd name="T43" fmla="*/ 1158731 h 2247901"/>
                <a:gd name="T44" fmla="*/ 1233862 w 2268537"/>
                <a:gd name="T45" fmla="*/ 780369 h 2247901"/>
                <a:gd name="T46" fmla="*/ 1208472 w 2268537"/>
                <a:gd name="T47" fmla="*/ 887639 h 2247901"/>
                <a:gd name="T48" fmla="*/ 1337010 w 2268537"/>
                <a:gd name="T49" fmla="*/ 1007835 h 2247901"/>
                <a:gd name="T50" fmla="*/ 1297791 w 2268537"/>
                <a:gd name="T51" fmla="*/ 959984 h 2247901"/>
                <a:gd name="T52" fmla="*/ 1297791 w 2268537"/>
                <a:gd name="T53" fmla="*/ 1067934 h 2247901"/>
                <a:gd name="T54" fmla="*/ 1447865 w 2268537"/>
                <a:gd name="T55" fmla="*/ 1005568 h 2247901"/>
                <a:gd name="T56" fmla="*/ 1326808 w 2268537"/>
                <a:gd name="T57" fmla="*/ 866548 h 2247901"/>
                <a:gd name="T58" fmla="*/ 1320234 w 2268537"/>
                <a:gd name="T59" fmla="*/ 810532 h 2247901"/>
                <a:gd name="T60" fmla="*/ 1427235 w 2268537"/>
                <a:gd name="T61" fmla="*/ 798966 h 2247901"/>
                <a:gd name="T62" fmla="*/ 1388017 w 2268537"/>
                <a:gd name="T63" fmla="*/ 636134 h 2247901"/>
                <a:gd name="T64" fmla="*/ 1555092 w 2268537"/>
                <a:gd name="T65" fmla="*/ 745444 h 2247901"/>
                <a:gd name="T66" fmla="*/ 1611993 w 2268537"/>
                <a:gd name="T67" fmla="*/ 941614 h 2247901"/>
                <a:gd name="T68" fmla="*/ 1527662 w 2268537"/>
                <a:gd name="T69" fmla="*/ 1124630 h 2247901"/>
                <a:gd name="T70" fmla="*/ 1344717 w 2268537"/>
                <a:gd name="T71" fmla="*/ 1208994 h 2247901"/>
                <a:gd name="T72" fmla="*/ 1148398 w 2268537"/>
                <a:gd name="T73" fmla="*/ 1151844 h 2247901"/>
                <a:gd name="T74" fmla="*/ 1039356 w 2268537"/>
                <a:gd name="T75" fmla="*/ 984930 h 2247901"/>
                <a:gd name="T76" fmla="*/ 1067013 w 2268537"/>
                <a:gd name="T77" fmla="*/ 780823 h 2247901"/>
                <a:gd name="T78" fmla="*/ 1215727 w 2268537"/>
                <a:gd name="T79" fmla="*/ 648834 h 2247901"/>
                <a:gd name="T80" fmla="*/ 1814840 w 2268537"/>
                <a:gd name="T81" fmla="*/ 491075 h 2247901"/>
                <a:gd name="T82" fmla="*/ 1888564 w 2268537"/>
                <a:gd name="T83" fmla="*/ 577139 h 2247901"/>
                <a:gd name="T84" fmla="*/ 1872408 w 2268537"/>
                <a:gd name="T85" fmla="*/ 577818 h 2247901"/>
                <a:gd name="T86" fmla="*/ 1907905 w 2268537"/>
                <a:gd name="T87" fmla="*/ 640554 h 2247901"/>
                <a:gd name="T88" fmla="*/ 1942719 w 2268537"/>
                <a:gd name="T89" fmla="*/ 548375 h 2247901"/>
                <a:gd name="T90" fmla="*/ 1892432 w 2268537"/>
                <a:gd name="T91" fmla="*/ 493113 h 2247901"/>
                <a:gd name="T92" fmla="*/ 1895390 w 2268537"/>
                <a:gd name="T93" fmla="*/ 384401 h 2247901"/>
                <a:gd name="T94" fmla="*/ 2056717 w 2268537"/>
                <a:gd name="T95" fmla="*/ 536598 h 2247901"/>
                <a:gd name="T96" fmla="*/ 1929294 w 2268537"/>
                <a:gd name="T97" fmla="*/ 718464 h 2247901"/>
                <a:gd name="T98" fmla="*/ 1729512 w 2268537"/>
                <a:gd name="T99" fmla="*/ 619944 h 2247901"/>
                <a:gd name="T100" fmla="*/ 1798230 w 2268537"/>
                <a:gd name="T101" fmla="*/ 408635 h 2247901"/>
                <a:gd name="T102" fmla="*/ 1438439 w 2268537"/>
                <a:gd name="T103" fmla="*/ 111042 h 2247901"/>
                <a:gd name="T104" fmla="*/ 1512769 w 2268537"/>
                <a:gd name="T105" fmla="*/ 199876 h 2247901"/>
                <a:gd name="T106" fmla="*/ 1448183 w 2268537"/>
                <a:gd name="T107" fmla="*/ 210980 h 2247901"/>
                <a:gd name="T108" fmla="*/ 1572596 w 2268537"/>
                <a:gd name="T109" fmla="*/ 192171 h 2247901"/>
                <a:gd name="T110" fmla="*/ 1493506 w 2268537"/>
                <a:gd name="T111" fmla="*/ 107869 h 2247901"/>
                <a:gd name="T112" fmla="*/ 1558092 w 2268537"/>
                <a:gd name="T113" fmla="*/ 86114 h 2247901"/>
                <a:gd name="T114" fmla="*/ 1618146 w 2268537"/>
                <a:gd name="T115" fmla="*/ 49629 h 2247901"/>
                <a:gd name="T116" fmla="*/ 1622905 w 2268537"/>
                <a:gd name="T117" fmla="*/ 248145 h 2247901"/>
                <a:gd name="T118" fmla="*/ 1427334 w 2268537"/>
                <a:gd name="T119" fmla="*/ 281231 h 2247901"/>
                <a:gd name="T120" fmla="*/ 1366148 w 2268537"/>
                <a:gd name="T121" fmla="*/ 92686 h 224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7" h="2247901">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chemeClr val="bg1">
                <a:lumMod val="5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126" name="MH_SubTitle_1"/>
          <p:cNvSpPr txBox="1">
            <a:spLocks noChangeArrowheads="1"/>
          </p:cNvSpPr>
          <p:nvPr>
            <p:custDataLst>
              <p:tags r:id="rId3"/>
            </p:custDataLst>
          </p:nvPr>
        </p:nvSpPr>
        <p:spPr bwMode="auto">
          <a:xfrm>
            <a:off x="6594300" y="131059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600" dirty="0">
                <a:solidFill>
                  <a:schemeClr val="bg1">
                    <a:lumMod val="50000"/>
                  </a:schemeClr>
                </a:solidFill>
                <a:latin typeface="微软雅黑" panose="020B0503020204020204" pitchFamily="34" charset="-122"/>
              </a:rPr>
              <a:t>此处添加详细文本描述，建议与标题相关并符合整体语言风格。</a:t>
            </a:r>
            <a:endParaRPr lang="en-US" altLang="zh-CN" sz="1600" dirty="0">
              <a:solidFill>
                <a:schemeClr val="bg1">
                  <a:lumMod val="50000"/>
                </a:schemeClr>
              </a:solidFill>
              <a:latin typeface="微软雅黑" panose="020B0503020204020204" pitchFamily="34" charset="-122"/>
            </a:endParaRPr>
          </a:p>
        </p:txBody>
      </p:sp>
      <p:sp>
        <p:nvSpPr>
          <p:cNvPr id="127" name="MH_SubTitle_1"/>
          <p:cNvSpPr txBox="1">
            <a:spLocks noChangeArrowheads="1"/>
          </p:cNvSpPr>
          <p:nvPr>
            <p:custDataLst>
              <p:tags r:id="rId4"/>
            </p:custDataLst>
          </p:nvPr>
        </p:nvSpPr>
        <p:spPr bwMode="auto">
          <a:xfrm>
            <a:off x="8151352" y="2757440"/>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600" dirty="0">
                <a:solidFill>
                  <a:schemeClr val="bg1">
                    <a:lumMod val="50000"/>
                  </a:schemeClr>
                </a:solidFill>
                <a:latin typeface="微软雅黑" panose="020B0503020204020204" pitchFamily="34" charset="-122"/>
              </a:rPr>
              <a:t>此处添加详细文本描述，建议与标题相关并符合整体语言风格。</a:t>
            </a:r>
            <a:endParaRPr lang="en-US" altLang="zh-CN" sz="1600" dirty="0">
              <a:solidFill>
                <a:schemeClr val="bg1">
                  <a:lumMod val="50000"/>
                </a:schemeClr>
              </a:solidFill>
              <a:latin typeface="微软雅黑" panose="020B0503020204020204" pitchFamily="34" charset="-122"/>
            </a:endParaRPr>
          </a:p>
        </p:txBody>
      </p:sp>
      <p:sp>
        <p:nvSpPr>
          <p:cNvPr id="128" name="MH_SubTitle_1"/>
          <p:cNvSpPr txBox="1">
            <a:spLocks noChangeArrowheads="1"/>
          </p:cNvSpPr>
          <p:nvPr>
            <p:custDataLst>
              <p:tags r:id="rId5"/>
            </p:custDataLst>
          </p:nvPr>
        </p:nvSpPr>
        <p:spPr bwMode="auto">
          <a:xfrm>
            <a:off x="874387" y="3725113"/>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600" dirty="0">
                <a:solidFill>
                  <a:schemeClr val="bg1">
                    <a:lumMod val="50000"/>
                  </a:schemeClr>
                </a:solidFill>
                <a:latin typeface="微软雅黑" panose="020B0503020204020204" pitchFamily="34" charset="-122"/>
              </a:rPr>
              <a:t>此处添加详细文本描述，建议与标题相关并符合整体语言风格。</a:t>
            </a:r>
            <a:endParaRPr lang="en-US" altLang="zh-CN" sz="1600" dirty="0">
              <a:solidFill>
                <a:schemeClr val="bg1">
                  <a:lumMod val="50000"/>
                </a:schemeClr>
              </a:solidFill>
              <a:latin typeface="微软雅黑" panose="020B0503020204020204" pitchFamily="34" charset="-122"/>
            </a:endParaRPr>
          </a:p>
        </p:txBody>
      </p:sp>
      <p:sp>
        <p:nvSpPr>
          <p:cNvPr id="129" name="MH_SubTitle_1"/>
          <p:cNvSpPr txBox="1">
            <a:spLocks noChangeArrowheads="1"/>
          </p:cNvSpPr>
          <p:nvPr>
            <p:custDataLst>
              <p:tags r:id="rId6"/>
            </p:custDataLst>
          </p:nvPr>
        </p:nvSpPr>
        <p:spPr bwMode="auto">
          <a:xfrm>
            <a:off x="2411322" y="5175003"/>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600" dirty="0">
                <a:solidFill>
                  <a:schemeClr val="bg1">
                    <a:lumMod val="50000"/>
                  </a:schemeClr>
                </a:solidFill>
                <a:latin typeface="微软雅黑" panose="020B0503020204020204" pitchFamily="34" charset="-122"/>
              </a:rPr>
              <a:t>此处添加详细文本描述，建议与标题相关并符合整体语言风格。</a:t>
            </a:r>
            <a:endParaRPr lang="en-US" altLang="zh-CN" sz="1600" dirty="0">
              <a:solidFill>
                <a:schemeClr val="bg1">
                  <a:lumMod val="50000"/>
                </a:schemeClr>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1"/>
                                        </p:tgtEl>
                                        <p:attrNameLst>
                                          <p:attrName>style.visibility</p:attrName>
                                        </p:attrNameLst>
                                      </p:cBhvr>
                                      <p:to>
                                        <p:strVal val="visible"/>
                                      </p:to>
                                    </p:set>
                                    <p:animEffect transition="in" filter="fade">
                                      <p:cBhvr>
                                        <p:cTn id="11" dur="500"/>
                                        <p:tgtEl>
                                          <p:spTgt spid="1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wipe(left)">
                                      <p:cBhvr>
                                        <p:cTn id="15" dur="500"/>
                                        <p:tgtEl>
                                          <p:spTgt spid="1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500"/>
                                        <p:tgtEl>
                                          <p:spTgt spid="11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down)">
                                      <p:cBhvr>
                                        <p:cTn id="23" dur="500"/>
                                        <p:tgtEl>
                                          <p:spTgt spid="57"/>
                                        </p:tgtEl>
                                      </p:cBhvr>
                                    </p:animEffect>
                                  </p:childTnLst>
                                </p:cTn>
                              </p:par>
                              <p:par>
                                <p:cTn id="24" presetID="2" presetClass="entr" presetSubtype="2" decel="100000" fill="hold" grpId="0" nodeType="withEffect">
                                  <p:stCondLst>
                                    <p:cond delay="500"/>
                                  </p:stCondLst>
                                  <p:childTnLst>
                                    <p:set>
                                      <p:cBhvr>
                                        <p:cTn id="25" dur="1" fill="hold">
                                          <p:stCondLst>
                                            <p:cond delay="0"/>
                                          </p:stCondLst>
                                        </p:cTn>
                                        <p:tgtEl>
                                          <p:spTgt spid="126"/>
                                        </p:tgtEl>
                                        <p:attrNameLst>
                                          <p:attrName>style.visibility</p:attrName>
                                        </p:attrNameLst>
                                      </p:cBhvr>
                                      <p:to>
                                        <p:strVal val="visible"/>
                                      </p:to>
                                    </p:set>
                                    <p:anim calcmode="lin" valueType="num">
                                      <p:cBhvr additive="base">
                                        <p:cTn id="26" dur="500" fill="hold"/>
                                        <p:tgtEl>
                                          <p:spTgt spid="126"/>
                                        </p:tgtEl>
                                        <p:attrNameLst>
                                          <p:attrName>ppt_x</p:attrName>
                                        </p:attrNameLst>
                                      </p:cBhvr>
                                      <p:tavLst>
                                        <p:tav tm="0">
                                          <p:val>
                                            <p:strVal val="1+#ppt_w/2"/>
                                          </p:val>
                                        </p:tav>
                                        <p:tav tm="100000">
                                          <p:val>
                                            <p:strVal val="#ppt_x"/>
                                          </p:val>
                                        </p:tav>
                                      </p:tavLst>
                                    </p:anim>
                                    <p:anim calcmode="lin" valueType="num">
                                      <p:cBhvr additive="base">
                                        <p:cTn id="27" dur="500" fill="hold"/>
                                        <p:tgtEl>
                                          <p:spTgt spid="126"/>
                                        </p:tgtEl>
                                        <p:attrNameLst>
                                          <p:attrName>ppt_y</p:attrName>
                                        </p:attrNameLst>
                                      </p:cBhvr>
                                      <p:tavLst>
                                        <p:tav tm="0">
                                          <p:val>
                                            <p:strVal val="#ppt_y"/>
                                          </p:val>
                                        </p:tav>
                                        <p:tav tm="100000">
                                          <p:val>
                                            <p:strVal val="#ppt_y"/>
                                          </p:val>
                                        </p:tav>
                                      </p:tavLst>
                                    </p:anim>
                                  </p:childTnLst>
                                </p:cTn>
                              </p:par>
                              <p:par>
                                <p:cTn id="28" presetID="22" presetClass="entr" presetSubtype="1" fill="hold" nodeType="withEffect">
                                  <p:stCondLst>
                                    <p:cond delay="300"/>
                                  </p:stCondLst>
                                  <p:childTnLst>
                                    <p:set>
                                      <p:cBhvr>
                                        <p:cTn id="29" dur="1" fill="hold">
                                          <p:stCondLst>
                                            <p:cond delay="0"/>
                                          </p:stCondLst>
                                        </p:cTn>
                                        <p:tgtEl>
                                          <p:spTgt spid="103"/>
                                        </p:tgtEl>
                                        <p:attrNameLst>
                                          <p:attrName>style.visibility</p:attrName>
                                        </p:attrNameLst>
                                      </p:cBhvr>
                                      <p:to>
                                        <p:strVal val="visible"/>
                                      </p:to>
                                    </p:set>
                                    <p:animEffect transition="in" filter="wipe(up)">
                                      <p:cBhvr>
                                        <p:cTn id="30" dur="500"/>
                                        <p:tgtEl>
                                          <p:spTgt spid="103"/>
                                        </p:tgtEl>
                                      </p:cBhvr>
                                    </p:animEffect>
                                  </p:childTnLst>
                                </p:cTn>
                              </p:par>
                              <p:par>
                                <p:cTn id="31" presetID="2" presetClass="entr" presetSubtype="8" decel="100000" fill="hold" grpId="0" nodeType="withEffect">
                                  <p:stCondLst>
                                    <p:cond delay="800"/>
                                  </p:stCondLst>
                                  <p:childTnLst>
                                    <p:set>
                                      <p:cBhvr>
                                        <p:cTn id="32" dur="1" fill="hold">
                                          <p:stCondLst>
                                            <p:cond delay="0"/>
                                          </p:stCondLst>
                                        </p:cTn>
                                        <p:tgtEl>
                                          <p:spTgt spid="128"/>
                                        </p:tgtEl>
                                        <p:attrNameLst>
                                          <p:attrName>style.visibility</p:attrName>
                                        </p:attrNameLst>
                                      </p:cBhvr>
                                      <p:to>
                                        <p:strVal val="visible"/>
                                      </p:to>
                                    </p:set>
                                    <p:anim calcmode="lin" valueType="num">
                                      <p:cBhvr additive="base">
                                        <p:cTn id="33" dur="500" fill="hold"/>
                                        <p:tgtEl>
                                          <p:spTgt spid="128"/>
                                        </p:tgtEl>
                                        <p:attrNameLst>
                                          <p:attrName>ppt_x</p:attrName>
                                        </p:attrNameLst>
                                      </p:cBhvr>
                                      <p:tavLst>
                                        <p:tav tm="0">
                                          <p:val>
                                            <p:strVal val="0-#ppt_w/2"/>
                                          </p:val>
                                        </p:tav>
                                        <p:tav tm="100000">
                                          <p:val>
                                            <p:strVal val="#ppt_x"/>
                                          </p:val>
                                        </p:tav>
                                      </p:tavLst>
                                    </p:anim>
                                    <p:anim calcmode="lin" valueType="num">
                                      <p:cBhvr additive="base">
                                        <p:cTn id="34" dur="500" fill="hold"/>
                                        <p:tgtEl>
                                          <p:spTgt spid="128"/>
                                        </p:tgtEl>
                                        <p:attrNameLst>
                                          <p:attrName>ppt_y</p:attrName>
                                        </p:attrNameLst>
                                      </p:cBhvr>
                                      <p:tavLst>
                                        <p:tav tm="0">
                                          <p:val>
                                            <p:strVal val="#ppt_y"/>
                                          </p:val>
                                        </p:tav>
                                        <p:tav tm="100000">
                                          <p:val>
                                            <p:strVal val="#ppt_y"/>
                                          </p:val>
                                        </p:tav>
                                      </p:tavLst>
                                    </p:anim>
                                  </p:childTnLst>
                                </p:cTn>
                              </p:par>
                              <p:par>
                                <p:cTn id="35" presetID="22" presetClass="entr" presetSubtype="4" fill="hold" nodeType="withEffect">
                                  <p:stCondLst>
                                    <p:cond delay="600"/>
                                  </p:stCondLst>
                                  <p:childTnLst>
                                    <p:set>
                                      <p:cBhvr>
                                        <p:cTn id="36" dur="1" fill="hold">
                                          <p:stCondLst>
                                            <p:cond delay="0"/>
                                          </p:stCondLst>
                                        </p:cTn>
                                        <p:tgtEl>
                                          <p:spTgt spid="113"/>
                                        </p:tgtEl>
                                        <p:attrNameLst>
                                          <p:attrName>style.visibility</p:attrName>
                                        </p:attrNameLst>
                                      </p:cBhvr>
                                      <p:to>
                                        <p:strVal val="visible"/>
                                      </p:to>
                                    </p:set>
                                    <p:animEffect transition="in" filter="wipe(down)">
                                      <p:cBhvr>
                                        <p:cTn id="37" dur="500"/>
                                        <p:tgtEl>
                                          <p:spTgt spid="113"/>
                                        </p:tgtEl>
                                      </p:cBhvr>
                                    </p:animEffect>
                                  </p:childTnLst>
                                </p:cTn>
                              </p:par>
                              <p:par>
                                <p:cTn id="38" presetID="2" presetClass="entr" presetSubtype="2" decel="100000" fill="hold" grpId="0" nodeType="withEffect">
                                  <p:stCondLst>
                                    <p:cond delay="1100"/>
                                  </p:stCondLst>
                                  <p:childTnLst>
                                    <p:set>
                                      <p:cBhvr>
                                        <p:cTn id="39" dur="1" fill="hold">
                                          <p:stCondLst>
                                            <p:cond delay="0"/>
                                          </p:stCondLst>
                                        </p:cTn>
                                        <p:tgtEl>
                                          <p:spTgt spid="127"/>
                                        </p:tgtEl>
                                        <p:attrNameLst>
                                          <p:attrName>style.visibility</p:attrName>
                                        </p:attrNameLst>
                                      </p:cBhvr>
                                      <p:to>
                                        <p:strVal val="visible"/>
                                      </p:to>
                                    </p:set>
                                    <p:anim calcmode="lin" valueType="num">
                                      <p:cBhvr additive="base">
                                        <p:cTn id="40" dur="500" fill="hold"/>
                                        <p:tgtEl>
                                          <p:spTgt spid="127"/>
                                        </p:tgtEl>
                                        <p:attrNameLst>
                                          <p:attrName>ppt_x</p:attrName>
                                        </p:attrNameLst>
                                      </p:cBhvr>
                                      <p:tavLst>
                                        <p:tav tm="0">
                                          <p:val>
                                            <p:strVal val="1+#ppt_w/2"/>
                                          </p:val>
                                        </p:tav>
                                        <p:tav tm="100000">
                                          <p:val>
                                            <p:strVal val="#ppt_x"/>
                                          </p:val>
                                        </p:tav>
                                      </p:tavLst>
                                    </p:anim>
                                    <p:anim calcmode="lin" valueType="num">
                                      <p:cBhvr additive="base">
                                        <p:cTn id="41" dur="500" fill="hold"/>
                                        <p:tgtEl>
                                          <p:spTgt spid="127"/>
                                        </p:tgtEl>
                                        <p:attrNameLst>
                                          <p:attrName>ppt_y</p:attrName>
                                        </p:attrNameLst>
                                      </p:cBhvr>
                                      <p:tavLst>
                                        <p:tav tm="0">
                                          <p:val>
                                            <p:strVal val="#ppt_y"/>
                                          </p:val>
                                        </p:tav>
                                        <p:tav tm="100000">
                                          <p:val>
                                            <p:strVal val="#ppt_y"/>
                                          </p:val>
                                        </p:tav>
                                      </p:tavLst>
                                    </p:anim>
                                  </p:childTnLst>
                                </p:cTn>
                              </p:par>
                              <p:par>
                                <p:cTn id="42" presetID="22" presetClass="entr" presetSubtype="1" fill="hold" nodeType="withEffect">
                                  <p:stCondLst>
                                    <p:cond delay="800"/>
                                  </p:stCondLst>
                                  <p:childTnLst>
                                    <p:set>
                                      <p:cBhvr>
                                        <p:cTn id="43" dur="1" fill="hold">
                                          <p:stCondLst>
                                            <p:cond delay="0"/>
                                          </p:stCondLst>
                                        </p:cTn>
                                        <p:tgtEl>
                                          <p:spTgt spid="119"/>
                                        </p:tgtEl>
                                        <p:attrNameLst>
                                          <p:attrName>style.visibility</p:attrName>
                                        </p:attrNameLst>
                                      </p:cBhvr>
                                      <p:to>
                                        <p:strVal val="visible"/>
                                      </p:to>
                                    </p:set>
                                    <p:animEffect transition="in" filter="wipe(up)">
                                      <p:cBhvr>
                                        <p:cTn id="44" dur="500"/>
                                        <p:tgtEl>
                                          <p:spTgt spid="119"/>
                                        </p:tgtEl>
                                      </p:cBhvr>
                                    </p:animEffect>
                                  </p:childTnLst>
                                </p:cTn>
                              </p:par>
                              <p:par>
                                <p:cTn id="45" presetID="2" presetClass="entr" presetSubtype="8" decel="100000" fill="hold" grpId="0" nodeType="withEffect">
                                  <p:stCondLst>
                                    <p:cond delay="1300"/>
                                  </p:stCondLst>
                                  <p:childTnLst>
                                    <p:set>
                                      <p:cBhvr>
                                        <p:cTn id="46" dur="1" fill="hold">
                                          <p:stCondLst>
                                            <p:cond delay="0"/>
                                          </p:stCondLst>
                                        </p:cTn>
                                        <p:tgtEl>
                                          <p:spTgt spid="129"/>
                                        </p:tgtEl>
                                        <p:attrNameLst>
                                          <p:attrName>style.visibility</p:attrName>
                                        </p:attrNameLst>
                                      </p:cBhvr>
                                      <p:to>
                                        <p:strVal val="visible"/>
                                      </p:to>
                                    </p:set>
                                    <p:anim calcmode="lin" valueType="num">
                                      <p:cBhvr additive="base">
                                        <p:cTn id="47" dur="500" fill="hold"/>
                                        <p:tgtEl>
                                          <p:spTgt spid="129"/>
                                        </p:tgtEl>
                                        <p:attrNameLst>
                                          <p:attrName>ppt_x</p:attrName>
                                        </p:attrNameLst>
                                      </p:cBhvr>
                                      <p:tavLst>
                                        <p:tav tm="0">
                                          <p:val>
                                            <p:strVal val="0-#ppt_w/2"/>
                                          </p:val>
                                        </p:tav>
                                        <p:tav tm="100000">
                                          <p:val>
                                            <p:strVal val="#ppt_x"/>
                                          </p:val>
                                        </p:tav>
                                      </p:tavLst>
                                    </p:anim>
                                    <p:anim calcmode="lin" valueType="num">
                                      <p:cBhvr additive="base">
                                        <p:cTn id="48" dur="500" fill="hold"/>
                                        <p:tgtEl>
                                          <p:spTgt spid="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10" grpId="0" animBg="1"/>
      <p:bldP spid="126" grpId="0"/>
      <p:bldP spid="127" grpId="0"/>
      <p:bldP spid="128" grpId="0"/>
      <p:bldP spid="1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4751233" y="621482"/>
            <a:ext cx="2687949" cy="553998"/>
          </a:xfrm>
          <a:prstGeom prst="rect">
            <a:avLst/>
          </a:prstGeom>
          <a:noFill/>
        </p:spPr>
        <p:txBody>
          <a:bodyPr wrap="square" lIns="0" tIns="0" rIns="0" bIns="0" rtlCol="0">
            <a:spAutoFit/>
          </a:bodyPr>
          <a:lstStyle/>
          <a:p>
            <a:pPr algn="ctr"/>
            <a:r>
              <a:rPr lang="en-US" altLang="zh-CN" sz="3600" b="1" dirty="0">
                <a:latin typeface="微软雅黑" panose="020B0503020204020204" pitchFamily="34" charset="-122"/>
                <a:ea typeface="微软雅黑" panose="020B0503020204020204" pitchFamily="34" charset="-122"/>
              </a:rPr>
              <a:t>SWOT</a:t>
            </a:r>
            <a:r>
              <a:rPr lang="zh-CN" altLang="en-US" sz="3600" b="1" dirty="0">
                <a:latin typeface="微软雅黑" panose="020B0503020204020204" pitchFamily="34" charset="-122"/>
                <a:ea typeface="微软雅黑" panose="020B0503020204020204" pitchFamily="34" charset="-122"/>
              </a:rPr>
              <a:t>分析</a:t>
            </a:r>
            <a:endParaRPr lang="zh-CN" altLang="en-US" dirty="0">
              <a:latin typeface="微软雅黑" panose="020B0503020204020204" pitchFamily="34" charset="-122"/>
              <a:ea typeface="微软雅黑" panose="020B0503020204020204" pitchFamily="34" charset="-122"/>
            </a:endParaRPr>
          </a:p>
        </p:txBody>
      </p:sp>
      <p:sp>
        <p:nvSpPr>
          <p:cNvPr id="64" name="Oval 53"/>
          <p:cNvSpPr>
            <a:spLocks noChangeArrowheads="1"/>
          </p:cNvSpPr>
          <p:nvPr/>
        </p:nvSpPr>
        <p:spPr bwMode="auto">
          <a:xfrm>
            <a:off x="926984" y="3153557"/>
            <a:ext cx="1122305" cy="111614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5" name="Oval 53"/>
          <p:cNvSpPr>
            <a:spLocks noChangeArrowheads="1"/>
          </p:cNvSpPr>
          <p:nvPr/>
        </p:nvSpPr>
        <p:spPr bwMode="auto">
          <a:xfrm>
            <a:off x="3159009" y="921532"/>
            <a:ext cx="1122305" cy="111614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6" name="Oval 53"/>
          <p:cNvSpPr>
            <a:spLocks noChangeArrowheads="1"/>
          </p:cNvSpPr>
          <p:nvPr/>
        </p:nvSpPr>
        <p:spPr bwMode="auto">
          <a:xfrm>
            <a:off x="5319597" y="3082119"/>
            <a:ext cx="1122304" cy="111614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7" name="Oval 53"/>
          <p:cNvSpPr>
            <a:spLocks noChangeArrowheads="1"/>
          </p:cNvSpPr>
          <p:nvPr/>
        </p:nvSpPr>
        <p:spPr bwMode="auto">
          <a:xfrm>
            <a:off x="3076459" y="5291919"/>
            <a:ext cx="1122305" cy="111614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8" name="Oval 15"/>
          <p:cNvSpPr>
            <a:spLocks noChangeArrowheads="1"/>
          </p:cNvSpPr>
          <p:nvPr/>
        </p:nvSpPr>
        <p:spPr bwMode="auto">
          <a:xfrm flipH="1">
            <a:off x="3238500" y="992188"/>
            <a:ext cx="962025" cy="962025"/>
          </a:xfrm>
          <a:prstGeom prst="ellipse">
            <a:avLst/>
          </a:prstGeom>
          <a:solidFill>
            <a:srgbClr val="0070C0"/>
          </a:solidFill>
          <a:ln>
            <a:noFill/>
          </a:ln>
        </p:spPr>
        <p:txBody>
          <a:bodyPr/>
          <a:lstStyle/>
          <a:p>
            <a:pPr>
              <a:buFontTx/>
              <a:buNone/>
            </a:pPr>
            <a:endParaRPr lang="id-ID" altLang="zh-CN">
              <a:latin typeface="微软雅黑" panose="020B0503020204020204" pitchFamily="34" charset="-122"/>
              <a:ea typeface="微软雅黑" panose="020B0503020204020204" pitchFamily="34" charset="-122"/>
            </a:endParaRPr>
          </a:p>
        </p:txBody>
      </p:sp>
      <p:sp>
        <p:nvSpPr>
          <p:cNvPr id="69" name="Oval 15"/>
          <p:cNvSpPr>
            <a:spLocks noChangeArrowheads="1"/>
          </p:cNvSpPr>
          <p:nvPr/>
        </p:nvSpPr>
        <p:spPr bwMode="auto">
          <a:xfrm flipH="1">
            <a:off x="1008063" y="3236913"/>
            <a:ext cx="962025" cy="962025"/>
          </a:xfrm>
          <a:prstGeom prst="ellipse">
            <a:avLst/>
          </a:prstGeom>
          <a:solidFill>
            <a:srgbClr val="0070C0"/>
          </a:solidFill>
          <a:ln>
            <a:noFill/>
          </a:ln>
        </p:spPr>
        <p:txBody>
          <a:bodyPr/>
          <a:lstStyle/>
          <a:p>
            <a:pPr>
              <a:buFontTx/>
              <a:buNone/>
            </a:pPr>
            <a:endParaRPr lang="id-ID" altLang="zh-CN">
              <a:latin typeface="微软雅黑" panose="020B0503020204020204" pitchFamily="34" charset="-122"/>
              <a:ea typeface="微软雅黑" panose="020B0503020204020204" pitchFamily="34" charset="-122"/>
            </a:endParaRPr>
          </a:p>
        </p:txBody>
      </p:sp>
      <p:sp>
        <p:nvSpPr>
          <p:cNvPr id="70" name="Oval 15"/>
          <p:cNvSpPr>
            <a:spLocks noChangeArrowheads="1"/>
          </p:cNvSpPr>
          <p:nvPr/>
        </p:nvSpPr>
        <p:spPr bwMode="auto">
          <a:xfrm flipH="1">
            <a:off x="3157538" y="5374010"/>
            <a:ext cx="962025" cy="962025"/>
          </a:xfrm>
          <a:prstGeom prst="ellipse">
            <a:avLst/>
          </a:prstGeom>
          <a:solidFill>
            <a:srgbClr val="0070C0"/>
          </a:solidFill>
          <a:ln>
            <a:noFill/>
          </a:ln>
        </p:spPr>
        <p:txBody>
          <a:bodyPr/>
          <a:lstStyle/>
          <a:p>
            <a:pPr>
              <a:buFontTx/>
              <a:buNone/>
            </a:pPr>
            <a:endParaRPr lang="id-ID" altLang="zh-CN">
              <a:latin typeface="微软雅黑" panose="020B0503020204020204" pitchFamily="34" charset="-122"/>
              <a:ea typeface="微软雅黑" panose="020B0503020204020204" pitchFamily="34" charset="-122"/>
            </a:endParaRPr>
          </a:p>
        </p:txBody>
      </p:sp>
      <p:sp>
        <p:nvSpPr>
          <p:cNvPr id="71" name="Oval 15"/>
          <p:cNvSpPr>
            <a:spLocks noChangeArrowheads="1"/>
          </p:cNvSpPr>
          <p:nvPr/>
        </p:nvSpPr>
        <p:spPr bwMode="auto">
          <a:xfrm flipH="1">
            <a:off x="5410200" y="3152775"/>
            <a:ext cx="962025" cy="962025"/>
          </a:xfrm>
          <a:prstGeom prst="ellipse">
            <a:avLst/>
          </a:prstGeom>
          <a:solidFill>
            <a:srgbClr val="0070C0"/>
          </a:solidFill>
          <a:ln>
            <a:noFill/>
          </a:ln>
        </p:spPr>
        <p:txBody>
          <a:bodyPr/>
          <a:lstStyle/>
          <a:p>
            <a:pPr>
              <a:buFontTx/>
              <a:buNone/>
            </a:pPr>
            <a:endParaRPr lang="id-ID" altLang="zh-CN">
              <a:latin typeface="微软雅黑" panose="020B0503020204020204" pitchFamily="34" charset="-122"/>
              <a:ea typeface="微软雅黑" panose="020B0503020204020204" pitchFamily="34" charset="-122"/>
            </a:endParaRPr>
          </a:p>
        </p:txBody>
      </p:sp>
      <p:sp>
        <p:nvSpPr>
          <p:cNvPr id="72" name="AutoShape 20"/>
          <p:cNvSpPr>
            <a:spLocks noChangeArrowheads="1"/>
          </p:cNvSpPr>
          <p:nvPr/>
        </p:nvSpPr>
        <p:spPr bwMode="auto">
          <a:xfrm>
            <a:off x="2111375" y="2078038"/>
            <a:ext cx="3095625" cy="3095625"/>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noFill/>
          <a:ln w="25400">
            <a:solidFill>
              <a:srgbClr val="333333"/>
            </a:solidFill>
            <a:prstDash val="sysDot"/>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73" name="Picture 2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4165600"/>
            <a:ext cx="5032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4963" y="2620963"/>
            <a:ext cx="5032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0963" y="2620963"/>
            <a:ext cx="5032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800" y="4144963"/>
            <a:ext cx="5032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 Box 45"/>
          <p:cNvSpPr txBox="1">
            <a:spLocks noChangeArrowheads="1"/>
          </p:cNvSpPr>
          <p:nvPr/>
        </p:nvSpPr>
        <p:spPr bwMode="auto">
          <a:xfrm>
            <a:off x="1198662" y="3390900"/>
            <a:ext cx="936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en-US" altLang="zh-CN" sz="4000" b="1" dirty="0">
                <a:solidFill>
                  <a:schemeClr val="bg1"/>
                </a:solidFill>
                <a:latin typeface="微软雅黑" panose="020B0503020204020204" pitchFamily="34" charset="-122"/>
                <a:ea typeface="微软雅黑" panose="020B0503020204020204" pitchFamily="34" charset="-122"/>
              </a:rPr>
              <a:t>O</a:t>
            </a:r>
          </a:p>
        </p:txBody>
      </p:sp>
      <p:sp>
        <p:nvSpPr>
          <p:cNvPr id="78" name="Text Box 46"/>
          <p:cNvSpPr txBox="1">
            <a:spLocks noChangeArrowheads="1"/>
          </p:cNvSpPr>
          <p:nvPr/>
        </p:nvSpPr>
        <p:spPr bwMode="auto">
          <a:xfrm>
            <a:off x="3450286" y="1092340"/>
            <a:ext cx="936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en-US" altLang="zh-CN" sz="4000" b="1" dirty="0">
                <a:solidFill>
                  <a:schemeClr val="bg1"/>
                </a:solidFill>
                <a:latin typeface="微软雅黑" panose="020B0503020204020204" pitchFamily="34" charset="-122"/>
                <a:ea typeface="微软雅黑" panose="020B0503020204020204" pitchFamily="34" charset="-122"/>
              </a:rPr>
              <a:t>S</a:t>
            </a:r>
          </a:p>
        </p:txBody>
      </p:sp>
      <p:sp>
        <p:nvSpPr>
          <p:cNvPr id="79" name="Text Box 47"/>
          <p:cNvSpPr txBox="1">
            <a:spLocks noChangeArrowheads="1"/>
          </p:cNvSpPr>
          <p:nvPr/>
        </p:nvSpPr>
        <p:spPr bwMode="auto">
          <a:xfrm>
            <a:off x="5505276" y="3305176"/>
            <a:ext cx="936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en-US" altLang="zh-CN" sz="4000" b="1" dirty="0">
                <a:solidFill>
                  <a:schemeClr val="bg1"/>
                </a:solidFill>
                <a:latin typeface="微软雅黑" panose="020B0503020204020204" pitchFamily="34" charset="-122"/>
                <a:ea typeface="微软雅黑" panose="020B0503020204020204" pitchFamily="34" charset="-122"/>
              </a:rPr>
              <a:t>W</a:t>
            </a:r>
          </a:p>
        </p:txBody>
      </p:sp>
      <p:sp>
        <p:nvSpPr>
          <p:cNvPr id="80" name="Text Box 48"/>
          <p:cNvSpPr txBox="1">
            <a:spLocks noChangeArrowheads="1"/>
          </p:cNvSpPr>
          <p:nvPr/>
        </p:nvSpPr>
        <p:spPr bwMode="auto">
          <a:xfrm>
            <a:off x="3392487" y="5501079"/>
            <a:ext cx="936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en-US" altLang="zh-CN" sz="4000" b="1" dirty="0">
                <a:solidFill>
                  <a:schemeClr val="bg1"/>
                </a:solidFill>
                <a:latin typeface="微软雅黑" panose="020B0503020204020204" pitchFamily="34" charset="-122"/>
                <a:ea typeface="微软雅黑" panose="020B0503020204020204" pitchFamily="34" charset="-122"/>
              </a:rPr>
              <a:t>T</a:t>
            </a:r>
          </a:p>
        </p:txBody>
      </p:sp>
      <p:sp>
        <p:nvSpPr>
          <p:cNvPr id="81" name="Text Box 50"/>
          <p:cNvSpPr txBox="1">
            <a:spLocks noChangeArrowheads="1"/>
          </p:cNvSpPr>
          <p:nvPr/>
        </p:nvSpPr>
        <p:spPr bwMode="auto">
          <a:xfrm>
            <a:off x="1342678" y="981522"/>
            <a:ext cx="1728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defTabSz="1219200"/>
            <a:r>
              <a:rPr lang="zh-CN" altLang="en-US" sz="2400" b="1" dirty="0">
                <a:solidFill>
                  <a:srgbClr val="005DA2"/>
                </a:solidFill>
                <a:latin typeface="微软雅黑" panose="020B0503020204020204" pitchFamily="34" charset="-122"/>
                <a:ea typeface="微软雅黑" panose="020B0503020204020204" pitchFamily="34" charset="-122"/>
              </a:rPr>
              <a:t>强势</a:t>
            </a:r>
            <a:endParaRPr lang="en-US" altLang="zh-CN" sz="2400" b="1" dirty="0">
              <a:solidFill>
                <a:srgbClr val="005DA2"/>
              </a:solidFill>
              <a:latin typeface="微软雅黑" panose="020B0503020204020204" pitchFamily="34" charset="-122"/>
              <a:ea typeface="微软雅黑" panose="020B0503020204020204" pitchFamily="34" charset="-122"/>
            </a:endParaRPr>
          </a:p>
          <a:p>
            <a:pPr algn="r" defTabSz="1219200"/>
            <a:r>
              <a:rPr lang="en-US" altLang="zh-CN" sz="2400" b="1" dirty="0">
                <a:solidFill>
                  <a:srgbClr val="005DA2"/>
                </a:solidFill>
                <a:latin typeface="微软雅黑" panose="020B0503020204020204" pitchFamily="34" charset="-122"/>
                <a:ea typeface="微软雅黑" panose="020B0503020204020204" pitchFamily="34" charset="-122"/>
              </a:rPr>
              <a:t>(strength) </a:t>
            </a:r>
          </a:p>
        </p:txBody>
      </p:sp>
      <p:sp>
        <p:nvSpPr>
          <p:cNvPr id="82" name="Text Box 51"/>
          <p:cNvSpPr txBox="1">
            <a:spLocks noChangeArrowheads="1"/>
          </p:cNvSpPr>
          <p:nvPr/>
        </p:nvSpPr>
        <p:spPr bwMode="auto">
          <a:xfrm>
            <a:off x="4318000" y="5446018"/>
            <a:ext cx="1584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a:r>
              <a:rPr lang="zh-CN" altLang="en-US" sz="2400" b="1" dirty="0">
                <a:solidFill>
                  <a:srgbClr val="005DA2"/>
                </a:solidFill>
                <a:latin typeface="微软雅黑" panose="020B0503020204020204" pitchFamily="34" charset="-122"/>
                <a:ea typeface="微软雅黑" panose="020B0503020204020204" pitchFamily="34" charset="-122"/>
              </a:rPr>
              <a:t>威胁</a:t>
            </a:r>
            <a:r>
              <a:rPr lang="en-US" altLang="zh-CN" sz="2400" b="1" dirty="0">
                <a:solidFill>
                  <a:srgbClr val="005DA2"/>
                </a:solidFill>
                <a:latin typeface="微软雅黑" panose="020B0503020204020204" pitchFamily="34" charset="-122"/>
                <a:ea typeface="微软雅黑" panose="020B0503020204020204" pitchFamily="34" charset="-122"/>
              </a:rPr>
              <a:t>(threat) </a:t>
            </a:r>
          </a:p>
        </p:txBody>
      </p:sp>
      <p:sp>
        <p:nvSpPr>
          <p:cNvPr id="83" name="Text Box 52"/>
          <p:cNvSpPr txBox="1">
            <a:spLocks noChangeArrowheads="1"/>
          </p:cNvSpPr>
          <p:nvPr/>
        </p:nvSpPr>
        <p:spPr bwMode="auto">
          <a:xfrm>
            <a:off x="337517" y="4326989"/>
            <a:ext cx="23733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a:r>
              <a:rPr lang="zh-CN" altLang="en-US" sz="2400" b="1" dirty="0">
                <a:solidFill>
                  <a:srgbClr val="005DA2"/>
                </a:solidFill>
                <a:latin typeface="微软雅黑" panose="020B0503020204020204" pitchFamily="34" charset="-122"/>
                <a:ea typeface="微软雅黑" panose="020B0503020204020204" pitchFamily="34" charset="-122"/>
              </a:rPr>
              <a:t>机会</a:t>
            </a:r>
            <a:r>
              <a:rPr lang="en-US" altLang="zh-CN" sz="2400" b="1" dirty="0">
                <a:solidFill>
                  <a:srgbClr val="005DA2"/>
                </a:solidFill>
                <a:latin typeface="微软雅黑" panose="020B0503020204020204" pitchFamily="34" charset="-122"/>
                <a:ea typeface="微软雅黑" panose="020B0503020204020204" pitchFamily="34" charset="-122"/>
              </a:rPr>
              <a:t>(opportunity) </a:t>
            </a:r>
          </a:p>
        </p:txBody>
      </p:sp>
      <p:sp>
        <p:nvSpPr>
          <p:cNvPr id="84" name="Text Box 53"/>
          <p:cNvSpPr txBox="1">
            <a:spLocks noChangeArrowheads="1"/>
          </p:cNvSpPr>
          <p:nvPr/>
        </p:nvSpPr>
        <p:spPr bwMode="auto">
          <a:xfrm>
            <a:off x="5254625" y="2205658"/>
            <a:ext cx="2064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a:r>
              <a:rPr lang="zh-CN" altLang="en-US" sz="2400" b="1" dirty="0">
                <a:solidFill>
                  <a:srgbClr val="005DA2"/>
                </a:solidFill>
                <a:latin typeface="微软雅黑" panose="020B0503020204020204" pitchFamily="34" charset="-122"/>
                <a:ea typeface="微软雅黑" panose="020B0503020204020204" pitchFamily="34" charset="-122"/>
              </a:rPr>
              <a:t>弱势</a:t>
            </a:r>
            <a:r>
              <a:rPr lang="en-US" altLang="zh-CN" sz="2400" b="1" dirty="0">
                <a:solidFill>
                  <a:srgbClr val="005DA2"/>
                </a:solidFill>
                <a:latin typeface="微软雅黑" panose="020B0503020204020204" pitchFamily="34" charset="-122"/>
                <a:ea typeface="微软雅黑" panose="020B0503020204020204" pitchFamily="34" charset="-122"/>
              </a:rPr>
              <a:t>(weakness) </a:t>
            </a:r>
          </a:p>
        </p:txBody>
      </p:sp>
      <p:sp>
        <p:nvSpPr>
          <p:cNvPr id="85" name="Text Box 54"/>
          <p:cNvSpPr txBox="1">
            <a:spLocks noChangeArrowheads="1"/>
          </p:cNvSpPr>
          <p:nvPr/>
        </p:nvSpPr>
        <p:spPr bwMode="auto">
          <a:xfrm>
            <a:off x="7102475" y="1371600"/>
            <a:ext cx="2519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en-US" sz="2400">
                <a:latin typeface="微软雅黑" panose="020B0503020204020204" pitchFamily="34" charset="-122"/>
                <a:ea typeface="微软雅黑" panose="020B0503020204020204" pitchFamily="34" charset="-122"/>
              </a:rPr>
              <a:t>添加标题内容</a:t>
            </a:r>
            <a:endParaRPr lang="zh-CN" altLang="en-US" sz="3000">
              <a:latin typeface="微软雅黑" panose="020B0503020204020204" pitchFamily="34" charset="-122"/>
              <a:ea typeface="微软雅黑" panose="020B0503020204020204" pitchFamily="34" charset="-122"/>
            </a:endParaRPr>
          </a:p>
        </p:txBody>
      </p:sp>
      <p:sp>
        <p:nvSpPr>
          <p:cNvPr id="86" name="Rectangle 55"/>
          <p:cNvSpPr>
            <a:spLocks noChangeArrowheads="1"/>
          </p:cNvSpPr>
          <p:nvPr/>
        </p:nvSpPr>
        <p:spPr bwMode="auto">
          <a:xfrm>
            <a:off x="7102475" y="1947863"/>
            <a:ext cx="453707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FontTx/>
              <a:buNone/>
            </a:pPr>
            <a:r>
              <a:rPr lang="zh-CN" altLang="en-US" sz="1400">
                <a:latin typeface="微软雅黑" panose="020B0503020204020204" pitchFamily="34" charset="-122"/>
                <a:ea typeface="微软雅黑" panose="020B0503020204020204" pitchFamily="34" charset="-122"/>
              </a:rPr>
              <a:t>添加文本内容添加文本内容添加文本内容添加文本添加</a:t>
            </a:r>
          </a:p>
          <a:p>
            <a:pPr>
              <a:lnSpc>
                <a:spcPct val="150000"/>
              </a:lnSpc>
              <a:buFontTx/>
              <a:buNone/>
            </a:pPr>
            <a:r>
              <a:rPr lang="zh-CN" altLang="en-US" sz="1400">
                <a:latin typeface="微软雅黑" panose="020B0503020204020204" pitchFamily="34" charset="-122"/>
                <a:ea typeface="微软雅黑" panose="020B0503020204020204" pitchFamily="34" charset="-122"/>
              </a:rPr>
              <a:t>添加文本内容添加文本内容添加文本内容添加文本添加添加文本内容添加文本内容添加文本内容添加文本添加</a:t>
            </a:r>
          </a:p>
        </p:txBody>
      </p:sp>
      <p:sp>
        <p:nvSpPr>
          <p:cNvPr id="87" name="Rectangle 56"/>
          <p:cNvSpPr>
            <a:spLocks noChangeArrowheads="1"/>
          </p:cNvSpPr>
          <p:nvPr/>
        </p:nvSpPr>
        <p:spPr bwMode="auto">
          <a:xfrm>
            <a:off x="7102475" y="3389313"/>
            <a:ext cx="453707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FontTx/>
              <a:buNone/>
            </a:pPr>
            <a:r>
              <a:rPr lang="zh-CN" altLang="en-US" sz="1400">
                <a:latin typeface="微软雅黑" panose="020B0503020204020204" pitchFamily="34" charset="-122"/>
                <a:ea typeface="微软雅黑" panose="020B0503020204020204" pitchFamily="34" charset="-122"/>
              </a:rPr>
              <a:t>添加文本内容添加文本内容添加文本内容添加文本添加</a:t>
            </a:r>
          </a:p>
          <a:p>
            <a:pPr>
              <a:lnSpc>
                <a:spcPct val="150000"/>
              </a:lnSpc>
              <a:buFontTx/>
              <a:buNone/>
            </a:pPr>
            <a:r>
              <a:rPr lang="zh-CN" altLang="en-US" sz="1400">
                <a:latin typeface="微软雅黑" panose="020B0503020204020204" pitchFamily="34" charset="-122"/>
                <a:ea typeface="微软雅黑" panose="020B0503020204020204" pitchFamily="34" charset="-122"/>
              </a:rPr>
              <a:t>添加文本内容添加文本内容添加文本内容添加文本添加添加文本内容添加文本内容添加文本内容添加文本添加</a:t>
            </a:r>
          </a:p>
        </p:txBody>
      </p:sp>
      <p:sp>
        <p:nvSpPr>
          <p:cNvPr id="88" name="Rectangle 57"/>
          <p:cNvSpPr>
            <a:spLocks noChangeArrowheads="1"/>
          </p:cNvSpPr>
          <p:nvPr/>
        </p:nvSpPr>
        <p:spPr bwMode="auto">
          <a:xfrm>
            <a:off x="7102475" y="4829175"/>
            <a:ext cx="453707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FontTx/>
              <a:buNone/>
            </a:pPr>
            <a:r>
              <a:rPr lang="zh-CN" altLang="en-US" sz="1400">
                <a:latin typeface="微软雅黑" panose="020B0503020204020204" pitchFamily="34" charset="-122"/>
                <a:ea typeface="微软雅黑" panose="020B0503020204020204" pitchFamily="34" charset="-122"/>
              </a:rPr>
              <a:t>添加文本内容添加文本内容添加文本内容添加文本添加</a:t>
            </a:r>
          </a:p>
          <a:p>
            <a:pPr>
              <a:lnSpc>
                <a:spcPct val="150000"/>
              </a:lnSpc>
              <a:buFontTx/>
              <a:buNone/>
            </a:pPr>
            <a:r>
              <a:rPr lang="zh-CN" altLang="en-US" sz="1400">
                <a:latin typeface="微软雅黑" panose="020B0503020204020204" pitchFamily="34" charset="-122"/>
                <a:ea typeface="微软雅黑" panose="020B0503020204020204" pitchFamily="34" charset="-122"/>
              </a:rPr>
              <a:t>添加文本内容添加文本内容添加文本内容添加文本添加添加文本内容添加文本内容添加文本内容添加文本添加</a:t>
            </a:r>
          </a:p>
        </p:txBody>
      </p:sp>
      <p:sp>
        <p:nvSpPr>
          <p:cNvPr id="89" name="椭圆 88"/>
          <p:cNvSpPr/>
          <p:nvPr/>
        </p:nvSpPr>
        <p:spPr>
          <a:xfrm>
            <a:off x="2703027" y="2704623"/>
            <a:ext cx="1885405" cy="1883138"/>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800" b="1">
              <a:solidFill>
                <a:schemeClr val="tx1"/>
              </a:solidFill>
              <a:latin typeface="微软雅黑" panose="020B0503020204020204" pitchFamily="34" charset="-122"/>
              <a:ea typeface="微软雅黑" panose="020B0503020204020204" pitchFamily="34" charset="-122"/>
            </a:endParaRPr>
          </a:p>
        </p:txBody>
      </p:sp>
      <p:sp>
        <p:nvSpPr>
          <p:cNvPr id="90" name="Text Box 49"/>
          <p:cNvSpPr txBox="1">
            <a:spLocks noChangeArrowheads="1"/>
          </p:cNvSpPr>
          <p:nvPr/>
        </p:nvSpPr>
        <p:spPr bwMode="auto">
          <a:xfrm>
            <a:off x="3182938" y="3184525"/>
            <a:ext cx="1008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en-US" sz="3000" b="1" dirty="0">
                <a:latin typeface="微软雅黑" panose="020B0503020204020204" pitchFamily="34" charset="-122"/>
                <a:ea typeface="微软雅黑" panose="020B0503020204020204" pitchFamily="34" charset="-122"/>
              </a:rPr>
              <a:t>添加标题</a:t>
            </a:r>
          </a:p>
        </p:txBody>
      </p:sp>
      <p:sp>
        <p:nvSpPr>
          <p:cNvPr id="91" name="TextBox 90"/>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110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800" decel="100000"/>
                                        <p:tgtEl>
                                          <p:spTgt spid="72"/>
                                        </p:tgtEl>
                                      </p:cBhvr>
                                    </p:animEffect>
                                    <p:anim calcmode="lin" valueType="num">
                                      <p:cBhvr>
                                        <p:cTn id="8" dur="800" decel="100000" fill="hold"/>
                                        <p:tgtEl>
                                          <p:spTgt spid="72"/>
                                        </p:tgtEl>
                                        <p:attrNameLst>
                                          <p:attrName>style.rotation</p:attrName>
                                        </p:attrNameLst>
                                      </p:cBhvr>
                                      <p:tavLst>
                                        <p:tav tm="0">
                                          <p:val>
                                            <p:fltVal val="-90"/>
                                          </p:val>
                                        </p:tav>
                                        <p:tav tm="100000">
                                          <p:val>
                                            <p:fltVal val="0"/>
                                          </p:val>
                                        </p:tav>
                                      </p:tavLst>
                                    </p:anim>
                                    <p:anim calcmode="lin" valueType="num">
                                      <p:cBhvr>
                                        <p:cTn id="9" dur="800" decel="100000" fill="hold"/>
                                        <p:tgtEl>
                                          <p:spTgt spid="72"/>
                                        </p:tgtEl>
                                        <p:attrNameLst>
                                          <p:attrName>ppt_x</p:attrName>
                                        </p:attrNameLst>
                                      </p:cBhvr>
                                      <p:tavLst>
                                        <p:tav tm="0">
                                          <p:val>
                                            <p:strVal val="#ppt_x+0.4"/>
                                          </p:val>
                                        </p:tav>
                                        <p:tav tm="100000">
                                          <p:val>
                                            <p:strVal val="#ppt_x-0.05"/>
                                          </p:val>
                                        </p:tav>
                                      </p:tavLst>
                                    </p:anim>
                                    <p:anim calcmode="lin" valueType="num">
                                      <p:cBhvr>
                                        <p:cTn id="10" dur="800" decel="100000" fill="hold"/>
                                        <p:tgtEl>
                                          <p:spTgt spid="7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2000"/>
                                        <p:tgtEl>
                                          <p:spTgt spid="89"/>
                                        </p:tgtEl>
                                      </p:cBhvr>
                                    </p:animEffect>
                                    <p:anim calcmode="lin" valueType="num">
                                      <p:cBhvr>
                                        <p:cTn id="17" dur="2000" fill="hold"/>
                                        <p:tgtEl>
                                          <p:spTgt spid="89"/>
                                        </p:tgtEl>
                                        <p:attrNameLst>
                                          <p:attrName>style.rotation</p:attrName>
                                        </p:attrNameLst>
                                      </p:cBhvr>
                                      <p:tavLst>
                                        <p:tav tm="0">
                                          <p:val>
                                            <p:fltVal val="720"/>
                                          </p:val>
                                        </p:tav>
                                        <p:tav tm="100000">
                                          <p:val>
                                            <p:fltVal val="0"/>
                                          </p:val>
                                        </p:tav>
                                      </p:tavLst>
                                    </p:anim>
                                    <p:anim calcmode="lin" valueType="num">
                                      <p:cBhvr>
                                        <p:cTn id="18" dur="2000" fill="hold"/>
                                        <p:tgtEl>
                                          <p:spTgt spid="89"/>
                                        </p:tgtEl>
                                        <p:attrNameLst>
                                          <p:attrName>ppt_h</p:attrName>
                                        </p:attrNameLst>
                                      </p:cBhvr>
                                      <p:tavLst>
                                        <p:tav tm="0">
                                          <p:val>
                                            <p:fltVal val="0"/>
                                          </p:val>
                                        </p:tav>
                                        <p:tav tm="100000">
                                          <p:val>
                                            <p:strVal val="#ppt_h"/>
                                          </p:val>
                                        </p:tav>
                                      </p:tavLst>
                                    </p:anim>
                                    <p:anim calcmode="lin" valueType="num">
                                      <p:cBhvr>
                                        <p:cTn id="19" dur="2000" fill="hold"/>
                                        <p:tgtEl>
                                          <p:spTgt spid="89"/>
                                        </p:tgtEl>
                                        <p:attrNameLst>
                                          <p:attrName>ppt_w</p:attrName>
                                        </p:attrNameLst>
                                      </p:cBhvr>
                                      <p:tavLst>
                                        <p:tav tm="0">
                                          <p:val>
                                            <p:fltVal val="0"/>
                                          </p:val>
                                        </p:tav>
                                        <p:tav tm="100000">
                                          <p:val>
                                            <p:strVal val="#ppt_w"/>
                                          </p:val>
                                        </p:tav>
                                      </p:tavLst>
                                    </p:anim>
                                  </p:childTnLst>
                                </p:cTn>
                              </p:par>
                            </p:childTnLst>
                          </p:cTn>
                        </p:par>
                        <p:par>
                          <p:cTn id="20" fill="hold">
                            <p:stCondLst>
                              <p:cond delay="3000"/>
                            </p:stCondLst>
                            <p:childTnLst>
                              <p:par>
                                <p:cTn id="21" presetID="49" presetClass="entr" presetSubtype="0" decel="100000" fill="hold" grpId="0" nodeType="afterEffect">
                                  <p:stCondLst>
                                    <p:cond delay="0"/>
                                  </p:stCondLst>
                                  <p:childTnLst>
                                    <p:set>
                                      <p:cBhvr>
                                        <p:cTn id="22" dur="1" fill="hold">
                                          <p:stCondLst>
                                            <p:cond delay="0"/>
                                          </p:stCondLst>
                                        </p:cTn>
                                        <p:tgtEl>
                                          <p:spTgt spid="90"/>
                                        </p:tgtEl>
                                        <p:attrNameLst>
                                          <p:attrName>style.visibility</p:attrName>
                                        </p:attrNameLst>
                                      </p:cBhvr>
                                      <p:to>
                                        <p:strVal val="visible"/>
                                      </p:to>
                                    </p:set>
                                    <p:anim calcmode="lin" valueType="num">
                                      <p:cBhvr>
                                        <p:cTn id="23" dur="500" fill="hold"/>
                                        <p:tgtEl>
                                          <p:spTgt spid="90"/>
                                        </p:tgtEl>
                                        <p:attrNameLst>
                                          <p:attrName>ppt_w</p:attrName>
                                        </p:attrNameLst>
                                      </p:cBhvr>
                                      <p:tavLst>
                                        <p:tav tm="0">
                                          <p:val>
                                            <p:fltVal val="0"/>
                                          </p:val>
                                        </p:tav>
                                        <p:tav tm="100000">
                                          <p:val>
                                            <p:strVal val="#ppt_w"/>
                                          </p:val>
                                        </p:tav>
                                      </p:tavLst>
                                    </p:anim>
                                    <p:anim calcmode="lin" valueType="num">
                                      <p:cBhvr>
                                        <p:cTn id="24" dur="500" fill="hold"/>
                                        <p:tgtEl>
                                          <p:spTgt spid="90"/>
                                        </p:tgtEl>
                                        <p:attrNameLst>
                                          <p:attrName>ppt_h</p:attrName>
                                        </p:attrNameLst>
                                      </p:cBhvr>
                                      <p:tavLst>
                                        <p:tav tm="0">
                                          <p:val>
                                            <p:fltVal val="0"/>
                                          </p:val>
                                        </p:tav>
                                        <p:tav tm="100000">
                                          <p:val>
                                            <p:strVal val="#ppt_h"/>
                                          </p:val>
                                        </p:tav>
                                      </p:tavLst>
                                    </p:anim>
                                    <p:anim calcmode="lin" valueType="num">
                                      <p:cBhvr>
                                        <p:cTn id="25" dur="500" fill="hold"/>
                                        <p:tgtEl>
                                          <p:spTgt spid="90"/>
                                        </p:tgtEl>
                                        <p:attrNameLst>
                                          <p:attrName>style.rotation</p:attrName>
                                        </p:attrNameLst>
                                      </p:cBhvr>
                                      <p:tavLst>
                                        <p:tav tm="0">
                                          <p:val>
                                            <p:fltVal val="360"/>
                                          </p:val>
                                        </p:tav>
                                        <p:tav tm="100000">
                                          <p:val>
                                            <p:fltVal val="0"/>
                                          </p:val>
                                        </p:tav>
                                      </p:tavLst>
                                    </p:anim>
                                    <p:animEffect transition="in" filter="fade">
                                      <p:cBhvr>
                                        <p:cTn id="26" dur="500"/>
                                        <p:tgtEl>
                                          <p:spTgt spid="90"/>
                                        </p:tgtEl>
                                      </p:cBhvr>
                                    </p:animEffect>
                                  </p:childTnLst>
                                </p:cTn>
                              </p:par>
                            </p:childTnLst>
                          </p:cTn>
                        </p:par>
                        <p:par>
                          <p:cTn id="27" fill="hold">
                            <p:stCondLst>
                              <p:cond delay="3500"/>
                            </p:stCondLst>
                            <p:childTnLst>
                              <p:par>
                                <p:cTn id="28" presetID="18" presetClass="entr" presetSubtype="12" fill="hold" nodeType="after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strips(downLeft)">
                                      <p:cBhvr>
                                        <p:cTn id="30" dur="500"/>
                                        <p:tgtEl>
                                          <p:spTgt spid="74"/>
                                        </p:tgtEl>
                                      </p:cBhvr>
                                    </p:animEffect>
                                  </p:childTnLst>
                                </p:cTn>
                              </p:par>
                              <p:par>
                                <p:cTn id="31" presetID="18" presetClass="entr" presetSubtype="12"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strips(downLeft)">
                                      <p:cBhvr>
                                        <p:cTn id="33" dur="500"/>
                                        <p:tgtEl>
                                          <p:spTgt spid="75"/>
                                        </p:tgtEl>
                                      </p:cBhvr>
                                    </p:animEffect>
                                  </p:childTnLst>
                                </p:cTn>
                              </p:par>
                              <p:par>
                                <p:cTn id="34" presetID="18" presetClass="entr" presetSubtype="12"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strips(downLeft)">
                                      <p:cBhvr>
                                        <p:cTn id="36" dur="500"/>
                                        <p:tgtEl>
                                          <p:spTgt spid="73"/>
                                        </p:tgtEl>
                                      </p:cBhvr>
                                    </p:animEffect>
                                  </p:childTnLst>
                                </p:cTn>
                              </p:par>
                              <p:par>
                                <p:cTn id="37" presetID="18" presetClass="entr" presetSubtype="12"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strips(downLeft)">
                                      <p:cBhvr>
                                        <p:cTn id="39" dur="500"/>
                                        <p:tgtEl>
                                          <p:spTgt spid="76"/>
                                        </p:tgtEl>
                                      </p:cBhvr>
                                    </p:animEffect>
                                  </p:childTnLst>
                                </p:cTn>
                              </p:par>
                            </p:childTnLst>
                          </p:cTn>
                        </p:par>
                        <p:par>
                          <p:cTn id="40" fill="hold">
                            <p:stCondLst>
                              <p:cond delay="4000"/>
                            </p:stCondLst>
                            <p:childTnLst>
                              <p:par>
                                <p:cTn id="41" presetID="12" presetClass="entr" presetSubtype="4" fill="hold"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slide(fromBottom)">
                                      <p:cBhvr>
                                        <p:cTn id="43" dur="500"/>
                                        <p:tgtEl>
                                          <p:spTgt spid="65"/>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p:cTn id="47" dur="500" fill="hold"/>
                                        <p:tgtEl>
                                          <p:spTgt spid="68"/>
                                        </p:tgtEl>
                                        <p:attrNameLst>
                                          <p:attrName>ppt_w</p:attrName>
                                        </p:attrNameLst>
                                      </p:cBhvr>
                                      <p:tavLst>
                                        <p:tav tm="0">
                                          <p:val>
                                            <p:fltVal val="0"/>
                                          </p:val>
                                        </p:tav>
                                        <p:tav tm="100000">
                                          <p:val>
                                            <p:strVal val="#ppt_w"/>
                                          </p:val>
                                        </p:tav>
                                      </p:tavLst>
                                    </p:anim>
                                    <p:anim calcmode="lin" valueType="num">
                                      <p:cBhvr>
                                        <p:cTn id="48" dur="500" fill="hold"/>
                                        <p:tgtEl>
                                          <p:spTgt spid="68"/>
                                        </p:tgtEl>
                                        <p:attrNameLst>
                                          <p:attrName>ppt_h</p:attrName>
                                        </p:attrNameLst>
                                      </p:cBhvr>
                                      <p:tavLst>
                                        <p:tav tm="0">
                                          <p:val>
                                            <p:fltVal val="0"/>
                                          </p:val>
                                        </p:tav>
                                        <p:tav tm="100000">
                                          <p:val>
                                            <p:strVal val="#ppt_h"/>
                                          </p:val>
                                        </p:tav>
                                      </p:tavLst>
                                    </p:anim>
                                    <p:animEffect transition="in" filter="fade">
                                      <p:cBhvr>
                                        <p:cTn id="49" dur="500"/>
                                        <p:tgtEl>
                                          <p:spTgt spid="68"/>
                                        </p:tgtEl>
                                      </p:cBhvr>
                                    </p:animEffect>
                                  </p:childTnLst>
                                </p:cTn>
                              </p:par>
                            </p:childTnLst>
                          </p:cTn>
                        </p:par>
                        <p:par>
                          <p:cTn id="50" fill="hold">
                            <p:stCondLst>
                              <p:cond delay="5000"/>
                            </p:stCondLst>
                            <p:childTnLst>
                              <p:par>
                                <p:cTn id="51" presetID="12" presetClass="entr" presetSubtype="2" fill="hold"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slide(fromRight)">
                                      <p:cBhvr>
                                        <p:cTn id="53" dur="500"/>
                                        <p:tgtEl>
                                          <p:spTgt spid="64"/>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animEffect transition="in" filter="fade">
                                      <p:cBhvr>
                                        <p:cTn id="59" dur="500"/>
                                        <p:tgtEl>
                                          <p:spTgt spid="69"/>
                                        </p:tgtEl>
                                      </p:cBhvr>
                                    </p:animEffect>
                                  </p:childTnLst>
                                </p:cTn>
                              </p:par>
                            </p:childTnLst>
                          </p:cTn>
                        </p:par>
                        <p:par>
                          <p:cTn id="60" fill="hold">
                            <p:stCondLst>
                              <p:cond delay="6000"/>
                            </p:stCondLst>
                            <p:childTnLst>
                              <p:par>
                                <p:cTn id="61" presetID="12" presetClass="entr" presetSubtype="1"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slide(fromTop)">
                                      <p:cBhvr>
                                        <p:cTn id="63" dur="500"/>
                                        <p:tgtEl>
                                          <p:spTgt spid="67"/>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fltVal val="0"/>
                                          </p:val>
                                        </p:tav>
                                        <p:tav tm="100000">
                                          <p:val>
                                            <p:strVal val="#ppt_w"/>
                                          </p:val>
                                        </p:tav>
                                      </p:tavLst>
                                    </p:anim>
                                    <p:anim calcmode="lin" valueType="num">
                                      <p:cBhvr>
                                        <p:cTn id="68" dur="500" fill="hold"/>
                                        <p:tgtEl>
                                          <p:spTgt spid="70"/>
                                        </p:tgtEl>
                                        <p:attrNameLst>
                                          <p:attrName>ppt_h</p:attrName>
                                        </p:attrNameLst>
                                      </p:cBhvr>
                                      <p:tavLst>
                                        <p:tav tm="0">
                                          <p:val>
                                            <p:fltVal val="0"/>
                                          </p:val>
                                        </p:tav>
                                        <p:tav tm="100000">
                                          <p:val>
                                            <p:strVal val="#ppt_h"/>
                                          </p:val>
                                        </p:tav>
                                      </p:tavLst>
                                    </p:anim>
                                    <p:animEffect transition="in" filter="fade">
                                      <p:cBhvr>
                                        <p:cTn id="69" dur="500"/>
                                        <p:tgtEl>
                                          <p:spTgt spid="70"/>
                                        </p:tgtEl>
                                      </p:cBhvr>
                                    </p:animEffect>
                                  </p:childTnLst>
                                </p:cTn>
                              </p:par>
                            </p:childTnLst>
                          </p:cTn>
                        </p:par>
                        <p:par>
                          <p:cTn id="70" fill="hold">
                            <p:stCondLst>
                              <p:cond delay="7000"/>
                            </p:stCondLst>
                            <p:childTnLst>
                              <p:par>
                                <p:cTn id="71" presetID="12" presetClass="entr" presetSubtype="8" fill="hold"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slide(fromLeft)">
                                      <p:cBhvr>
                                        <p:cTn id="73" dur="500"/>
                                        <p:tgtEl>
                                          <p:spTgt spid="66"/>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fltVal val="0"/>
                                          </p:val>
                                        </p:tav>
                                        <p:tav tm="100000">
                                          <p:val>
                                            <p:strVal val="#ppt_w"/>
                                          </p:val>
                                        </p:tav>
                                      </p:tavLst>
                                    </p:anim>
                                    <p:anim calcmode="lin" valueType="num">
                                      <p:cBhvr>
                                        <p:cTn id="78" dur="500" fill="hold"/>
                                        <p:tgtEl>
                                          <p:spTgt spid="71"/>
                                        </p:tgtEl>
                                        <p:attrNameLst>
                                          <p:attrName>ppt_h</p:attrName>
                                        </p:attrNameLst>
                                      </p:cBhvr>
                                      <p:tavLst>
                                        <p:tav tm="0">
                                          <p:val>
                                            <p:fltVal val="0"/>
                                          </p:val>
                                        </p:tav>
                                        <p:tav tm="100000">
                                          <p:val>
                                            <p:strVal val="#ppt_h"/>
                                          </p:val>
                                        </p:tav>
                                      </p:tavLst>
                                    </p:anim>
                                    <p:animEffect transition="in" filter="fade">
                                      <p:cBhvr>
                                        <p:cTn id="79" dur="500"/>
                                        <p:tgtEl>
                                          <p:spTgt spid="71"/>
                                        </p:tgtEl>
                                      </p:cBhvr>
                                    </p:animEffect>
                                  </p:childTnLst>
                                </p:cTn>
                              </p:par>
                              <p:par>
                                <p:cTn id="80" presetID="30" presetClass="entr" presetSubtype="0" fill="hold" nodeType="with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800" decel="100000"/>
                                        <p:tgtEl>
                                          <p:spTgt spid="78"/>
                                        </p:tgtEl>
                                      </p:cBhvr>
                                    </p:animEffect>
                                    <p:anim calcmode="lin" valueType="num">
                                      <p:cBhvr>
                                        <p:cTn id="83" dur="800" decel="100000" fill="hold"/>
                                        <p:tgtEl>
                                          <p:spTgt spid="78"/>
                                        </p:tgtEl>
                                        <p:attrNameLst>
                                          <p:attrName>style.rotation</p:attrName>
                                        </p:attrNameLst>
                                      </p:cBhvr>
                                      <p:tavLst>
                                        <p:tav tm="0">
                                          <p:val>
                                            <p:fltVal val="-90"/>
                                          </p:val>
                                        </p:tav>
                                        <p:tav tm="100000">
                                          <p:val>
                                            <p:fltVal val="0"/>
                                          </p:val>
                                        </p:tav>
                                      </p:tavLst>
                                    </p:anim>
                                    <p:anim calcmode="lin" valueType="num">
                                      <p:cBhvr>
                                        <p:cTn id="84" dur="800" decel="100000" fill="hold"/>
                                        <p:tgtEl>
                                          <p:spTgt spid="78"/>
                                        </p:tgtEl>
                                        <p:attrNameLst>
                                          <p:attrName>ppt_x</p:attrName>
                                        </p:attrNameLst>
                                      </p:cBhvr>
                                      <p:tavLst>
                                        <p:tav tm="0">
                                          <p:val>
                                            <p:strVal val="#ppt_x+0.4"/>
                                          </p:val>
                                        </p:tav>
                                        <p:tav tm="100000">
                                          <p:val>
                                            <p:strVal val="#ppt_x-0.05"/>
                                          </p:val>
                                        </p:tav>
                                      </p:tavLst>
                                    </p:anim>
                                    <p:anim calcmode="lin" valueType="num">
                                      <p:cBhvr>
                                        <p:cTn id="85" dur="800" decel="100000" fill="hold"/>
                                        <p:tgtEl>
                                          <p:spTgt spid="78"/>
                                        </p:tgtEl>
                                        <p:attrNameLst>
                                          <p:attrName>ppt_y</p:attrName>
                                        </p:attrNameLst>
                                      </p:cBhvr>
                                      <p:tavLst>
                                        <p:tav tm="0">
                                          <p:val>
                                            <p:strVal val="#ppt_y-0.4"/>
                                          </p:val>
                                        </p:tav>
                                        <p:tav tm="100000">
                                          <p:val>
                                            <p:strVal val="#ppt_y+0.1"/>
                                          </p:val>
                                        </p:tav>
                                      </p:tavLst>
                                    </p:anim>
                                    <p:anim calcmode="lin" valueType="num">
                                      <p:cBhvr>
                                        <p:cTn id="86" dur="200" accel="100000" fill="hold">
                                          <p:stCondLst>
                                            <p:cond delay="800"/>
                                          </p:stCondLst>
                                        </p:cTn>
                                        <p:tgtEl>
                                          <p:spTgt spid="78"/>
                                        </p:tgtEl>
                                        <p:attrNameLst>
                                          <p:attrName>ppt_x</p:attrName>
                                        </p:attrNameLst>
                                      </p:cBhvr>
                                      <p:tavLst>
                                        <p:tav tm="0">
                                          <p:val>
                                            <p:strVal val="#ppt_x-0.05"/>
                                          </p:val>
                                        </p:tav>
                                        <p:tav tm="100000">
                                          <p:val>
                                            <p:strVal val="#ppt_x"/>
                                          </p:val>
                                        </p:tav>
                                      </p:tavLst>
                                    </p:anim>
                                    <p:anim calcmode="lin" valueType="num">
                                      <p:cBhvr>
                                        <p:cTn id="87" dur="200" accel="100000" fill="hold">
                                          <p:stCondLst>
                                            <p:cond delay="800"/>
                                          </p:stCondLst>
                                        </p:cTn>
                                        <p:tgtEl>
                                          <p:spTgt spid="78"/>
                                        </p:tgtEl>
                                        <p:attrNameLst>
                                          <p:attrName>ppt_y</p:attrName>
                                        </p:attrNameLst>
                                      </p:cBhvr>
                                      <p:tavLst>
                                        <p:tav tm="0">
                                          <p:val>
                                            <p:strVal val="#ppt_y+0.1"/>
                                          </p:val>
                                        </p:tav>
                                        <p:tav tm="100000">
                                          <p:val>
                                            <p:strVal val="#ppt_y"/>
                                          </p:val>
                                        </p:tav>
                                      </p:tavLst>
                                    </p:anim>
                                  </p:childTnLst>
                                </p:cTn>
                              </p:par>
                            </p:childTnLst>
                          </p:cTn>
                        </p:par>
                        <p:par>
                          <p:cTn id="88" fill="hold">
                            <p:stCondLst>
                              <p:cond delay="8000"/>
                            </p:stCondLst>
                            <p:childTnLst>
                              <p:par>
                                <p:cTn id="89" presetID="41" presetClass="entr" presetSubtype="0" fill="hold" nodeType="afterEffect">
                                  <p:stCondLst>
                                    <p:cond delay="0"/>
                                  </p:stCondLst>
                                  <p:iterate type="lt">
                                    <p:tmPct val="10000"/>
                                  </p:iterate>
                                  <p:childTnLst>
                                    <p:set>
                                      <p:cBhvr>
                                        <p:cTn id="90" dur="1" fill="hold">
                                          <p:stCondLst>
                                            <p:cond delay="0"/>
                                          </p:stCondLst>
                                        </p:cTn>
                                        <p:tgtEl>
                                          <p:spTgt spid="81">
                                            <p:txEl>
                                              <p:pRg st="0" end="0"/>
                                            </p:txEl>
                                          </p:spTgt>
                                        </p:tgtEl>
                                        <p:attrNameLst>
                                          <p:attrName>style.visibility</p:attrName>
                                        </p:attrNameLst>
                                      </p:cBhvr>
                                      <p:to>
                                        <p:strVal val="visible"/>
                                      </p:to>
                                    </p:set>
                                    <p:anim calcmode="lin" valueType="num">
                                      <p:cBhvr>
                                        <p:cTn id="91" dur="500" fill="hold"/>
                                        <p:tgtEl>
                                          <p:spTgt spid="8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81">
                                            <p:txEl>
                                              <p:pRg st="0" end="0"/>
                                            </p:txEl>
                                          </p:spTgt>
                                        </p:tgtEl>
                                        <p:attrNameLst>
                                          <p:attrName>ppt_y</p:attrName>
                                        </p:attrNameLst>
                                      </p:cBhvr>
                                      <p:tavLst>
                                        <p:tav tm="0">
                                          <p:val>
                                            <p:strVal val="#ppt_y"/>
                                          </p:val>
                                        </p:tav>
                                        <p:tav tm="100000">
                                          <p:val>
                                            <p:strVal val="#ppt_y"/>
                                          </p:val>
                                        </p:tav>
                                      </p:tavLst>
                                    </p:anim>
                                    <p:anim calcmode="lin" valueType="num">
                                      <p:cBhvr>
                                        <p:cTn id="93" dur="500" fill="hold"/>
                                        <p:tgtEl>
                                          <p:spTgt spid="8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8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81">
                                            <p:txEl>
                                              <p:pRg st="0" end="0"/>
                                            </p:txEl>
                                          </p:spTgt>
                                        </p:tgtEl>
                                      </p:cBhvr>
                                    </p:animEffect>
                                  </p:childTnLst>
                                </p:cTn>
                              </p:par>
                            </p:childTnLst>
                          </p:cTn>
                        </p:par>
                        <p:par>
                          <p:cTn id="96" fill="hold">
                            <p:stCondLst>
                              <p:cond delay="9050"/>
                            </p:stCondLst>
                            <p:childTnLst>
                              <p:par>
                                <p:cTn id="97" presetID="41" presetClass="entr" presetSubtype="0" fill="hold" nodeType="afterEffect">
                                  <p:stCondLst>
                                    <p:cond delay="0"/>
                                  </p:stCondLst>
                                  <p:iterate type="lt">
                                    <p:tmPct val="10000"/>
                                  </p:iterate>
                                  <p:childTnLst>
                                    <p:set>
                                      <p:cBhvr>
                                        <p:cTn id="98" dur="1" fill="hold">
                                          <p:stCondLst>
                                            <p:cond delay="0"/>
                                          </p:stCondLst>
                                        </p:cTn>
                                        <p:tgtEl>
                                          <p:spTgt spid="81">
                                            <p:txEl>
                                              <p:pRg st="1" end="1"/>
                                            </p:txEl>
                                          </p:spTgt>
                                        </p:tgtEl>
                                        <p:attrNameLst>
                                          <p:attrName>style.visibility</p:attrName>
                                        </p:attrNameLst>
                                      </p:cBhvr>
                                      <p:to>
                                        <p:strVal val="visible"/>
                                      </p:to>
                                    </p:set>
                                    <p:anim calcmode="lin" valueType="num">
                                      <p:cBhvr>
                                        <p:cTn id="99" dur="500" fill="hold"/>
                                        <p:tgtEl>
                                          <p:spTgt spid="8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81">
                                            <p:txEl>
                                              <p:pRg st="1" end="1"/>
                                            </p:txEl>
                                          </p:spTgt>
                                        </p:tgtEl>
                                        <p:attrNameLst>
                                          <p:attrName>ppt_y</p:attrName>
                                        </p:attrNameLst>
                                      </p:cBhvr>
                                      <p:tavLst>
                                        <p:tav tm="0">
                                          <p:val>
                                            <p:strVal val="#ppt_y"/>
                                          </p:val>
                                        </p:tav>
                                        <p:tav tm="100000">
                                          <p:val>
                                            <p:strVal val="#ppt_y"/>
                                          </p:val>
                                        </p:tav>
                                      </p:tavLst>
                                    </p:anim>
                                    <p:anim calcmode="lin" valueType="num">
                                      <p:cBhvr>
                                        <p:cTn id="101" dur="500" fill="hold"/>
                                        <p:tgtEl>
                                          <p:spTgt spid="8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8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81">
                                            <p:txEl>
                                              <p:pRg st="1" end="1"/>
                                            </p:txEl>
                                          </p:spTgt>
                                        </p:tgtEl>
                                      </p:cBhvr>
                                    </p:animEffect>
                                  </p:childTnLst>
                                </p:cTn>
                              </p:par>
                              <p:par>
                                <p:cTn id="104" presetID="52" presetClass="entr" presetSubtype="0" fill="hold" grpId="0" nodeType="withEffect">
                                  <p:stCondLst>
                                    <p:cond delay="0"/>
                                  </p:stCondLst>
                                  <p:childTnLst>
                                    <p:set>
                                      <p:cBhvr>
                                        <p:cTn id="105" dur="1" fill="hold">
                                          <p:stCondLst>
                                            <p:cond delay="0"/>
                                          </p:stCondLst>
                                        </p:cTn>
                                        <p:tgtEl>
                                          <p:spTgt spid="77"/>
                                        </p:tgtEl>
                                        <p:attrNameLst>
                                          <p:attrName>style.visibility</p:attrName>
                                        </p:attrNameLst>
                                      </p:cBhvr>
                                      <p:to>
                                        <p:strVal val="visible"/>
                                      </p:to>
                                    </p:set>
                                    <p:animScale>
                                      <p:cBhvr>
                                        <p:cTn id="106" dur="1000" decel="50000" fill="hold">
                                          <p:stCondLst>
                                            <p:cond delay="0"/>
                                          </p:stCondLst>
                                        </p:cTn>
                                        <p:tgtEl>
                                          <p:spTgt spid="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7"/>
                                        </p:tgtEl>
                                        <p:attrNameLst>
                                          <p:attrName>ppt_x</p:attrName>
                                          <p:attrName>ppt_y</p:attrName>
                                        </p:attrNameLst>
                                      </p:cBhvr>
                                    </p:animMotion>
                                    <p:animEffect transition="in" filter="fade">
                                      <p:cBhvr>
                                        <p:cTn id="108" dur="1000"/>
                                        <p:tgtEl>
                                          <p:spTgt spid="77"/>
                                        </p:tgtEl>
                                      </p:cBhvr>
                                    </p:animEffect>
                                  </p:childTnLst>
                                </p:cTn>
                              </p:par>
                            </p:childTnLst>
                          </p:cTn>
                        </p:par>
                        <p:par>
                          <p:cTn id="109" fill="hold">
                            <p:stCondLst>
                              <p:cond delay="10050"/>
                            </p:stCondLst>
                            <p:childTnLst>
                              <p:par>
                                <p:cTn id="110" presetID="41" presetClass="entr" presetSubtype="0" fill="hold" nodeType="afterEffect">
                                  <p:stCondLst>
                                    <p:cond delay="0"/>
                                  </p:stCondLst>
                                  <p:iterate type="lt">
                                    <p:tmPct val="10000"/>
                                  </p:iterate>
                                  <p:childTnLst>
                                    <p:set>
                                      <p:cBhvr>
                                        <p:cTn id="111" dur="1" fill="hold">
                                          <p:stCondLst>
                                            <p:cond delay="0"/>
                                          </p:stCondLst>
                                        </p:cTn>
                                        <p:tgtEl>
                                          <p:spTgt spid="83">
                                            <p:txEl>
                                              <p:pRg st="0" end="0"/>
                                            </p:txEl>
                                          </p:spTgt>
                                        </p:tgtEl>
                                        <p:attrNameLst>
                                          <p:attrName>style.visibility</p:attrName>
                                        </p:attrNameLst>
                                      </p:cBhvr>
                                      <p:to>
                                        <p:strVal val="visible"/>
                                      </p:to>
                                    </p:set>
                                    <p:anim calcmode="lin" valueType="num">
                                      <p:cBhvr>
                                        <p:cTn id="112" dur="500" fill="hold"/>
                                        <p:tgtEl>
                                          <p:spTgt spid="8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3" dur="500" fill="hold"/>
                                        <p:tgtEl>
                                          <p:spTgt spid="83">
                                            <p:txEl>
                                              <p:pRg st="0" end="0"/>
                                            </p:txEl>
                                          </p:spTgt>
                                        </p:tgtEl>
                                        <p:attrNameLst>
                                          <p:attrName>ppt_y</p:attrName>
                                        </p:attrNameLst>
                                      </p:cBhvr>
                                      <p:tavLst>
                                        <p:tav tm="0">
                                          <p:val>
                                            <p:strVal val="#ppt_y"/>
                                          </p:val>
                                        </p:tav>
                                        <p:tav tm="100000">
                                          <p:val>
                                            <p:strVal val="#ppt_y"/>
                                          </p:val>
                                        </p:tav>
                                      </p:tavLst>
                                    </p:anim>
                                    <p:anim calcmode="lin" valueType="num">
                                      <p:cBhvr>
                                        <p:cTn id="114" dur="500" fill="hold"/>
                                        <p:tgtEl>
                                          <p:spTgt spid="8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5" dur="500" fill="hold"/>
                                        <p:tgtEl>
                                          <p:spTgt spid="8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500" tmFilter="0,0; .5, 1; 1, 1"/>
                                        <p:tgtEl>
                                          <p:spTgt spid="83">
                                            <p:txEl>
                                              <p:pRg st="0" end="0"/>
                                            </p:txEl>
                                          </p:spTgt>
                                        </p:tgtEl>
                                      </p:cBhvr>
                                    </p:animEffect>
                                  </p:childTnLst>
                                </p:cTn>
                              </p:par>
                              <p:par>
                                <p:cTn id="117" presetID="15" presetClass="entr" presetSubtype="0" fill="hold" grpId="0" nodeType="withEffect">
                                  <p:stCondLst>
                                    <p:cond delay="0"/>
                                  </p:stCondLst>
                                  <p:childTnLst>
                                    <p:set>
                                      <p:cBhvr>
                                        <p:cTn id="118" dur="1" fill="hold">
                                          <p:stCondLst>
                                            <p:cond delay="0"/>
                                          </p:stCondLst>
                                        </p:cTn>
                                        <p:tgtEl>
                                          <p:spTgt spid="80"/>
                                        </p:tgtEl>
                                        <p:attrNameLst>
                                          <p:attrName>style.visibility</p:attrName>
                                        </p:attrNameLst>
                                      </p:cBhvr>
                                      <p:to>
                                        <p:strVal val="visible"/>
                                      </p:to>
                                    </p:set>
                                    <p:anim calcmode="lin" valueType="num">
                                      <p:cBhvr>
                                        <p:cTn id="119" dur="1000" fill="hold"/>
                                        <p:tgtEl>
                                          <p:spTgt spid="80"/>
                                        </p:tgtEl>
                                        <p:attrNameLst>
                                          <p:attrName>ppt_w</p:attrName>
                                        </p:attrNameLst>
                                      </p:cBhvr>
                                      <p:tavLst>
                                        <p:tav tm="0">
                                          <p:val>
                                            <p:fltVal val="0"/>
                                          </p:val>
                                        </p:tav>
                                        <p:tav tm="100000">
                                          <p:val>
                                            <p:strVal val="#ppt_w"/>
                                          </p:val>
                                        </p:tav>
                                      </p:tavLst>
                                    </p:anim>
                                    <p:anim calcmode="lin" valueType="num">
                                      <p:cBhvr>
                                        <p:cTn id="120" dur="1000" fill="hold"/>
                                        <p:tgtEl>
                                          <p:spTgt spid="80"/>
                                        </p:tgtEl>
                                        <p:attrNameLst>
                                          <p:attrName>ppt_h</p:attrName>
                                        </p:attrNameLst>
                                      </p:cBhvr>
                                      <p:tavLst>
                                        <p:tav tm="0">
                                          <p:val>
                                            <p:fltVal val="0"/>
                                          </p:val>
                                        </p:tav>
                                        <p:tav tm="100000">
                                          <p:val>
                                            <p:strVal val="#ppt_h"/>
                                          </p:val>
                                        </p:tav>
                                      </p:tavLst>
                                    </p:anim>
                                    <p:anim calcmode="lin" valueType="num">
                                      <p:cBhvr>
                                        <p:cTn id="121" dur="1000" fill="hold"/>
                                        <p:tgtEl>
                                          <p:spTgt spid="80"/>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80"/>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1300"/>
                            </p:stCondLst>
                            <p:childTnLst>
                              <p:par>
                                <p:cTn id="124" presetID="41" presetClass="entr" presetSubtype="0" fill="hold" nodeType="afterEffect">
                                  <p:stCondLst>
                                    <p:cond delay="0"/>
                                  </p:stCondLst>
                                  <p:iterate type="lt">
                                    <p:tmPct val="10000"/>
                                  </p:iterate>
                                  <p:childTnLst>
                                    <p:set>
                                      <p:cBhvr>
                                        <p:cTn id="125" dur="1" fill="hold">
                                          <p:stCondLst>
                                            <p:cond delay="0"/>
                                          </p:stCondLst>
                                        </p:cTn>
                                        <p:tgtEl>
                                          <p:spTgt spid="82">
                                            <p:txEl>
                                              <p:pRg st="0" end="0"/>
                                            </p:txEl>
                                          </p:spTgt>
                                        </p:tgtEl>
                                        <p:attrNameLst>
                                          <p:attrName>style.visibility</p:attrName>
                                        </p:attrNameLst>
                                      </p:cBhvr>
                                      <p:to>
                                        <p:strVal val="visible"/>
                                      </p:to>
                                    </p:set>
                                    <p:anim calcmode="lin" valueType="num">
                                      <p:cBhvr>
                                        <p:cTn id="126" dur="500" fill="hold"/>
                                        <p:tgtEl>
                                          <p:spTgt spid="8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7" dur="500" fill="hold"/>
                                        <p:tgtEl>
                                          <p:spTgt spid="82">
                                            <p:txEl>
                                              <p:pRg st="0" end="0"/>
                                            </p:txEl>
                                          </p:spTgt>
                                        </p:tgtEl>
                                        <p:attrNameLst>
                                          <p:attrName>ppt_y</p:attrName>
                                        </p:attrNameLst>
                                      </p:cBhvr>
                                      <p:tavLst>
                                        <p:tav tm="0">
                                          <p:val>
                                            <p:strVal val="#ppt_y"/>
                                          </p:val>
                                        </p:tav>
                                        <p:tav tm="100000">
                                          <p:val>
                                            <p:strVal val="#ppt_y"/>
                                          </p:val>
                                        </p:tav>
                                      </p:tavLst>
                                    </p:anim>
                                    <p:anim calcmode="lin" valueType="num">
                                      <p:cBhvr>
                                        <p:cTn id="128" dur="500" fill="hold"/>
                                        <p:tgtEl>
                                          <p:spTgt spid="8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9" dur="500" fill="hold"/>
                                        <p:tgtEl>
                                          <p:spTgt spid="8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30" dur="500" tmFilter="0,0; .5, 1; 1, 1"/>
                                        <p:tgtEl>
                                          <p:spTgt spid="82">
                                            <p:txEl>
                                              <p:pRg st="0" end="0"/>
                                            </p:txEl>
                                          </p:spTgt>
                                        </p:tgtEl>
                                      </p:cBhvr>
                                    </p:animEffect>
                                  </p:childTnLst>
                                </p:cTn>
                              </p:par>
                            </p:childTnLst>
                          </p:cTn>
                        </p:par>
                        <p:par>
                          <p:cTn id="131" fill="hold">
                            <p:stCondLst>
                              <p:cond delay="12300"/>
                            </p:stCondLst>
                            <p:childTnLst>
                              <p:par>
                                <p:cTn id="132" presetID="15" presetClass="entr" presetSubtype="0" fill="hold" grpId="0" nodeType="afterEffect">
                                  <p:stCondLst>
                                    <p:cond delay="0"/>
                                  </p:stCondLst>
                                  <p:childTnLst>
                                    <p:set>
                                      <p:cBhvr>
                                        <p:cTn id="133" dur="1" fill="hold">
                                          <p:stCondLst>
                                            <p:cond delay="0"/>
                                          </p:stCondLst>
                                        </p:cTn>
                                        <p:tgtEl>
                                          <p:spTgt spid="79"/>
                                        </p:tgtEl>
                                        <p:attrNameLst>
                                          <p:attrName>style.visibility</p:attrName>
                                        </p:attrNameLst>
                                      </p:cBhvr>
                                      <p:to>
                                        <p:strVal val="visible"/>
                                      </p:to>
                                    </p:set>
                                    <p:anim calcmode="lin" valueType="num">
                                      <p:cBhvr>
                                        <p:cTn id="134" dur="1000" fill="hold"/>
                                        <p:tgtEl>
                                          <p:spTgt spid="79"/>
                                        </p:tgtEl>
                                        <p:attrNameLst>
                                          <p:attrName>ppt_w</p:attrName>
                                        </p:attrNameLst>
                                      </p:cBhvr>
                                      <p:tavLst>
                                        <p:tav tm="0">
                                          <p:val>
                                            <p:fltVal val="0"/>
                                          </p:val>
                                        </p:tav>
                                        <p:tav tm="100000">
                                          <p:val>
                                            <p:strVal val="#ppt_w"/>
                                          </p:val>
                                        </p:tav>
                                      </p:tavLst>
                                    </p:anim>
                                    <p:anim calcmode="lin" valueType="num">
                                      <p:cBhvr>
                                        <p:cTn id="135" dur="1000" fill="hold"/>
                                        <p:tgtEl>
                                          <p:spTgt spid="79"/>
                                        </p:tgtEl>
                                        <p:attrNameLst>
                                          <p:attrName>ppt_h</p:attrName>
                                        </p:attrNameLst>
                                      </p:cBhvr>
                                      <p:tavLst>
                                        <p:tav tm="0">
                                          <p:val>
                                            <p:fltVal val="0"/>
                                          </p:val>
                                        </p:tav>
                                        <p:tav tm="100000">
                                          <p:val>
                                            <p:strVal val="#ppt_h"/>
                                          </p:val>
                                        </p:tav>
                                      </p:tavLst>
                                    </p:anim>
                                    <p:anim calcmode="lin" valueType="num">
                                      <p:cBhvr>
                                        <p:cTn id="136"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137"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138" fill="hold">
                            <p:stCondLst>
                              <p:cond delay="13300"/>
                            </p:stCondLst>
                            <p:childTnLst>
                              <p:par>
                                <p:cTn id="139" presetID="41" presetClass="entr" presetSubtype="0" fill="hold" grpId="0" nodeType="afterEffect">
                                  <p:stCondLst>
                                    <p:cond delay="0"/>
                                  </p:stCondLst>
                                  <p:iterate type="lt">
                                    <p:tmPct val="10000"/>
                                  </p:iterate>
                                  <p:childTnLst>
                                    <p:set>
                                      <p:cBhvr>
                                        <p:cTn id="140" dur="1" fill="hold">
                                          <p:stCondLst>
                                            <p:cond delay="0"/>
                                          </p:stCondLst>
                                        </p:cTn>
                                        <p:tgtEl>
                                          <p:spTgt spid="84"/>
                                        </p:tgtEl>
                                        <p:attrNameLst>
                                          <p:attrName>style.visibility</p:attrName>
                                        </p:attrNameLst>
                                      </p:cBhvr>
                                      <p:to>
                                        <p:strVal val="visible"/>
                                      </p:to>
                                    </p:set>
                                    <p:anim calcmode="lin" valueType="num">
                                      <p:cBhvr>
                                        <p:cTn id="141"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142" dur="500" fill="hold"/>
                                        <p:tgtEl>
                                          <p:spTgt spid="84"/>
                                        </p:tgtEl>
                                        <p:attrNameLst>
                                          <p:attrName>ppt_y</p:attrName>
                                        </p:attrNameLst>
                                      </p:cBhvr>
                                      <p:tavLst>
                                        <p:tav tm="0">
                                          <p:val>
                                            <p:strVal val="#ppt_y"/>
                                          </p:val>
                                        </p:tav>
                                        <p:tav tm="100000">
                                          <p:val>
                                            <p:strVal val="#ppt_y"/>
                                          </p:val>
                                        </p:tav>
                                      </p:tavLst>
                                    </p:anim>
                                    <p:anim calcmode="lin" valueType="num">
                                      <p:cBhvr>
                                        <p:cTn id="143"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144"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145" dur="500" tmFilter="0,0; .5, 1; 1, 1"/>
                                        <p:tgtEl>
                                          <p:spTgt spid="84"/>
                                        </p:tgtEl>
                                      </p:cBhvr>
                                    </p:animEffect>
                                  </p:childTnLst>
                                </p:cTn>
                              </p:par>
                            </p:childTnLst>
                          </p:cTn>
                        </p:par>
                        <p:par>
                          <p:cTn id="146" fill="hold">
                            <p:stCondLst>
                              <p:cond delay="14399"/>
                            </p:stCondLst>
                            <p:childTnLst>
                              <p:par>
                                <p:cTn id="147" presetID="30" presetClass="entr" presetSubtype="0" fill="hold" nodeType="afterEffect">
                                  <p:stCondLst>
                                    <p:cond delay="0"/>
                                  </p:stCondLst>
                                  <p:childTnLst>
                                    <p:set>
                                      <p:cBhvr>
                                        <p:cTn id="148" dur="1" fill="hold">
                                          <p:stCondLst>
                                            <p:cond delay="0"/>
                                          </p:stCondLst>
                                        </p:cTn>
                                        <p:tgtEl>
                                          <p:spTgt spid="85">
                                            <p:txEl>
                                              <p:pRg st="0" end="0"/>
                                            </p:txEl>
                                          </p:spTgt>
                                        </p:tgtEl>
                                        <p:attrNameLst>
                                          <p:attrName>style.visibility</p:attrName>
                                        </p:attrNameLst>
                                      </p:cBhvr>
                                      <p:to>
                                        <p:strVal val="visible"/>
                                      </p:to>
                                    </p:set>
                                    <p:animEffect transition="in" filter="fade">
                                      <p:cBhvr>
                                        <p:cTn id="149" dur="800" decel="100000"/>
                                        <p:tgtEl>
                                          <p:spTgt spid="85">
                                            <p:txEl>
                                              <p:pRg st="0" end="0"/>
                                            </p:txEl>
                                          </p:spTgt>
                                        </p:tgtEl>
                                      </p:cBhvr>
                                    </p:animEffect>
                                    <p:anim calcmode="lin" valueType="num">
                                      <p:cBhvr>
                                        <p:cTn id="150" dur="800" decel="100000" fill="hold"/>
                                        <p:tgtEl>
                                          <p:spTgt spid="85">
                                            <p:txEl>
                                              <p:pRg st="0" end="0"/>
                                            </p:txEl>
                                          </p:spTgt>
                                        </p:tgtEl>
                                        <p:attrNameLst>
                                          <p:attrName>style.rotation</p:attrName>
                                        </p:attrNameLst>
                                      </p:cBhvr>
                                      <p:tavLst>
                                        <p:tav tm="0">
                                          <p:val>
                                            <p:fltVal val="-90"/>
                                          </p:val>
                                        </p:tav>
                                        <p:tav tm="100000">
                                          <p:val>
                                            <p:fltVal val="0"/>
                                          </p:val>
                                        </p:tav>
                                      </p:tavLst>
                                    </p:anim>
                                    <p:anim calcmode="lin" valueType="num">
                                      <p:cBhvr>
                                        <p:cTn id="151" dur="800" decel="100000" fill="hold"/>
                                        <p:tgtEl>
                                          <p:spTgt spid="85">
                                            <p:txEl>
                                              <p:pRg st="0" end="0"/>
                                            </p:txEl>
                                          </p:spTgt>
                                        </p:tgtEl>
                                        <p:attrNameLst>
                                          <p:attrName>ppt_x</p:attrName>
                                        </p:attrNameLst>
                                      </p:cBhvr>
                                      <p:tavLst>
                                        <p:tav tm="0">
                                          <p:val>
                                            <p:strVal val="#ppt_x+0.4"/>
                                          </p:val>
                                        </p:tav>
                                        <p:tav tm="100000">
                                          <p:val>
                                            <p:strVal val="#ppt_x-0.05"/>
                                          </p:val>
                                        </p:tav>
                                      </p:tavLst>
                                    </p:anim>
                                    <p:anim calcmode="lin" valueType="num">
                                      <p:cBhvr>
                                        <p:cTn id="152" dur="800" decel="100000" fill="hold"/>
                                        <p:tgtEl>
                                          <p:spTgt spid="85">
                                            <p:txEl>
                                              <p:pRg st="0" end="0"/>
                                            </p:txEl>
                                          </p:spTgt>
                                        </p:tgtEl>
                                        <p:attrNameLst>
                                          <p:attrName>ppt_y</p:attrName>
                                        </p:attrNameLst>
                                      </p:cBhvr>
                                      <p:tavLst>
                                        <p:tav tm="0">
                                          <p:val>
                                            <p:strVal val="#ppt_y-0.4"/>
                                          </p:val>
                                        </p:tav>
                                        <p:tav tm="100000">
                                          <p:val>
                                            <p:strVal val="#ppt_y+0.1"/>
                                          </p:val>
                                        </p:tav>
                                      </p:tavLst>
                                    </p:anim>
                                    <p:anim calcmode="lin" valueType="num">
                                      <p:cBhvr>
                                        <p:cTn id="153" dur="200" accel="100000" fill="hold">
                                          <p:stCondLst>
                                            <p:cond delay="800"/>
                                          </p:stCondLst>
                                        </p:cTn>
                                        <p:tgtEl>
                                          <p:spTgt spid="85">
                                            <p:txEl>
                                              <p:pRg st="0" end="0"/>
                                            </p:txEl>
                                          </p:spTgt>
                                        </p:tgtEl>
                                        <p:attrNameLst>
                                          <p:attrName>ppt_x</p:attrName>
                                        </p:attrNameLst>
                                      </p:cBhvr>
                                      <p:tavLst>
                                        <p:tav tm="0">
                                          <p:val>
                                            <p:strVal val="#ppt_x-0.05"/>
                                          </p:val>
                                        </p:tav>
                                        <p:tav tm="100000">
                                          <p:val>
                                            <p:strVal val="#ppt_x"/>
                                          </p:val>
                                        </p:tav>
                                      </p:tavLst>
                                    </p:anim>
                                    <p:anim calcmode="lin" valueType="num">
                                      <p:cBhvr>
                                        <p:cTn id="154" dur="200" accel="100000" fill="hold">
                                          <p:stCondLst>
                                            <p:cond delay="800"/>
                                          </p:stCondLst>
                                        </p:cTn>
                                        <p:tgtEl>
                                          <p:spTgt spid="85">
                                            <p:txEl>
                                              <p:pRg st="0" end="0"/>
                                            </p:txEl>
                                          </p:spTgt>
                                        </p:tgtEl>
                                        <p:attrNameLst>
                                          <p:attrName>ppt_y</p:attrName>
                                        </p:attrNameLst>
                                      </p:cBhvr>
                                      <p:tavLst>
                                        <p:tav tm="0">
                                          <p:val>
                                            <p:strVal val="#ppt_y+0.1"/>
                                          </p:val>
                                        </p:tav>
                                        <p:tav tm="100000">
                                          <p:val>
                                            <p:strVal val="#ppt_y"/>
                                          </p:val>
                                        </p:tav>
                                      </p:tavLst>
                                    </p:anim>
                                  </p:childTnLst>
                                </p:cTn>
                              </p:par>
                            </p:childTnLst>
                          </p:cTn>
                        </p:par>
                        <p:par>
                          <p:cTn id="155" fill="hold">
                            <p:stCondLst>
                              <p:cond delay="15399"/>
                            </p:stCondLst>
                            <p:childTnLst>
                              <p:par>
                                <p:cTn id="156" presetID="2" presetClass="entr" presetSubtype="4" fill="hold" grpId="0" nodeType="afterEffect">
                                  <p:stCondLst>
                                    <p:cond delay="0"/>
                                  </p:stCondLst>
                                  <p:childTnLst>
                                    <p:set>
                                      <p:cBhvr>
                                        <p:cTn id="157" dur="1" fill="hold">
                                          <p:stCondLst>
                                            <p:cond delay="0"/>
                                          </p:stCondLst>
                                        </p:cTn>
                                        <p:tgtEl>
                                          <p:spTgt spid="86"/>
                                        </p:tgtEl>
                                        <p:attrNameLst>
                                          <p:attrName>style.visibility</p:attrName>
                                        </p:attrNameLst>
                                      </p:cBhvr>
                                      <p:to>
                                        <p:strVal val="visible"/>
                                      </p:to>
                                    </p:set>
                                    <p:anim calcmode="lin" valueType="num">
                                      <p:cBhvr additive="base">
                                        <p:cTn id="158" dur="500" fill="hold"/>
                                        <p:tgtEl>
                                          <p:spTgt spid="86"/>
                                        </p:tgtEl>
                                        <p:attrNameLst>
                                          <p:attrName>ppt_x</p:attrName>
                                        </p:attrNameLst>
                                      </p:cBhvr>
                                      <p:tavLst>
                                        <p:tav tm="0">
                                          <p:val>
                                            <p:strVal val="#ppt_x"/>
                                          </p:val>
                                        </p:tav>
                                        <p:tav tm="100000">
                                          <p:val>
                                            <p:strVal val="#ppt_x"/>
                                          </p:val>
                                        </p:tav>
                                      </p:tavLst>
                                    </p:anim>
                                    <p:anim calcmode="lin" valueType="num">
                                      <p:cBhvr additive="base">
                                        <p:cTn id="159" dur="500" fill="hold"/>
                                        <p:tgtEl>
                                          <p:spTgt spid="86"/>
                                        </p:tgtEl>
                                        <p:attrNameLst>
                                          <p:attrName>ppt_y</p:attrName>
                                        </p:attrNameLst>
                                      </p:cBhvr>
                                      <p:tavLst>
                                        <p:tav tm="0">
                                          <p:val>
                                            <p:strVal val="1+#ppt_h/2"/>
                                          </p:val>
                                        </p:tav>
                                        <p:tav tm="100000">
                                          <p:val>
                                            <p:strVal val="#ppt_y"/>
                                          </p:val>
                                        </p:tav>
                                      </p:tavLst>
                                    </p:anim>
                                  </p:childTnLst>
                                </p:cTn>
                              </p:par>
                            </p:childTnLst>
                          </p:cTn>
                        </p:par>
                        <p:par>
                          <p:cTn id="160" fill="hold">
                            <p:stCondLst>
                              <p:cond delay="15899"/>
                            </p:stCondLst>
                            <p:childTnLst>
                              <p:par>
                                <p:cTn id="161" presetID="2" presetClass="entr" presetSubtype="4" fill="hold" grpId="0" nodeType="afterEffect">
                                  <p:stCondLst>
                                    <p:cond delay="0"/>
                                  </p:stCondLst>
                                  <p:childTnLst>
                                    <p:set>
                                      <p:cBhvr>
                                        <p:cTn id="162" dur="1" fill="hold">
                                          <p:stCondLst>
                                            <p:cond delay="0"/>
                                          </p:stCondLst>
                                        </p:cTn>
                                        <p:tgtEl>
                                          <p:spTgt spid="87"/>
                                        </p:tgtEl>
                                        <p:attrNameLst>
                                          <p:attrName>style.visibility</p:attrName>
                                        </p:attrNameLst>
                                      </p:cBhvr>
                                      <p:to>
                                        <p:strVal val="visible"/>
                                      </p:to>
                                    </p:set>
                                    <p:anim calcmode="lin" valueType="num">
                                      <p:cBhvr additive="base">
                                        <p:cTn id="163" dur="500" fill="hold"/>
                                        <p:tgtEl>
                                          <p:spTgt spid="87"/>
                                        </p:tgtEl>
                                        <p:attrNameLst>
                                          <p:attrName>ppt_x</p:attrName>
                                        </p:attrNameLst>
                                      </p:cBhvr>
                                      <p:tavLst>
                                        <p:tav tm="0">
                                          <p:val>
                                            <p:strVal val="#ppt_x"/>
                                          </p:val>
                                        </p:tav>
                                        <p:tav tm="100000">
                                          <p:val>
                                            <p:strVal val="#ppt_x"/>
                                          </p:val>
                                        </p:tav>
                                      </p:tavLst>
                                    </p:anim>
                                    <p:anim calcmode="lin" valueType="num">
                                      <p:cBhvr additive="base">
                                        <p:cTn id="164" dur="500" fill="hold"/>
                                        <p:tgtEl>
                                          <p:spTgt spid="87"/>
                                        </p:tgtEl>
                                        <p:attrNameLst>
                                          <p:attrName>ppt_y</p:attrName>
                                        </p:attrNameLst>
                                      </p:cBhvr>
                                      <p:tavLst>
                                        <p:tav tm="0">
                                          <p:val>
                                            <p:strVal val="1+#ppt_h/2"/>
                                          </p:val>
                                        </p:tav>
                                        <p:tav tm="100000">
                                          <p:val>
                                            <p:strVal val="#ppt_y"/>
                                          </p:val>
                                        </p:tav>
                                      </p:tavLst>
                                    </p:anim>
                                  </p:childTnLst>
                                </p:cTn>
                              </p:par>
                            </p:childTnLst>
                          </p:cTn>
                        </p:par>
                        <p:par>
                          <p:cTn id="165" fill="hold">
                            <p:stCondLst>
                              <p:cond delay="16399"/>
                            </p:stCondLst>
                            <p:childTnLst>
                              <p:par>
                                <p:cTn id="166" presetID="2" presetClass="entr" presetSubtype="4" fill="hold" grpId="0" nodeType="afterEffect">
                                  <p:stCondLst>
                                    <p:cond delay="0"/>
                                  </p:stCondLst>
                                  <p:childTnLst>
                                    <p:set>
                                      <p:cBhvr>
                                        <p:cTn id="167" dur="1" fill="hold">
                                          <p:stCondLst>
                                            <p:cond delay="0"/>
                                          </p:stCondLst>
                                        </p:cTn>
                                        <p:tgtEl>
                                          <p:spTgt spid="88"/>
                                        </p:tgtEl>
                                        <p:attrNameLst>
                                          <p:attrName>style.visibility</p:attrName>
                                        </p:attrNameLst>
                                      </p:cBhvr>
                                      <p:to>
                                        <p:strVal val="visible"/>
                                      </p:to>
                                    </p:set>
                                    <p:anim calcmode="lin" valueType="num">
                                      <p:cBhvr additive="base">
                                        <p:cTn id="168" dur="500" fill="hold"/>
                                        <p:tgtEl>
                                          <p:spTgt spid="88"/>
                                        </p:tgtEl>
                                        <p:attrNameLst>
                                          <p:attrName>ppt_x</p:attrName>
                                        </p:attrNameLst>
                                      </p:cBhvr>
                                      <p:tavLst>
                                        <p:tav tm="0">
                                          <p:val>
                                            <p:strVal val="#ppt_x"/>
                                          </p:val>
                                        </p:tav>
                                        <p:tav tm="100000">
                                          <p:val>
                                            <p:strVal val="#ppt_x"/>
                                          </p:val>
                                        </p:tav>
                                      </p:tavLst>
                                    </p:anim>
                                    <p:anim calcmode="lin" valueType="num">
                                      <p:cBhvr additive="base">
                                        <p:cTn id="169" dur="500" fill="hold"/>
                                        <p:tgtEl>
                                          <p:spTgt spid="88"/>
                                        </p:tgtEl>
                                        <p:attrNameLst>
                                          <p:attrName>ppt_y</p:attrName>
                                        </p:attrNameLst>
                                      </p:cBhvr>
                                      <p:tavLst>
                                        <p:tav tm="0">
                                          <p:val>
                                            <p:strVal val="1+#ppt_h/2"/>
                                          </p:val>
                                        </p:tav>
                                        <p:tav tm="100000">
                                          <p:val>
                                            <p:strVal val="#ppt_y"/>
                                          </p:val>
                                        </p:tav>
                                      </p:tavLst>
                                    </p:anim>
                                  </p:childTnLst>
                                </p:cTn>
                              </p:par>
                            </p:childTnLst>
                          </p:cTn>
                        </p:par>
                        <p:par>
                          <p:cTn id="170" fill="hold">
                            <p:stCondLst>
                              <p:cond delay="16899"/>
                            </p:stCondLst>
                            <p:childTnLst>
                              <p:par>
                                <p:cTn id="171" presetID="10" presetClass="entr" presetSubtype="0" fill="hold" grpId="0" nodeType="afterEffect">
                                  <p:stCondLst>
                                    <p:cond delay="0"/>
                                  </p:stCondLst>
                                  <p:childTnLst>
                                    <p:set>
                                      <p:cBhvr>
                                        <p:cTn id="172" dur="1" fill="hold">
                                          <p:stCondLst>
                                            <p:cond delay="0"/>
                                          </p:stCondLst>
                                        </p:cTn>
                                        <p:tgtEl>
                                          <p:spTgt spid="91"/>
                                        </p:tgtEl>
                                        <p:attrNameLst>
                                          <p:attrName>style.visibility</p:attrName>
                                        </p:attrNameLst>
                                      </p:cBhvr>
                                      <p:to>
                                        <p:strVal val="visible"/>
                                      </p:to>
                                    </p:set>
                                    <p:animEffect transition="in" filter="fade">
                                      <p:cBhvr>
                                        <p:cTn id="17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7" grpId="0"/>
      <p:bldP spid="79" grpId="0"/>
      <p:bldP spid="80" grpId="0"/>
      <p:bldP spid="84" grpId="0"/>
      <p:bldP spid="86" grpId="0"/>
      <p:bldP spid="87" grpId="0"/>
      <p:bldP spid="88" grpId="0"/>
      <p:bldP spid="90" grpId="0"/>
      <p:bldP spid="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六边形 33"/>
          <p:cNvSpPr/>
          <p:nvPr/>
        </p:nvSpPr>
        <p:spPr>
          <a:xfrm>
            <a:off x="1440719" y="4516046"/>
            <a:ext cx="2479011" cy="696101"/>
          </a:xfrm>
          <a:prstGeom prst="hexagon">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7"/>
          <p:cNvSpPr>
            <a:spLocks noChangeArrowheads="1"/>
          </p:cNvSpPr>
          <p:nvPr/>
        </p:nvSpPr>
        <p:spPr bwMode="auto">
          <a:xfrm>
            <a:off x="1947106" y="5327157"/>
            <a:ext cx="1772630" cy="6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p>
            <a:pPr defTabSz="1219200" fontAlgn="auto">
              <a:spcBef>
                <a:spcPts val="0"/>
              </a:spcBef>
              <a:spcAft>
                <a:spcPts val="0"/>
              </a:spcAft>
              <a:defRPr/>
            </a:pPr>
            <a:r>
              <a:rPr lang="zh-CN" altLang="en-US" b="0" kern="0" dirty="0">
                <a:latin typeface="微软雅黑" panose="020B0503020204020204" pitchFamily="34" charset="-122"/>
                <a:ea typeface="微软雅黑" panose="020B0503020204020204" pitchFamily="34" charset="-122"/>
              </a:rPr>
              <a:t>公司总经理</a:t>
            </a:r>
            <a:endParaRPr lang="en-US" altLang="zh-CN" b="0" kern="0" dirty="0">
              <a:latin typeface="微软雅黑" panose="020B0503020204020204" pitchFamily="34" charset="-122"/>
              <a:ea typeface="微软雅黑" panose="020B0503020204020204" pitchFamily="34" charset="-122"/>
            </a:endParaRPr>
          </a:p>
          <a:p>
            <a:pPr defTabSz="1219200" fontAlgn="auto">
              <a:spcBef>
                <a:spcPts val="0"/>
              </a:spcBef>
              <a:spcAft>
                <a:spcPts val="0"/>
              </a:spcAft>
              <a:defRPr/>
            </a:pPr>
            <a:r>
              <a:rPr lang="zh-CN" altLang="en-US" b="0" kern="0" dirty="0">
                <a:latin typeface="微软雅黑" panose="020B0503020204020204" pitchFamily="34" charset="-122"/>
                <a:ea typeface="微软雅黑" panose="020B0503020204020204" pitchFamily="34" charset="-122"/>
              </a:rPr>
              <a:t>职务或头衔</a:t>
            </a:r>
          </a:p>
        </p:txBody>
      </p:sp>
      <p:grpSp>
        <p:nvGrpSpPr>
          <p:cNvPr id="37" name="组合 36"/>
          <p:cNvGrpSpPr/>
          <p:nvPr/>
        </p:nvGrpSpPr>
        <p:grpSpPr>
          <a:xfrm>
            <a:off x="1271465" y="1358097"/>
            <a:ext cx="2713957" cy="2713957"/>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0" name="Rectangle 60"/>
          <p:cNvSpPr>
            <a:spLocks noChangeArrowheads="1"/>
          </p:cNvSpPr>
          <p:nvPr/>
        </p:nvSpPr>
        <p:spPr bwMode="auto">
          <a:xfrm>
            <a:off x="1271465" y="4636083"/>
            <a:ext cx="2769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无名氏</a:t>
            </a:r>
            <a:endParaRPr lang="en-US" altLang="zh-CN"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pic>
        <p:nvPicPr>
          <p:cNvPr id="51" name="Picture 4" descr="C:\Users\Administrator\Desktop\图片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1464" y="1268760"/>
            <a:ext cx="2807687" cy="2797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2" name="组合 51"/>
          <p:cNvGrpSpPr/>
          <p:nvPr/>
        </p:nvGrpSpPr>
        <p:grpSpPr>
          <a:xfrm>
            <a:off x="1271464" y="1309161"/>
            <a:ext cx="2848613" cy="2848610"/>
            <a:chOff x="1752735" y="879940"/>
            <a:chExt cx="2070478" cy="2070476"/>
          </a:xfrm>
        </p:grpSpPr>
        <p:sp>
          <p:nvSpPr>
            <p:cNvPr id="53" name="同心圆 52"/>
            <p:cNvSpPr/>
            <p:nvPr/>
          </p:nvSpPr>
          <p:spPr>
            <a:xfrm>
              <a:off x="1752735" y="879940"/>
              <a:ext cx="2070478" cy="2070476"/>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4" name="同心圆 53"/>
            <p:cNvSpPr/>
            <p:nvPr/>
          </p:nvSpPr>
          <p:spPr>
            <a:xfrm rot="9000000">
              <a:off x="1850845" y="971517"/>
              <a:ext cx="1884863" cy="1906298"/>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
        <p:nvSpPr>
          <p:cNvPr id="67" name="TextBox 66"/>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27" name="文本框 4"/>
          <p:cNvSpPr txBox="1"/>
          <p:nvPr/>
        </p:nvSpPr>
        <p:spPr>
          <a:xfrm>
            <a:off x="4671025" y="1269554"/>
            <a:ext cx="5503597"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48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Impact" panose="020B0806030902050204"/>
              </a:rPr>
              <a:t>WHO AM I </a:t>
            </a:r>
          </a:p>
          <a:p>
            <a:pPr marL="0" marR="0" lvl="0" indent="0" defTabSz="914400" eaLnBrk="1" fontAlgn="auto" latinLnBrk="0" hangingPunct="1">
              <a:lnSpc>
                <a:spcPct val="100000"/>
              </a:lnSpc>
              <a:spcBef>
                <a:spcPts val="0"/>
              </a:spcBef>
              <a:spcAft>
                <a:spcPts val="0"/>
              </a:spcAft>
              <a:buClrTx/>
              <a:buSzTx/>
              <a:buFontTx/>
              <a:buNone/>
              <a:defRPr/>
            </a:pPr>
            <a:r>
              <a:rPr kumimoji="1" lang="zh-CN" altLang="en-US" sz="48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Impact" panose="020B0806030902050204"/>
              </a:rPr>
              <a:t>我是谁</a:t>
            </a:r>
          </a:p>
        </p:txBody>
      </p:sp>
      <p:grpSp>
        <p:nvGrpSpPr>
          <p:cNvPr id="28" name="组合 27"/>
          <p:cNvGrpSpPr/>
          <p:nvPr/>
        </p:nvGrpSpPr>
        <p:grpSpPr>
          <a:xfrm>
            <a:off x="4737700" y="3009873"/>
            <a:ext cx="5822002" cy="2862322"/>
            <a:chOff x="5427023" y="2779015"/>
            <a:chExt cx="5822002" cy="2862322"/>
          </a:xfrm>
        </p:grpSpPr>
        <p:sp>
          <p:nvSpPr>
            <p:cNvPr id="29" name="文本框 5"/>
            <p:cNvSpPr txBox="1"/>
            <p:nvPr/>
          </p:nvSpPr>
          <p:spPr>
            <a:xfrm>
              <a:off x="5427023" y="2779015"/>
              <a:ext cx="5632863" cy="2862322"/>
            </a:xfrm>
            <a:prstGeom prst="rect">
              <a:avLst/>
            </a:prstGeom>
            <a:noFill/>
          </p:spPr>
          <p:txBody>
            <a:bodyPr wrap="square" rtlCol="0">
              <a:spAutoFit/>
            </a:bodyPr>
            <a:lstStyle/>
            <a:p>
              <a:pPr lvl="0" defTabSz="914400">
                <a:lnSpc>
                  <a:spcPct val="200000"/>
                </a:lnSpc>
              </a:pP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姓名：办公资源</a:t>
              </a:r>
              <a:b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年龄：</a:t>
              </a:r>
              <a:r>
                <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rPr>
                <a:t>20</a:t>
              </a:r>
              <a:b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家乡：</a:t>
              </a: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上海市嘉定区</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a:p>
              <a:pPr lvl="0" defTabSz="914400">
                <a:lnSpc>
                  <a:spcPct val="200000"/>
                </a:lnSpc>
              </a:pP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学校：</a:t>
              </a: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北京大学</a:t>
              </a:r>
              <a:b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座右铭：</a:t>
              </a: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每天告诉自己一次，我真的很不错。</a:t>
              </a:r>
              <a:endParaRPr kumimoji="0" lang="zh-CN" altLang="zh-CN"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30" name="矩形 29"/>
            <p:cNvSpPr/>
            <p:nvPr/>
          </p:nvSpPr>
          <p:spPr>
            <a:xfrm>
              <a:off x="8023671" y="2779015"/>
              <a:ext cx="3225354" cy="2778774"/>
            </a:xfrm>
            <a:prstGeom prst="rect">
              <a:avLst/>
            </a:prstGeom>
            <a:noFill/>
          </p:spPr>
          <p:txBody>
            <a:bodyPr wrap="square" rtlCol="0">
              <a:spAutoFit/>
            </a:bodyPr>
            <a:lstStyle/>
            <a:p>
              <a:pPr defTabSz="914400">
                <a:lnSpc>
                  <a:spcPct val="200000"/>
                </a:lnSpc>
              </a:pP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专业：</a:t>
              </a: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某某专业</a:t>
              </a:r>
              <a:b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年级：</a:t>
              </a: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某某年级</a:t>
              </a:r>
              <a:b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职位：</a:t>
              </a: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某某职位</a:t>
              </a:r>
              <a:b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兴趣：</a:t>
              </a: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音乐、打球、唱歌</a:t>
              </a:r>
              <a:b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br>
              <a:endPar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Scale>
                                      <p:cBhvr>
                                        <p:cTn id="7"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7"/>
                                        </p:tgtEl>
                                        <p:attrNameLst>
                                          <p:attrName>ppt_x</p:attrName>
                                          <p:attrName>ppt_y</p:attrName>
                                        </p:attrNameLst>
                                      </p:cBhvr>
                                    </p:animMotion>
                                    <p:animEffect transition="in" filter="fade">
                                      <p:cBhvr>
                                        <p:cTn id="9" dur="1000"/>
                                        <p:tgtEl>
                                          <p:spTgt spid="37"/>
                                        </p:tgtEl>
                                      </p:cBhvr>
                                    </p:animEffect>
                                  </p:childTnLst>
                                </p:cTn>
                              </p:par>
                              <p:par>
                                <p:cTn id="10" presetID="52" presetClass="entr" presetSubtype="0" fill="hold" nodeType="withEffect">
                                  <p:stCondLst>
                                    <p:cond delay="0"/>
                                  </p:stCondLst>
                                  <p:childTnLst>
                                    <p:set>
                                      <p:cBhvr>
                                        <p:cTn id="11" dur="1" fill="hold">
                                          <p:stCondLst>
                                            <p:cond delay="0"/>
                                          </p:stCondLst>
                                        </p:cTn>
                                        <p:tgtEl>
                                          <p:spTgt spid="51"/>
                                        </p:tgtEl>
                                        <p:attrNameLst>
                                          <p:attrName>style.visibility</p:attrName>
                                        </p:attrNameLst>
                                      </p:cBhvr>
                                      <p:to>
                                        <p:strVal val="visible"/>
                                      </p:to>
                                    </p:set>
                                    <p:animScale>
                                      <p:cBhvr>
                                        <p:cTn id="12" dur="10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1"/>
                                        </p:tgtEl>
                                        <p:attrNameLst>
                                          <p:attrName>ppt_x</p:attrName>
                                          <p:attrName>ppt_y</p:attrName>
                                        </p:attrNameLst>
                                      </p:cBhvr>
                                    </p:animMotion>
                                    <p:animEffect transition="in" filter="fade">
                                      <p:cBhvr>
                                        <p:cTn id="14" dur="1000"/>
                                        <p:tgtEl>
                                          <p:spTgt spid="51"/>
                                        </p:tgtEl>
                                      </p:cBhvr>
                                    </p:animEffect>
                                  </p:childTnLst>
                                </p:cTn>
                              </p:par>
                              <p:par>
                                <p:cTn id="15" presetID="52"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Scale>
                                      <p:cBhvr>
                                        <p:cTn id="17"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2"/>
                                        </p:tgtEl>
                                        <p:attrNameLst>
                                          <p:attrName>ppt_x</p:attrName>
                                          <p:attrName>ppt_y</p:attrName>
                                        </p:attrNameLst>
                                      </p:cBhvr>
                                    </p:animMotion>
                                    <p:animEffect transition="in" filter="fade">
                                      <p:cBhvr>
                                        <p:cTn id="19" dur="1000"/>
                                        <p:tgtEl>
                                          <p:spTgt spid="52"/>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arn(inVertical)">
                                      <p:cBhvr>
                                        <p:cTn id="23" dur="500"/>
                                        <p:tgtEl>
                                          <p:spTgt spid="34"/>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500"/>
                                        <p:tgtEl>
                                          <p:spTgt spid="67"/>
                                        </p:tgtEl>
                                      </p:cBhvr>
                                    </p:animEffect>
                                  </p:childTnLst>
                                </p:cTn>
                              </p:par>
                              <p:par>
                                <p:cTn id="39" presetID="2" presetClass="entr" presetSubtype="2" fill="hold" grpId="0" nodeType="withEffect">
                                  <p:stCondLst>
                                    <p:cond delay="100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150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1+#ppt_w/2"/>
                                          </p:val>
                                        </p:tav>
                                        <p:tav tm="100000">
                                          <p:val>
                                            <p:strVal val="#ppt_x"/>
                                          </p:val>
                                        </p:tav>
                                      </p:tavLst>
                                    </p:anim>
                                    <p:anim calcmode="lin" valueType="num">
                                      <p:cBhvr additive="base">
                                        <p:cTn id="46"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40" grpId="0"/>
      <p:bldP spid="67"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rot="16200000">
            <a:off x="7608956" y="1497178"/>
            <a:ext cx="1134781" cy="1280370"/>
            <a:chOff x="8439634" y="3544648"/>
            <a:chExt cx="1611146" cy="1817848"/>
          </a:xfrm>
        </p:grpSpPr>
        <p:sp>
          <p:nvSpPr>
            <p:cNvPr id="14"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5"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6" name="组合 15"/>
          <p:cNvGrpSpPr/>
          <p:nvPr/>
        </p:nvGrpSpPr>
        <p:grpSpPr>
          <a:xfrm rot="16200000">
            <a:off x="7608955" y="4509128"/>
            <a:ext cx="1134781" cy="1280370"/>
            <a:chOff x="8439634" y="3544648"/>
            <a:chExt cx="1611146" cy="1817848"/>
          </a:xfrm>
        </p:grpSpPr>
        <p:sp>
          <p:nvSpPr>
            <p:cNvPr id="1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pic>
        <p:nvPicPr>
          <p:cNvPr id="19"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1157166" y="1553110"/>
            <a:ext cx="3049066" cy="4153552"/>
          </a:xfrm>
          <a:prstGeom prst="snip2DiagRect">
            <a:avLst/>
          </a:prstGeom>
          <a:solidFill>
            <a:srgbClr val="FFFFFF">
              <a:shade val="85000"/>
            </a:srgbClr>
          </a:solidFill>
          <a:ln w="88900" cap="sq">
            <a:solidFill>
              <a:srgbClr val="FFFFFF"/>
            </a:solidFill>
            <a:miter lim="800000"/>
            <a:headEnd/>
            <a:tailEnd/>
          </a:ln>
          <a:effectLst>
            <a:outerShdw blurRad="546100" dist="342900" dir="8820000" algn="tl" rotWithShape="0">
              <a:srgbClr val="000000">
                <a:alpha val="45000"/>
              </a:srgbClr>
            </a:outerShdw>
            <a:reflection blurRad="6350" stA="52000" endA="300" endPos="35000" dir="5400000" sy="-100000" algn="bl" rotWithShape="0"/>
          </a:effectLst>
          <a:scene3d>
            <a:camera prst="orthographicFront"/>
            <a:lightRig rig="twoPt" dir="t">
              <a:rot lat="0" lon="0" rev="7200000"/>
            </a:lightRig>
          </a:scene3d>
          <a:sp3d>
            <a:bevelT w="25400" h="19050"/>
            <a:contourClr>
              <a:srgbClr val="FFFFFF"/>
            </a:contourClr>
          </a:sp3d>
        </p:spPr>
      </p:pic>
      <p:sp>
        <p:nvSpPr>
          <p:cNvPr id="20" name="矩形 3"/>
          <p:cNvSpPr>
            <a:spLocks noChangeArrowheads="1"/>
          </p:cNvSpPr>
          <p:nvPr/>
        </p:nvSpPr>
        <p:spPr bwMode="auto">
          <a:xfrm>
            <a:off x="4583832" y="1659323"/>
            <a:ext cx="203130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p>
            <a:r>
              <a:rPr lang="zh-CN" altLang="en-US" sz="3600" b="1" dirty="0">
                <a:latin typeface="微软雅黑" panose="020B0503020204020204" pitchFamily="34" charset="-122"/>
                <a:ea typeface="微软雅黑" panose="020B0503020204020204" pitchFamily="34" charset="-122"/>
                <a:sym typeface="Arial" panose="020B0604020202020204" pitchFamily="34" charset="0"/>
              </a:rPr>
              <a:t>公司简介</a:t>
            </a:r>
          </a:p>
        </p:txBody>
      </p:sp>
      <p:sp>
        <p:nvSpPr>
          <p:cNvPr id="25" name="矩形 47"/>
          <p:cNvSpPr>
            <a:spLocks noChangeArrowheads="1"/>
          </p:cNvSpPr>
          <p:nvPr/>
        </p:nvSpPr>
        <p:spPr bwMode="auto">
          <a:xfrm>
            <a:off x="4596532" y="2325626"/>
            <a:ext cx="2795614" cy="348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50000"/>
              </a:lnSpc>
              <a:spcAft>
                <a:spcPts val="500"/>
              </a:spcAft>
            </a:pPr>
            <a:r>
              <a:rPr lang="zh-CN" altLang="en-US" sz="1600" dirty="0">
                <a:latin typeface="微软雅黑" panose="020B0503020204020204" pitchFamily="34" charset="-122"/>
                <a:ea typeface="微软雅黑" panose="020B0503020204020204" pitchFamily="34" charset="-122"/>
                <a:sym typeface="方正兰亭黑_GBK" pitchFamily="2" charset="-122"/>
              </a:rPr>
              <a:t>右键点击图片选择设置图片格式可直接替换图片。您可以点击文字框输入您的描述说明，或者通过复制粘贴，在此录入您的描述说明。</a:t>
            </a:r>
            <a:endParaRPr lang="en-US" sz="1600" dirty="0">
              <a:latin typeface="微软雅黑" panose="020B0503020204020204" pitchFamily="34" charset="-122"/>
              <a:ea typeface="微软雅黑" panose="020B0503020204020204" pitchFamily="34" charset="-122"/>
              <a:sym typeface="方正兰亭黑_GBK" pitchFamily="2" charset="-122"/>
            </a:endParaRPr>
          </a:p>
          <a:p>
            <a:pPr>
              <a:lnSpc>
                <a:spcPct val="150000"/>
              </a:lnSpc>
              <a:spcAft>
                <a:spcPts val="500"/>
              </a:spcAft>
            </a:pPr>
            <a:r>
              <a:rPr lang="zh-CN" altLang="en-US" sz="1600" dirty="0">
                <a:latin typeface="微软雅黑" panose="020B0503020204020204" pitchFamily="34" charset="-122"/>
                <a:ea typeface="微软雅黑" panose="020B0503020204020204" pitchFamily="34" charset="-122"/>
                <a:sym typeface="方正兰亭黑_GBK" pitchFamily="2" charset="-122"/>
              </a:rPr>
              <a:t>在此录入上述图表的综合描述说明，在此录入上述图表的综合描述说明，在此录入上述图表的综合描述说明。</a:t>
            </a:r>
            <a:endParaRPr lang="en-US" altLang="zh-CN" sz="1600" dirty="0">
              <a:latin typeface="微软雅黑" panose="020B0503020204020204" pitchFamily="34" charset="-122"/>
              <a:ea typeface="微软雅黑" panose="020B0503020204020204" pitchFamily="34" charset="-122"/>
              <a:sym typeface="方正兰亭黑_GBK" pitchFamily="2" charset="-122"/>
            </a:endParaRPr>
          </a:p>
        </p:txBody>
      </p:sp>
      <p:grpSp>
        <p:nvGrpSpPr>
          <p:cNvPr id="26" name="Group 22"/>
          <p:cNvGrpSpPr/>
          <p:nvPr/>
        </p:nvGrpSpPr>
        <p:grpSpPr bwMode="auto">
          <a:xfrm>
            <a:off x="7994792" y="5014326"/>
            <a:ext cx="355033" cy="342338"/>
            <a:chOff x="0" y="0"/>
            <a:chExt cx="439257" cy="424283"/>
          </a:xfrm>
          <a:solidFill>
            <a:schemeClr val="bg1"/>
          </a:solidFill>
        </p:grpSpPr>
        <p:sp>
          <p:nvSpPr>
            <p:cNvPr id="27" name="Rectangle 18"/>
            <p:cNvSpPr>
              <a:spLocks noChangeArrowheads="1"/>
            </p:cNvSpPr>
            <p:nvPr/>
          </p:nvSpPr>
          <p:spPr bwMode="auto">
            <a:xfrm>
              <a:off x="157234" y="169713"/>
              <a:ext cx="47421" cy="44924"/>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28" name="Rectangle 19"/>
            <p:cNvSpPr>
              <a:spLocks noChangeArrowheads="1"/>
            </p:cNvSpPr>
            <p:nvPr/>
          </p:nvSpPr>
          <p:spPr bwMode="auto">
            <a:xfrm>
              <a:off x="232107" y="169713"/>
              <a:ext cx="49916" cy="44924"/>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29" name="Rectangle 20"/>
            <p:cNvSpPr>
              <a:spLocks noChangeArrowheads="1"/>
            </p:cNvSpPr>
            <p:nvPr/>
          </p:nvSpPr>
          <p:spPr bwMode="auto">
            <a:xfrm>
              <a:off x="309477" y="169713"/>
              <a:ext cx="49916" cy="44924"/>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0" name="Rectangle 21"/>
            <p:cNvSpPr>
              <a:spLocks noChangeArrowheads="1"/>
            </p:cNvSpPr>
            <p:nvPr/>
          </p:nvSpPr>
          <p:spPr bwMode="auto">
            <a:xfrm>
              <a:off x="157234" y="237099"/>
              <a:ext cx="47421" cy="47421"/>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1" name="Rectangle 22"/>
            <p:cNvSpPr>
              <a:spLocks noChangeArrowheads="1"/>
            </p:cNvSpPr>
            <p:nvPr/>
          </p:nvSpPr>
          <p:spPr bwMode="auto">
            <a:xfrm>
              <a:off x="232107" y="237099"/>
              <a:ext cx="49916" cy="47421"/>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2" name="Rectangle 23"/>
            <p:cNvSpPr>
              <a:spLocks noChangeArrowheads="1"/>
            </p:cNvSpPr>
            <p:nvPr/>
          </p:nvSpPr>
          <p:spPr bwMode="auto">
            <a:xfrm>
              <a:off x="309477" y="237099"/>
              <a:ext cx="49916" cy="47421"/>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3" name="Rectangle 24"/>
            <p:cNvSpPr>
              <a:spLocks noChangeArrowheads="1"/>
            </p:cNvSpPr>
            <p:nvPr/>
          </p:nvSpPr>
          <p:spPr bwMode="auto">
            <a:xfrm>
              <a:off x="157234" y="309477"/>
              <a:ext cx="47421" cy="44924"/>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4" name="Rectangle 25"/>
            <p:cNvSpPr>
              <a:spLocks noChangeArrowheads="1"/>
            </p:cNvSpPr>
            <p:nvPr/>
          </p:nvSpPr>
          <p:spPr bwMode="auto">
            <a:xfrm>
              <a:off x="79865" y="237099"/>
              <a:ext cx="49916" cy="47421"/>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5" name="Rectangle 26"/>
            <p:cNvSpPr>
              <a:spLocks noChangeArrowheads="1"/>
            </p:cNvSpPr>
            <p:nvPr/>
          </p:nvSpPr>
          <p:spPr bwMode="auto">
            <a:xfrm>
              <a:off x="79865" y="309477"/>
              <a:ext cx="49916" cy="44924"/>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6" name="Rectangle 27"/>
            <p:cNvSpPr>
              <a:spLocks noChangeArrowheads="1"/>
            </p:cNvSpPr>
            <p:nvPr/>
          </p:nvSpPr>
          <p:spPr bwMode="auto">
            <a:xfrm>
              <a:off x="232107" y="309477"/>
              <a:ext cx="49916" cy="44924"/>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7" name="Rectangle 28"/>
            <p:cNvSpPr>
              <a:spLocks noChangeArrowheads="1"/>
            </p:cNvSpPr>
            <p:nvPr/>
          </p:nvSpPr>
          <p:spPr bwMode="auto">
            <a:xfrm>
              <a:off x="309477" y="309477"/>
              <a:ext cx="49916" cy="44924"/>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8" name="Freeform 29"/>
            <p:cNvSpPr>
              <a:spLocks noEditPoints="1" noChangeArrowheads="1"/>
            </p:cNvSpPr>
            <p:nvPr/>
          </p:nvSpPr>
          <p:spPr bwMode="auto">
            <a:xfrm>
              <a:off x="0" y="29950"/>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9" name="Rectangle 30"/>
            <p:cNvSpPr>
              <a:spLocks noChangeArrowheads="1"/>
            </p:cNvSpPr>
            <p:nvPr/>
          </p:nvSpPr>
          <p:spPr bwMode="auto">
            <a:xfrm>
              <a:off x="82360" y="0"/>
              <a:ext cx="37438" cy="59899"/>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40" name="Rectangle 31"/>
            <p:cNvSpPr>
              <a:spLocks noChangeArrowheads="1"/>
            </p:cNvSpPr>
            <p:nvPr/>
          </p:nvSpPr>
          <p:spPr bwMode="auto">
            <a:xfrm>
              <a:off x="329443" y="0"/>
              <a:ext cx="34941" cy="59899"/>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sp>
        <p:nvSpPr>
          <p:cNvPr id="43" name="矩形 69"/>
          <p:cNvSpPr>
            <a:spLocks noChangeArrowheads="1"/>
          </p:cNvSpPr>
          <p:nvPr/>
        </p:nvSpPr>
        <p:spPr bwMode="auto">
          <a:xfrm>
            <a:off x="8812652" y="1673739"/>
            <a:ext cx="2373312"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r>
              <a:rPr lang="zh-CN" altLang="en-US" sz="2400" b="1" dirty="0">
                <a:latin typeface="微软雅黑" panose="020B0503020204020204" pitchFamily="34" charset="-122"/>
                <a:ea typeface="微软雅黑" panose="020B0503020204020204" pitchFamily="34" charset="-122"/>
                <a:sym typeface="方正兰亭黑_GBK" pitchFamily="2" charset="-122"/>
              </a:rPr>
              <a:t>高级管理人员</a:t>
            </a:r>
            <a:endParaRPr lang="en-US" altLang="zh-CN" sz="2400" b="1" dirty="0">
              <a:latin typeface="微软雅黑" panose="020B0503020204020204" pitchFamily="34" charset="-122"/>
              <a:ea typeface="微软雅黑" panose="020B0503020204020204" pitchFamily="34" charset="-122"/>
              <a:sym typeface="方正兰亭黑_GBK" pitchFamily="2" charset="-122"/>
            </a:endParaRPr>
          </a:p>
        </p:txBody>
      </p:sp>
      <p:sp>
        <p:nvSpPr>
          <p:cNvPr id="44" name="矩形 47"/>
          <p:cNvSpPr>
            <a:spLocks noChangeArrowheads="1"/>
          </p:cNvSpPr>
          <p:nvPr/>
        </p:nvSpPr>
        <p:spPr bwMode="auto">
          <a:xfrm>
            <a:off x="8812652" y="2043627"/>
            <a:ext cx="23733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a:latin typeface="微软雅黑" panose="020B0503020204020204" pitchFamily="34" charset="-122"/>
                <a:ea typeface="微软雅黑" panose="020B0503020204020204" pitchFamily="34" charset="-122"/>
                <a:sym typeface="方正兰亭黑_GBK" pitchFamily="2" charset="-122"/>
              </a:rPr>
              <a:t>在此录入图表的描述说明，在此录入图表的描述说明。</a:t>
            </a:r>
          </a:p>
        </p:txBody>
      </p:sp>
      <p:sp>
        <p:nvSpPr>
          <p:cNvPr id="45" name="矩形 71"/>
          <p:cNvSpPr>
            <a:spLocks noChangeArrowheads="1"/>
          </p:cNvSpPr>
          <p:nvPr/>
        </p:nvSpPr>
        <p:spPr bwMode="auto">
          <a:xfrm>
            <a:off x="8812651" y="4680290"/>
            <a:ext cx="2373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r>
              <a:rPr lang="zh-CN" altLang="en-US" sz="2000" dirty="0">
                <a:latin typeface="微软雅黑" panose="020B0503020204020204" pitchFamily="34" charset="-122"/>
                <a:ea typeface="微软雅黑" panose="020B0503020204020204" pitchFamily="34" charset="-122"/>
                <a:sym typeface="方正兰亭黑_GBK" pitchFamily="2" charset="-122"/>
              </a:rPr>
              <a:t>岗位认知</a:t>
            </a:r>
            <a:endParaRPr lang="en-US" sz="2000" dirty="0">
              <a:latin typeface="微软雅黑" panose="020B0503020204020204" pitchFamily="34" charset="-122"/>
              <a:ea typeface="微软雅黑" panose="020B0503020204020204" pitchFamily="34" charset="-122"/>
              <a:sym typeface="方正兰亭黑_GBK" pitchFamily="2" charset="-122"/>
            </a:endParaRPr>
          </a:p>
        </p:txBody>
      </p:sp>
      <p:sp>
        <p:nvSpPr>
          <p:cNvPr id="46" name="矩形 47"/>
          <p:cNvSpPr>
            <a:spLocks noChangeArrowheads="1"/>
          </p:cNvSpPr>
          <p:nvPr/>
        </p:nvSpPr>
        <p:spPr bwMode="auto">
          <a:xfrm>
            <a:off x="8812651" y="5035890"/>
            <a:ext cx="23733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latin typeface="微软雅黑" panose="020B0503020204020204" pitchFamily="34" charset="-122"/>
                <a:ea typeface="微软雅黑" panose="020B0503020204020204" pitchFamily="34" charset="-122"/>
                <a:sym typeface="方正兰亭黑_GBK" pitchFamily="2" charset="-122"/>
              </a:rPr>
              <a:t>在此录入图表的描述说明，在此录入图表的描述说明。</a:t>
            </a:r>
          </a:p>
        </p:txBody>
      </p:sp>
      <p:sp>
        <p:nvSpPr>
          <p:cNvPr id="47" name="任意多边形 75"/>
          <p:cNvSpPr>
            <a:spLocks noChangeArrowheads="1"/>
          </p:cNvSpPr>
          <p:nvPr/>
        </p:nvSpPr>
        <p:spPr bwMode="auto">
          <a:xfrm>
            <a:off x="7939240" y="1940221"/>
            <a:ext cx="541858" cy="387090"/>
          </a:xfrm>
          <a:custGeom>
            <a:avLst/>
            <a:gdLst>
              <a:gd name="T0" fmla="*/ 207769 w 613253"/>
              <a:gd name="T1" fmla="*/ 130508 h 438850"/>
              <a:gd name="T2" fmla="*/ 212079 w 613253"/>
              <a:gd name="T3" fmla="*/ 145237 h 438850"/>
              <a:gd name="T4" fmla="*/ 188389 w 613253"/>
              <a:gd name="T5" fmla="*/ 197985 h 438850"/>
              <a:gd name="T6" fmla="*/ 188055 w 613253"/>
              <a:gd name="T7" fmla="*/ 197985 h 438850"/>
              <a:gd name="T8" fmla="*/ 188289 w 613253"/>
              <a:gd name="T9" fmla="*/ 198207 h 438850"/>
              <a:gd name="T10" fmla="*/ 188055 w 613253"/>
              <a:gd name="T11" fmla="*/ 198727 h 438850"/>
              <a:gd name="T12" fmla="*/ 188836 w 613253"/>
              <a:gd name="T13" fmla="*/ 198727 h 438850"/>
              <a:gd name="T14" fmla="*/ 215363 w 613253"/>
              <a:gd name="T15" fmla="*/ 223938 h 438850"/>
              <a:gd name="T16" fmla="*/ 241890 w 613253"/>
              <a:gd name="T17" fmla="*/ 198727 h 438850"/>
              <a:gd name="T18" fmla="*/ 242670 w 613253"/>
              <a:gd name="T19" fmla="*/ 198727 h 438850"/>
              <a:gd name="T20" fmla="*/ 242437 w 613253"/>
              <a:gd name="T21" fmla="*/ 198206 h 438850"/>
              <a:gd name="T22" fmla="*/ 242670 w 613253"/>
              <a:gd name="T23" fmla="*/ 197985 h 438850"/>
              <a:gd name="T24" fmla="*/ 242338 w 613253"/>
              <a:gd name="T25" fmla="*/ 197985 h 438850"/>
              <a:gd name="T26" fmla="*/ 218647 w 613253"/>
              <a:gd name="T27" fmla="*/ 145236 h 438850"/>
              <a:gd name="T28" fmla="*/ 222957 w 613253"/>
              <a:gd name="T29" fmla="*/ 130508 h 438850"/>
              <a:gd name="T30" fmla="*/ 84310 w 613253"/>
              <a:gd name="T31" fmla="*/ 115854 h 438850"/>
              <a:gd name="T32" fmla="*/ 87804 w 613253"/>
              <a:gd name="T33" fmla="*/ 127789 h 438850"/>
              <a:gd name="T34" fmla="*/ 68608 w 613253"/>
              <a:gd name="T35" fmla="*/ 170529 h 438850"/>
              <a:gd name="T36" fmla="*/ 68337 w 613253"/>
              <a:gd name="T37" fmla="*/ 170529 h 438850"/>
              <a:gd name="T38" fmla="*/ 68526 w 613253"/>
              <a:gd name="T39" fmla="*/ 170710 h 438850"/>
              <a:gd name="T40" fmla="*/ 68338 w 613253"/>
              <a:gd name="T41" fmla="*/ 171130 h 438850"/>
              <a:gd name="T42" fmla="*/ 68970 w 613253"/>
              <a:gd name="T43" fmla="*/ 171130 h 438850"/>
              <a:gd name="T44" fmla="*/ 90465 w 613253"/>
              <a:gd name="T45" fmla="*/ 191558 h 438850"/>
              <a:gd name="T46" fmla="*/ 111958 w 613253"/>
              <a:gd name="T47" fmla="*/ 171130 h 438850"/>
              <a:gd name="T48" fmla="*/ 112592 w 613253"/>
              <a:gd name="T49" fmla="*/ 171130 h 438850"/>
              <a:gd name="T50" fmla="*/ 112402 w 613253"/>
              <a:gd name="T51" fmla="*/ 170710 h 438850"/>
              <a:gd name="T52" fmla="*/ 112591 w 613253"/>
              <a:gd name="T53" fmla="*/ 170529 h 438850"/>
              <a:gd name="T54" fmla="*/ 112321 w 613253"/>
              <a:gd name="T55" fmla="*/ 170529 h 438850"/>
              <a:gd name="T56" fmla="*/ 93126 w 613253"/>
              <a:gd name="T57" fmla="*/ 127787 h 438850"/>
              <a:gd name="T58" fmla="*/ 96618 w 613253"/>
              <a:gd name="T59" fmla="*/ 115854 h 438850"/>
              <a:gd name="T60" fmla="*/ 215654 w 613253"/>
              <a:gd name="T61" fmla="*/ 0 h 438850"/>
              <a:gd name="T62" fmla="*/ 276258 w 613253"/>
              <a:gd name="T63" fmla="*/ 61546 h 438850"/>
              <a:gd name="T64" fmla="*/ 243401 w 613253"/>
              <a:gd name="T65" fmla="*/ 115409 h 438850"/>
              <a:gd name="T66" fmla="*/ 243401 w 613253"/>
              <a:gd name="T67" fmla="*/ 123755 h 438850"/>
              <a:gd name="T68" fmla="*/ 328476 w 613253"/>
              <a:gd name="T69" fmla="*/ 209699 h 438850"/>
              <a:gd name="T70" fmla="*/ 213465 w 613253"/>
              <a:gd name="T71" fmla="*/ 235062 h 438850"/>
              <a:gd name="T72" fmla="*/ 103716 w 613253"/>
              <a:gd name="T73" fmla="*/ 211948 h 438850"/>
              <a:gd name="T74" fmla="*/ 108882 w 613253"/>
              <a:gd name="T75" fmla="*/ 198421 h 438850"/>
              <a:gd name="T76" fmla="*/ 88926 w 613253"/>
              <a:gd name="T77" fmla="*/ 200571 h 438850"/>
              <a:gd name="T78" fmla="*/ 0 w 613253"/>
              <a:gd name="T79" fmla="*/ 181843 h 438850"/>
              <a:gd name="T80" fmla="*/ 67037 w 613253"/>
              <a:gd name="T81" fmla="*/ 111153 h 438850"/>
              <a:gd name="T82" fmla="*/ 67037 w 613253"/>
              <a:gd name="T83" fmla="*/ 102811 h 438850"/>
              <a:gd name="T84" fmla="*/ 41595 w 613253"/>
              <a:gd name="T85" fmla="*/ 59977 h 438850"/>
              <a:gd name="T86" fmla="*/ 90700 w 613253"/>
              <a:gd name="T87" fmla="*/ 10107 h 438850"/>
              <a:gd name="T88" fmla="*/ 139807 w 613253"/>
              <a:gd name="T89" fmla="*/ 59977 h 438850"/>
              <a:gd name="T90" fmla="*/ 113183 w 613253"/>
              <a:gd name="T91" fmla="*/ 103620 h 438850"/>
              <a:gd name="T92" fmla="*/ 113183 w 613253"/>
              <a:gd name="T93" fmla="*/ 110382 h 438850"/>
              <a:gd name="T94" fmla="*/ 156850 w 613253"/>
              <a:gd name="T95" fmla="*/ 135267 h 438850"/>
              <a:gd name="T96" fmla="*/ 158036 w 613253"/>
              <a:gd name="T97" fmla="*/ 136836 h 438850"/>
              <a:gd name="T98" fmla="*/ 186449 w 613253"/>
              <a:gd name="T99" fmla="*/ 124706 h 438850"/>
              <a:gd name="T100" fmla="*/ 186449 w 613253"/>
              <a:gd name="T101" fmla="*/ 114411 h 438850"/>
              <a:gd name="T102" fmla="*/ 155050 w 613253"/>
              <a:gd name="T103" fmla="*/ 61546 h 438850"/>
              <a:gd name="T104" fmla="*/ 215654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chemeClr val="bg1"/>
          </a:solidFill>
          <a:ln>
            <a:noFill/>
          </a:ln>
        </p:spPr>
        <p:txBody>
          <a:bodyPr anchor="ctr"/>
          <a:lstStyle/>
          <a:p>
            <a:endParaRPr lang="zh-CN" altLang="en-US"/>
          </a:p>
        </p:txBody>
      </p:sp>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2" name="矩形 1"/>
          <p:cNvSpPr/>
          <p:nvPr/>
        </p:nvSpPr>
        <p:spPr>
          <a:xfrm>
            <a:off x="7608169" y="2981949"/>
            <a:ext cx="3815629" cy="1341521"/>
          </a:xfrm>
          <a:prstGeom prst="rect">
            <a:avLst/>
          </a:prstGeom>
        </p:spPr>
        <p:txBody>
          <a:bodyPr wrap="square">
            <a:spAutoFit/>
          </a:bodyPr>
          <a:lstStyle/>
          <a:p>
            <a:pPr defTabSz="914400">
              <a:lnSpc>
                <a:spcPct val="130000"/>
              </a:lnSpc>
            </a:pPr>
            <a:r>
              <a:rPr lang="zh-CN" altLang="en-US" sz="1600" b="1" dirty="0">
                <a:latin typeface="微软雅黑" panose="020B0503020204020204" pitchFamily="34" charset="-122"/>
                <a:ea typeface="微软雅黑" panose="020B0503020204020204" pitchFamily="34" charset="-122"/>
                <a:cs typeface="Levenim MT" pitchFamily="2" charset="-79"/>
              </a:rPr>
              <a:t>岗位说明：</a:t>
            </a:r>
            <a:r>
              <a:rPr lang="zh-CN" altLang="en-US" sz="1600" dirty="0">
                <a:latin typeface="微软雅黑" panose="020B0503020204020204" pitchFamily="34" charset="-122"/>
                <a:ea typeface="微软雅黑" panose="020B0503020204020204" pitchFamily="34" charset="-122"/>
                <a:cs typeface="Levenim MT" pitchFamily="2" charset="-79"/>
              </a:rPr>
              <a:t>高级技术管理人员是掌握专业技术的管理能手，是从基层做，从一般技术人员过渡到中高层管理人员，要求有很强的工作能力。</a:t>
            </a:r>
          </a:p>
        </p:txBody>
      </p:sp>
      <p:sp>
        <p:nvSpPr>
          <p:cNvPr id="41" name="TextBox 40"/>
          <p:cNvSpPr txBox="1"/>
          <p:nvPr/>
        </p:nvSpPr>
        <p:spPr>
          <a:xfrm>
            <a:off x="4751233" y="477466"/>
            <a:ext cx="2687949" cy="553998"/>
          </a:xfrm>
          <a:prstGeom prst="rect">
            <a:avLst/>
          </a:prstGeom>
          <a:noFill/>
        </p:spPr>
        <p:txBody>
          <a:bodyPr wrap="square" lIns="0" tIns="0" rIns="0" bIns="0" rtlCol="0">
            <a:spAutoFit/>
          </a:bodyPr>
          <a:lstStyle/>
          <a:p>
            <a:pPr algn="ctr"/>
            <a:r>
              <a:rPr lang="zh-CN" altLang="en-US" sz="3600" b="1" dirty="0">
                <a:latin typeface="微软雅黑" panose="020B0503020204020204" pitchFamily="34" charset="-122"/>
                <a:ea typeface="微软雅黑" panose="020B0503020204020204" pitchFamily="34" charset="-122"/>
              </a:rPr>
              <a:t>目标企业</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randombar(horizontal)">
                                      <p:cBhvr>
                                        <p:cTn id="31" dur="500"/>
                                        <p:tgtEl>
                                          <p:spTgt spid="47"/>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randombar(horizontal)">
                                      <p:cBhvr>
                                        <p:cTn id="35" dur="500"/>
                                        <p:tgtEl>
                                          <p:spTgt spid="26"/>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randombar(horizontal)">
                                      <p:cBhvr>
                                        <p:cTn id="39" dur="500"/>
                                        <p:tgtEl>
                                          <p:spTgt spid="43"/>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randombar(horizontal)">
                                      <p:cBhvr>
                                        <p:cTn id="43" dur="500"/>
                                        <p:tgtEl>
                                          <p:spTgt spid="44"/>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up)">
                                      <p:cBhvr>
                                        <p:cTn id="47" dur="500"/>
                                        <p:tgtEl>
                                          <p:spTgt spid="2"/>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randombar(horizontal)">
                                      <p:cBhvr>
                                        <p:cTn id="51" dur="500"/>
                                        <p:tgtEl>
                                          <p:spTgt spid="45"/>
                                        </p:tgtEl>
                                      </p:cBhvr>
                                    </p:animEffect>
                                  </p:childTnLst>
                                </p:cTn>
                              </p:par>
                            </p:childTnLst>
                          </p:cTn>
                        </p:par>
                        <p:par>
                          <p:cTn id="52" fill="hold">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randombar(horizontal)">
                                      <p:cBhvr>
                                        <p:cTn id="55" dur="500"/>
                                        <p:tgtEl>
                                          <p:spTgt spid="4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43" grpId="0"/>
      <p:bldP spid="44" grpId="0"/>
      <p:bldP spid="45" grpId="0"/>
      <p:bldP spid="46" grpId="0"/>
      <p:bldP spid="47" grpId="0" animBg="1"/>
      <p:bldP spid="49"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751233" y="634237"/>
            <a:ext cx="2687949" cy="553998"/>
          </a:xfrm>
          <a:prstGeom prst="rect">
            <a:avLst/>
          </a:prstGeom>
          <a:noFill/>
        </p:spPr>
        <p:txBody>
          <a:bodyPr wrap="square" lIns="0" tIns="0" rIns="0" bIns="0" rtlCol="0">
            <a:spAutoFit/>
          </a:bodyPr>
          <a:lstStyle/>
          <a:p>
            <a:pPr algn="ctr"/>
            <a:r>
              <a:rPr lang="zh-CN" altLang="en-US" sz="3600" b="1">
                <a:latin typeface="微软雅黑" panose="020B0503020204020204" pitchFamily="34" charset="-122"/>
                <a:ea typeface="微软雅黑" panose="020B0503020204020204" pitchFamily="34" charset="-122"/>
              </a:rPr>
              <a:t>选择原因</a:t>
            </a:r>
            <a:endParaRPr lang="zh-CN" altLang="en-US" dirty="0">
              <a:latin typeface="微软雅黑" panose="020B0503020204020204" pitchFamily="34" charset="-122"/>
              <a:ea typeface="微软雅黑" panose="020B0503020204020204" pitchFamily="34" charset="-122"/>
            </a:endParaRPr>
          </a:p>
        </p:txBody>
      </p:sp>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grpSp>
        <p:nvGrpSpPr>
          <p:cNvPr id="33" name="组合 32"/>
          <p:cNvGrpSpPr/>
          <p:nvPr/>
        </p:nvGrpSpPr>
        <p:grpSpPr>
          <a:xfrm>
            <a:off x="6196776" y="1779681"/>
            <a:ext cx="4343307" cy="1034266"/>
            <a:chOff x="4304043" y="1286668"/>
            <a:chExt cx="3837944" cy="2757793"/>
          </a:xfrm>
          <a:effectLst>
            <a:outerShdw blurRad="381000" dist="254000" dir="8100000" algn="tr" rotWithShape="0">
              <a:prstClr val="black">
                <a:alpha val="40000"/>
              </a:prstClr>
            </a:outerShdw>
          </a:effectLst>
        </p:grpSpPr>
        <p:sp>
          <p:nvSpPr>
            <p:cNvPr id="34" name="圆角矩形 3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圆角矩形 3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6" name="组合 35"/>
          <p:cNvGrpSpPr/>
          <p:nvPr/>
        </p:nvGrpSpPr>
        <p:grpSpPr>
          <a:xfrm>
            <a:off x="3404823" y="2704537"/>
            <a:ext cx="1340530" cy="2390632"/>
            <a:chOff x="2210594" y="1810545"/>
            <a:chExt cx="1005703" cy="1981199"/>
          </a:xfrm>
        </p:grpSpPr>
        <p:cxnSp>
          <p:nvCxnSpPr>
            <p:cNvPr id="37" name="直接连接符 36"/>
            <p:cNvCxnSpPr/>
            <p:nvPr/>
          </p:nvCxnSpPr>
          <p:spPr>
            <a:xfrm>
              <a:off x="2210594" y="3160810"/>
              <a:ext cx="1005703" cy="630934"/>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346670" y="2801144"/>
              <a:ext cx="777103" cy="1"/>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2210594" y="1810545"/>
              <a:ext cx="943881" cy="581419"/>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1575601" y="2862591"/>
            <a:ext cx="2268761" cy="2053835"/>
            <a:chOff x="304800" y="673100"/>
            <a:chExt cx="4000500" cy="4000500"/>
          </a:xfrm>
          <a:effectLst>
            <a:outerShdw blurRad="444500" dist="254000" dir="8100000" algn="tr" rotWithShape="0">
              <a:prstClr val="black">
                <a:alpha val="50000"/>
              </a:prstClr>
            </a:outerShdw>
          </a:effectLst>
        </p:grpSpPr>
        <p:sp>
          <p:nvSpPr>
            <p:cNvPr id="41" name="同心圆 1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2400" b="0" kern="0">
                <a:latin typeface="Calibri" panose="020F0502020204030204"/>
                <a:ea typeface="宋体" panose="02010600030101010101" pitchFamily="2" charset="-122"/>
              </a:endParaRPr>
            </a:p>
          </p:txBody>
        </p:sp>
        <p:sp>
          <p:nvSpPr>
            <p:cNvPr id="42" name="椭圆 1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2400" b="0" kern="0">
                <a:latin typeface="Calibri" panose="020F0502020204030204"/>
                <a:ea typeface="宋体" panose="02010600030101010101" pitchFamily="2" charset="-122"/>
              </a:endParaRPr>
            </a:p>
          </p:txBody>
        </p:sp>
      </p:grpSp>
      <p:grpSp>
        <p:nvGrpSpPr>
          <p:cNvPr id="43" name="组合 42"/>
          <p:cNvGrpSpPr/>
          <p:nvPr/>
        </p:nvGrpSpPr>
        <p:grpSpPr>
          <a:xfrm>
            <a:off x="4655840" y="1704771"/>
            <a:ext cx="1255524" cy="1136583"/>
            <a:chOff x="304800" y="673100"/>
            <a:chExt cx="4000500" cy="4000500"/>
          </a:xfrm>
          <a:effectLst>
            <a:outerShdw blurRad="444500" dist="254000" dir="8100000" algn="tr" rotWithShape="0">
              <a:prstClr val="black">
                <a:alpha val="50000"/>
              </a:prstClr>
            </a:outerShdw>
          </a:effectLst>
        </p:grpSpPr>
        <p:sp>
          <p:nvSpPr>
            <p:cNvPr id="44" name="同心圆 2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2400" b="1" kern="0">
                <a:solidFill>
                  <a:srgbClr val="EA5E66"/>
                </a:solidFill>
                <a:latin typeface="微软雅黑" panose="020B0503020204020204" pitchFamily="34" charset="-122"/>
                <a:ea typeface="微软雅黑" panose="020B0503020204020204" pitchFamily="34" charset="-122"/>
              </a:endParaRPr>
            </a:p>
          </p:txBody>
        </p:sp>
        <p:sp>
          <p:nvSpPr>
            <p:cNvPr id="45" name="椭圆 2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2400" b="1" kern="0">
                <a:solidFill>
                  <a:srgbClr val="EA5E66"/>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4655840" y="3289609"/>
            <a:ext cx="1255524" cy="1136583"/>
            <a:chOff x="304800" y="673100"/>
            <a:chExt cx="4000500" cy="4000500"/>
          </a:xfrm>
          <a:effectLst>
            <a:outerShdw blurRad="444500" dist="254000" dir="8100000" algn="tr" rotWithShape="0">
              <a:prstClr val="black">
                <a:alpha val="50000"/>
              </a:prstClr>
            </a:outerShdw>
          </a:effectLst>
        </p:grpSpPr>
        <p:sp>
          <p:nvSpPr>
            <p:cNvPr id="47" name="同心圆 2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2400" b="1" kern="0">
                <a:latin typeface="微软雅黑" panose="020B0503020204020204" pitchFamily="34" charset="-122"/>
                <a:ea typeface="微软雅黑" panose="020B0503020204020204" pitchFamily="34" charset="-122"/>
              </a:endParaRPr>
            </a:p>
          </p:txBody>
        </p:sp>
        <p:sp>
          <p:nvSpPr>
            <p:cNvPr id="48" name="椭圆 2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2400" b="1" kern="0">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4655840" y="4813491"/>
            <a:ext cx="1255524" cy="1136583"/>
            <a:chOff x="304800" y="673100"/>
            <a:chExt cx="4000500" cy="4000500"/>
          </a:xfrm>
          <a:effectLst>
            <a:outerShdw blurRad="444500" dist="254000" dir="8100000" algn="tr" rotWithShape="0">
              <a:prstClr val="black">
                <a:alpha val="50000"/>
              </a:prstClr>
            </a:outerShdw>
          </a:effectLst>
        </p:grpSpPr>
        <p:sp>
          <p:nvSpPr>
            <p:cNvPr id="51" name="同心圆 2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2400" b="1" kern="0">
                <a:latin typeface="微软雅黑" panose="020B0503020204020204" pitchFamily="34" charset="-122"/>
                <a:ea typeface="微软雅黑" panose="020B0503020204020204" pitchFamily="34" charset="-122"/>
              </a:endParaRPr>
            </a:p>
          </p:txBody>
        </p:sp>
        <p:sp>
          <p:nvSpPr>
            <p:cNvPr id="52" name="椭圆 2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2400" b="1" kern="0">
                <a:latin typeface="微软雅黑" panose="020B0503020204020204" pitchFamily="34" charset="-122"/>
                <a:ea typeface="微软雅黑" panose="020B0503020204020204" pitchFamily="34" charset="-122"/>
              </a:endParaRPr>
            </a:p>
          </p:txBody>
        </p:sp>
      </p:grpSp>
      <p:sp>
        <p:nvSpPr>
          <p:cNvPr id="53" name="文本框 37"/>
          <p:cNvSpPr>
            <a:spLocks noChangeArrowheads="1"/>
          </p:cNvSpPr>
          <p:nvPr/>
        </p:nvSpPr>
        <p:spPr bwMode="auto">
          <a:xfrm>
            <a:off x="2143845" y="3285778"/>
            <a:ext cx="1143842" cy="1200298"/>
          </a:xfrm>
          <a:prstGeom prst="rect">
            <a:avLst/>
          </a:prstGeom>
          <a:noFill/>
          <a:ln>
            <a:noFill/>
          </a:ln>
          <a:effectLst>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3500" b="1" dirty="0">
                <a:solidFill>
                  <a:srgbClr val="005DA2"/>
                </a:solidFill>
                <a:sym typeface="微软雅黑" panose="020B0503020204020204" pitchFamily="34" charset="-122"/>
              </a:rPr>
              <a:t>选择</a:t>
            </a:r>
            <a:endParaRPr lang="en-US" altLang="zh-CN" sz="3500" b="1" dirty="0">
              <a:solidFill>
                <a:srgbClr val="005DA2"/>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3500" b="1" dirty="0">
                <a:solidFill>
                  <a:srgbClr val="005DA2"/>
                </a:solidFill>
                <a:sym typeface="微软雅黑" panose="020B0503020204020204" pitchFamily="34" charset="-122"/>
              </a:rPr>
              <a:t>原因</a:t>
            </a:r>
          </a:p>
        </p:txBody>
      </p:sp>
      <p:sp>
        <p:nvSpPr>
          <p:cNvPr id="54" name="文本框 37"/>
          <p:cNvSpPr>
            <a:spLocks noChangeArrowheads="1"/>
          </p:cNvSpPr>
          <p:nvPr/>
        </p:nvSpPr>
        <p:spPr bwMode="auto">
          <a:xfrm>
            <a:off x="4852747" y="1871812"/>
            <a:ext cx="861714" cy="86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400" b="1" dirty="0">
                <a:solidFill>
                  <a:srgbClr val="005DA2"/>
                </a:solidFill>
                <a:sym typeface="微软雅黑" panose="020B0503020204020204" pitchFamily="34" charset="-122"/>
              </a:rPr>
              <a:t>专业</a:t>
            </a:r>
            <a:endParaRPr lang="en-US" altLang="zh-CN" sz="2400" b="1" dirty="0">
              <a:solidFill>
                <a:srgbClr val="005DA2"/>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2400" b="1" dirty="0">
                <a:solidFill>
                  <a:srgbClr val="005DA2"/>
                </a:solidFill>
                <a:sym typeface="微软雅黑" panose="020B0503020204020204" pitchFamily="34" charset="-122"/>
              </a:rPr>
              <a:t>对口</a:t>
            </a:r>
          </a:p>
        </p:txBody>
      </p:sp>
      <p:sp>
        <p:nvSpPr>
          <p:cNvPr id="55" name="文本框 37"/>
          <p:cNvSpPr>
            <a:spLocks noChangeArrowheads="1"/>
          </p:cNvSpPr>
          <p:nvPr/>
        </p:nvSpPr>
        <p:spPr bwMode="auto">
          <a:xfrm>
            <a:off x="4852745" y="3455055"/>
            <a:ext cx="861714" cy="86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400" b="1" dirty="0">
                <a:solidFill>
                  <a:srgbClr val="005DA2"/>
                </a:solidFill>
                <a:sym typeface="微软雅黑" panose="020B0503020204020204" pitchFamily="34" charset="-122"/>
              </a:rPr>
              <a:t>靠近</a:t>
            </a:r>
            <a:endParaRPr lang="en-US" altLang="zh-CN" sz="2400" b="1" dirty="0">
              <a:solidFill>
                <a:srgbClr val="005DA2"/>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2400" b="1" dirty="0">
                <a:solidFill>
                  <a:srgbClr val="005DA2"/>
                </a:solidFill>
                <a:sym typeface="微软雅黑" panose="020B0503020204020204" pitchFamily="34" charset="-122"/>
              </a:rPr>
              <a:t>家乡</a:t>
            </a:r>
          </a:p>
        </p:txBody>
      </p:sp>
      <p:sp>
        <p:nvSpPr>
          <p:cNvPr id="56" name="文本框 37"/>
          <p:cNvSpPr>
            <a:spLocks noChangeArrowheads="1"/>
          </p:cNvSpPr>
          <p:nvPr/>
        </p:nvSpPr>
        <p:spPr bwMode="auto">
          <a:xfrm>
            <a:off x="4852745" y="4939104"/>
            <a:ext cx="861714" cy="86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400" b="1" dirty="0">
                <a:solidFill>
                  <a:srgbClr val="005DA2"/>
                </a:solidFill>
                <a:sym typeface="微软雅黑" panose="020B0503020204020204" pitchFamily="34" charset="-122"/>
              </a:rPr>
              <a:t>提供</a:t>
            </a:r>
            <a:endParaRPr lang="en-US" altLang="zh-CN" sz="2400" b="1" dirty="0">
              <a:solidFill>
                <a:srgbClr val="005DA2"/>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2400" b="1" dirty="0">
                <a:solidFill>
                  <a:srgbClr val="005DA2"/>
                </a:solidFill>
                <a:sym typeface="微软雅黑" panose="020B0503020204020204" pitchFamily="34" charset="-122"/>
              </a:rPr>
              <a:t>机遇</a:t>
            </a:r>
          </a:p>
        </p:txBody>
      </p:sp>
      <p:sp>
        <p:nvSpPr>
          <p:cNvPr id="57" name="文本1"/>
          <p:cNvSpPr>
            <a:spLocks noChangeArrowheads="1"/>
          </p:cNvSpPr>
          <p:nvPr/>
        </p:nvSpPr>
        <p:spPr bwMode="gray">
          <a:xfrm>
            <a:off x="6375748" y="1753910"/>
            <a:ext cx="4128531" cy="1076074"/>
          </a:xfrm>
          <a:prstGeom prst="roundRect">
            <a:avLst>
              <a:gd name="adj" fmla="val 11505"/>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20000"/>
              </a:lnSpc>
              <a:defRPr/>
            </a:pPr>
            <a:r>
              <a:rPr lang="zh-CN" altLang="en-US" sz="13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300" b="0" dirty="0">
              <a:latin typeface="微软雅黑" panose="020B0503020204020204" pitchFamily="34" charset="-122"/>
              <a:ea typeface="微软雅黑" panose="020B0503020204020204" pitchFamily="34" charset="-122"/>
            </a:endParaRPr>
          </a:p>
        </p:txBody>
      </p:sp>
      <p:grpSp>
        <p:nvGrpSpPr>
          <p:cNvPr id="58" name="组合 57"/>
          <p:cNvGrpSpPr/>
          <p:nvPr/>
        </p:nvGrpSpPr>
        <p:grpSpPr>
          <a:xfrm>
            <a:off x="6196776" y="3333721"/>
            <a:ext cx="4343307" cy="1034266"/>
            <a:chOff x="4304043" y="1286668"/>
            <a:chExt cx="3837944" cy="2757793"/>
          </a:xfrm>
          <a:effectLst>
            <a:outerShdw blurRad="381000" dist="254000" dir="8100000" algn="tr" rotWithShape="0">
              <a:prstClr val="black">
                <a:alpha val="40000"/>
              </a:prstClr>
            </a:outerShdw>
          </a:effectLst>
        </p:grpSpPr>
        <p:sp>
          <p:nvSpPr>
            <p:cNvPr id="59" name="圆角矩形 5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圆角矩形 5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1" name="文本1"/>
          <p:cNvSpPr>
            <a:spLocks noChangeArrowheads="1"/>
          </p:cNvSpPr>
          <p:nvPr/>
        </p:nvSpPr>
        <p:spPr bwMode="gray">
          <a:xfrm>
            <a:off x="6375748" y="3307950"/>
            <a:ext cx="4128531" cy="1076074"/>
          </a:xfrm>
          <a:prstGeom prst="roundRect">
            <a:avLst>
              <a:gd name="adj" fmla="val 11505"/>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20000"/>
              </a:lnSpc>
              <a:defRPr/>
            </a:pPr>
            <a:r>
              <a:rPr lang="zh-CN" altLang="en-US" sz="13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300" b="0" dirty="0">
              <a:latin typeface="微软雅黑" panose="020B0503020204020204" pitchFamily="34" charset="-122"/>
              <a:ea typeface="微软雅黑" panose="020B0503020204020204" pitchFamily="34" charset="-122"/>
            </a:endParaRPr>
          </a:p>
        </p:txBody>
      </p:sp>
      <p:grpSp>
        <p:nvGrpSpPr>
          <p:cNvPr id="62" name="组合 61"/>
          <p:cNvGrpSpPr/>
          <p:nvPr/>
        </p:nvGrpSpPr>
        <p:grpSpPr>
          <a:xfrm>
            <a:off x="6196776" y="4852843"/>
            <a:ext cx="4343307" cy="1034266"/>
            <a:chOff x="4304043" y="1286668"/>
            <a:chExt cx="3837944" cy="2757793"/>
          </a:xfrm>
          <a:effectLst>
            <a:outerShdw blurRad="381000" dist="254000" dir="8100000" algn="tr" rotWithShape="0">
              <a:prstClr val="black">
                <a:alpha val="40000"/>
              </a:prstClr>
            </a:outerShdw>
          </a:effectLst>
        </p:grpSpPr>
        <p:sp>
          <p:nvSpPr>
            <p:cNvPr id="63" name="圆角矩形 6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圆角矩形 63"/>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5" name="文本1"/>
          <p:cNvSpPr>
            <a:spLocks noChangeArrowheads="1"/>
          </p:cNvSpPr>
          <p:nvPr/>
        </p:nvSpPr>
        <p:spPr bwMode="gray">
          <a:xfrm>
            <a:off x="6375748" y="4827073"/>
            <a:ext cx="4128531" cy="1076074"/>
          </a:xfrm>
          <a:prstGeom prst="roundRect">
            <a:avLst>
              <a:gd name="adj" fmla="val 11505"/>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20000"/>
              </a:lnSpc>
              <a:defRPr/>
            </a:pPr>
            <a:r>
              <a:rPr lang="zh-CN" altLang="en-US" sz="130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3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1+#ppt_w/2"/>
                                          </p:val>
                                        </p:tav>
                                        <p:tav tm="100000">
                                          <p:val>
                                            <p:strVal val="#ppt_x"/>
                                          </p:val>
                                        </p:tav>
                                      </p:tavLst>
                                    </p:anim>
                                    <p:anim calcmode="lin" valueType="num">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20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1+#ppt_w/2"/>
                                          </p:val>
                                        </p:tav>
                                        <p:tav tm="100000">
                                          <p:val>
                                            <p:strVal val="#ppt_x"/>
                                          </p:val>
                                        </p:tav>
                                      </p:tavLst>
                                    </p:anim>
                                    <p:anim calcmode="lin" valueType="num">
                                      <p:cBhvr additive="base">
                                        <p:cTn id="20" dur="500" fill="hold"/>
                                        <p:tgtEl>
                                          <p:spTgt spid="46"/>
                                        </p:tgtEl>
                                        <p:attrNameLst>
                                          <p:attrName>ppt_y</p:attrName>
                                        </p:attrNameLst>
                                      </p:cBhvr>
                                      <p:tavLst>
                                        <p:tav tm="0">
                                          <p:val>
                                            <p:strVal val="#ppt_y"/>
                                          </p:val>
                                        </p:tav>
                                        <p:tav tm="100000">
                                          <p:val>
                                            <p:strVal val="#ppt_y"/>
                                          </p:val>
                                        </p:tav>
                                      </p:tavLst>
                                    </p:anim>
                                  </p:childTnLst>
                                </p:cTn>
                              </p:par>
                              <p:par>
                                <p:cTn id="21" presetID="2" presetClass="entr" presetSubtype="6" fill="hold" nodeType="withEffect">
                                  <p:stCondLst>
                                    <p:cond delay="4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1+#ppt_w/2"/>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500" fill="hold"/>
                                        <p:tgtEl>
                                          <p:spTgt spid="54"/>
                                        </p:tgtEl>
                                        <p:attrNameLst>
                                          <p:attrName>ppt_w</p:attrName>
                                        </p:attrNameLst>
                                      </p:cBhvr>
                                      <p:tavLst>
                                        <p:tav tm="0">
                                          <p:val>
                                            <p:fltVal val="0"/>
                                          </p:val>
                                        </p:tav>
                                        <p:tav tm="100000">
                                          <p:val>
                                            <p:strVal val="#ppt_w"/>
                                          </p:val>
                                        </p:tav>
                                      </p:tavLst>
                                    </p:anim>
                                    <p:anim calcmode="lin" valueType="num">
                                      <p:cBhvr>
                                        <p:cTn id="39" dur="500" fill="hold"/>
                                        <p:tgtEl>
                                          <p:spTgt spid="54"/>
                                        </p:tgtEl>
                                        <p:attrNameLst>
                                          <p:attrName>ppt_h</p:attrName>
                                        </p:attrNameLst>
                                      </p:cBhvr>
                                      <p:tavLst>
                                        <p:tav tm="0">
                                          <p:val>
                                            <p:fltVal val="0"/>
                                          </p:val>
                                        </p:tav>
                                        <p:tav tm="100000">
                                          <p:val>
                                            <p:strVal val="#ppt_h"/>
                                          </p:val>
                                        </p:tav>
                                      </p:tavLst>
                                    </p:anim>
                                    <p:animEffect transition="in" filter="fade">
                                      <p:cBhvr>
                                        <p:cTn id="40" dur="500"/>
                                        <p:tgtEl>
                                          <p:spTgt spid="54"/>
                                        </p:tgtEl>
                                      </p:cBhvr>
                                    </p:animEffect>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p:cTn id="44" dur="500" fill="hold"/>
                                        <p:tgtEl>
                                          <p:spTgt spid="55"/>
                                        </p:tgtEl>
                                        <p:attrNameLst>
                                          <p:attrName>ppt_w</p:attrName>
                                        </p:attrNameLst>
                                      </p:cBhvr>
                                      <p:tavLst>
                                        <p:tav tm="0">
                                          <p:val>
                                            <p:fltVal val="0"/>
                                          </p:val>
                                        </p:tav>
                                        <p:tav tm="100000">
                                          <p:val>
                                            <p:strVal val="#ppt_w"/>
                                          </p:val>
                                        </p:tav>
                                      </p:tavLst>
                                    </p:anim>
                                    <p:anim calcmode="lin" valueType="num">
                                      <p:cBhvr>
                                        <p:cTn id="45" dur="500" fill="hold"/>
                                        <p:tgtEl>
                                          <p:spTgt spid="55"/>
                                        </p:tgtEl>
                                        <p:attrNameLst>
                                          <p:attrName>ppt_h</p:attrName>
                                        </p:attrNameLst>
                                      </p:cBhvr>
                                      <p:tavLst>
                                        <p:tav tm="0">
                                          <p:val>
                                            <p:fltVal val="0"/>
                                          </p:val>
                                        </p:tav>
                                        <p:tav tm="100000">
                                          <p:val>
                                            <p:strVal val="#ppt_h"/>
                                          </p:val>
                                        </p:tav>
                                      </p:tavLst>
                                    </p:anim>
                                    <p:animEffect transition="in" filter="fade">
                                      <p:cBhvr>
                                        <p:cTn id="46" dur="500"/>
                                        <p:tgtEl>
                                          <p:spTgt spid="55"/>
                                        </p:tgtEl>
                                      </p:cBhvr>
                                    </p:animEffect>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p:cTn id="50" dur="500" fill="hold"/>
                                        <p:tgtEl>
                                          <p:spTgt spid="56"/>
                                        </p:tgtEl>
                                        <p:attrNameLst>
                                          <p:attrName>ppt_w</p:attrName>
                                        </p:attrNameLst>
                                      </p:cBhvr>
                                      <p:tavLst>
                                        <p:tav tm="0">
                                          <p:val>
                                            <p:fltVal val="0"/>
                                          </p:val>
                                        </p:tav>
                                        <p:tav tm="100000">
                                          <p:val>
                                            <p:strVal val="#ppt_w"/>
                                          </p:val>
                                        </p:tav>
                                      </p:tavLst>
                                    </p:anim>
                                    <p:anim calcmode="lin" valueType="num">
                                      <p:cBhvr>
                                        <p:cTn id="51" dur="500" fill="hold"/>
                                        <p:tgtEl>
                                          <p:spTgt spid="56"/>
                                        </p:tgtEl>
                                        <p:attrNameLst>
                                          <p:attrName>ppt_h</p:attrName>
                                        </p:attrNameLst>
                                      </p:cBhvr>
                                      <p:tavLst>
                                        <p:tav tm="0">
                                          <p:val>
                                            <p:fltVal val="0"/>
                                          </p:val>
                                        </p:tav>
                                        <p:tav tm="100000">
                                          <p:val>
                                            <p:strVal val="#ppt_h"/>
                                          </p:val>
                                        </p:tav>
                                      </p:tavLst>
                                    </p:anim>
                                    <p:animEffect transition="in" filter="fade">
                                      <p:cBhvr>
                                        <p:cTn id="52" dur="500"/>
                                        <p:tgtEl>
                                          <p:spTgt spid="56"/>
                                        </p:tgtEl>
                                      </p:cBhvr>
                                    </p:animEffect>
                                  </p:childTnLst>
                                </p:cTn>
                              </p:par>
                            </p:childTnLst>
                          </p:cTn>
                        </p:par>
                        <p:par>
                          <p:cTn id="53" fill="hold">
                            <p:stCondLst>
                              <p:cond delay="3500"/>
                            </p:stCondLst>
                            <p:childTnLst>
                              <p:par>
                                <p:cTn id="54" presetID="42" presetClass="entr" presetSubtype="0"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anim calcmode="lin" valueType="num">
                                      <p:cBhvr>
                                        <p:cTn id="57" dur="500" fill="hold"/>
                                        <p:tgtEl>
                                          <p:spTgt spid="33"/>
                                        </p:tgtEl>
                                        <p:attrNameLst>
                                          <p:attrName>ppt_x</p:attrName>
                                        </p:attrNameLst>
                                      </p:cBhvr>
                                      <p:tavLst>
                                        <p:tav tm="0">
                                          <p:val>
                                            <p:strVal val="#ppt_x"/>
                                          </p:val>
                                        </p:tav>
                                        <p:tav tm="100000">
                                          <p:val>
                                            <p:strVal val="#ppt_x"/>
                                          </p:val>
                                        </p:tav>
                                      </p:tavLst>
                                    </p:anim>
                                    <p:anim calcmode="lin" valueType="num">
                                      <p:cBhvr>
                                        <p:cTn id="58" dur="500" fill="hold"/>
                                        <p:tgtEl>
                                          <p:spTgt spid="33"/>
                                        </p:tgtEl>
                                        <p:attrNameLst>
                                          <p:attrName>ppt_y</p:attrName>
                                        </p:attrNameLst>
                                      </p:cBhvr>
                                      <p:tavLst>
                                        <p:tav tm="0">
                                          <p:val>
                                            <p:strVal val="#ppt_y+.1"/>
                                          </p:val>
                                        </p:tav>
                                        <p:tav tm="100000">
                                          <p:val>
                                            <p:strVal val="#ppt_y"/>
                                          </p:val>
                                        </p:tav>
                                      </p:tavLst>
                                    </p:anim>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left)">
                                      <p:cBhvr>
                                        <p:cTn id="62" dur="500"/>
                                        <p:tgtEl>
                                          <p:spTgt spid="57"/>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500"/>
                                        <p:tgtEl>
                                          <p:spTgt spid="58"/>
                                        </p:tgtEl>
                                      </p:cBhvr>
                                    </p:animEffect>
                                    <p:anim calcmode="lin" valueType="num">
                                      <p:cBhvr>
                                        <p:cTn id="67" dur="500" fill="hold"/>
                                        <p:tgtEl>
                                          <p:spTgt spid="58"/>
                                        </p:tgtEl>
                                        <p:attrNameLst>
                                          <p:attrName>ppt_x</p:attrName>
                                        </p:attrNameLst>
                                      </p:cBhvr>
                                      <p:tavLst>
                                        <p:tav tm="0">
                                          <p:val>
                                            <p:strVal val="#ppt_x"/>
                                          </p:val>
                                        </p:tav>
                                        <p:tav tm="100000">
                                          <p:val>
                                            <p:strVal val="#ppt_x"/>
                                          </p:val>
                                        </p:tav>
                                      </p:tavLst>
                                    </p:anim>
                                    <p:anim calcmode="lin" valueType="num">
                                      <p:cBhvr>
                                        <p:cTn id="68" dur="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22" presetClass="entr" presetSubtype="8" fill="hold" grpId="0" nodeType="after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wipe(left)">
                                      <p:cBhvr>
                                        <p:cTn id="72" dur="500"/>
                                        <p:tgtEl>
                                          <p:spTgt spid="61"/>
                                        </p:tgtEl>
                                      </p:cBhvr>
                                    </p:animEffect>
                                  </p:childTnLst>
                                </p:cTn>
                              </p:par>
                            </p:childTnLst>
                          </p:cTn>
                        </p:par>
                        <p:par>
                          <p:cTn id="73" fill="hold">
                            <p:stCondLst>
                              <p:cond delay="5500"/>
                            </p:stCondLst>
                            <p:childTnLst>
                              <p:par>
                                <p:cTn id="74" presetID="42" presetClass="entr" presetSubtype="0" fill="hold" nodeType="after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anim calcmode="lin" valueType="num">
                                      <p:cBhvr>
                                        <p:cTn id="77" dur="500" fill="hold"/>
                                        <p:tgtEl>
                                          <p:spTgt spid="62"/>
                                        </p:tgtEl>
                                        <p:attrNameLst>
                                          <p:attrName>ppt_x</p:attrName>
                                        </p:attrNameLst>
                                      </p:cBhvr>
                                      <p:tavLst>
                                        <p:tav tm="0">
                                          <p:val>
                                            <p:strVal val="#ppt_x"/>
                                          </p:val>
                                        </p:tav>
                                        <p:tav tm="100000">
                                          <p:val>
                                            <p:strVal val="#ppt_x"/>
                                          </p:val>
                                        </p:tav>
                                      </p:tavLst>
                                    </p:anim>
                                    <p:anim calcmode="lin" valueType="num">
                                      <p:cBhvr>
                                        <p:cTn id="78" dur="500" fill="hold"/>
                                        <p:tgtEl>
                                          <p:spTgt spid="62"/>
                                        </p:tgtEl>
                                        <p:attrNameLst>
                                          <p:attrName>ppt_y</p:attrName>
                                        </p:attrNameLst>
                                      </p:cBhvr>
                                      <p:tavLst>
                                        <p:tav tm="0">
                                          <p:val>
                                            <p:strVal val="#ppt_y+.1"/>
                                          </p:val>
                                        </p:tav>
                                        <p:tav tm="100000">
                                          <p:val>
                                            <p:strVal val="#ppt_y"/>
                                          </p:val>
                                        </p:tav>
                                      </p:tavLst>
                                    </p:anim>
                                  </p:childTnLst>
                                </p:cTn>
                              </p:par>
                            </p:childTnLst>
                          </p:cTn>
                        </p:par>
                        <p:par>
                          <p:cTn id="79" fill="hold">
                            <p:stCondLst>
                              <p:cond delay="6000"/>
                            </p:stCondLst>
                            <p:childTnLst>
                              <p:par>
                                <p:cTn id="80" presetID="22" presetClass="entr" presetSubtype="8"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wipe(left)">
                                      <p:cBhvr>
                                        <p:cTn id="8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p:bldP spid="54" grpId="0"/>
      <p:bldP spid="55" grpId="0"/>
      <p:bldP spid="56" grpId="0"/>
      <p:bldP spid="57" grpId="0"/>
      <p:bldP spid="61" grpId="0"/>
      <p:bldP spid="6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751233" y="643548"/>
            <a:ext cx="2687949" cy="553998"/>
          </a:xfrm>
          <a:prstGeom prst="rect">
            <a:avLst/>
          </a:prstGeom>
          <a:noFill/>
        </p:spPr>
        <p:txBody>
          <a:bodyPr wrap="square" lIns="0" tIns="0" rIns="0" bIns="0" rtlCol="0">
            <a:spAutoFit/>
          </a:bodyPr>
          <a:lstStyle/>
          <a:p>
            <a:pPr algn="ctr"/>
            <a:r>
              <a:rPr lang="zh-CN" altLang="en-US" sz="3600" b="1" dirty="0">
                <a:latin typeface="微软雅黑" panose="020B0503020204020204" pitchFamily="34" charset="-122"/>
                <a:ea typeface="微软雅黑" panose="020B0503020204020204" pitchFamily="34" charset="-122"/>
              </a:rPr>
              <a:t>确定路径</a:t>
            </a:r>
            <a:endParaRPr lang="zh-CN" altLang="en-US" dirty="0">
              <a:latin typeface="微软雅黑" panose="020B0503020204020204" pitchFamily="34" charset="-122"/>
              <a:ea typeface="微软雅黑" panose="020B0503020204020204" pitchFamily="34" charset="-122"/>
            </a:endParaRPr>
          </a:p>
        </p:txBody>
      </p:sp>
      <p:sp>
        <p:nvSpPr>
          <p:cNvPr id="97" name="Freeform 7"/>
          <p:cNvSpPr/>
          <p:nvPr/>
        </p:nvSpPr>
        <p:spPr bwMode="auto">
          <a:xfrm>
            <a:off x="4181823" y="1608353"/>
            <a:ext cx="1340584" cy="4234088"/>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121917" tIns="60958" rIns="121917" bIns="60958" numCol="1" anchor="t" anchorCtr="0" compatLnSpc="1"/>
          <a:lstStyle/>
          <a:p>
            <a:endParaRPr lang="zh-CN" altLang="en-US"/>
          </a:p>
        </p:txBody>
      </p:sp>
      <p:grpSp>
        <p:nvGrpSpPr>
          <p:cNvPr id="98" name="组合 97"/>
          <p:cNvGrpSpPr/>
          <p:nvPr/>
        </p:nvGrpSpPr>
        <p:grpSpPr>
          <a:xfrm>
            <a:off x="4181610" y="1290633"/>
            <a:ext cx="1532787" cy="1533342"/>
            <a:chOff x="2342140" y="893355"/>
            <a:chExt cx="1149740" cy="1149740"/>
          </a:xfrm>
        </p:grpSpPr>
        <p:grpSp>
          <p:nvGrpSpPr>
            <p:cNvPr id="99" name="组合 98"/>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2" name="椭圆 10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0"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070C0"/>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103" name="组合 102"/>
          <p:cNvGrpSpPr/>
          <p:nvPr/>
        </p:nvGrpSpPr>
        <p:grpSpPr>
          <a:xfrm>
            <a:off x="3506440" y="3048844"/>
            <a:ext cx="1532787" cy="1533342"/>
            <a:chOff x="1835696" y="2211710"/>
            <a:chExt cx="1149740" cy="1149740"/>
          </a:xfrm>
        </p:grpSpPr>
        <p:grpSp>
          <p:nvGrpSpPr>
            <p:cNvPr id="104" name="组合 103"/>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7" name="椭圆 10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05"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070C0"/>
            </a:solidFill>
            <a:ln>
              <a:noFill/>
            </a:ln>
            <a:effectLst>
              <a:innerShdw blurRad="63500" dist="50800" dir="13500000">
                <a:prstClr val="black">
                  <a:alpha val="50000"/>
                </a:prstClr>
              </a:innerShdw>
            </a:effectLst>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ea typeface="微软雅黑" panose="020B0503020204020204" pitchFamily="34" charset="-122"/>
              </a:endParaRPr>
            </a:p>
          </p:txBody>
        </p:sp>
      </p:grpSp>
      <p:grpSp>
        <p:nvGrpSpPr>
          <p:cNvPr id="108" name="组合 107"/>
          <p:cNvGrpSpPr/>
          <p:nvPr/>
        </p:nvGrpSpPr>
        <p:grpSpPr>
          <a:xfrm>
            <a:off x="4370423" y="4681406"/>
            <a:ext cx="1532787" cy="1533342"/>
            <a:chOff x="2483768" y="3435846"/>
            <a:chExt cx="1149740" cy="1149740"/>
          </a:xfrm>
        </p:grpSpPr>
        <p:grpSp>
          <p:nvGrpSpPr>
            <p:cNvPr id="109" name="组合 108"/>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2" name="椭圆 1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070C0"/>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113" name="TextBox 112"/>
          <p:cNvSpPr txBox="1"/>
          <p:nvPr/>
        </p:nvSpPr>
        <p:spPr>
          <a:xfrm>
            <a:off x="1911941" y="1557586"/>
            <a:ext cx="1382309" cy="430887"/>
          </a:xfrm>
          <a:prstGeom prst="rect">
            <a:avLst/>
          </a:prstGeom>
          <a:noFill/>
        </p:spPr>
        <p:txBody>
          <a:bodyPr wrap="square" lIns="0" tIns="0" rIns="0" bIns="0"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短期</a:t>
            </a:r>
          </a:p>
        </p:txBody>
      </p:sp>
      <p:sp>
        <p:nvSpPr>
          <p:cNvPr id="114" name="TextBox 113"/>
          <p:cNvSpPr txBox="1"/>
          <p:nvPr/>
        </p:nvSpPr>
        <p:spPr>
          <a:xfrm>
            <a:off x="1940968" y="2043904"/>
            <a:ext cx="1604212" cy="461665"/>
          </a:xfrm>
          <a:prstGeom prst="rect">
            <a:avLst/>
          </a:prstGeom>
          <a:noFill/>
        </p:spPr>
        <p:txBody>
          <a:bodyPr wrap="square" lIns="0" tIns="0" rIns="0" bIns="0" rtlCol="0">
            <a:spAutoFit/>
          </a:bodyPr>
          <a:lstStyle/>
          <a:p>
            <a:pPr algn="ct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助理工程师，一般技术人员</a:t>
            </a:r>
          </a:p>
        </p:txBody>
      </p:sp>
      <p:sp>
        <p:nvSpPr>
          <p:cNvPr id="115" name="TextBox 114"/>
          <p:cNvSpPr txBox="1"/>
          <p:nvPr/>
        </p:nvSpPr>
        <p:spPr>
          <a:xfrm>
            <a:off x="1414686" y="3357786"/>
            <a:ext cx="1774860" cy="430887"/>
          </a:xfrm>
          <a:prstGeom prst="rect">
            <a:avLst/>
          </a:prstGeom>
          <a:noFill/>
        </p:spPr>
        <p:txBody>
          <a:bodyPr wrap="square" lIns="0" tIns="0" rIns="0" bIns="0"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中期</a:t>
            </a:r>
          </a:p>
        </p:txBody>
      </p:sp>
      <p:sp>
        <p:nvSpPr>
          <p:cNvPr id="116" name="TextBox 115"/>
          <p:cNvSpPr txBox="1"/>
          <p:nvPr/>
        </p:nvSpPr>
        <p:spPr>
          <a:xfrm>
            <a:off x="1576892" y="3857006"/>
            <a:ext cx="1555139" cy="461665"/>
          </a:xfrm>
          <a:prstGeom prst="rect">
            <a:avLst/>
          </a:prstGeom>
          <a:noFill/>
        </p:spPr>
        <p:txBody>
          <a:bodyPr wrap="square" lIns="0" tIns="0" rIns="0" bIns="0" rtlCol="0">
            <a:spAutoFit/>
          </a:bodyPr>
          <a:lstStyle/>
          <a:p>
            <a:pPr algn="ct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工程师，中级技术管理人员</a:t>
            </a:r>
          </a:p>
        </p:txBody>
      </p:sp>
      <p:sp>
        <p:nvSpPr>
          <p:cNvPr id="117" name="TextBox 116"/>
          <p:cNvSpPr txBox="1"/>
          <p:nvPr/>
        </p:nvSpPr>
        <p:spPr>
          <a:xfrm>
            <a:off x="2322245" y="5302002"/>
            <a:ext cx="1555139" cy="430887"/>
          </a:xfrm>
          <a:prstGeom prst="rect">
            <a:avLst/>
          </a:prstGeom>
          <a:noFill/>
        </p:spPr>
        <p:txBody>
          <a:bodyPr wrap="square" lIns="0" tIns="0" rIns="0" bIns="0" rtlCol="0">
            <a:spAutoFit/>
          </a:bodyPr>
          <a:lstStyle/>
          <a:p>
            <a:pPr algn="ctr"/>
            <a:r>
              <a:rPr lang="zh-CN" altLang="en-US" sz="2800" b="1" dirty="0">
                <a:solidFill>
                  <a:srgbClr val="005DA2"/>
                </a:solidFill>
                <a:latin typeface="微软雅黑" panose="020B0503020204020204" pitchFamily="34" charset="-122"/>
                <a:ea typeface="微软雅黑" panose="020B0503020204020204" pitchFamily="34" charset="-122"/>
              </a:rPr>
              <a:t>长期</a:t>
            </a:r>
          </a:p>
        </p:txBody>
      </p:sp>
      <p:sp>
        <p:nvSpPr>
          <p:cNvPr id="118" name="TextBox 117"/>
          <p:cNvSpPr txBox="1"/>
          <p:nvPr/>
        </p:nvSpPr>
        <p:spPr>
          <a:xfrm>
            <a:off x="2369391" y="5793591"/>
            <a:ext cx="1555139" cy="461665"/>
          </a:xfrm>
          <a:prstGeom prst="rect">
            <a:avLst/>
          </a:prstGeom>
          <a:noFill/>
        </p:spPr>
        <p:txBody>
          <a:bodyPr wrap="square" lIns="0" tIns="0" rIns="0" bIns="0" rtlCol="0">
            <a:spAutoFit/>
          </a:bodyPr>
          <a:lstStyle/>
          <a:p>
            <a:pPr algn="ct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高级工程师，高级技术人员</a:t>
            </a:r>
          </a:p>
        </p:txBody>
      </p:sp>
      <p:sp>
        <p:nvSpPr>
          <p:cNvPr id="119" name="Line 39"/>
          <p:cNvSpPr>
            <a:spLocks noChangeShapeType="1"/>
          </p:cNvSpPr>
          <p:nvPr/>
        </p:nvSpPr>
        <p:spPr bwMode="auto">
          <a:xfrm>
            <a:off x="6121257" y="2428165"/>
            <a:ext cx="1220208" cy="600238"/>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lIns="121917" tIns="60958" rIns="121917" bIns="60958" anchor="ctr"/>
          <a:lstStyle/>
          <a:p>
            <a:endParaRPr lang="zh-CN" altLang="en-US"/>
          </a:p>
        </p:txBody>
      </p:sp>
      <p:sp>
        <p:nvSpPr>
          <p:cNvPr id="120" name="Line 40"/>
          <p:cNvSpPr>
            <a:spLocks noChangeShapeType="1"/>
          </p:cNvSpPr>
          <p:nvPr/>
        </p:nvSpPr>
        <p:spPr bwMode="auto">
          <a:xfrm>
            <a:off x="5490210" y="3752713"/>
            <a:ext cx="1655516" cy="1682"/>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lIns="121917" tIns="60958" rIns="121917" bIns="60958" anchor="ctr"/>
          <a:lstStyle/>
          <a:p>
            <a:endParaRPr lang="zh-CN" altLang="en-US"/>
          </a:p>
        </p:txBody>
      </p:sp>
      <p:sp>
        <p:nvSpPr>
          <p:cNvPr id="121" name="Line 41"/>
          <p:cNvSpPr>
            <a:spLocks noChangeShapeType="1"/>
          </p:cNvSpPr>
          <p:nvPr/>
        </p:nvSpPr>
        <p:spPr bwMode="auto">
          <a:xfrm flipV="1">
            <a:off x="6063571" y="4480208"/>
            <a:ext cx="1272310" cy="511126"/>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lIns="121917" tIns="60958" rIns="121917" bIns="60958" anchor="ctr"/>
          <a:lstStyle/>
          <a:p>
            <a:endParaRPr lang="zh-CN" altLang="en-US"/>
          </a:p>
        </p:txBody>
      </p:sp>
      <p:grpSp>
        <p:nvGrpSpPr>
          <p:cNvPr id="122" name="组合 121"/>
          <p:cNvGrpSpPr/>
          <p:nvPr/>
        </p:nvGrpSpPr>
        <p:grpSpPr>
          <a:xfrm>
            <a:off x="7565668" y="2211864"/>
            <a:ext cx="3041452" cy="3042552"/>
            <a:chOff x="1403648" y="1115468"/>
            <a:chExt cx="1294414" cy="1294414"/>
          </a:xfrm>
        </p:grpSpPr>
        <p:sp>
          <p:nvSpPr>
            <p:cNvPr id="123" name="椭圆 122"/>
            <p:cNvSpPr/>
            <p:nvPr/>
          </p:nvSpPr>
          <p:spPr>
            <a:xfrm>
              <a:off x="1539485" y="1259632"/>
              <a:ext cx="1022740" cy="10227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dirty="0">
                <a:latin typeface="微软雅黑" panose="020B0503020204020204" pitchFamily="34" charset="-122"/>
                <a:ea typeface="微软雅黑" panose="020B0503020204020204" pitchFamily="34" charset="-122"/>
              </a:endParaRPr>
            </a:p>
          </p:txBody>
        </p:sp>
        <p:grpSp>
          <p:nvGrpSpPr>
            <p:cNvPr id="124" name="组合 123"/>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126" name="同心圆 125"/>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solidFill>
                    <a:schemeClr val="tx1"/>
                  </a:solidFill>
                </a:endParaRPr>
              </a:p>
            </p:txBody>
          </p:sp>
          <p:sp>
            <p:nvSpPr>
              <p:cNvPr id="127" name="同心圆 126"/>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solidFill>
                    <a:schemeClr val="tx1"/>
                  </a:solidFill>
                </a:endParaRPr>
              </a:p>
            </p:txBody>
          </p:sp>
        </p:grpSp>
        <p:sp>
          <p:nvSpPr>
            <p:cNvPr id="125" name="TextBox 124"/>
            <p:cNvSpPr txBox="1"/>
            <p:nvPr/>
          </p:nvSpPr>
          <p:spPr>
            <a:xfrm>
              <a:off x="1687876" y="1485936"/>
              <a:ext cx="725958" cy="523758"/>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3700" dirty="0">
                  <a:solidFill>
                    <a:schemeClr val="bg1"/>
                  </a:solidFill>
                  <a:effectLst/>
                  <a:latin typeface="微软雅黑" panose="020B0503020204020204" pitchFamily="34" charset="-122"/>
                  <a:ea typeface="微软雅黑" panose="020B0503020204020204" pitchFamily="34" charset="-122"/>
                </a:rPr>
                <a:t>职业</a:t>
              </a:r>
              <a:endParaRPr lang="en-US" altLang="zh-CN" sz="3700" dirty="0">
                <a:solidFill>
                  <a:schemeClr val="bg1"/>
                </a:solidFill>
                <a:effectLst/>
                <a:latin typeface="微软雅黑" panose="020B0503020204020204" pitchFamily="34" charset="-122"/>
                <a:ea typeface="微软雅黑" panose="020B0503020204020204" pitchFamily="34" charset="-122"/>
              </a:endParaRPr>
            </a:p>
            <a:p>
              <a:r>
                <a:rPr lang="zh-CN" altLang="en-US" sz="3700" dirty="0">
                  <a:solidFill>
                    <a:schemeClr val="bg1"/>
                  </a:solidFill>
                  <a:effectLst/>
                  <a:latin typeface="微软雅黑" panose="020B0503020204020204" pitchFamily="34" charset="-122"/>
                  <a:ea typeface="微软雅黑" panose="020B0503020204020204" pitchFamily="34" charset="-122"/>
                </a:rPr>
                <a:t>目标</a:t>
              </a:r>
            </a:p>
          </p:txBody>
        </p:sp>
      </p:grpSp>
      <p:sp>
        <p:nvSpPr>
          <p:cNvPr id="128" name="TextBox 127"/>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1000" fill="hold" nodeType="afterEffect" p14:presetBounceEnd="65000">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14:bounceEnd="65000">
                                          <p:cBhvr additive="base">
                                            <p:cTn id="7" dur="1500" fill="hold"/>
                                            <p:tgtEl>
                                              <p:spTgt spid="103"/>
                                            </p:tgtEl>
                                            <p:attrNameLst>
                                              <p:attrName>ppt_x</p:attrName>
                                            </p:attrNameLst>
                                          </p:cBhvr>
                                          <p:tavLst>
                                            <p:tav tm="0">
                                              <p:val>
                                                <p:strVal val="0-#ppt_w/2"/>
                                              </p:val>
                                            </p:tav>
                                            <p:tav tm="100000">
                                              <p:val>
                                                <p:strVal val="#ppt_x"/>
                                              </p:val>
                                            </p:tav>
                                          </p:tavLst>
                                        </p:anim>
                                        <p:anim calcmode="lin" valueType="num" p14:bounceEnd="65000">
                                          <p:cBhvr additive="base">
                                            <p:cTn id="8" dur="1500" fill="hold"/>
                                            <p:tgtEl>
                                              <p:spTgt spid="103"/>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14:presetBounceEnd="65000">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14:bounceEnd="65000">
                                          <p:cBhvr additive="base">
                                            <p:cTn id="11" dur="1500" fill="hold"/>
                                            <p:tgtEl>
                                              <p:spTgt spid="98"/>
                                            </p:tgtEl>
                                            <p:attrNameLst>
                                              <p:attrName>ppt_x</p:attrName>
                                            </p:attrNameLst>
                                          </p:cBhvr>
                                          <p:tavLst>
                                            <p:tav tm="0">
                                              <p:val>
                                                <p:strVal val="#ppt_x"/>
                                              </p:val>
                                            </p:tav>
                                            <p:tav tm="100000">
                                              <p:val>
                                                <p:strVal val="#ppt_x"/>
                                              </p:val>
                                            </p:tav>
                                          </p:tavLst>
                                        </p:anim>
                                        <p:anim calcmode="lin" valueType="num" p14:bounceEnd="65000">
                                          <p:cBhvr additive="base">
                                            <p:cTn id="12" dur="1500" fill="hold"/>
                                            <p:tgtEl>
                                              <p:spTgt spid="98"/>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14:presetBounceEnd="65000">
                                      <p:stCondLst>
                                        <p:cond delay="0"/>
                                      </p:stCondLst>
                                      <p:childTnLst>
                                        <p:set>
                                          <p:cBhvr>
                                            <p:cTn id="14" dur="1" fill="hold">
                                              <p:stCondLst>
                                                <p:cond delay="0"/>
                                              </p:stCondLst>
                                            </p:cTn>
                                            <p:tgtEl>
                                              <p:spTgt spid="108"/>
                                            </p:tgtEl>
                                            <p:attrNameLst>
                                              <p:attrName>style.visibility</p:attrName>
                                            </p:attrNameLst>
                                          </p:cBhvr>
                                          <p:to>
                                            <p:strVal val="visible"/>
                                          </p:to>
                                        </p:set>
                                        <p:anim calcmode="lin" valueType="num" p14:bounceEnd="65000">
                                          <p:cBhvr additive="base">
                                            <p:cTn id="15" dur="1500" fill="hold"/>
                                            <p:tgtEl>
                                              <p:spTgt spid="108"/>
                                            </p:tgtEl>
                                            <p:attrNameLst>
                                              <p:attrName>ppt_x</p:attrName>
                                            </p:attrNameLst>
                                          </p:cBhvr>
                                          <p:tavLst>
                                            <p:tav tm="0">
                                              <p:val>
                                                <p:strVal val="#ppt_x"/>
                                              </p:val>
                                            </p:tav>
                                            <p:tav tm="100000">
                                              <p:val>
                                                <p:strVal val="#ppt_x"/>
                                              </p:val>
                                            </p:tav>
                                          </p:tavLst>
                                        </p:anim>
                                        <p:anim calcmode="lin" valueType="num" p14:bounceEnd="65000">
                                          <p:cBhvr additive="base">
                                            <p:cTn id="16" dur="1500" fill="hold"/>
                                            <p:tgtEl>
                                              <p:spTgt spid="108"/>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wipe(up)">
                                          <p:cBhvr>
                                            <p:cTn id="20" dur="500"/>
                                            <p:tgtEl>
                                              <p:spTgt spid="9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13"/>
                                            </p:tgtEl>
                                            <p:attrNameLst>
                                              <p:attrName>style.visibility</p:attrName>
                                            </p:attrNameLst>
                                          </p:cBhvr>
                                          <p:to>
                                            <p:strVal val="visible"/>
                                          </p:to>
                                        </p:set>
                                        <p:animEffect transition="in" filter="fade">
                                          <p:cBhvr>
                                            <p:cTn id="24" dur="500"/>
                                            <p:tgtEl>
                                              <p:spTgt spid="1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500"/>
                                            <p:tgtEl>
                                              <p:spTgt spid="1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5"/>
                                            </p:tgtEl>
                                            <p:attrNameLst>
                                              <p:attrName>style.visibility</p:attrName>
                                            </p:attrNameLst>
                                          </p:cBhvr>
                                          <p:to>
                                            <p:strVal val="visible"/>
                                          </p:to>
                                        </p:set>
                                        <p:animEffect transition="in" filter="fade">
                                          <p:cBhvr>
                                            <p:cTn id="30" dur="500"/>
                                            <p:tgtEl>
                                              <p:spTgt spid="1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6"/>
                                            </p:tgtEl>
                                            <p:attrNameLst>
                                              <p:attrName>style.visibility</p:attrName>
                                            </p:attrNameLst>
                                          </p:cBhvr>
                                          <p:to>
                                            <p:strVal val="visible"/>
                                          </p:to>
                                        </p:set>
                                        <p:animEffect transition="in" filter="fade">
                                          <p:cBhvr>
                                            <p:cTn id="33" dur="500"/>
                                            <p:tgtEl>
                                              <p:spTgt spid="1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500"/>
                                            <p:tgtEl>
                                              <p:spTgt spid="1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119"/>
                                            </p:tgtEl>
                                            <p:attrNameLst>
                                              <p:attrName>style.visibility</p:attrName>
                                            </p:attrNameLst>
                                          </p:cBhvr>
                                          <p:to>
                                            <p:strVal val="visible"/>
                                          </p:to>
                                        </p:set>
                                        <p:animEffect transition="in" filter="wipe(left)">
                                          <p:cBhvr>
                                            <p:cTn id="43" dur="500"/>
                                            <p:tgtEl>
                                              <p:spTgt spid="11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20"/>
                                            </p:tgtEl>
                                            <p:attrNameLst>
                                              <p:attrName>style.visibility</p:attrName>
                                            </p:attrNameLst>
                                          </p:cBhvr>
                                          <p:to>
                                            <p:strVal val="visible"/>
                                          </p:to>
                                        </p:set>
                                        <p:animEffect transition="in" filter="wipe(left)">
                                          <p:cBhvr>
                                            <p:cTn id="46" dur="500"/>
                                            <p:tgtEl>
                                              <p:spTgt spid="12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122"/>
                                            </p:tgtEl>
                                            <p:attrNameLst>
                                              <p:attrName>style.visibility</p:attrName>
                                            </p:attrNameLst>
                                          </p:cBhvr>
                                          <p:to>
                                            <p:strVal val="visible"/>
                                          </p:to>
                                        </p:set>
                                        <p:anim calcmode="lin" valueType="num">
                                          <p:cBhvr>
                                            <p:cTn id="53" dur="500" fill="hold"/>
                                            <p:tgtEl>
                                              <p:spTgt spid="122"/>
                                            </p:tgtEl>
                                            <p:attrNameLst>
                                              <p:attrName>ppt_w</p:attrName>
                                            </p:attrNameLst>
                                          </p:cBhvr>
                                          <p:tavLst>
                                            <p:tav tm="0">
                                              <p:val>
                                                <p:fltVal val="0"/>
                                              </p:val>
                                            </p:tav>
                                            <p:tav tm="100000">
                                              <p:val>
                                                <p:strVal val="#ppt_w"/>
                                              </p:val>
                                            </p:tav>
                                          </p:tavLst>
                                        </p:anim>
                                        <p:anim calcmode="lin" valueType="num">
                                          <p:cBhvr>
                                            <p:cTn id="54" dur="500" fill="hold"/>
                                            <p:tgtEl>
                                              <p:spTgt spid="122"/>
                                            </p:tgtEl>
                                            <p:attrNameLst>
                                              <p:attrName>ppt_h</p:attrName>
                                            </p:attrNameLst>
                                          </p:cBhvr>
                                          <p:tavLst>
                                            <p:tav tm="0">
                                              <p:val>
                                                <p:fltVal val="0"/>
                                              </p:val>
                                            </p:tav>
                                            <p:tav tm="100000">
                                              <p:val>
                                                <p:strVal val="#ppt_h"/>
                                              </p:val>
                                            </p:tav>
                                          </p:tavLst>
                                        </p:anim>
                                        <p:animEffect transition="in" filter="fade">
                                          <p:cBhvr>
                                            <p:cTn id="55" dur="500"/>
                                            <p:tgtEl>
                                              <p:spTgt spid="122"/>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128"/>
                                            </p:tgtEl>
                                            <p:attrNameLst>
                                              <p:attrName>style.visibility</p:attrName>
                                            </p:attrNameLst>
                                          </p:cBhvr>
                                          <p:to>
                                            <p:strVal val="visible"/>
                                          </p:to>
                                        </p:set>
                                        <p:animEffect transition="in" filter="fade">
                                          <p:cBhvr>
                                            <p:cTn id="5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13" grpId="0"/>
          <p:bldP spid="114" grpId="0"/>
          <p:bldP spid="115" grpId="0"/>
          <p:bldP spid="116" grpId="0"/>
          <p:bldP spid="117" grpId="0"/>
          <p:bldP spid="118" grpId="0"/>
          <p:bldP spid="119" grpId="0" animBg="1"/>
          <p:bldP spid="120" grpId="0" animBg="1"/>
          <p:bldP spid="121" grpId="0" animBg="1"/>
          <p:bldP spid="1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100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1500" fill="hold"/>
                                            <p:tgtEl>
                                              <p:spTgt spid="103"/>
                                            </p:tgtEl>
                                            <p:attrNameLst>
                                              <p:attrName>ppt_x</p:attrName>
                                            </p:attrNameLst>
                                          </p:cBhvr>
                                          <p:tavLst>
                                            <p:tav tm="0">
                                              <p:val>
                                                <p:strVal val="0-#ppt_w/2"/>
                                              </p:val>
                                            </p:tav>
                                            <p:tav tm="100000">
                                              <p:val>
                                                <p:strVal val="#ppt_x"/>
                                              </p:val>
                                            </p:tav>
                                          </p:tavLst>
                                        </p:anim>
                                        <p:anim calcmode="lin" valueType="num">
                                          <p:cBhvr additive="base">
                                            <p:cTn id="8" dur="1500" fill="hold"/>
                                            <p:tgtEl>
                                              <p:spTgt spid="103"/>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1500" fill="hold"/>
                                            <p:tgtEl>
                                              <p:spTgt spid="98"/>
                                            </p:tgtEl>
                                            <p:attrNameLst>
                                              <p:attrName>ppt_x</p:attrName>
                                            </p:attrNameLst>
                                          </p:cBhvr>
                                          <p:tavLst>
                                            <p:tav tm="0">
                                              <p:val>
                                                <p:strVal val="#ppt_x"/>
                                              </p:val>
                                            </p:tav>
                                            <p:tav tm="100000">
                                              <p:val>
                                                <p:strVal val="#ppt_x"/>
                                              </p:val>
                                            </p:tav>
                                          </p:tavLst>
                                        </p:anim>
                                        <p:anim calcmode="lin" valueType="num">
                                          <p:cBhvr additive="base">
                                            <p:cTn id="12" dur="1500" fill="hold"/>
                                            <p:tgtEl>
                                              <p:spTgt spid="98"/>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 calcmode="lin" valueType="num">
                                          <p:cBhvr additive="base">
                                            <p:cTn id="15" dur="1500" fill="hold"/>
                                            <p:tgtEl>
                                              <p:spTgt spid="108"/>
                                            </p:tgtEl>
                                            <p:attrNameLst>
                                              <p:attrName>ppt_x</p:attrName>
                                            </p:attrNameLst>
                                          </p:cBhvr>
                                          <p:tavLst>
                                            <p:tav tm="0">
                                              <p:val>
                                                <p:strVal val="#ppt_x"/>
                                              </p:val>
                                            </p:tav>
                                            <p:tav tm="100000">
                                              <p:val>
                                                <p:strVal val="#ppt_x"/>
                                              </p:val>
                                            </p:tav>
                                          </p:tavLst>
                                        </p:anim>
                                        <p:anim calcmode="lin" valueType="num">
                                          <p:cBhvr additive="base">
                                            <p:cTn id="16" dur="1500" fill="hold"/>
                                            <p:tgtEl>
                                              <p:spTgt spid="108"/>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wipe(up)">
                                          <p:cBhvr>
                                            <p:cTn id="20" dur="500"/>
                                            <p:tgtEl>
                                              <p:spTgt spid="9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13"/>
                                            </p:tgtEl>
                                            <p:attrNameLst>
                                              <p:attrName>style.visibility</p:attrName>
                                            </p:attrNameLst>
                                          </p:cBhvr>
                                          <p:to>
                                            <p:strVal val="visible"/>
                                          </p:to>
                                        </p:set>
                                        <p:animEffect transition="in" filter="fade">
                                          <p:cBhvr>
                                            <p:cTn id="24" dur="500"/>
                                            <p:tgtEl>
                                              <p:spTgt spid="1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500"/>
                                            <p:tgtEl>
                                              <p:spTgt spid="1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5"/>
                                            </p:tgtEl>
                                            <p:attrNameLst>
                                              <p:attrName>style.visibility</p:attrName>
                                            </p:attrNameLst>
                                          </p:cBhvr>
                                          <p:to>
                                            <p:strVal val="visible"/>
                                          </p:to>
                                        </p:set>
                                        <p:animEffect transition="in" filter="fade">
                                          <p:cBhvr>
                                            <p:cTn id="30" dur="500"/>
                                            <p:tgtEl>
                                              <p:spTgt spid="1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6"/>
                                            </p:tgtEl>
                                            <p:attrNameLst>
                                              <p:attrName>style.visibility</p:attrName>
                                            </p:attrNameLst>
                                          </p:cBhvr>
                                          <p:to>
                                            <p:strVal val="visible"/>
                                          </p:to>
                                        </p:set>
                                        <p:animEffect transition="in" filter="fade">
                                          <p:cBhvr>
                                            <p:cTn id="33" dur="500"/>
                                            <p:tgtEl>
                                              <p:spTgt spid="1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500"/>
                                            <p:tgtEl>
                                              <p:spTgt spid="1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119"/>
                                            </p:tgtEl>
                                            <p:attrNameLst>
                                              <p:attrName>style.visibility</p:attrName>
                                            </p:attrNameLst>
                                          </p:cBhvr>
                                          <p:to>
                                            <p:strVal val="visible"/>
                                          </p:to>
                                        </p:set>
                                        <p:animEffect transition="in" filter="wipe(left)">
                                          <p:cBhvr>
                                            <p:cTn id="43" dur="500"/>
                                            <p:tgtEl>
                                              <p:spTgt spid="11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20"/>
                                            </p:tgtEl>
                                            <p:attrNameLst>
                                              <p:attrName>style.visibility</p:attrName>
                                            </p:attrNameLst>
                                          </p:cBhvr>
                                          <p:to>
                                            <p:strVal val="visible"/>
                                          </p:to>
                                        </p:set>
                                        <p:animEffect transition="in" filter="wipe(left)">
                                          <p:cBhvr>
                                            <p:cTn id="46" dur="500"/>
                                            <p:tgtEl>
                                              <p:spTgt spid="12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122"/>
                                            </p:tgtEl>
                                            <p:attrNameLst>
                                              <p:attrName>style.visibility</p:attrName>
                                            </p:attrNameLst>
                                          </p:cBhvr>
                                          <p:to>
                                            <p:strVal val="visible"/>
                                          </p:to>
                                        </p:set>
                                        <p:anim calcmode="lin" valueType="num">
                                          <p:cBhvr>
                                            <p:cTn id="53" dur="500" fill="hold"/>
                                            <p:tgtEl>
                                              <p:spTgt spid="122"/>
                                            </p:tgtEl>
                                            <p:attrNameLst>
                                              <p:attrName>ppt_w</p:attrName>
                                            </p:attrNameLst>
                                          </p:cBhvr>
                                          <p:tavLst>
                                            <p:tav tm="0">
                                              <p:val>
                                                <p:fltVal val="0"/>
                                              </p:val>
                                            </p:tav>
                                            <p:tav tm="100000">
                                              <p:val>
                                                <p:strVal val="#ppt_w"/>
                                              </p:val>
                                            </p:tav>
                                          </p:tavLst>
                                        </p:anim>
                                        <p:anim calcmode="lin" valueType="num">
                                          <p:cBhvr>
                                            <p:cTn id="54" dur="500" fill="hold"/>
                                            <p:tgtEl>
                                              <p:spTgt spid="122"/>
                                            </p:tgtEl>
                                            <p:attrNameLst>
                                              <p:attrName>ppt_h</p:attrName>
                                            </p:attrNameLst>
                                          </p:cBhvr>
                                          <p:tavLst>
                                            <p:tav tm="0">
                                              <p:val>
                                                <p:fltVal val="0"/>
                                              </p:val>
                                            </p:tav>
                                            <p:tav tm="100000">
                                              <p:val>
                                                <p:strVal val="#ppt_h"/>
                                              </p:val>
                                            </p:tav>
                                          </p:tavLst>
                                        </p:anim>
                                        <p:animEffect transition="in" filter="fade">
                                          <p:cBhvr>
                                            <p:cTn id="55" dur="500"/>
                                            <p:tgtEl>
                                              <p:spTgt spid="122"/>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128"/>
                                            </p:tgtEl>
                                            <p:attrNameLst>
                                              <p:attrName>style.visibility</p:attrName>
                                            </p:attrNameLst>
                                          </p:cBhvr>
                                          <p:to>
                                            <p:strVal val="visible"/>
                                          </p:to>
                                        </p:set>
                                        <p:animEffect transition="in" filter="fade">
                                          <p:cBhvr>
                                            <p:cTn id="5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13" grpId="0"/>
          <p:bldP spid="114" grpId="0"/>
          <p:bldP spid="115" grpId="0"/>
          <p:bldP spid="116" grpId="0"/>
          <p:bldP spid="117" grpId="0"/>
          <p:bldP spid="118" grpId="0"/>
          <p:bldP spid="119" grpId="0" animBg="1"/>
          <p:bldP spid="120" grpId="0" animBg="1"/>
          <p:bldP spid="121" grpId="0" animBg="1"/>
          <p:bldP spid="128"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751233" y="634237"/>
            <a:ext cx="2687949" cy="553998"/>
          </a:xfrm>
          <a:prstGeom prst="rect">
            <a:avLst/>
          </a:prstGeom>
          <a:noFill/>
        </p:spPr>
        <p:txBody>
          <a:bodyPr wrap="square" lIns="0" tIns="0" rIns="0" bIns="0" rtlCol="0">
            <a:spAutoFit/>
          </a:bodyPr>
          <a:lstStyle/>
          <a:p>
            <a:pPr algn="ctr"/>
            <a:r>
              <a:rPr lang="zh-CN" altLang="en-US" sz="3600" b="1" dirty="0">
                <a:latin typeface="微软雅黑" panose="020B0503020204020204" pitchFamily="34" charset="-122"/>
                <a:ea typeface="微软雅黑" panose="020B0503020204020204" pitchFamily="34" charset="-122"/>
              </a:rPr>
              <a:t>短期计划</a:t>
            </a:r>
            <a:endParaRPr lang="zh-CN" altLang="en-US" dirty="0">
              <a:latin typeface="微软雅黑" panose="020B0503020204020204" pitchFamily="34" charset="-122"/>
              <a:ea typeface="微软雅黑" panose="020B0503020204020204" pitchFamily="34" charset="-122"/>
            </a:endParaRPr>
          </a:p>
        </p:txBody>
      </p:sp>
      <p:cxnSp>
        <p:nvCxnSpPr>
          <p:cNvPr id="37" name="MH_Other_1"/>
          <p:cNvCxnSpPr/>
          <p:nvPr>
            <p:custDataLst>
              <p:tags r:id="rId1"/>
            </p:custDataLst>
          </p:nvPr>
        </p:nvCxnSpPr>
        <p:spPr>
          <a:xfrm>
            <a:off x="1257528" y="3646525"/>
            <a:ext cx="9837509" cy="26676"/>
          </a:xfrm>
          <a:prstGeom prst="line">
            <a:avLst/>
          </a:prstGeom>
          <a:ln w="38100">
            <a:solidFill>
              <a:schemeClr val="bg1">
                <a:lumMod val="50000"/>
                <a:alpha val="66000"/>
              </a:schemeClr>
            </a:solidFill>
          </a:ln>
          <a:effectLst>
            <a:outerShdw blurRad="63500" sx="102000" sy="102000" algn="ctr" rotWithShape="0">
              <a:schemeClr val="bg1">
                <a:lumMod val="75000"/>
                <a:alpha val="43000"/>
              </a:schemeClr>
            </a:outerShdw>
          </a:effectLst>
        </p:spPr>
        <p:style>
          <a:lnRef idx="1">
            <a:schemeClr val="accent1"/>
          </a:lnRef>
          <a:fillRef idx="0">
            <a:schemeClr val="accent1"/>
          </a:fillRef>
          <a:effectRef idx="0">
            <a:schemeClr val="accent1"/>
          </a:effectRef>
          <a:fontRef idx="minor">
            <a:schemeClr val="tx1"/>
          </a:fontRef>
        </p:style>
      </p:cxnSp>
      <p:sp>
        <p:nvSpPr>
          <p:cNvPr id="38" name="MH_SubTitle_1"/>
          <p:cNvSpPr txBox="1">
            <a:spLocks noChangeArrowheads="1"/>
          </p:cNvSpPr>
          <p:nvPr>
            <p:custDataLst>
              <p:tags r:id="rId2"/>
            </p:custDataLst>
          </p:nvPr>
        </p:nvSpPr>
        <p:spPr bwMode="auto">
          <a:xfrm>
            <a:off x="2443312" y="3840395"/>
            <a:ext cx="2008896" cy="4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b="1" dirty="0">
                <a:solidFill>
                  <a:srgbClr val="005DA2"/>
                </a:solidFill>
                <a:latin typeface="微软雅黑" panose="020B0503020204020204" pitchFamily="34" charset="-122"/>
                <a:ea typeface="微软雅黑" panose="020B0503020204020204" pitchFamily="34" charset="-122"/>
              </a:rPr>
              <a:t>学好专业知识</a:t>
            </a:r>
          </a:p>
        </p:txBody>
      </p:sp>
      <p:sp>
        <p:nvSpPr>
          <p:cNvPr id="39" name="MH_Text_1"/>
          <p:cNvSpPr txBox="1">
            <a:spLocks noChangeArrowheads="1"/>
          </p:cNvSpPr>
          <p:nvPr>
            <p:custDataLst>
              <p:tags r:id="rId3"/>
            </p:custDataLst>
          </p:nvPr>
        </p:nvSpPr>
        <p:spPr bwMode="auto">
          <a:xfrm>
            <a:off x="1888067" y="1517650"/>
            <a:ext cx="2239624" cy="84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40" name="MH_SubTitle_2"/>
          <p:cNvSpPr txBox="1">
            <a:spLocks noChangeArrowheads="1"/>
          </p:cNvSpPr>
          <p:nvPr>
            <p:custDataLst>
              <p:tags r:id="rId4"/>
            </p:custDataLst>
          </p:nvPr>
        </p:nvSpPr>
        <p:spPr bwMode="auto">
          <a:xfrm>
            <a:off x="4103382" y="3006419"/>
            <a:ext cx="2008896" cy="49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b="1" dirty="0">
                <a:solidFill>
                  <a:srgbClr val="005DA2"/>
                </a:solidFill>
                <a:latin typeface="微软雅黑" panose="020B0503020204020204" pitchFamily="34" charset="-122"/>
                <a:ea typeface="微软雅黑" panose="020B0503020204020204" pitchFamily="34" charset="-122"/>
              </a:rPr>
              <a:t>拿到相关证书</a:t>
            </a:r>
          </a:p>
        </p:txBody>
      </p:sp>
      <p:sp>
        <p:nvSpPr>
          <p:cNvPr id="41" name="MH_SubTitle_3"/>
          <p:cNvSpPr txBox="1">
            <a:spLocks noChangeArrowheads="1"/>
          </p:cNvSpPr>
          <p:nvPr>
            <p:custDataLst>
              <p:tags r:id="rId5"/>
            </p:custDataLst>
          </p:nvPr>
        </p:nvSpPr>
        <p:spPr bwMode="auto">
          <a:xfrm>
            <a:off x="5792587" y="3840395"/>
            <a:ext cx="2008896" cy="4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b="1" dirty="0">
                <a:solidFill>
                  <a:srgbClr val="005DA2"/>
                </a:solidFill>
                <a:latin typeface="微软雅黑" panose="020B0503020204020204" pitchFamily="34" charset="-122"/>
                <a:ea typeface="微软雅黑" panose="020B0503020204020204" pitchFamily="34" charset="-122"/>
              </a:rPr>
              <a:t>宽大交际面</a:t>
            </a:r>
          </a:p>
        </p:txBody>
      </p:sp>
      <p:sp>
        <p:nvSpPr>
          <p:cNvPr id="42" name="MH_SubTitle_4"/>
          <p:cNvSpPr txBox="1">
            <a:spLocks noChangeArrowheads="1"/>
          </p:cNvSpPr>
          <p:nvPr>
            <p:custDataLst>
              <p:tags r:id="rId6"/>
            </p:custDataLst>
          </p:nvPr>
        </p:nvSpPr>
        <p:spPr bwMode="auto">
          <a:xfrm>
            <a:off x="7463882" y="3006419"/>
            <a:ext cx="2008896" cy="49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b="1" dirty="0">
                <a:solidFill>
                  <a:srgbClr val="005DA2"/>
                </a:solidFill>
                <a:latin typeface="微软雅黑" panose="020B0503020204020204" pitchFamily="34" charset="-122"/>
                <a:ea typeface="微软雅黑" panose="020B0503020204020204" pitchFamily="34" charset="-122"/>
              </a:rPr>
              <a:t>加强社会实践</a:t>
            </a:r>
          </a:p>
        </p:txBody>
      </p:sp>
      <p:sp>
        <p:nvSpPr>
          <p:cNvPr id="43" name="MH_Text_1"/>
          <p:cNvSpPr txBox="1">
            <a:spLocks noChangeArrowheads="1"/>
          </p:cNvSpPr>
          <p:nvPr>
            <p:custDataLst>
              <p:tags r:id="rId7"/>
            </p:custDataLst>
          </p:nvPr>
        </p:nvSpPr>
        <p:spPr bwMode="auto">
          <a:xfrm>
            <a:off x="5216730" y="1517650"/>
            <a:ext cx="2239624" cy="84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44" name="MH_Text_1"/>
          <p:cNvSpPr txBox="1">
            <a:spLocks noChangeArrowheads="1"/>
          </p:cNvSpPr>
          <p:nvPr>
            <p:custDataLst>
              <p:tags r:id="rId8"/>
            </p:custDataLst>
          </p:nvPr>
        </p:nvSpPr>
        <p:spPr bwMode="auto">
          <a:xfrm>
            <a:off x="4452208" y="5019674"/>
            <a:ext cx="2239624" cy="84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45" name="MH_Text_1"/>
          <p:cNvSpPr txBox="1">
            <a:spLocks noChangeArrowheads="1"/>
          </p:cNvSpPr>
          <p:nvPr>
            <p:custDataLst>
              <p:tags r:id="rId9"/>
            </p:custDataLst>
          </p:nvPr>
        </p:nvSpPr>
        <p:spPr bwMode="auto">
          <a:xfrm>
            <a:off x="7815802" y="5019674"/>
            <a:ext cx="2239624" cy="84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nvGrpSpPr>
          <p:cNvPr id="46" name="组合 45"/>
          <p:cNvGrpSpPr/>
          <p:nvPr/>
        </p:nvGrpSpPr>
        <p:grpSpPr>
          <a:xfrm>
            <a:off x="2704471" y="2488155"/>
            <a:ext cx="846910" cy="1258648"/>
            <a:chOff x="2704471" y="2488155"/>
            <a:chExt cx="846910" cy="1258648"/>
          </a:xfrm>
        </p:grpSpPr>
        <p:sp>
          <p:nvSpPr>
            <p:cNvPr id="47" name="MH_Other_2"/>
            <p:cNvSpPr/>
            <p:nvPr>
              <p:custDataLst>
                <p:tags r:id="rId26"/>
              </p:custDataLst>
            </p:nvPr>
          </p:nvSpPr>
          <p:spPr>
            <a:xfrm>
              <a:off x="3364196" y="3551261"/>
              <a:ext cx="187185" cy="195542"/>
            </a:xfrm>
            <a:prstGeom prst="ellipse">
              <a:avLst/>
            </a:prstGeom>
            <a:solidFill>
              <a:srgbClr val="FFFFFF"/>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48" name="MH_Other_3"/>
            <p:cNvCxnSpPr>
              <a:stCxn id="50" idx="4"/>
              <a:endCxn id="47" idx="0"/>
            </p:cNvCxnSpPr>
            <p:nvPr>
              <p:custDataLst>
                <p:tags r:id="rId27"/>
              </p:custDataLst>
            </p:nvPr>
          </p:nvCxnSpPr>
          <p:spPr>
            <a:xfrm rot="16200000" flipH="1">
              <a:off x="3016567" y="3110039"/>
              <a:ext cx="457935" cy="424509"/>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MH_Other_4"/>
            <p:cNvSpPr/>
            <p:nvPr>
              <p:custDataLst>
                <p:tags r:id="rId28"/>
              </p:custDataLst>
            </p:nvPr>
          </p:nvSpPr>
          <p:spPr>
            <a:xfrm>
              <a:off x="2704471" y="2488155"/>
              <a:ext cx="658359" cy="667672"/>
            </a:xfrm>
            <a:prstGeom prst="ellipse">
              <a:avLst/>
            </a:prstGeom>
            <a:gradFill flip="none" rotWithShape="1">
              <a:gsLst>
                <a:gs pos="30000">
                  <a:srgbClr val="E8E8E8"/>
                </a:gs>
                <a:gs pos="0">
                  <a:srgbClr val="E4E4E4"/>
                </a:gs>
                <a:gs pos="61000">
                  <a:srgbClr val="F2F2F2"/>
                </a:gs>
                <a:gs pos="100000">
                  <a:schemeClr val="bg1">
                    <a:tint val="23500"/>
                    <a:satMod val="160000"/>
                    <a:lumMod val="96000"/>
                  </a:schemeClr>
                </a:gs>
              </a:gsLst>
              <a:lin ang="7800000" scaled="0"/>
              <a:tileRect/>
            </a:gradFill>
            <a:ln w="12700" cap="flat" cmpd="sng">
              <a:gradFill flip="none" rotWithShape="1">
                <a:gsLst>
                  <a:gs pos="100000">
                    <a:schemeClr val="tx1">
                      <a:lumMod val="40000"/>
                      <a:lumOff val="60000"/>
                    </a:schemeClr>
                  </a:gs>
                  <a:gs pos="0">
                    <a:schemeClr val="bg1">
                      <a:lumMod val="0"/>
                      <a:lumOff val="100000"/>
                    </a:schemeClr>
                  </a:gs>
                  <a:gs pos="54000">
                    <a:schemeClr val="tx1">
                      <a:lumMod val="20000"/>
                      <a:lumOff val="80000"/>
                    </a:schemeClr>
                  </a:gs>
                </a:gsLst>
                <a:lin ang="7800000" scaled="0"/>
                <a:tileRect/>
              </a:gradFill>
              <a:prstDash val="solid"/>
              <a:round/>
            </a:ln>
            <a:effectLst>
              <a:outerShdw blurRad="50800" dist="38100" dir="5400000" algn="t" rotWithShape="0">
                <a:prstClr val="black">
                  <a:alpha val="40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eaLnBrk="1" fontAlgn="auto" hangingPunct="1">
                <a:spcBef>
                  <a:spcPts val="0"/>
                </a:spcBef>
                <a:spcAft>
                  <a:spcPts val="0"/>
                </a:spcAft>
                <a:defRPr/>
              </a:pP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MH_Other_5"/>
            <p:cNvSpPr/>
            <p:nvPr>
              <p:custDataLst>
                <p:tags r:id="rId29"/>
              </p:custDataLst>
            </p:nvPr>
          </p:nvSpPr>
          <p:spPr>
            <a:xfrm>
              <a:off x="2771503" y="2559659"/>
              <a:ext cx="524296" cy="533408"/>
            </a:xfrm>
            <a:prstGeom prst="ellipse">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KSO_Shape"/>
            <p:cNvSpPr/>
            <p:nvPr/>
          </p:nvSpPr>
          <p:spPr bwMode="auto">
            <a:xfrm>
              <a:off x="2888706" y="2709682"/>
              <a:ext cx="289890" cy="233362"/>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033819" y="3551261"/>
            <a:ext cx="774238" cy="1336448"/>
            <a:chOff x="5033819" y="3551261"/>
            <a:chExt cx="774238" cy="1336448"/>
          </a:xfrm>
        </p:grpSpPr>
        <p:sp>
          <p:nvSpPr>
            <p:cNvPr id="53" name="MH_Other_7"/>
            <p:cNvSpPr/>
            <p:nvPr>
              <p:custDataLst>
                <p:tags r:id="rId22"/>
              </p:custDataLst>
            </p:nvPr>
          </p:nvSpPr>
          <p:spPr>
            <a:xfrm>
              <a:off x="5033819" y="3551261"/>
              <a:ext cx="188857" cy="195542"/>
            </a:xfrm>
            <a:prstGeom prst="ellipse">
              <a:avLst/>
            </a:prstGeom>
            <a:solidFill>
              <a:srgbClr val="FFFFFF"/>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54" name="MH_Other_8"/>
            <p:cNvCxnSpPr/>
            <p:nvPr>
              <p:custDataLst>
                <p:tags r:id="rId23"/>
              </p:custDataLst>
            </p:nvPr>
          </p:nvCxnSpPr>
          <p:spPr>
            <a:xfrm rot="16200000" flipV="1">
              <a:off x="5034655" y="3836217"/>
              <a:ext cx="531472" cy="355985"/>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MH_Other_9"/>
            <p:cNvSpPr/>
            <p:nvPr>
              <p:custDataLst>
                <p:tags r:id="rId24"/>
              </p:custDataLst>
            </p:nvPr>
          </p:nvSpPr>
          <p:spPr>
            <a:xfrm>
              <a:off x="5149698" y="4220037"/>
              <a:ext cx="658359" cy="667672"/>
            </a:xfrm>
            <a:prstGeom prst="ellipse">
              <a:avLst/>
            </a:prstGeom>
            <a:gradFill flip="none" rotWithShape="1">
              <a:gsLst>
                <a:gs pos="30000">
                  <a:srgbClr val="E8E8E8"/>
                </a:gs>
                <a:gs pos="0">
                  <a:srgbClr val="E4E4E4"/>
                </a:gs>
                <a:gs pos="61000">
                  <a:srgbClr val="F2F2F2"/>
                </a:gs>
                <a:gs pos="100000">
                  <a:schemeClr val="bg1">
                    <a:tint val="23500"/>
                    <a:satMod val="160000"/>
                    <a:lumMod val="96000"/>
                  </a:schemeClr>
                </a:gs>
              </a:gsLst>
              <a:lin ang="7800000" scaled="0"/>
              <a:tileRect/>
            </a:gradFill>
            <a:ln w="12700" cap="flat" cmpd="sng">
              <a:gradFill flip="none" rotWithShape="1">
                <a:gsLst>
                  <a:gs pos="100000">
                    <a:schemeClr val="tx1">
                      <a:lumMod val="40000"/>
                      <a:lumOff val="60000"/>
                    </a:schemeClr>
                  </a:gs>
                  <a:gs pos="0">
                    <a:schemeClr val="bg1">
                      <a:lumMod val="0"/>
                      <a:lumOff val="100000"/>
                    </a:schemeClr>
                  </a:gs>
                  <a:gs pos="54000">
                    <a:schemeClr val="tx1">
                      <a:lumMod val="20000"/>
                      <a:lumOff val="80000"/>
                    </a:schemeClr>
                  </a:gs>
                </a:gsLst>
                <a:lin ang="7800000" scaled="0"/>
                <a:tileRect/>
              </a:gradFill>
              <a:prstDash val="solid"/>
              <a:round/>
            </a:ln>
            <a:effectLst>
              <a:outerShdw blurRad="50800" dist="38100" dir="5400000" algn="t" rotWithShape="0">
                <a:prstClr val="black">
                  <a:alpha val="40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eaLnBrk="1" fontAlgn="auto" hangingPunct="1">
                <a:spcBef>
                  <a:spcPts val="0"/>
                </a:spcBef>
                <a:spcAft>
                  <a:spcPts val="0"/>
                </a:spcAft>
                <a:defRPr/>
              </a:pP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MH_Other_10"/>
            <p:cNvSpPr/>
            <p:nvPr>
              <p:custDataLst>
                <p:tags r:id="rId25"/>
              </p:custDataLst>
            </p:nvPr>
          </p:nvSpPr>
          <p:spPr>
            <a:xfrm>
              <a:off x="5216730" y="4291541"/>
              <a:ext cx="524296" cy="533408"/>
            </a:xfrm>
            <a:prstGeom prst="ellipse">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KSO_Shape"/>
            <p:cNvSpPr/>
            <p:nvPr/>
          </p:nvSpPr>
          <p:spPr bwMode="auto">
            <a:xfrm>
              <a:off x="5375920" y="4422484"/>
              <a:ext cx="205916" cy="271522"/>
            </a:xfrm>
            <a:custGeom>
              <a:avLst/>
              <a:gdLst>
                <a:gd name="T0" fmla="*/ 858367 w 2404"/>
                <a:gd name="T1" fmla="*/ 0 h 3172"/>
                <a:gd name="T2" fmla="*/ 107296 w 2404"/>
                <a:gd name="T3" fmla="*/ 0 h 3172"/>
                <a:gd name="T4" fmla="*/ 0 w 2404"/>
                <a:gd name="T5" fmla="*/ 107275 h 3172"/>
                <a:gd name="T6" fmla="*/ 0 w 2404"/>
                <a:gd name="T7" fmla="*/ 1693690 h 3172"/>
                <a:gd name="T8" fmla="*/ 107296 w 2404"/>
                <a:gd name="T9" fmla="*/ 1800397 h 3172"/>
                <a:gd name="T10" fmla="*/ 1257462 w 2404"/>
                <a:gd name="T11" fmla="*/ 1800397 h 3172"/>
                <a:gd name="T12" fmla="*/ 1364758 w 2404"/>
                <a:gd name="T13" fmla="*/ 1693690 h 3172"/>
                <a:gd name="T14" fmla="*/ 1364758 w 2404"/>
                <a:gd name="T15" fmla="*/ 492669 h 3172"/>
                <a:gd name="T16" fmla="*/ 858367 w 2404"/>
                <a:gd name="T17" fmla="*/ 0 h 3172"/>
                <a:gd name="T18" fmla="*/ 1308555 w 2404"/>
                <a:gd name="T19" fmla="*/ 562482 h 3172"/>
                <a:gd name="T20" fmla="*/ 929898 w 2404"/>
                <a:gd name="T21" fmla="*/ 562482 h 3172"/>
                <a:gd name="T22" fmla="*/ 787972 w 2404"/>
                <a:gd name="T23" fmla="*/ 420585 h 3172"/>
                <a:gd name="T24" fmla="*/ 787972 w 2404"/>
                <a:gd name="T25" fmla="*/ 56191 h 3172"/>
                <a:gd name="T26" fmla="*/ 858367 w 2404"/>
                <a:gd name="T27" fmla="*/ 56191 h 3172"/>
                <a:gd name="T28" fmla="*/ 858367 w 2404"/>
                <a:gd name="T29" fmla="*/ 420585 h 3172"/>
                <a:gd name="T30" fmla="*/ 929898 w 2404"/>
                <a:gd name="T31" fmla="*/ 492669 h 3172"/>
                <a:gd name="T32" fmla="*/ 1308555 w 2404"/>
                <a:gd name="T33" fmla="*/ 492669 h 3172"/>
                <a:gd name="T34" fmla="*/ 1308555 w 2404"/>
                <a:gd name="T35" fmla="*/ 562482 h 31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04" h="3172">
                  <a:moveTo>
                    <a:pt x="1512" y="0"/>
                  </a:moveTo>
                  <a:cubicBezTo>
                    <a:pt x="189" y="0"/>
                    <a:pt x="189" y="0"/>
                    <a:pt x="189" y="0"/>
                  </a:cubicBezTo>
                  <a:cubicBezTo>
                    <a:pt x="84" y="0"/>
                    <a:pt x="0" y="85"/>
                    <a:pt x="0" y="189"/>
                  </a:cubicBezTo>
                  <a:cubicBezTo>
                    <a:pt x="0" y="2984"/>
                    <a:pt x="0" y="2984"/>
                    <a:pt x="0" y="2984"/>
                  </a:cubicBezTo>
                  <a:cubicBezTo>
                    <a:pt x="0" y="3088"/>
                    <a:pt x="84" y="3172"/>
                    <a:pt x="189" y="3172"/>
                  </a:cubicBezTo>
                  <a:cubicBezTo>
                    <a:pt x="2215" y="3172"/>
                    <a:pt x="2215" y="3172"/>
                    <a:pt x="2215" y="3172"/>
                  </a:cubicBezTo>
                  <a:cubicBezTo>
                    <a:pt x="2320" y="3172"/>
                    <a:pt x="2404" y="3088"/>
                    <a:pt x="2404" y="2984"/>
                  </a:cubicBezTo>
                  <a:cubicBezTo>
                    <a:pt x="2404" y="868"/>
                    <a:pt x="2404" y="868"/>
                    <a:pt x="2404" y="868"/>
                  </a:cubicBezTo>
                  <a:lnTo>
                    <a:pt x="1512" y="0"/>
                  </a:lnTo>
                  <a:close/>
                  <a:moveTo>
                    <a:pt x="2305" y="991"/>
                  </a:moveTo>
                  <a:cubicBezTo>
                    <a:pt x="1638" y="991"/>
                    <a:pt x="1638" y="991"/>
                    <a:pt x="1638" y="991"/>
                  </a:cubicBezTo>
                  <a:cubicBezTo>
                    <a:pt x="1500" y="991"/>
                    <a:pt x="1388" y="879"/>
                    <a:pt x="1388" y="741"/>
                  </a:cubicBezTo>
                  <a:cubicBezTo>
                    <a:pt x="1388" y="99"/>
                    <a:pt x="1388" y="99"/>
                    <a:pt x="1388" y="99"/>
                  </a:cubicBezTo>
                  <a:cubicBezTo>
                    <a:pt x="1512" y="99"/>
                    <a:pt x="1512" y="99"/>
                    <a:pt x="1512" y="99"/>
                  </a:cubicBezTo>
                  <a:cubicBezTo>
                    <a:pt x="1512" y="741"/>
                    <a:pt x="1512" y="741"/>
                    <a:pt x="1512" y="741"/>
                  </a:cubicBezTo>
                  <a:cubicBezTo>
                    <a:pt x="1512" y="811"/>
                    <a:pt x="1568" y="868"/>
                    <a:pt x="1638" y="868"/>
                  </a:cubicBezTo>
                  <a:cubicBezTo>
                    <a:pt x="2305" y="868"/>
                    <a:pt x="2305" y="868"/>
                    <a:pt x="2305" y="868"/>
                  </a:cubicBezTo>
                  <a:lnTo>
                    <a:pt x="2305" y="991"/>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6045246" y="2488155"/>
            <a:ext cx="847053" cy="1258648"/>
            <a:chOff x="6045246" y="2488155"/>
            <a:chExt cx="847053" cy="1258648"/>
          </a:xfrm>
        </p:grpSpPr>
        <p:sp>
          <p:nvSpPr>
            <p:cNvPr id="62" name="MH_Other_12"/>
            <p:cNvSpPr/>
            <p:nvPr>
              <p:custDataLst>
                <p:tags r:id="rId18"/>
              </p:custDataLst>
            </p:nvPr>
          </p:nvSpPr>
          <p:spPr>
            <a:xfrm>
              <a:off x="6705114" y="3551261"/>
              <a:ext cx="187185" cy="195542"/>
            </a:xfrm>
            <a:prstGeom prst="ellipse">
              <a:avLst/>
            </a:prstGeom>
            <a:solidFill>
              <a:srgbClr val="FFFFFF"/>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63" name="MH_Other_13"/>
            <p:cNvCxnSpPr/>
            <p:nvPr>
              <p:custDataLst>
                <p:tags r:id="rId19"/>
              </p:custDataLst>
            </p:nvPr>
          </p:nvCxnSpPr>
          <p:spPr>
            <a:xfrm rot="16200000" flipH="1">
              <a:off x="6363334" y="3104190"/>
              <a:ext cx="444564" cy="422838"/>
            </a:xfrm>
            <a:prstGeom prst="curvedConnector3">
              <a:avLst>
                <a:gd name="adj1" fmla="val 63047"/>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4" name="MH_Other_14"/>
            <p:cNvSpPr/>
            <p:nvPr>
              <p:custDataLst>
                <p:tags r:id="rId20"/>
              </p:custDataLst>
            </p:nvPr>
          </p:nvSpPr>
          <p:spPr>
            <a:xfrm>
              <a:off x="6045246" y="2488155"/>
              <a:ext cx="658359" cy="667672"/>
            </a:xfrm>
            <a:prstGeom prst="ellipse">
              <a:avLst/>
            </a:prstGeom>
            <a:gradFill flip="none" rotWithShape="1">
              <a:gsLst>
                <a:gs pos="30000">
                  <a:srgbClr val="E8E8E8"/>
                </a:gs>
                <a:gs pos="0">
                  <a:srgbClr val="E4E4E4"/>
                </a:gs>
                <a:gs pos="61000">
                  <a:srgbClr val="F2F2F2"/>
                </a:gs>
                <a:gs pos="100000">
                  <a:schemeClr val="bg1">
                    <a:tint val="23500"/>
                    <a:satMod val="160000"/>
                    <a:lumMod val="96000"/>
                  </a:schemeClr>
                </a:gs>
              </a:gsLst>
              <a:lin ang="7800000" scaled="0"/>
              <a:tileRect/>
            </a:gradFill>
            <a:ln w="12700" cap="flat" cmpd="sng">
              <a:gradFill flip="none" rotWithShape="1">
                <a:gsLst>
                  <a:gs pos="100000">
                    <a:schemeClr val="tx1">
                      <a:lumMod val="40000"/>
                      <a:lumOff val="60000"/>
                    </a:schemeClr>
                  </a:gs>
                  <a:gs pos="0">
                    <a:schemeClr val="bg1">
                      <a:lumMod val="0"/>
                      <a:lumOff val="100000"/>
                    </a:schemeClr>
                  </a:gs>
                  <a:gs pos="54000">
                    <a:schemeClr val="tx1">
                      <a:lumMod val="20000"/>
                      <a:lumOff val="80000"/>
                    </a:schemeClr>
                  </a:gs>
                </a:gsLst>
                <a:lin ang="7800000" scaled="0"/>
                <a:tileRect/>
              </a:gradFill>
              <a:prstDash val="solid"/>
              <a:round/>
            </a:ln>
            <a:effectLst>
              <a:outerShdw blurRad="50800" dist="38100" dir="5400000" algn="t" rotWithShape="0">
                <a:prstClr val="black">
                  <a:alpha val="40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eaLnBrk="1" fontAlgn="auto" hangingPunct="1">
                <a:spcBef>
                  <a:spcPts val="0"/>
                </a:spcBef>
                <a:spcAft>
                  <a:spcPts val="0"/>
                </a:spcAft>
                <a:defRPr/>
              </a:pP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5" name="MH_Other_15"/>
            <p:cNvSpPr/>
            <p:nvPr>
              <p:custDataLst>
                <p:tags r:id="rId21"/>
              </p:custDataLst>
            </p:nvPr>
          </p:nvSpPr>
          <p:spPr>
            <a:xfrm>
              <a:off x="6112278" y="2559659"/>
              <a:ext cx="524296" cy="533408"/>
            </a:xfrm>
            <a:prstGeom prst="ellipse">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66" name="KSO_Shape"/>
            <p:cNvSpPr/>
            <p:nvPr/>
          </p:nvSpPr>
          <p:spPr bwMode="auto">
            <a:xfrm>
              <a:off x="6217235" y="2708731"/>
              <a:ext cx="314382" cy="235264"/>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8374738" y="3551261"/>
            <a:ext cx="828640" cy="1336448"/>
            <a:chOff x="8374738" y="3551261"/>
            <a:chExt cx="828640" cy="1336448"/>
          </a:xfrm>
        </p:grpSpPr>
        <p:sp>
          <p:nvSpPr>
            <p:cNvPr id="68" name="MH_Other_17"/>
            <p:cNvSpPr/>
            <p:nvPr>
              <p:custDataLst>
                <p:tags r:id="rId14"/>
              </p:custDataLst>
            </p:nvPr>
          </p:nvSpPr>
          <p:spPr>
            <a:xfrm>
              <a:off x="8374738" y="3551261"/>
              <a:ext cx="188856" cy="195542"/>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69" name="MH_Other_18"/>
            <p:cNvCxnSpPr/>
            <p:nvPr>
              <p:custDataLst>
                <p:tags r:id="rId15"/>
              </p:custDataLst>
            </p:nvPr>
          </p:nvCxnSpPr>
          <p:spPr>
            <a:xfrm rot="16200000" flipV="1">
              <a:off x="8414014" y="3854601"/>
              <a:ext cx="533142" cy="357657"/>
            </a:xfrm>
            <a:prstGeom prst="curvedConnector3">
              <a:avLst>
                <a:gd name="adj1" fmla="val 50000"/>
              </a:avLst>
            </a:prstGeom>
            <a:ln w="38100">
              <a:solidFill>
                <a:srgbClr val="0099A9"/>
              </a:solidFill>
            </a:ln>
          </p:spPr>
          <p:style>
            <a:lnRef idx="1">
              <a:schemeClr val="accent1"/>
            </a:lnRef>
            <a:fillRef idx="0">
              <a:schemeClr val="accent1"/>
            </a:fillRef>
            <a:effectRef idx="0">
              <a:schemeClr val="accent1"/>
            </a:effectRef>
            <a:fontRef idx="minor">
              <a:schemeClr val="tx1"/>
            </a:fontRef>
          </p:style>
        </p:cxnSp>
        <p:sp>
          <p:nvSpPr>
            <p:cNvPr id="70" name="MH_Other_19"/>
            <p:cNvSpPr/>
            <p:nvPr>
              <p:custDataLst>
                <p:tags r:id="rId16"/>
              </p:custDataLst>
            </p:nvPr>
          </p:nvSpPr>
          <p:spPr>
            <a:xfrm>
              <a:off x="8545021" y="4220037"/>
              <a:ext cx="658357" cy="667672"/>
            </a:xfrm>
            <a:prstGeom prst="ellipse">
              <a:avLst/>
            </a:prstGeom>
            <a:gradFill flip="none" rotWithShape="1">
              <a:gsLst>
                <a:gs pos="30000">
                  <a:srgbClr val="E8E8E8"/>
                </a:gs>
                <a:gs pos="0">
                  <a:srgbClr val="E4E4E4"/>
                </a:gs>
                <a:gs pos="61000">
                  <a:srgbClr val="F2F2F2"/>
                </a:gs>
                <a:gs pos="100000">
                  <a:schemeClr val="bg1">
                    <a:tint val="23500"/>
                    <a:satMod val="160000"/>
                    <a:lumMod val="96000"/>
                  </a:schemeClr>
                </a:gs>
              </a:gsLst>
              <a:lin ang="7800000" scaled="0"/>
              <a:tileRect/>
            </a:gradFill>
            <a:ln w="12700" cap="flat" cmpd="sng">
              <a:gradFill flip="none" rotWithShape="1">
                <a:gsLst>
                  <a:gs pos="100000">
                    <a:schemeClr val="tx1">
                      <a:lumMod val="40000"/>
                      <a:lumOff val="60000"/>
                    </a:schemeClr>
                  </a:gs>
                  <a:gs pos="0">
                    <a:schemeClr val="bg1">
                      <a:lumMod val="0"/>
                      <a:lumOff val="100000"/>
                    </a:schemeClr>
                  </a:gs>
                  <a:gs pos="54000">
                    <a:schemeClr val="tx1">
                      <a:lumMod val="20000"/>
                      <a:lumOff val="80000"/>
                    </a:schemeClr>
                  </a:gs>
                </a:gsLst>
                <a:lin ang="7800000" scaled="0"/>
                <a:tileRect/>
              </a:gradFill>
              <a:prstDash val="solid"/>
              <a:round/>
            </a:ln>
            <a:effectLst>
              <a:outerShdw blurRad="50800" dist="38100" dir="5400000" algn="t" rotWithShape="0">
                <a:prstClr val="black">
                  <a:alpha val="40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eaLnBrk="1" fontAlgn="auto" hangingPunct="1">
                <a:spcBef>
                  <a:spcPts val="0"/>
                </a:spcBef>
                <a:spcAft>
                  <a:spcPts val="0"/>
                </a:spcAft>
                <a:defRPr/>
              </a:pP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1" name="MH_Other_20"/>
            <p:cNvSpPr/>
            <p:nvPr>
              <p:custDataLst>
                <p:tags r:id="rId17"/>
              </p:custDataLst>
            </p:nvPr>
          </p:nvSpPr>
          <p:spPr>
            <a:xfrm>
              <a:off x="8612051" y="4291541"/>
              <a:ext cx="524295" cy="533408"/>
            </a:xfrm>
            <a:prstGeom prst="ellipse">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KSO_Shape"/>
            <p:cNvSpPr/>
            <p:nvPr/>
          </p:nvSpPr>
          <p:spPr>
            <a:xfrm>
              <a:off x="8727687" y="4413191"/>
              <a:ext cx="293024" cy="28081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36" name="MH_SubTitle_1"/>
          <p:cNvSpPr txBox="1">
            <a:spLocks noChangeArrowheads="1"/>
          </p:cNvSpPr>
          <p:nvPr>
            <p:custDataLst>
              <p:tags r:id="rId10"/>
            </p:custDataLst>
          </p:nvPr>
        </p:nvSpPr>
        <p:spPr bwMode="auto">
          <a:xfrm>
            <a:off x="2443312" y="4172626"/>
            <a:ext cx="2008896" cy="4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dirty="0">
                <a:solidFill>
                  <a:srgbClr val="005DA2"/>
                </a:solidFill>
                <a:latin typeface="微软雅黑" panose="020B0503020204020204" pitchFamily="34" charset="-122"/>
                <a:ea typeface="微软雅黑" panose="020B0503020204020204" pitchFamily="34" charset="-122"/>
              </a:rPr>
              <a:t>2015</a:t>
            </a:r>
            <a:endParaRPr lang="zh-CN" altLang="en-US" b="1" dirty="0">
              <a:solidFill>
                <a:srgbClr val="005DA2"/>
              </a:solidFill>
              <a:latin typeface="微软雅黑" panose="020B0503020204020204" pitchFamily="34" charset="-122"/>
              <a:ea typeface="微软雅黑" panose="020B0503020204020204" pitchFamily="34" charset="-122"/>
            </a:endParaRPr>
          </a:p>
        </p:txBody>
      </p:sp>
      <p:sp>
        <p:nvSpPr>
          <p:cNvPr id="57" name="MH_SubTitle_1"/>
          <p:cNvSpPr txBox="1">
            <a:spLocks noChangeArrowheads="1"/>
          </p:cNvSpPr>
          <p:nvPr>
            <p:custDataLst>
              <p:tags r:id="rId11"/>
            </p:custDataLst>
          </p:nvPr>
        </p:nvSpPr>
        <p:spPr bwMode="auto">
          <a:xfrm>
            <a:off x="4029371" y="2709714"/>
            <a:ext cx="2008896" cy="4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dirty="0">
                <a:solidFill>
                  <a:srgbClr val="005DA2"/>
                </a:solidFill>
                <a:latin typeface="微软雅黑" panose="020B0503020204020204" pitchFamily="34" charset="-122"/>
                <a:ea typeface="微软雅黑" panose="020B0503020204020204" pitchFamily="34" charset="-122"/>
              </a:rPr>
              <a:t>2016</a:t>
            </a:r>
            <a:endParaRPr lang="zh-CN" altLang="en-US" b="1" dirty="0">
              <a:solidFill>
                <a:srgbClr val="005DA2"/>
              </a:solidFill>
              <a:latin typeface="微软雅黑" panose="020B0503020204020204" pitchFamily="34" charset="-122"/>
              <a:ea typeface="微软雅黑" panose="020B0503020204020204" pitchFamily="34" charset="-122"/>
            </a:endParaRPr>
          </a:p>
        </p:txBody>
      </p:sp>
      <p:sp>
        <p:nvSpPr>
          <p:cNvPr id="58" name="MH_SubTitle_1"/>
          <p:cNvSpPr txBox="1">
            <a:spLocks noChangeArrowheads="1"/>
          </p:cNvSpPr>
          <p:nvPr>
            <p:custDataLst>
              <p:tags r:id="rId12"/>
            </p:custDataLst>
          </p:nvPr>
        </p:nvSpPr>
        <p:spPr bwMode="auto">
          <a:xfrm>
            <a:off x="5742494" y="4163333"/>
            <a:ext cx="2008896" cy="4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dirty="0">
                <a:solidFill>
                  <a:srgbClr val="005DA2"/>
                </a:solidFill>
                <a:latin typeface="微软雅黑" panose="020B0503020204020204" pitchFamily="34" charset="-122"/>
                <a:ea typeface="微软雅黑" panose="020B0503020204020204" pitchFamily="34" charset="-122"/>
              </a:rPr>
              <a:t>2017</a:t>
            </a:r>
            <a:endParaRPr lang="zh-CN" altLang="en-US" b="1" dirty="0">
              <a:solidFill>
                <a:srgbClr val="005DA2"/>
              </a:solidFill>
              <a:latin typeface="微软雅黑" panose="020B0503020204020204" pitchFamily="34" charset="-122"/>
              <a:ea typeface="微软雅黑" panose="020B0503020204020204" pitchFamily="34" charset="-122"/>
            </a:endParaRPr>
          </a:p>
        </p:txBody>
      </p:sp>
      <p:sp>
        <p:nvSpPr>
          <p:cNvPr id="59" name="MH_SubTitle_1"/>
          <p:cNvSpPr txBox="1">
            <a:spLocks noChangeArrowheads="1"/>
          </p:cNvSpPr>
          <p:nvPr>
            <p:custDataLst>
              <p:tags r:id="rId13"/>
            </p:custDataLst>
          </p:nvPr>
        </p:nvSpPr>
        <p:spPr bwMode="auto">
          <a:xfrm>
            <a:off x="7467900" y="2713343"/>
            <a:ext cx="2008896" cy="4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dirty="0">
                <a:solidFill>
                  <a:srgbClr val="005DA2"/>
                </a:solidFill>
                <a:latin typeface="微软雅黑" panose="020B0503020204020204" pitchFamily="34" charset="-122"/>
                <a:ea typeface="微软雅黑" panose="020B0503020204020204" pitchFamily="34" charset="-122"/>
              </a:rPr>
              <a:t>2018</a:t>
            </a:r>
            <a:endParaRPr lang="zh-CN" altLang="en-US"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1+#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50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2" presetClass="entr" presetSubtype="2" decel="100000" fill="hold" nodeType="withEffect">
                                  <p:stCondLst>
                                    <p:cond delay="20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fill="hold"/>
                                        <p:tgtEl>
                                          <p:spTgt spid="52"/>
                                        </p:tgtEl>
                                        <p:attrNameLst>
                                          <p:attrName>ppt_x</p:attrName>
                                        </p:attrNameLst>
                                      </p:cBhvr>
                                      <p:tavLst>
                                        <p:tav tm="0">
                                          <p:val>
                                            <p:strVal val="1+#ppt_w/2"/>
                                          </p:val>
                                        </p:tav>
                                        <p:tav tm="100000">
                                          <p:val>
                                            <p:strVal val="#ppt_x"/>
                                          </p:val>
                                        </p:tav>
                                      </p:tavLst>
                                    </p:anim>
                                    <p:anim calcmode="lin" valueType="num">
                                      <p:cBhvr additive="base">
                                        <p:cTn id="22" dur="500" fill="hold"/>
                                        <p:tgtEl>
                                          <p:spTgt spid="52"/>
                                        </p:tgtEl>
                                        <p:attrNameLst>
                                          <p:attrName>ppt_y</p:attrName>
                                        </p:attrNameLst>
                                      </p:cBhvr>
                                      <p:tavLst>
                                        <p:tav tm="0">
                                          <p:val>
                                            <p:strVal val="#ppt_y"/>
                                          </p:val>
                                        </p:tav>
                                        <p:tav tm="100000">
                                          <p:val>
                                            <p:strVal val="#ppt_y"/>
                                          </p:val>
                                        </p:tav>
                                      </p:tavLst>
                                    </p:anim>
                                  </p:childTnLst>
                                </p:cTn>
                              </p:par>
                              <p:par>
                                <p:cTn id="23" presetID="22" presetClass="entr" presetSubtype="1" fill="hold" grpId="0" nodeType="withEffect">
                                  <p:stCondLst>
                                    <p:cond delay="700"/>
                                  </p:stCondLst>
                                  <p:childTnLst>
                                    <p:set>
                                      <p:cBhvr>
                                        <p:cTn id="24" dur="1" fill="hold">
                                          <p:stCondLst>
                                            <p:cond delay="0"/>
                                          </p:stCondLst>
                                        </p:cTn>
                                        <p:tgtEl>
                                          <p:spTgt spid="44"/>
                                        </p:tgtEl>
                                        <p:attrNameLst>
                                          <p:attrName>style.visibility</p:attrName>
                                        </p:attrNameLst>
                                      </p:cBhvr>
                                      <p:to>
                                        <p:strVal val="visible"/>
                                      </p:to>
                                    </p:set>
                                    <p:animEffect transition="in" filter="wipe(up)">
                                      <p:cBhvr>
                                        <p:cTn id="25" dur="500"/>
                                        <p:tgtEl>
                                          <p:spTgt spid="44"/>
                                        </p:tgtEl>
                                      </p:cBhvr>
                                    </p:animEffect>
                                  </p:childTnLst>
                                </p:cTn>
                              </p:par>
                              <p:par>
                                <p:cTn id="26" presetID="10" presetClass="entr" presetSubtype="0" fill="hold" grpId="0" nodeType="withEffect">
                                  <p:stCondLst>
                                    <p:cond delay="70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2" presetClass="entr" presetSubtype="2" decel="100000" fill="hold" nodeType="withEffect">
                                  <p:stCondLst>
                                    <p:cond delay="40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fill="hold"/>
                                        <p:tgtEl>
                                          <p:spTgt spid="61"/>
                                        </p:tgtEl>
                                        <p:attrNameLst>
                                          <p:attrName>ppt_x</p:attrName>
                                        </p:attrNameLst>
                                      </p:cBhvr>
                                      <p:tavLst>
                                        <p:tav tm="0">
                                          <p:val>
                                            <p:strVal val="1+#ppt_w/2"/>
                                          </p:val>
                                        </p:tav>
                                        <p:tav tm="100000">
                                          <p:val>
                                            <p:strVal val="#ppt_x"/>
                                          </p:val>
                                        </p:tav>
                                      </p:tavLst>
                                    </p:anim>
                                    <p:anim calcmode="lin" valueType="num">
                                      <p:cBhvr additive="base">
                                        <p:cTn id="32" dur="500" fill="hold"/>
                                        <p:tgtEl>
                                          <p:spTgt spid="61"/>
                                        </p:tgtEl>
                                        <p:attrNameLst>
                                          <p:attrName>ppt_y</p:attrName>
                                        </p:attrNameLst>
                                      </p:cBhvr>
                                      <p:tavLst>
                                        <p:tav tm="0">
                                          <p:val>
                                            <p:strVal val="#ppt_y"/>
                                          </p:val>
                                        </p:tav>
                                        <p:tav tm="100000">
                                          <p:val>
                                            <p:strVal val="#ppt_y"/>
                                          </p:val>
                                        </p:tav>
                                      </p:tavLst>
                                    </p:anim>
                                  </p:childTnLst>
                                </p:cTn>
                              </p:par>
                              <p:par>
                                <p:cTn id="33" presetID="22" presetClass="entr" presetSubtype="4" fill="hold" grpId="0" nodeType="withEffect">
                                  <p:stCondLst>
                                    <p:cond delay="900"/>
                                  </p:stCondLst>
                                  <p:childTnLst>
                                    <p:set>
                                      <p:cBhvr>
                                        <p:cTn id="34" dur="1" fill="hold">
                                          <p:stCondLst>
                                            <p:cond delay="0"/>
                                          </p:stCondLst>
                                        </p:cTn>
                                        <p:tgtEl>
                                          <p:spTgt spid="43"/>
                                        </p:tgtEl>
                                        <p:attrNameLst>
                                          <p:attrName>style.visibility</p:attrName>
                                        </p:attrNameLst>
                                      </p:cBhvr>
                                      <p:to>
                                        <p:strVal val="visible"/>
                                      </p:to>
                                    </p:set>
                                    <p:animEffect transition="in" filter="wipe(down)">
                                      <p:cBhvr>
                                        <p:cTn id="35" dur="500"/>
                                        <p:tgtEl>
                                          <p:spTgt spid="43"/>
                                        </p:tgtEl>
                                      </p:cBhvr>
                                    </p:animEffect>
                                  </p:childTnLst>
                                </p:cTn>
                              </p:par>
                              <p:par>
                                <p:cTn id="36" presetID="10" presetClass="entr" presetSubtype="0" fill="hold" grpId="0" nodeType="withEffect">
                                  <p:stCondLst>
                                    <p:cond delay="90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par>
                                <p:cTn id="39" presetID="2" presetClass="entr" presetSubtype="2" decel="100000" fill="hold" nodeType="withEffect">
                                  <p:stCondLst>
                                    <p:cond delay="700"/>
                                  </p:stCondLst>
                                  <p:childTnLst>
                                    <p:set>
                                      <p:cBhvr>
                                        <p:cTn id="40" dur="1" fill="hold">
                                          <p:stCondLst>
                                            <p:cond delay="0"/>
                                          </p:stCondLst>
                                        </p:cTn>
                                        <p:tgtEl>
                                          <p:spTgt spid="67"/>
                                        </p:tgtEl>
                                        <p:attrNameLst>
                                          <p:attrName>style.visibility</p:attrName>
                                        </p:attrNameLst>
                                      </p:cBhvr>
                                      <p:to>
                                        <p:strVal val="visible"/>
                                      </p:to>
                                    </p:set>
                                    <p:anim calcmode="lin" valueType="num">
                                      <p:cBhvr additive="base">
                                        <p:cTn id="41" dur="500" fill="hold"/>
                                        <p:tgtEl>
                                          <p:spTgt spid="67"/>
                                        </p:tgtEl>
                                        <p:attrNameLst>
                                          <p:attrName>ppt_x</p:attrName>
                                        </p:attrNameLst>
                                      </p:cBhvr>
                                      <p:tavLst>
                                        <p:tav tm="0">
                                          <p:val>
                                            <p:strVal val="1+#ppt_w/2"/>
                                          </p:val>
                                        </p:tav>
                                        <p:tav tm="100000">
                                          <p:val>
                                            <p:strVal val="#ppt_x"/>
                                          </p:val>
                                        </p:tav>
                                      </p:tavLst>
                                    </p:anim>
                                    <p:anim calcmode="lin" valueType="num">
                                      <p:cBhvr additive="base">
                                        <p:cTn id="42" dur="500" fill="hold"/>
                                        <p:tgtEl>
                                          <p:spTgt spid="67"/>
                                        </p:tgtEl>
                                        <p:attrNameLst>
                                          <p:attrName>ppt_y</p:attrName>
                                        </p:attrNameLst>
                                      </p:cBhvr>
                                      <p:tavLst>
                                        <p:tav tm="0">
                                          <p:val>
                                            <p:strVal val="#ppt_y"/>
                                          </p:val>
                                        </p:tav>
                                        <p:tav tm="100000">
                                          <p:val>
                                            <p:strVal val="#ppt_y"/>
                                          </p:val>
                                        </p:tav>
                                      </p:tavLst>
                                    </p:anim>
                                  </p:childTnLst>
                                </p:cTn>
                              </p:par>
                              <p:par>
                                <p:cTn id="43" presetID="22" presetClass="entr" presetSubtype="1" fill="hold" grpId="0" nodeType="withEffect">
                                  <p:stCondLst>
                                    <p:cond delay="1100"/>
                                  </p:stCondLst>
                                  <p:childTnLst>
                                    <p:set>
                                      <p:cBhvr>
                                        <p:cTn id="44" dur="1" fill="hold">
                                          <p:stCondLst>
                                            <p:cond delay="0"/>
                                          </p:stCondLst>
                                        </p:cTn>
                                        <p:tgtEl>
                                          <p:spTgt spid="45"/>
                                        </p:tgtEl>
                                        <p:attrNameLst>
                                          <p:attrName>style.visibility</p:attrName>
                                        </p:attrNameLst>
                                      </p:cBhvr>
                                      <p:to>
                                        <p:strVal val="visible"/>
                                      </p:to>
                                    </p:set>
                                    <p:animEffect transition="in" filter="wipe(up)">
                                      <p:cBhvr>
                                        <p:cTn id="45" dur="500"/>
                                        <p:tgtEl>
                                          <p:spTgt spid="45"/>
                                        </p:tgtEl>
                                      </p:cBhvr>
                                    </p:animEffect>
                                  </p:childTnLst>
                                </p:cTn>
                              </p:par>
                              <p:par>
                                <p:cTn id="46" presetID="10" presetClass="entr" presetSubtype="0" fill="hold" grpId="0" nodeType="withEffect">
                                  <p:stCondLst>
                                    <p:cond delay="110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P spid="36" grpId="0"/>
      <p:bldP spid="57" grpId="0"/>
      <p:bldP spid="58" grpId="0"/>
      <p:bldP spid="5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4751233" y="634237"/>
            <a:ext cx="2687949" cy="553998"/>
          </a:xfrm>
          <a:prstGeom prst="rect">
            <a:avLst/>
          </a:prstGeom>
          <a:noFill/>
        </p:spPr>
        <p:txBody>
          <a:bodyPr wrap="square" lIns="0" tIns="0" rIns="0" bIns="0" rtlCol="0">
            <a:spAutoFit/>
          </a:bodyPr>
          <a:lstStyle/>
          <a:p>
            <a:pPr algn="ctr"/>
            <a:r>
              <a:rPr lang="zh-CN" altLang="en-US" sz="3600" b="1" dirty="0">
                <a:latin typeface="微软雅黑" panose="020B0503020204020204" pitchFamily="34" charset="-122"/>
                <a:ea typeface="微软雅黑" panose="020B0503020204020204" pitchFamily="34" charset="-122"/>
              </a:rPr>
              <a:t>长期计划</a:t>
            </a:r>
            <a:endParaRPr lang="zh-CN" altLang="en-US" dirty="0">
              <a:latin typeface="微软雅黑" panose="020B0503020204020204" pitchFamily="34" charset="-122"/>
              <a:ea typeface="微软雅黑" panose="020B0503020204020204" pitchFamily="34" charset="-122"/>
            </a:endParaRPr>
          </a:p>
        </p:txBody>
      </p:sp>
      <p:sp>
        <p:nvSpPr>
          <p:cNvPr id="33" name="燕尾形箭头 2"/>
          <p:cNvSpPr>
            <a:spLocks noChangeArrowheads="1"/>
          </p:cNvSpPr>
          <p:nvPr/>
        </p:nvSpPr>
        <p:spPr bwMode="auto">
          <a:xfrm>
            <a:off x="1438275" y="3141740"/>
            <a:ext cx="9405938" cy="504055"/>
          </a:xfrm>
          <a:prstGeom prst="notchedRightArrow">
            <a:avLst>
              <a:gd name="adj1" fmla="val 50000"/>
              <a:gd name="adj2" fmla="val 49908"/>
            </a:avLst>
          </a:prstGeom>
          <a:gradFill>
            <a:gsLst>
              <a:gs pos="0">
                <a:schemeClr val="bg1">
                  <a:lumMod val="85000"/>
                </a:schemeClr>
              </a:gs>
              <a:gs pos="100000">
                <a:schemeClr val="bg1"/>
              </a:gs>
            </a:gsLst>
            <a:lin ang="5400000" scaled="0"/>
          </a:gradFill>
          <a:ln>
            <a:gradFill>
              <a:gsLst>
                <a:gs pos="0">
                  <a:schemeClr val="bg1"/>
                </a:gs>
                <a:gs pos="100000">
                  <a:schemeClr val="bg1">
                    <a:lumMod val="75000"/>
                  </a:schemeClr>
                </a:gs>
              </a:gsLst>
              <a:lin ang="5400000" scaled="0"/>
            </a:gradFill>
          </a:ln>
          <a:effectLst>
            <a:outerShdw blurRad="190500" dist="165100" dir="8820000" algn="ctr" rotWithShape="0">
              <a:srgbClr val="000000">
                <a:alpha val="43137"/>
              </a:srgbClr>
            </a:outerShdw>
          </a:effectLst>
        </p:spPr>
        <p:txBody>
          <a:bodyPr lIns="91431" tIns="45716" rIns="91431" bIns="45716" anchor="ctr"/>
          <a:lstStyle/>
          <a:p>
            <a:pPr algn="ctr"/>
            <a:endParaRPr lang="zh-CN" altLang="zh-CN" sz="2400">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椭圆 8"/>
          <p:cNvSpPr>
            <a:spLocks noChangeArrowheads="1"/>
          </p:cNvSpPr>
          <p:nvPr/>
        </p:nvSpPr>
        <p:spPr bwMode="auto">
          <a:xfrm>
            <a:off x="4616028" y="3105796"/>
            <a:ext cx="540000" cy="540000"/>
          </a:xfrm>
          <a:prstGeom prst="ellipse">
            <a:avLst/>
          </a:prstGeom>
          <a:solidFill>
            <a:srgbClr val="0070C0"/>
          </a:solidFill>
          <a:ln>
            <a:noFill/>
          </a:ln>
          <a:effectLst>
            <a:outerShdw blurRad="88900" dist="76200" dir="7560000" algn="ctr" rotWithShape="0">
              <a:srgbClr val="000000">
                <a:alpha val="43137"/>
              </a:srgbClr>
            </a:outerShdw>
          </a:effectLst>
        </p:spPr>
        <p:txBody>
          <a:bodyPr lIns="91431" tIns="45716" rIns="91431" bIns="45716" anchor="ctr"/>
          <a:lstStyle/>
          <a:p>
            <a:pPr algn="ctr"/>
            <a:endParaRPr lang="zh-CN" altLang="zh-CN" sz="2400">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椭圆 9"/>
          <p:cNvSpPr>
            <a:spLocks noChangeArrowheads="1"/>
          </p:cNvSpPr>
          <p:nvPr/>
        </p:nvSpPr>
        <p:spPr bwMode="auto">
          <a:xfrm>
            <a:off x="7111578" y="3105796"/>
            <a:ext cx="540000" cy="540000"/>
          </a:xfrm>
          <a:prstGeom prst="ellipse">
            <a:avLst/>
          </a:prstGeom>
          <a:solidFill>
            <a:srgbClr val="0070C0"/>
          </a:solidFill>
          <a:ln>
            <a:noFill/>
          </a:ln>
          <a:effectLst>
            <a:outerShdw blurRad="88900" dist="76200" dir="7560000" algn="ctr" rotWithShape="0">
              <a:srgbClr val="000000">
                <a:alpha val="43137"/>
              </a:srgbClr>
            </a:outerShdw>
          </a:effectLst>
        </p:spPr>
        <p:txBody>
          <a:bodyPr lIns="91431" tIns="45716" rIns="91431" bIns="45716" anchor="ctr"/>
          <a:lstStyle/>
          <a:p>
            <a:pPr algn="ctr"/>
            <a:endParaRPr lang="zh-CN" altLang="zh-CN" sz="2400">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椭圆 10"/>
          <p:cNvSpPr>
            <a:spLocks noChangeArrowheads="1"/>
          </p:cNvSpPr>
          <p:nvPr/>
        </p:nvSpPr>
        <p:spPr bwMode="auto">
          <a:xfrm>
            <a:off x="9591253" y="3105796"/>
            <a:ext cx="540000" cy="540000"/>
          </a:xfrm>
          <a:prstGeom prst="ellipse">
            <a:avLst/>
          </a:prstGeom>
          <a:solidFill>
            <a:srgbClr val="0070C0"/>
          </a:solidFill>
          <a:ln>
            <a:noFill/>
          </a:ln>
          <a:effectLst>
            <a:outerShdw blurRad="88900" dist="76200" dir="7560000" algn="ctr" rotWithShape="0">
              <a:srgbClr val="000000">
                <a:alpha val="43137"/>
              </a:srgbClr>
            </a:outerShdw>
          </a:effectLst>
        </p:spPr>
        <p:txBody>
          <a:bodyPr lIns="91431" tIns="45716" rIns="91431" bIns="45716" anchor="ctr"/>
          <a:lstStyle/>
          <a:p>
            <a:pPr algn="ctr"/>
            <a:endParaRPr lang="zh-CN" altLang="zh-CN" sz="2400">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椭圆 11"/>
          <p:cNvSpPr>
            <a:spLocks noChangeArrowheads="1"/>
          </p:cNvSpPr>
          <p:nvPr/>
        </p:nvSpPr>
        <p:spPr bwMode="auto">
          <a:xfrm>
            <a:off x="2134766" y="3105796"/>
            <a:ext cx="540000" cy="540000"/>
          </a:xfrm>
          <a:prstGeom prst="ellipse">
            <a:avLst/>
          </a:prstGeom>
          <a:solidFill>
            <a:srgbClr val="0070C0"/>
          </a:solidFill>
          <a:ln>
            <a:noFill/>
          </a:ln>
          <a:effectLst>
            <a:outerShdw blurRad="88900" dist="76200" dir="7560000" algn="ctr" rotWithShape="0">
              <a:srgbClr val="000000">
                <a:alpha val="43137"/>
              </a:srgbClr>
            </a:outerShdw>
          </a:effectLst>
        </p:spPr>
        <p:txBody>
          <a:bodyPr lIns="91431" tIns="45716" rIns="91431" bIns="45716" anchor="ctr"/>
          <a:lstStyle/>
          <a:p>
            <a:pPr algn="ctr"/>
            <a:endParaRPr lang="zh-CN" altLang="zh-CN" sz="240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8" name="组合 12"/>
          <p:cNvGrpSpPr/>
          <p:nvPr/>
        </p:nvGrpSpPr>
        <p:grpSpPr bwMode="auto">
          <a:xfrm>
            <a:off x="4318177" y="2529187"/>
            <a:ext cx="1125737" cy="492443"/>
            <a:chOff x="70648" y="280955"/>
            <a:chExt cx="885169" cy="492441"/>
          </a:xfrm>
        </p:grpSpPr>
        <p:sp>
          <p:nvSpPr>
            <p:cNvPr id="39" name="文本框 38"/>
            <p:cNvSpPr>
              <a:spLocks noChangeArrowheads="1"/>
            </p:cNvSpPr>
            <p:nvPr/>
          </p:nvSpPr>
          <p:spPr bwMode="auto">
            <a:xfrm>
              <a:off x="70648" y="280955"/>
              <a:ext cx="885169" cy="49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600" b="1" dirty="0">
                  <a:latin typeface="微软雅黑" panose="020B0503020204020204" pitchFamily="34" charset="-122"/>
                  <a:ea typeface="微软雅黑" panose="020B0503020204020204" pitchFamily="34" charset="-122"/>
                  <a:sym typeface="Arial" panose="020B0604020202020204" pitchFamily="34" charset="0"/>
                </a:rPr>
                <a:t>2016</a:t>
              </a:r>
              <a:endParaRPr lang="zh-CN" altLang="en-US" sz="2600" b="1" baseline="-3000"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4"/>
          <p:cNvGrpSpPr/>
          <p:nvPr/>
        </p:nvGrpSpPr>
        <p:grpSpPr bwMode="auto">
          <a:xfrm>
            <a:off x="1558702" y="2489176"/>
            <a:ext cx="1607326" cy="572464"/>
            <a:chOff x="54145" y="252681"/>
            <a:chExt cx="853730" cy="572093"/>
          </a:xfrm>
        </p:grpSpPr>
        <p:sp>
          <p:nvSpPr>
            <p:cNvPr id="41" name="文本框 39"/>
            <p:cNvSpPr>
              <a:spLocks noChangeArrowheads="1"/>
            </p:cNvSpPr>
            <p:nvPr/>
          </p:nvSpPr>
          <p:spPr bwMode="auto">
            <a:xfrm>
              <a:off x="54145" y="252681"/>
              <a:ext cx="853730" cy="57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2600" b="1" dirty="0">
                  <a:latin typeface="微软雅黑" panose="020B0503020204020204" pitchFamily="34" charset="-122"/>
                  <a:ea typeface="微软雅黑" panose="020B0503020204020204" pitchFamily="34" charset="-122"/>
                  <a:sym typeface="Arial" panose="020B0604020202020204" pitchFamily="34" charset="0"/>
                </a:rPr>
                <a:t>2015</a:t>
              </a:r>
              <a:endParaRPr lang="zh-CN" altLang="en-US" sz="2600" b="1" baseline="-3000"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2" name="组合 14"/>
          <p:cNvGrpSpPr/>
          <p:nvPr/>
        </p:nvGrpSpPr>
        <p:grpSpPr bwMode="auto">
          <a:xfrm>
            <a:off x="9296580" y="2529187"/>
            <a:ext cx="1142277" cy="492443"/>
            <a:chOff x="70651" y="309227"/>
            <a:chExt cx="898175" cy="492441"/>
          </a:xfrm>
        </p:grpSpPr>
        <p:sp>
          <p:nvSpPr>
            <p:cNvPr id="43" name="文本框 40"/>
            <p:cNvSpPr>
              <a:spLocks noChangeArrowheads="1"/>
            </p:cNvSpPr>
            <p:nvPr/>
          </p:nvSpPr>
          <p:spPr bwMode="auto">
            <a:xfrm>
              <a:off x="70651" y="309227"/>
              <a:ext cx="898175" cy="49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600" b="1" dirty="0">
                  <a:latin typeface="微软雅黑" panose="020B0503020204020204" pitchFamily="34" charset="-122"/>
                  <a:ea typeface="微软雅黑" panose="020B0503020204020204" pitchFamily="34" charset="-122"/>
                  <a:sym typeface="Arial" panose="020B0604020202020204" pitchFamily="34" charset="0"/>
                </a:rPr>
                <a:t>2018</a:t>
              </a:r>
              <a:endParaRPr lang="zh-CN" altLang="en-US" sz="2600" b="1" baseline="-3000"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4" name="组合 13"/>
          <p:cNvGrpSpPr/>
          <p:nvPr/>
        </p:nvGrpSpPr>
        <p:grpSpPr bwMode="auto">
          <a:xfrm>
            <a:off x="6537102" y="2489176"/>
            <a:ext cx="1607326" cy="572464"/>
            <a:chOff x="54145" y="280955"/>
            <a:chExt cx="853730" cy="572094"/>
          </a:xfrm>
        </p:grpSpPr>
        <p:sp>
          <p:nvSpPr>
            <p:cNvPr id="45" name="文本框 41"/>
            <p:cNvSpPr>
              <a:spLocks noChangeArrowheads="1"/>
            </p:cNvSpPr>
            <p:nvPr/>
          </p:nvSpPr>
          <p:spPr bwMode="auto">
            <a:xfrm>
              <a:off x="54145" y="280955"/>
              <a:ext cx="853730" cy="57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2600" b="1" dirty="0">
                  <a:latin typeface="微软雅黑" panose="020B0503020204020204" pitchFamily="34" charset="-122"/>
                  <a:ea typeface="微软雅黑" panose="020B0503020204020204" pitchFamily="34" charset="-122"/>
                  <a:sym typeface="Arial" panose="020B0604020202020204" pitchFamily="34" charset="0"/>
                </a:rPr>
                <a:t>2017</a:t>
              </a:r>
              <a:endParaRPr lang="zh-CN" altLang="en-US" sz="2600" b="1" baseline="-3000" dirty="0">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46" name="矩形 50"/>
          <p:cNvSpPr>
            <a:spLocks noChangeArrowheads="1"/>
          </p:cNvSpPr>
          <p:nvPr/>
        </p:nvSpPr>
        <p:spPr bwMode="auto">
          <a:xfrm>
            <a:off x="1695450" y="4082606"/>
            <a:ext cx="13128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2200" b="1" dirty="0">
                <a:solidFill>
                  <a:srgbClr val="005DA2"/>
                </a:solidFill>
                <a:latin typeface="微软雅黑" panose="020B0503020204020204" pitchFamily="34" charset="-122"/>
                <a:ea typeface="微软雅黑" panose="020B0503020204020204" pitchFamily="34" charset="-122"/>
                <a:sym typeface="方正兰亭黑_GBK" pitchFamily="2" charset="-122"/>
              </a:rPr>
              <a:t>添加标题</a:t>
            </a:r>
            <a:endParaRPr lang="en-US" sz="2200" b="1" dirty="0">
              <a:solidFill>
                <a:srgbClr val="005DA2"/>
              </a:solidFill>
              <a:latin typeface="微软雅黑" panose="020B0503020204020204" pitchFamily="34" charset="-122"/>
              <a:ea typeface="微软雅黑" panose="020B0503020204020204" pitchFamily="34" charset="-122"/>
              <a:sym typeface="方正兰亭黑_GBK" pitchFamily="2" charset="-122"/>
            </a:endParaRPr>
          </a:p>
        </p:txBody>
      </p:sp>
      <p:sp>
        <p:nvSpPr>
          <p:cNvPr id="47" name="矩形 47"/>
          <p:cNvSpPr>
            <a:spLocks noChangeArrowheads="1"/>
          </p:cNvSpPr>
          <p:nvPr/>
        </p:nvSpPr>
        <p:spPr bwMode="auto">
          <a:xfrm>
            <a:off x="1384300" y="4538663"/>
            <a:ext cx="19367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30000"/>
              </a:lnSpc>
            </a:pPr>
            <a:r>
              <a:rPr lang="zh-CN" altLang="en-US" sz="1400" dirty="0">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dirty="0">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1336675" y="1413570"/>
            <a:ext cx="9578975"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30000"/>
              </a:lnSpc>
            </a:pPr>
            <a:r>
              <a:rPr lang="zh-CN" altLang="en-US" sz="1400">
                <a:latin typeface="微软雅黑" panose="020B0503020204020204" pitchFamily="34" charset="-122"/>
                <a:ea typeface="微软雅黑" panose="020B0503020204020204" pitchFamily="34" charset="-122"/>
                <a:sym typeface="方正兰亭黑_GBK" pitchFamily="2" charset="-122"/>
              </a:rPr>
              <a:t>在此录入上述图表的综合描述说明，在此录入上述图表的综合描述说明。在此录入上述图表的描述说明，在此录入上述图表的描述说明，在此录入上述图表的综合描述说明，在此录入上述图表的综合描述说明。</a:t>
            </a:r>
            <a:endParaRPr lang="zh-CN" altLang="en-US">
              <a:latin typeface="微软雅黑" panose="020B0503020204020204" pitchFamily="34" charset="-122"/>
              <a:ea typeface="微软雅黑" panose="020B0503020204020204" pitchFamily="34" charset="-122"/>
            </a:endParaRPr>
          </a:p>
        </p:txBody>
      </p:sp>
      <p:sp>
        <p:nvSpPr>
          <p:cNvPr id="49" name="矩形 45"/>
          <p:cNvSpPr>
            <a:spLocks noChangeArrowheads="1"/>
          </p:cNvSpPr>
          <p:nvPr/>
        </p:nvSpPr>
        <p:spPr bwMode="auto">
          <a:xfrm>
            <a:off x="4179888" y="4082606"/>
            <a:ext cx="13128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2200" b="1">
                <a:solidFill>
                  <a:srgbClr val="005DA2"/>
                </a:solidFill>
                <a:latin typeface="微软雅黑" panose="020B0503020204020204" pitchFamily="34" charset="-122"/>
                <a:ea typeface="微软雅黑" panose="020B0503020204020204" pitchFamily="34" charset="-122"/>
                <a:sym typeface="方正兰亭黑_GBK" pitchFamily="2" charset="-122"/>
              </a:rPr>
              <a:t>添加标题</a:t>
            </a:r>
            <a:endParaRPr lang="en-US" sz="2200" b="1">
              <a:solidFill>
                <a:srgbClr val="005DA2"/>
              </a:solidFill>
              <a:latin typeface="微软雅黑" panose="020B0503020204020204" pitchFamily="34" charset="-122"/>
              <a:ea typeface="微软雅黑" panose="020B0503020204020204" pitchFamily="34" charset="-122"/>
              <a:sym typeface="方正兰亭黑_GBK" pitchFamily="2" charset="-122"/>
            </a:endParaRPr>
          </a:p>
        </p:txBody>
      </p:sp>
      <p:sp>
        <p:nvSpPr>
          <p:cNvPr id="50" name="矩形 47"/>
          <p:cNvSpPr>
            <a:spLocks noChangeArrowheads="1"/>
          </p:cNvSpPr>
          <p:nvPr/>
        </p:nvSpPr>
        <p:spPr bwMode="auto">
          <a:xfrm>
            <a:off x="3868738" y="4538663"/>
            <a:ext cx="19367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30000"/>
              </a:lnSpc>
            </a:pPr>
            <a:r>
              <a:rPr lang="zh-CN" altLang="en-US" sz="1400">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a:latin typeface="微软雅黑" panose="020B0503020204020204" pitchFamily="34" charset="-122"/>
              <a:ea typeface="微软雅黑" panose="020B0503020204020204" pitchFamily="34" charset="-122"/>
            </a:endParaRPr>
          </a:p>
        </p:txBody>
      </p:sp>
      <p:sp>
        <p:nvSpPr>
          <p:cNvPr id="51" name="矩形 47"/>
          <p:cNvSpPr>
            <a:spLocks noChangeArrowheads="1"/>
          </p:cNvSpPr>
          <p:nvPr/>
        </p:nvSpPr>
        <p:spPr bwMode="auto">
          <a:xfrm>
            <a:off x="6705600" y="4082606"/>
            <a:ext cx="13128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2200" b="1">
                <a:solidFill>
                  <a:srgbClr val="005DA2"/>
                </a:solidFill>
                <a:latin typeface="微软雅黑" panose="020B0503020204020204" pitchFamily="34" charset="-122"/>
                <a:ea typeface="微软雅黑" panose="020B0503020204020204" pitchFamily="34" charset="-122"/>
                <a:sym typeface="方正兰亭黑_GBK" pitchFamily="2" charset="-122"/>
              </a:rPr>
              <a:t>添加标题</a:t>
            </a:r>
            <a:endParaRPr lang="en-US" sz="2200" b="1">
              <a:solidFill>
                <a:srgbClr val="005DA2"/>
              </a:solidFill>
              <a:latin typeface="微软雅黑" panose="020B0503020204020204" pitchFamily="34" charset="-122"/>
              <a:ea typeface="微软雅黑" panose="020B0503020204020204" pitchFamily="34" charset="-122"/>
              <a:sym typeface="方正兰亭黑_GBK" pitchFamily="2" charset="-122"/>
            </a:endParaRPr>
          </a:p>
        </p:txBody>
      </p:sp>
      <p:sp>
        <p:nvSpPr>
          <p:cNvPr id="52" name="矩形 47"/>
          <p:cNvSpPr>
            <a:spLocks noChangeArrowheads="1"/>
          </p:cNvSpPr>
          <p:nvPr/>
        </p:nvSpPr>
        <p:spPr bwMode="auto">
          <a:xfrm>
            <a:off x="6392863" y="4538663"/>
            <a:ext cx="19367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30000"/>
              </a:lnSpc>
            </a:pPr>
            <a:r>
              <a:rPr lang="zh-CN" altLang="en-US" sz="1400">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a:latin typeface="微软雅黑" panose="020B0503020204020204" pitchFamily="34" charset="-122"/>
              <a:ea typeface="微软雅黑" panose="020B0503020204020204" pitchFamily="34" charset="-122"/>
            </a:endParaRPr>
          </a:p>
        </p:txBody>
      </p:sp>
      <p:sp>
        <p:nvSpPr>
          <p:cNvPr id="53" name="矩形 49"/>
          <p:cNvSpPr>
            <a:spLocks noChangeArrowheads="1"/>
          </p:cNvSpPr>
          <p:nvPr/>
        </p:nvSpPr>
        <p:spPr bwMode="auto">
          <a:xfrm>
            <a:off x="9099550" y="4082606"/>
            <a:ext cx="13128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2200" b="1">
                <a:solidFill>
                  <a:srgbClr val="005DA2"/>
                </a:solidFill>
                <a:latin typeface="微软雅黑" panose="020B0503020204020204" pitchFamily="34" charset="-122"/>
                <a:ea typeface="微软雅黑" panose="020B0503020204020204" pitchFamily="34" charset="-122"/>
                <a:sym typeface="方正兰亭黑_GBK" pitchFamily="2" charset="-122"/>
              </a:rPr>
              <a:t>添加标题</a:t>
            </a:r>
            <a:endParaRPr lang="en-US" sz="2200" b="1">
              <a:solidFill>
                <a:srgbClr val="005DA2"/>
              </a:solidFill>
              <a:latin typeface="微软雅黑" panose="020B0503020204020204" pitchFamily="34" charset="-122"/>
              <a:ea typeface="微软雅黑" panose="020B0503020204020204" pitchFamily="34" charset="-122"/>
              <a:sym typeface="方正兰亭黑_GBK" pitchFamily="2" charset="-122"/>
            </a:endParaRPr>
          </a:p>
        </p:txBody>
      </p:sp>
      <p:sp>
        <p:nvSpPr>
          <p:cNvPr id="54" name="矩形 47"/>
          <p:cNvSpPr>
            <a:spLocks noChangeArrowheads="1"/>
          </p:cNvSpPr>
          <p:nvPr/>
        </p:nvSpPr>
        <p:spPr bwMode="auto">
          <a:xfrm>
            <a:off x="8786813" y="4538663"/>
            <a:ext cx="19367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30000"/>
              </a:lnSpc>
            </a:pPr>
            <a:r>
              <a:rPr lang="zh-CN" altLang="en-US" sz="1400">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a:latin typeface="微软雅黑" panose="020B0503020204020204" pitchFamily="34" charset="-122"/>
              <a:ea typeface="微软雅黑" panose="020B0503020204020204" pitchFamily="34" charset="-122"/>
            </a:endParaRPr>
          </a:p>
        </p:txBody>
      </p:sp>
      <p:sp>
        <p:nvSpPr>
          <p:cNvPr id="25" name="TextBox 24"/>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randombar(horizontal)">
                                      <p:cBhvr>
                                        <p:cTn id="20" dur="500"/>
                                        <p:tgtEl>
                                          <p:spTgt spid="46"/>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randombar(horizontal)">
                                      <p:cBhvr>
                                        <p:cTn id="24" dur="500"/>
                                        <p:tgtEl>
                                          <p:spTgt spid="47"/>
                                        </p:tgtEl>
                                      </p:cBhvr>
                                    </p:animEffect>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0-#ppt_w/2"/>
                                          </p:val>
                                        </p:tav>
                                        <p:tav tm="100000">
                                          <p:val>
                                            <p:strVal val="#ppt_x"/>
                                          </p:val>
                                        </p:tav>
                                      </p:tavLst>
                                    </p:anim>
                                    <p:anim calcmode="lin" valueType="num">
                                      <p:cBhvr additive="base">
                                        <p:cTn id="29" dur="500" fill="hold"/>
                                        <p:tgtEl>
                                          <p:spTgt spid="38"/>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par>
                          <p:cTn id="34" fill="hold">
                            <p:stCondLst>
                              <p:cond delay="3500"/>
                            </p:stCondLst>
                            <p:childTnLst>
                              <p:par>
                                <p:cTn id="35" presetID="14" presetClass="entr" presetSubtype="1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randombar(horizontal)">
                                      <p:cBhvr>
                                        <p:cTn id="37" dur="500"/>
                                        <p:tgtEl>
                                          <p:spTgt spid="49"/>
                                        </p:tgtEl>
                                      </p:cBhvr>
                                    </p:animEffect>
                                  </p:childTnLst>
                                </p:cTn>
                              </p:par>
                            </p:childTnLst>
                          </p:cTn>
                        </p:par>
                        <p:par>
                          <p:cTn id="38" fill="hold">
                            <p:stCondLst>
                              <p:cond delay="4000"/>
                            </p:stCondLst>
                            <p:childTnLst>
                              <p:par>
                                <p:cTn id="39" presetID="14" presetClass="entr" presetSubtype="10"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randombar(horizontal)">
                                      <p:cBhvr>
                                        <p:cTn id="41" dur="500"/>
                                        <p:tgtEl>
                                          <p:spTgt spid="50"/>
                                        </p:tgtEl>
                                      </p:cBhvr>
                                    </p:animEffect>
                                  </p:childTnLst>
                                </p:cTn>
                              </p:par>
                            </p:childTnLst>
                          </p:cTn>
                        </p:par>
                        <p:par>
                          <p:cTn id="42" fill="hold">
                            <p:stCondLst>
                              <p:cond delay="4500"/>
                            </p:stCondLst>
                            <p:childTnLst>
                              <p:par>
                                <p:cTn id="43" presetID="2" presetClass="entr" presetSubtype="8"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fill="hold"/>
                                        <p:tgtEl>
                                          <p:spTgt spid="44"/>
                                        </p:tgtEl>
                                        <p:attrNameLst>
                                          <p:attrName>ppt_x</p:attrName>
                                        </p:attrNameLst>
                                      </p:cBhvr>
                                      <p:tavLst>
                                        <p:tav tm="0">
                                          <p:val>
                                            <p:strVal val="0-#ppt_w/2"/>
                                          </p:val>
                                        </p:tav>
                                        <p:tav tm="100000">
                                          <p:val>
                                            <p:strVal val="#ppt_x"/>
                                          </p:val>
                                        </p:tav>
                                      </p:tavLst>
                                    </p:anim>
                                    <p:anim calcmode="lin" valueType="num">
                                      <p:cBhvr additive="base">
                                        <p:cTn id="46" dur="500" fill="hold"/>
                                        <p:tgtEl>
                                          <p:spTgt spid="44"/>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childTnLst>
                          </p:cTn>
                        </p:par>
                        <p:par>
                          <p:cTn id="51" fill="hold">
                            <p:stCondLst>
                              <p:cond delay="5500"/>
                            </p:stCondLst>
                            <p:childTnLst>
                              <p:par>
                                <p:cTn id="52" presetID="14" presetClass="entr" presetSubtype="1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randombar(horizontal)">
                                      <p:cBhvr>
                                        <p:cTn id="54" dur="500"/>
                                        <p:tgtEl>
                                          <p:spTgt spid="51"/>
                                        </p:tgtEl>
                                      </p:cBhvr>
                                    </p:animEffect>
                                  </p:childTnLst>
                                </p:cTn>
                              </p:par>
                            </p:childTnLst>
                          </p:cTn>
                        </p:par>
                        <p:par>
                          <p:cTn id="55" fill="hold">
                            <p:stCondLst>
                              <p:cond delay="6000"/>
                            </p:stCondLst>
                            <p:childTnLst>
                              <p:par>
                                <p:cTn id="56" presetID="14" presetClass="entr" presetSubtype="10"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randombar(horizontal)">
                                      <p:cBhvr>
                                        <p:cTn id="58" dur="500"/>
                                        <p:tgtEl>
                                          <p:spTgt spid="52"/>
                                        </p:tgtEl>
                                      </p:cBhvr>
                                    </p:animEffect>
                                  </p:childTnLst>
                                </p:cTn>
                              </p:par>
                            </p:childTnLst>
                          </p:cTn>
                        </p:par>
                        <p:par>
                          <p:cTn id="59" fill="hold">
                            <p:stCondLst>
                              <p:cond delay="6500"/>
                            </p:stCondLst>
                            <p:childTnLst>
                              <p:par>
                                <p:cTn id="60" presetID="2" presetClass="entr" presetSubtype="8" fill="hold"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0-#ppt_w/2"/>
                                          </p:val>
                                        </p:tav>
                                        <p:tav tm="100000">
                                          <p:val>
                                            <p:strVal val="#ppt_x"/>
                                          </p:val>
                                        </p:tav>
                                      </p:tavLst>
                                    </p:anim>
                                    <p:anim calcmode="lin" valueType="num">
                                      <p:cBhvr additive="base">
                                        <p:cTn id="63" dur="500" fill="hold"/>
                                        <p:tgtEl>
                                          <p:spTgt spid="42"/>
                                        </p:tgtEl>
                                        <p:attrNameLst>
                                          <p:attrName>ppt_y</p:attrName>
                                        </p:attrNameLst>
                                      </p:cBhvr>
                                      <p:tavLst>
                                        <p:tav tm="0">
                                          <p:val>
                                            <p:strVal val="#ppt_y"/>
                                          </p:val>
                                        </p:tav>
                                        <p:tav tm="100000">
                                          <p:val>
                                            <p:strVal val="#ppt_y"/>
                                          </p:val>
                                        </p:tav>
                                      </p:tavLst>
                                    </p:anim>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childTnLst>
                          </p:cTn>
                        </p:par>
                        <p:par>
                          <p:cTn id="68" fill="hold">
                            <p:stCondLst>
                              <p:cond delay="7500"/>
                            </p:stCondLst>
                            <p:childTnLst>
                              <p:par>
                                <p:cTn id="69" presetID="14" presetClass="entr" presetSubtype="10"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par>
                          <p:cTn id="72" fill="hold">
                            <p:stCondLst>
                              <p:cond delay="8000"/>
                            </p:stCondLst>
                            <p:childTnLst>
                              <p:par>
                                <p:cTn id="73" presetID="14" presetClass="entr" presetSubtype="10" fill="hold" grpId="0" nodeType="after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randombar(horizontal)">
                                      <p:cBhvr>
                                        <p:cTn id="75" dur="500"/>
                                        <p:tgtEl>
                                          <p:spTgt spid="54"/>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barn(inVertical)">
                                      <p:cBhvr>
                                        <p:cTn id="80" dur="500"/>
                                        <p:tgtEl>
                                          <p:spTgt spid="48"/>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46" grpId="0"/>
      <p:bldP spid="47" grpId="0"/>
      <p:bldP spid="48" grpId="0"/>
      <p:bldP spid="49" grpId="0"/>
      <p:bldP spid="50" grpId="0"/>
      <p:bldP spid="51" grpId="0"/>
      <p:bldP spid="52" grpId="0"/>
      <p:bldP spid="53" grpId="0"/>
      <p:bldP spid="5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4751233" y="634237"/>
            <a:ext cx="2687949" cy="416655"/>
          </a:xfrm>
          <a:prstGeom prst="rect">
            <a:avLst/>
          </a:prstGeom>
          <a:noFill/>
        </p:spPr>
        <p:txBody>
          <a:bodyPr wrap="square" lIns="0" tIns="0" rIns="0" bIns="0" rtlCol="0">
            <a:spAutoFit/>
          </a:bodyPr>
          <a:lstStyle/>
          <a:p>
            <a:pPr algn="ctr"/>
            <a:r>
              <a:rPr lang="zh-CN" altLang="en-US" sz="2700" b="1" dirty="0">
                <a:latin typeface="微软雅黑" panose="020B0503020204020204" pitchFamily="34" charset="-122"/>
                <a:ea typeface="微软雅黑" panose="020B0503020204020204" pitchFamily="34" charset="-122"/>
              </a:rPr>
              <a:t>长期计划</a:t>
            </a:r>
            <a:endParaRPr lang="zh-CN" altLang="en-US" sz="1300" dirty="0">
              <a:latin typeface="微软雅黑" panose="020B0503020204020204" pitchFamily="34" charset="-122"/>
              <a:ea typeface="微软雅黑" panose="020B0503020204020204" pitchFamily="34" charset="-122"/>
            </a:endParaRPr>
          </a:p>
        </p:txBody>
      </p:sp>
      <p:sp>
        <p:nvSpPr>
          <p:cNvPr id="55" name="燕尾形 54"/>
          <p:cNvSpPr/>
          <p:nvPr/>
        </p:nvSpPr>
        <p:spPr>
          <a:xfrm>
            <a:off x="1199300" y="3308098"/>
            <a:ext cx="1089189" cy="1183905"/>
          </a:xfrm>
          <a:prstGeom prst="chevron">
            <a:avLst>
              <a:gd name="adj" fmla="val 544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algn="ctr" defTabSz="1219200" fontAlgn="auto">
              <a:spcBef>
                <a:spcPts val="0"/>
              </a:spcBef>
              <a:spcAft>
                <a:spcPts val="0"/>
              </a:spcAft>
              <a:defRPr/>
            </a:pPr>
            <a:endParaRPr lang="zh-CN" altLang="en-US" sz="3300">
              <a:latin typeface="微软雅黑" panose="020B0503020204020204" pitchFamily="34" charset="-122"/>
              <a:ea typeface="微软雅黑" panose="020B0503020204020204" pitchFamily="34" charset="-122"/>
            </a:endParaRPr>
          </a:p>
        </p:txBody>
      </p:sp>
      <p:sp>
        <p:nvSpPr>
          <p:cNvPr id="63" name="燕尾形 62"/>
          <p:cNvSpPr/>
          <p:nvPr/>
        </p:nvSpPr>
        <p:spPr>
          <a:xfrm>
            <a:off x="2159282" y="3308098"/>
            <a:ext cx="1090814" cy="1183905"/>
          </a:xfrm>
          <a:prstGeom prst="chevron">
            <a:avLst>
              <a:gd name="adj" fmla="val 544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algn="ctr" defTabSz="1219200" fontAlgn="auto">
              <a:spcBef>
                <a:spcPts val="0"/>
              </a:spcBef>
              <a:spcAft>
                <a:spcPts val="0"/>
              </a:spcAft>
              <a:defRPr/>
            </a:pPr>
            <a:endParaRPr lang="zh-CN" altLang="en-US" sz="3300">
              <a:latin typeface="微软雅黑" panose="020B0503020204020204" pitchFamily="34" charset="-122"/>
              <a:ea typeface="微软雅黑" panose="020B0503020204020204" pitchFamily="34" charset="-122"/>
            </a:endParaRPr>
          </a:p>
        </p:txBody>
      </p:sp>
      <p:sp>
        <p:nvSpPr>
          <p:cNvPr id="64" name="燕尾形 63"/>
          <p:cNvSpPr/>
          <p:nvPr/>
        </p:nvSpPr>
        <p:spPr>
          <a:xfrm>
            <a:off x="3119264" y="3308098"/>
            <a:ext cx="1090814" cy="1183905"/>
          </a:xfrm>
          <a:prstGeom prst="chevron">
            <a:avLst>
              <a:gd name="adj" fmla="val 544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algn="ctr" defTabSz="1219200" fontAlgn="auto">
              <a:spcBef>
                <a:spcPts val="0"/>
              </a:spcBef>
              <a:spcAft>
                <a:spcPts val="0"/>
              </a:spcAft>
              <a:defRPr/>
            </a:pPr>
            <a:endParaRPr lang="zh-CN" altLang="en-US" sz="3300">
              <a:latin typeface="微软雅黑" panose="020B0503020204020204" pitchFamily="34" charset="-122"/>
              <a:ea typeface="微软雅黑" panose="020B0503020204020204" pitchFamily="34" charset="-122"/>
            </a:endParaRPr>
          </a:p>
        </p:txBody>
      </p:sp>
      <p:sp>
        <p:nvSpPr>
          <p:cNvPr id="65" name="燕尾形 64"/>
          <p:cNvSpPr/>
          <p:nvPr/>
        </p:nvSpPr>
        <p:spPr>
          <a:xfrm>
            <a:off x="4044411" y="3308098"/>
            <a:ext cx="1090814" cy="1183905"/>
          </a:xfrm>
          <a:prstGeom prst="chevron">
            <a:avLst>
              <a:gd name="adj" fmla="val 544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algn="ctr" defTabSz="1219200" fontAlgn="auto">
              <a:spcBef>
                <a:spcPts val="0"/>
              </a:spcBef>
              <a:spcAft>
                <a:spcPts val="0"/>
              </a:spcAft>
              <a:defRPr/>
            </a:pPr>
            <a:endParaRPr lang="zh-CN" altLang="en-US" sz="3300">
              <a:latin typeface="微软雅黑" panose="020B0503020204020204" pitchFamily="34" charset="-122"/>
              <a:ea typeface="微软雅黑" panose="020B0503020204020204" pitchFamily="34" charset="-122"/>
            </a:endParaRPr>
          </a:p>
        </p:txBody>
      </p:sp>
      <p:cxnSp>
        <p:nvCxnSpPr>
          <p:cNvPr id="66" name="直接连接符 65"/>
          <p:cNvCxnSpPr/>
          <p:nvPr/>
        </p:nvCxnSpPr>
        <p:spPr>
          <a:xfrm>
            <a:off x="7919172" y="1192373"/>
            <a:ext cx="0" cy="526648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407258" y="2744273"/>
            <a:ext cx="0" cy="551122"/>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1487294" y="2085334"/>
            <a:ext cx="0" cy="121429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flipV="1">
            <a:off x="4367240" y="4472868"/>
            <a:ext cx="38752" cy="126171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2351278" y="4472865"/>
            <a:ext cx="0" cy="49345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71" name="五边形 70"/>
          <p:cNvSpPr/>
          <p:nvPr/>
        </p:nvSpPr>
        <p:spPr>
          <a:xfrm>
            <a:off x="-48676" y="3298208"/>
            <a:ext cx="7871849" cy="1190585"/>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121905" tIns="60953" rIns="121905" bIns="60953" anchor="ctr"/>
          <a:lstStyle/>
          <a:p>
            <a:pPr algn="ctr" defTabSz="1219200" fontAlgn="auto">
              <a:spcBef>
                <a:spcPts val="0"/>
              </a:spcBef>
              <a:spcAft>
                <a:spcPts val="0"/>
              </a:spcAft>
              <a:defRPr/>
            </a:pPr>
            <a:endParaRPr lang="zh-CN" altLang="en-US" sz="3300"/>
          </a:p>
        </p:txBody>
      </p:sp>
      <p:sp>
        <p:nvSpPr>
          <p:cNvPr id="72" name="TextBox 71"/>
          <p:cNvSpPr txBox="1"/>
          <p:nvPr/>
        </p:nvSpPr>
        <p:spPr>
          <a:xfrm>
            <a:off x="8303164" y="2409748"/>
            <a:ext cx="3177636" cy="3031595"/>
          </a:xfrm>
          <a:prstGeom prst="rect">
            <a:avLst/>
          </a:prstGeom>
          <a:noFill/>
        </p:spPr>
        <p:txBody>
          <a:bodyPr wrap="square" lIns="121917" tIns="60958" rIns="121917" bIns="60958" rtlCol="0">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rPr>
              <a:t>      点击输入简要文字内容，文字内容需概括精炼，不用多余的文字修饰，言简意赅的说明该项内容。点击输入简要文字内容，文字内容需概括精炼，不用多余的文字修饰，言简意赅的说明该项内容。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rPr>
              <a:t>       点击输入简要文字内容，文字内容需概括精炼，不用多余的文字修饰，言简意赅的说明该项内容。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73" name="组合 72"/>
          <p:cNvGrpSpPr/>
          <p:nvPr/>
        </p:nvGrpSpPr>
        <p:grpSpPr>
          <a:xfrm>
            <a:off x="1199300" y="1492948"/>
            <a:ext cx="3103451" cy="592386"/>
            <a:chOff x="814328" y="3219334"/>
            <a:chExt cx="2266827" cy="432536"/>
          </a:xfrm>
        </p:grpSpPr>
        <p:grpSp>
          <p:nvGrpSpPr>
            <p:cNvPr id="74" name="组合 73"/>
            <p:cNvGrpSpPr/>
            <p:nvPr/>
          </p:nvGrpSpPr>
          <p:grpSpPr>
            <a:xfrm>
              <a:off x="814328" y="3219334"/>
              <a:ext cx="2266827" cy="432536"/>
              <a:chOff x="2173927" y="3285519"/>
              <a:chExt cx="2876394" cy="548848"/>
            </a:xfrm>
          </p:grpSpPr>
          <p:grpSp>
            <p:nvGrpSpPr>
              <p:cNvPr id="76" name="组合 75"/>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78" name="圆角矩形 77"/>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9" name="圆角矩形 78"/>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77" name="椭圆 76"/>
              <p:cNvSpPr/>
              <p:nvPr/>
            </p:nvSpPr>
            <p:spPr>
              <a:xfrm>
                <a:off x="2270357" y="3351544"/>
                <a:ext cx="394740" cy="394741"/>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75" name="TextBox 74"/>
            <p:cNvSpPr txBox="1"/>
            <p:nvPr/>
          </p:nvSpPr>
          <p:spPr>
            <a:xfrm>
              <a:off x="1139540" y="3319207"/>
              <a:ext cx="192667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700" dirty="0">
                  <a:solidFill>
                    <a:schemeClr val="tx1">
                      <a:lumMod val="65000"/>
                      <a:lumOff val="35000"/>
                    </a:schemeClr>
                  </a:solidFill>
                </a:rPr>
                <a:t>添加文本内容</a:t>
              </a:r>
              <a:endParaRPr lang="zh-CN" altLang="en-US" sz="1700" dirty="0">
                <a:solidFill>
                  <a:schemeClr val="accent2"/>
                </a:solidFill>
              </a:endParaRPr>
            </a:p>
          </p:txBody>
        </p:sp>
      </p:grpSp>
      <p:grpSp>
        <p:nvGrpSpPr>
          <p:cNvPr id="80" name="组合 79"/>
          <p:cNvGrpSpPr/>
          <p:nvPr/>
        </p:nvGrpSpPr>
        <p:grpSpPr>
          <a:xfrm>
            <a:off x="2063284" y="4966321"/>
            <a:ext cx="3103451" cy="592386"/>
            <a:chOff x="814325" y="3219334"/>
            <a:chExt cx="2266826" cy="432536"/>
          </a:xfrm>
        </p:grpSpPr>
        <p:grpSp>
          <p:nvGrpSpPr>
            <p:cNvPr id="81" name="组合 80"/>
            <p:cNvGrpSpPr/>
            <p:nvPr/>
          </p:nvGrpSpPr>
          <p:grpSpPr>
            <a:xfrm>
              <a:off x="814325" y="3219334"/>
              <a:ext cx="2266826" cy="432536"/>
              <a:chOff x="2173923" y="3285519"/>
              <a:chExt cx="2876392" cy="548848"/>
            </a:xfrm>
          </p:grpSpPr>
          <p:grpSp>
            <p:nvGrpSpPr>
              <p:cNvPr id="83" name="组合 82"/>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85" name="圆角矩形 84"/>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6" name="圆角矩形 85"/>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84" name="椭圆 83"/>
              <p:cNvSpPr/>
              <p:nvPr/>
            </p:nvSpPr>
            <p:spPr>
              <a:xfrm>
                <a:off x="2288027" y="3372244"/>
                <a:ext cx="392760" cy="392761"/>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82" name="TextBox 81"/>
            <p:cNvSpPr txBox="1"/>
            <p:nvPr/>
          </p:nvSpPr>
          <p:spPr>
            <a:xfrm>
              <a:off x="1249617" y="3331792"/>
              <a:ext cx="1808518"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700" dirty="0">
                  <a:solidFill>
                    <a:schemeClr val="tx1">
                      <a:lumMod val="65000"/>
                      <a:lumOff val="35000"/>
                    </a:schemeClr>
                  </a:solidFill>
                </a:rPr>
                <a:t>添加文本内容</a:t>
              </a:r>
              <a:endParaRPr lang="zh-CN" altLang="en-US" sz="1700" dirty="0">
                <a:solidFill>
                  <a:schemeClr val="accent2"/>
                </a:solidFill>
              </a:endParaRPr>
            </a:p>
          </p:txBody>
        </p:sp>
      </p:grpSp>
      <p:grpSp>
        <p:nvGrpSpPr>
          <p:cNvPr id="87" name="组合 86"/>
          <p:cNvGrpSpPr/>
          <p:nvPr/>
        </p:nvGrpSpPr>
        <p:grpSpPr>
          <a:xfrm>
            <a:off x="3059927" y="2165178"/>
            <a:ext cx="3103451" cy="592386"/>
            <a:chOff x="814328" y="3219334"/>
            <a:chExt cx="2266829" cy="432536"/>
          </a:xfrm>
        </p:grpSpPr>
        <p:grpSp>
          <p:nvGrpSpPr>
            <p:cNvPr id="88" name="组合 87"/>
            <p:cNvGrpSpPr/>
            <p:nvPr/>
          </p:nvGrpSpPr>
          <p:grpSpPr>
            <a:xfrm>
              <a:off x="814328" y="3219334"/>
              <a:ext cx="2266829" cy="432536"/>
              <a:chOff x="2173927" y="3285519"/>
              <a:chExt cx="2876396" cy="548848"/>
            </a:xfrm>
          </p:grpSpPr>
          <p:grpSp>
            <p:nvGrpSpPr>
              <p:cNvPr id="90" name="组合 89"/>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92" name="圆角矩形 91"/>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3" name="圆角矩形 92"/>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91" name="椭圆 90"/>
              <p:cNvSpPr/>
              <p:nvPr/>
            </p:nvSpPr>
            <p:spPr>
              <a:xfrm>
                <a:off x="2307129" y="3376773"/>
                <a:ext cx="392761" cy="392761"/>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89" name="TextBox 88"/>
            <p:cNvSpPr txBox="1"/>
            <p:nvPr/>
          </p:nvSpPr>
          <p:spPr>
            <a:xfrm>
              <a:off x="1183671" y="3331792"/>
              <a:ext cx="184769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700" dirty="0">
                  <a:solidFill>
                    <a:schemeClr val="tx1">
                      <a:lumMod val="65000"/>
                      <a:lumOff val="35000"/>
                    </a:schemeClr>
                  </a:solidFill>
                </a:rPr>
                <a:t>添加文本内容</a:t>
              </a:r>
              <a:endParaRPr lang="zh-CN" altLang="en-US" sz="1700" dirty="0">
                <a:solidFill>
                  <a:schemeClr val="accent2"/>
                </a:solidFill>
              </a:endParaRPr>
            </a:p>
          </p:txBody>
        </p:sp>
      </p:grpSp>
      <p:grpSp>
        <p:nvGrpSpPr>
          <p:cNvPr id="94" name="组合 93"/>
          <p:cNvGrpSpPr/>
          <p:nvPr/>
        </p:nvGrpSpPr>
        <p:grpSpPr>
          <a:xfrm>
            <a:off x="4079245" y="5734584"/>
            <a:ext cx="3103451" cy="592386"/>
            <a:chOff x="814328" y="3219334"/>
            <a:chExt cx="2266828" cy="432536"/>
          </a:xfrm>
        </p:grpSpPr>
        <p:grpSp>
          <p:nvGrpSpPr>
            <p:cNvPr id="95" name="组合 94"/>
            <p:cNvGrpSpPr/>
            <p:nvPr/>
          </p:nvGrpSpPr>
          <p:grpSpPr>
            <a:xfrm>
              <a:off x="814328" y="3219334"/>
              <a:ext cx="2266828" cy="432536"/>
              <a:chOff x="2173927" y="3285519"/>
              <a:chExt cx="2876395" cy="548848"/>
            </a:xfrm>
          </p:grpSpPr>
          <p:grpSp>
            <p:nvGrpSpPr>
              <p:cNvPr id="97" name="组合 96"/>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99" name="圆角矩形 98"/>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0" name="圆角矩形 99"/>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98" name="椭圆 97"/>
              <p:cNvSpPr/>
              <p:nvPr/>
            </p:nvSpPr>
            <p:spPr>
              <a:xfrm>
                <a:off x="2280388" y="3389371"/>
                <a:ext cx="392761" cy="392761"/>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96" name="TextBox 95"/>
            <p:cNvSpPr txBox="1"/>
            <p:nvPr/>
          </p:nvSpPr>
          <p:spPr>
            <a:xfrm>
              <a:off x="1085352" y="3345963"/>
              <a:ext cx="1926671"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700" dirty="0">
                  <a:solidFill>
                    <a:schemeClr val="tx1">
                      <a:lumMod val="65000"/>
                      <a:lumOff val="35000"/>
                    </a:schemeClr>
                  </a:solidFill>
                </a:rPr>
                <a:t>添加文本内容</a:t>
              </a:r>
              <a:endParaRPr lang="zh-CN" altLang="en-US" sz="1700" dirty="0">
                <a:solidFill>
                  <a:schemeClr val="accent2"/>
                </a:solidFill>
              </a:endParaRPr>
            </a:p>
          </p:txBody>
        </p:sp>
      </p:grpSp>
      <p:grpSp>
        <p:nvGrpSpPr>
          <p:cNvPr id="101" name="组合 100"/>
          <p:cNvGrpSpPr>
            <a:grpSpLocks noChangeAspect="1"/>
          </p:cNvGrpSpPr>
          <p:nvPr/>
        </p:nvGrpSpPr>
        <p:grpSpPr>
          <a:xfrm>
            <a:off x="5039228" y="2744274"/>
            <a:ext cx="2264906" cy="2161576"/>
            <a:chOff x="3197225" y="3458369"/>
            <a:chExt cx="533400" cy="487363"/>
          </a:xfrm>
          <a:solidFill>
            <a:schemeClr val="tx1"/>
          </a:solidFill>
        </p:grpSpPr>
        <p:sp>
          <p:nvSpPr>
            <p:cNvPr id="102"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3300">
                <a:latin typeface="微软雅黑" panose="020B0503020204020204" pitchFamily="34" charset="-122"/>
                <a:ea typeface="微软雅黑" panose="020B0503020204020204" pitchFamily="34" charset="-122"/>
              </a:endParaRPr>
            </a:p>
          </p:txBody>
        </p:sp>
        <p:sp>
          <p:nvSpPr>
            <p:cNvPr id="103"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3300">
                <a:latin typeface="微软雅黑" panose="020B0503020204020204" pitchFamily="34" charset="-122"/>
                <a:ea typeface="微软雅黑" panose="020B0503020204020204" pitchFamily="34" charset="-122"/>
              </a:endParaRPr>
            </a:p>
          </p:txBody>
        </p:sp>
      </p:grpSp>
      <p:sp>
        <p:nvSpPr>
          <p:cNvPr id="104" name="矩形 103"/>
          <p:cNvSpPr/>
          <p:nvPr/>
        </p:nvSpPr>
        <p:spPr>
          <a:xfrm>
            <a:off x="8303164" y="1708017"/>
            <a:ext cx="2492990" cy="553998"/>
          </a:xfrm>
          <a:prstGeom prst="rect">
            <a:avLst/>
          </a:prstGeom>
        </p:spPr>
        <p:txBody>
          <a:bodyPr wrap="none">
            <a:spAutoFit/>
          </a:bodyPr>
          <a:lstStyle/>
          <a:p>
            <a:r>
              <a:rPr lang="zh-CN" altLang="en-US" sz="3000" b="1" dirty="0">
                <a:latin typeface="微软雅黑" panose="020B0503020204020204" pitchFamily="34" charset="-122"/>
                <a:ea typeface="微软雅黑" panose="020B0503020204020204" pitchFamily="34" charset="-122"/>
              </a:rPr>
              <a:t>添加标题内容</a:t>
            </a:r>
          </a:p>
        </p:txBody>
      </p:sp>
      <p:sp>
        <p:nvSpPr>
          <p:cNvPr id="105" name="TextBox 104"/>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400" fill="hold"/>
                                        <p:tgtEl>
                                          <p:spTgt spid="71"/>
                                        </p:tgtEl>
                                        <p:attrNameLst>
                                          <p:attrName>ppt_x</p:attrName>
                                        </p:attrNameLst>
                                      </p:cBhvr>
                                      <p:tavLst>
                                        <p:tav tm="0">
                                          <p:val>
                                            <p:strVal val="0-#ppt_w/2"/>
                                          </p:val>
                                        </p:tav>
                                        <p:tav tm="100000">
                                          <p:val>
                                            <p:strVal val="#ppt_x"/>
                                          </p:val>
                                        </p:tav>
                                      </p:tavLst>
                                    </p:anim>
                                    <p:anim calcmode="lin" valueType="num">
                                      <p:cBhvr additive="base">
                                        <p:cTn id="8" dur="400" fill="hold"/>
                                        <p:tgtEl>
                                          <p:spTgt spid="7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1"/>
                                        </p:tgtEl>
                                        <p:attrNameLst>
                                          <p:attrName>style.visibility</p:attrName>
                                        </p:attrNameLst>
                                      </p:cBhvr>
                                      <p:to>
                                        <p:strVal val="visible"/>
                                      </p:to>
                                    </p:set>
                                    <p:anim calcmode="lin" valueType="num">
                                      <p:cBhvr additive="base">
                                        <p:cTn id="12" dur="400" fill="hold"/>
                                        <p:tgtEl>
                                          <p:spTgt spid="101"/>
                                        </p:tgtEl>
                                        <p:attrNameLst>
                                          <p:attrName>ppt_x</p:attrName>
                                        </p:attrNameLst>
                                      </p:cBhvr>
                                      <p:tavLst>
                                        <p:tav tm="0">
                                          <p:val>
                                            <p:strVal val="0-#ppt_w/2"/>
                                          </p:val>
                                        </p:tav>
                                        <p:tav tm="100000">
                                          <p:val>
                                            <p:strVal val="#ppt_x"/>
                                          </p:val>
                                        </p:tav>
                                      </p:tavLst>
                                    </p:anim>
                                    <p:anim calcmode="lin" valueType="num">
                                      <p:cBhvr additive="base">
                                        <p:cTn id="13" dur="400" fill="hold"/>
                                        <p:tgtEl>
                                          <p:spTgt spid="10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400"/>
                                        <p:tgtEl>
                                          <p:spTgt spid="55"/>
                                        </p:tgtEl>
                                        <p:attrNameLst>
                                          <p:attrName>ppt_x</p:attrName>
                                        </p:attrNameLst>
                                      </p:cBhvr>
                                      <p:tavLst>
                                        <p:tav tm="0">
                                          <p:val>
                                            <p:strVal val="#ppt_x-#ppt_w*1.125000"/>
                                          </p:val>
                                        </p:tav>
                                        <p:tav tm="100000">
                                          <p:val>
                                            <p:strVal val="#ppt_x"/>
                                          </p:val>
                                        </p:tav>
                                      </p:tavLst>
                                    </p:anim>
                                    <p:animEffect transition="in" filter="wipe(right)">
                                      <p:cBhvr>
                                        <p:cTn id="18" dur="400"/>
                                        <p:tgtEl>
                                          <p:spTgt spid="55"/>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400"/>
                                        <p:tgtEl>
                                          <p:spTgt spid="68"/>
                                        </p:tgtEl>
                                        <p:attrNameLst>
                                          <p:attrName>ppt_y</p:attrName>
                                        </p:attrNameLst>
                                      </p:cBhvr>
                                      <p:tavLst>
                                        <p:tav tm="0">
                                          <p:val>
                                            <p:strVal val="#ppt_y+#ppt_h*1.125000"/>
                                          </p:val>
                                        </p:tav>
                                        <p:tav tm="100000">
                                          <p:val>
                                            <p:strVal val="#ppt_y"/>
                                          </p:val>
                                        </p:tav>
                                      </p:tavLst>
                                    </p:anim>
                                    <p:animEffect transition="in" filter="wipe(up)">
                                      <p:cBhvr>
                                        <p:cTn id="23" dur="400"/>
                                        <p:tgtEl>
                                          <p:spTgt spid="68"/>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p:cTn id="27" dur="500" fill="hold"/>
                                        <p:tgtEl>
                                          <p:spTgt spid="73"/>
                                        </p:tgtEl>
                                        <p:attrNameLst>
                                          <p:attrName>ppt_w</p:attrName>
                                        </p:attrNameLst>
                                      </p:cBhvr>
                                      <p:tavLst>
                                        <p:tav tm="0">
                                          <p:val>
                                            <p:fltVal val="0"/>
                                          </p:val>
                                        </p:tav>
                                        <p:tav tm="100000">
                                          <p:val>
                                            <p:strVal val="#ppt_w"/>
                                          </p:val>
                                        </p:tav>
                                      </p:tavLst>
                                    </p:anim>
                                    <p:anim calcmode="lin" valueType="num">
                                      <p:cBhvr>
                                        <p:cTn id="28" dur="500" fill="hold"/>
                                        <p:tgtEl>
                                          <p:spTgt spid="73"/>
                                        </p:tgtEl>
                                        <p:attrNameLst>
                                          <p:attrName>ppt_h</p:attrName>
                                        </p:attrNameLst>
                                      </p:cBhvr>
                                      <p:tavLst>
                                        <p:tav tm="0">
                                          <p:val>
                                            <p:fltVal val="0"/>
                                          </p:val>
                                        </p:tav>
                                        <p:tav tm="100000">
                                          <p:val>
                                            <p:strVal val="#ppt_h"/>
                                          </p:val>
                                        </p:tav>
                                      </p:tavLst>
                                    </p:anim>
                                    <p:animEffect transition="in" filter="fade">
                                      <p:cBhvr>
                                        <p:cTn id="29" dur="500"/>
                                        <p:tgtEl>
                                          <p:spTgt spid="73"/>
                                        </p:tgtEl>
                                      </p:cBhvr>
                                    </p:animEffect>
                                  </p:childTnLst>
                                </p:cTn>
                              </p:par>
                            </p:childTnLst>
                          </p:cTn>
                        </p:par>
                        <p:par>
                          <p:cTn id="30" fill="hold">
                            <p:stCondLst>
                              <p:cond delay="2500"/>
                            </p:stCondLst>
                            <p:childTnLst>
                              <p:par>
                                <p:cTn id="31" presetID="12" presetClass="entr" presetSubtype="8" fill="hold" grpId="0" nodeType="after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additive="base">
                                        <p:cTn id="33" dur="400"/>
                                        <p:tgtEl>
                                          <p:spTgt spid="63"/>
                                        </p:tgtEl>
                                        <p:attrNameLst>
                                          <p:attrName>ppt_x</p:attrName>
                                        </p:attrNameLst>
                                      </p:cBhvr>
                                      <p:tavLst>
                                        <p:tav tm="0">
                                          <p:val>
                                            <p:strVal val="#ppt_x-#ppt_w*1.125000"/>
                                          </p:val>
                                        </p:tav>
                                        <p:tav tm="100000">
                                          <p:val>
                                            <p:strVal val="#ppt_x"/>
                                          </p:val>
                                        </p:tav>
                                      </p:tavLst>
                                    </p:anim>
                                    <p:animEffect transition="in" filter="wipe(right)">
                                      <p:cBhvr>
                                        <p:cTn id="34" dur="400"/>
                                        <p:tgtEl>
                                          <p:spTgt spid="63"/>
                                        </p:tgtEl>
                                      </p:cBhvr>
                                    </p:animEffect>
                                  </p:childTnLst>
                                </p:cTn>
                              </p:par>
                            </p:childTnLst>
                          </p:cTn>
                        </p:par>
                        <p:par>
                          <p:cTn id="35" fill="hold">
                            <p:stCondLst>
                              <p:cond delay="3000"/>
                            </p:stCondLst>
                            <p:childTnLst>
                              <p:par>
                                <p:cTn id="36" presetID="12" presetClass="entr" presetSubtype="1" fill="hold" nodeType="afterEffect">
                                  <p:stCondLst>
                                    <p:cond delay="0"/>
                                  </p:stCondLst>
                                  <p:childTnLst>
                                    <p:set>
                                      <p:cBhvr>
                                        <p:cTn id="37" dur="1" fill="hold">
                                          <p:stCondLst>
                                            <p:cond delay="0"/>
                                          </p:stCondLst>
                                        </p:cTn>
                                        <p:tgtEl>
                                          <p:spTgt spid="70"/>
                                        </p:tgtEl>
                                        <p:attrNameLst>
                                          <p:attrName>style.visibility</p:attrName>
                                        </p:attrNameLst>
                                      </p:cBhvr>
                                      <p:to>
                                        <p:strVal val="visible"/>
                                      </p:to>
                                    </p:set>
                                    <p:anim calcmode="lin" valueType="num">
                                      <p:cBhvr additive="base">
                                        <p:cTn id="38" dur="400"/>
                                        <p:tgtEl>
                                          <p:spTgt spid="70"/>
                                        </p:tgtEl>
                                        <p:attrNameLst>
                                          <p:attrName>ppt_y</p:attrName>
                                        </p:attrNameLst>
                                      </p:cBhvr>
                                      <p:tavLst>
                                        <p:tav tm="0">
                                          <p:val>
                                            <p:strVal val="#ppt_y-#ppt_h*1.125000"/>
                                          </p:val>
                                        </p:tav>
                                        <p:tav tm="100000">
                                          <p:val>
                                            <p:strVal val="#ppt_y"/>
                                          </p:val>
                                        </p:tav>
                                      </p:tavLst>
                                    </p:anim>
                                    <p:animEffect transition="in" filter="wipe(down)">
                                      <p:cBhvr>
                                        <p:cTn id="39" dur="400"/>
                                        <p:tgtEl>
                                          <p:spTgt spid="70"/>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p:cTn id="43" dur="500" fill="hold"/>
                                        <p:tgtEl>
                                          <p:spTgt spid="80"/>
                                        </p:tgtEl>
                                        <p:attrNameLst>
                                          <p:attrName>ppt_w</p:attrName>
                                        </p:attrNameLst>
                                      </p:cBhvr>
                                      <p:tavLst>
                                        <p:tav tm="0">
                                          <p:val>
                                            <p:fltVal val="0"/>
                                          </p:val>
                                        </p:tav>
                                        <p:tav tm="100000">
                                          <p:val>
                                            <p:strVal val="#ppt_w"/>
                                          </p:val>
                                        </p:tav>
                                      </p:tavLst>
                                    </p:anim>
                                    <p:anim calcmode="lin" valueType="num">
                                      <p:cBhvr>
                                        <p:cTn id="44" dur="500" fill="hold"/>
                                        <p:tgtEl>
                                          <p:spTgt spid="80"/>
                                        </p:tgtEl>
                                        <p:attrNameLst>
                                          <p:attrName>ppt_h</p:attrName>
                                        </p:attrNameLst>
                                      </p:cBhvr>
                                      <p:tavLst>
                                        <p:tav tm="0">
                                          <p:val>
                                            <p:fltVal val="0"/>
                                          </p:val>
                                        </p:tav>
                                        <p:tav tm="100000">
                                          <p:val>
                                            <p:strVal val="#ppt_h"/>
                                          </p:val>
                                        </p:tav>
                                      </p:tavLst>
                                    </p:anim>
                                    <p:animEffect transition="in" filter="fade">
                                      <p:cBhvr>
                                        <p:cTn id="45" dur="500"/>
                                        <p:tgtEl>
                                          <p:spTgt spid="80"/>
                                        </p:tgtEl>
                                      </p:cBhvr>
                                    </p:animEffect>
                                  </p:childTnLst>
                                </p:cTn>
                              </p:par>
                            </p:childTnLst>
                          </p:cTn>
                        </p:par>
                        <p:par>
                          <p:cTn id="46" fill="hold">
                            <p:stCondLst>
                              <p:cond delay="4000"/>
                            </p:stCondLst>
                            <p:childTnLst>
                              <p:par>
                                <p:cTn id="47" presetID="12" presetClass="entr" presetSubtype="8" fill="hold" grpId="0" nodeType="afterEffect">
                                  <p:stCondLst>
                                    <p:cond delay="0"/>
                                  </p:stCondLst>
                                  <p:childTnLst>
                                    <p:set>
                                      <p:cBhvr>
                                        <p:cTn id="48" dur="1" fill="hold">
                                          <p:stCondLst>
                                            <p:cond delay="0"/>
                                          </p:stCondLst>
                                        </p:cTn>
                                        <p:tgtEl>
                                          <p:spTgt spid="64"/>
                                        </p:tgtEl>
                                        <p:attrNameLst>
                                          <p:attrName>style.visibility</p:attrName>
                                        </p:attrNameLst>
                                      </p:cBhvr>
                                      <p:to>
                                        <p:strVal val="visible"/>
                                      </p:to>
                                    </p:set>
                                    <p:anim calcmode="lin" valueType="num">
                                      <p:cBhvr additive="base">
                                        <p:cTn id="49" dur="400"/>
                                        <p:tgtEl>
                                          <p:spTgt spid="64"/>
                                        </p:tgtEl>
                                        <p:attrNameLst>
                                          <p:attrName>ppt_x</p:attrName>
                                        </p:attrNameLst>
                                      </p:cBhvr>
                                      <p:tavLst>
                                        <p:tav tm="0">
                                          <p:val>
                                            <p:strVal val="#ppt_x-#ppt_w*1.125000"/>
                                          </p:val>
                                        </p:tav>
                                        <p:tav tm="100000">
                                          <p:val>
                                            <p:strVal val="#ppt_x"/>
                                          </p:val>
                                        </p:tav>
                                      </p:tavLst>
                                    </p:anim>
                                    <p:animEffect transition="in" filter="wipe(right)">
                                      <p:cBhvr>
                                        <p:cTn id="50" dur="400"/>
                                        <p:tgtEl>
                                          <p:spTgt spid="64"/>
                                        </p:tgtEl>
                                      </p:cBhvr>
                                    </p:animEffect>
                                  </p:childTnLst>
                                </p:cTn>
                              </p:par>
                            </p:childTnLst>
                          </p:cTn>
                        </p:par>
                        <p:par>
                          <p:cTn id="51" fill="hold">
                            <p:stCondLst>
                              <p:cond delay="4500"/>
                            </p:stCondLst>
                            <p:childTnLst>
                              <p:par>
                                <p:cTn id="52" presetID="12" presetClass="entr" presetSubtype="4" fill="hold"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400"/>
                                        <p:tgtEl>
                                          <p:spTgt spid="67"/>
                                        </p:tgtEl>
                                        <p:attrNameLst>
                                          <p:attrName>ppt_y</p:attrName>
                                        </p:attrNameLst>
                                      </p:cBhvr>
                                      <p:tavLst>
                                        <p:tav tm="0">
                                          <p:val>
                                            <p:strVal val="#ppt_y+#ppt_h*1.125000"/>
                                          </p:val>
                                        </p:tav>
                                        <p:tav tm="100000">
                                          <p:val>
                                            <p:strVal val="#ppt_y"/>
                                          </p:val>
                                        </p:tav>
                                      </p:tavLst>
                                    </p:anim>
                                    <p:animEffect transition="in" filter="wipe(up)">
                                      <p:cBhvr>
                                        <p:cTn id="55" dur="400"/>
                                        <p:tgtEl>
                                          <p:spTgt spid="67"/>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87"/>
                                        </p:tgtEl>
                                        <p:attrNameLst>
                                          <p:attrName>style.visibility</p:attrName>
                                        </p:attrNameLst>
                                      </p:cBhvr>
                                      <p:to>
                                        <p:strVal val="visible"/>
                                      </p:to>
                                    </p:set>
                                    <p:anim calcmode="lin" valueType="num">
                                      <p:cBhvr>
                                        <p:cTn id="59" dur="500" fill="hold"/>
                                        <p:tgtEl>
                                          <p:spTgt spid="87"/>
                                        </p:tgtEl>
                                        <p:attrNameLst>
                                          <p:attrName>ppt_w</p:attrName>
                                        </p:attrNameLst>
                                      </p:cBhvr>
                                      <p:tavLst>
                                        <p:tav tm="0">
                                          <p:val>
                                            <p:fltVal val="0"/>
                                          </p:val>
                                        </p:tav>
                                        <p:tav tm="100000">
                                          <p:val>
                                            <p:strVal val="#ppt_w"/>
                                          </p:val>
                                        </p:tav>
                                      </p:tavLst>
                                    </p:anim>
                                    <p:anim calcmode="lin" valueType="num">
                                      <p:cBhvr>
                                        <p:cTn id="60" dur="500" fill="hold"/>
                                        <p:tgtEl>
                                          <p:spTgt spid="87"/>
                                        </p:tgtEl>
                                        <p:attrNameLst>
                                          <p:attrName>ppt_h</p:attrName>
                                        </p:attrNameLst>
                                      </p:cBhvr>
                                      <p:tavLst>
                                        <p:tav tm="0">
                                          <p:val>
                                            <p:fltVal val="0"/>
                                          </p:val>
                                        </p:tav>
                                        <p:tav tm="100000">
                                          <p:val>
                                            <p:strVal val="#ppt_h"/>
                                          </p:val>
                                        </p:tav>
                                      </p:tavLst>
                                    </p:anim>
                                    <p:animEffect transition="in" filter="fade">
                                      <p:cBhvr>
                                        <p:cTn id="61" dur="500"/>
                                        <p:tgtEl>
                                          <p:spTgt spid="87"/>
                                        </p:tgtEl>
                                      </p:cBhvr>
                                    </p:animEffect>
                                  </p:childTnLst>
                                </p:cTn>
                              </p:par>
                            </p:childTnLst>
                          </p:cTn>
                        </p:par>
                        <p:par>
                          <p:cTn id="62" fill="hold">
                            <p:stCondLst>
                              <p:cond delay="5500"/>
                            </p:stCondLst>
                            <p:childTnLst>
                              <p:par>
                                <p:cTn id="63" presetID="12" presetClass="entr" presetSubtype="8"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additive="base">
                                        <p:cTn id="65" dur="400"/>
                                        <p:tgtEl>
                                          <p:spTgt spid="65"/>
                                        </p:tgtEl>
                                        <p:attrNameLst>
                                          <p:attrName>ppt_x</p:attrName>
                                        </p:attrNameLst>
                                      </p:cBhvr>
                                      <p:tavLst>
                                        <p:tav tm="0">
                                          <p:val>
                                            <p:strVal val="#ppt_x-#ppt_w*1.125000"/>
                                          </p:val>
                                        </p:tav>
                                        <p:tav tm="100000">
                                          <p:val>
                                            <p:strVal val="#ppt_x"/>
                                          </p:val>
                                        </p:tav>
                                      </p:tavLst>
                                    </p:anim>
                                    <p:animEffect transition="in" filter="wipe(right)">
                                      <p:cBhvr>
                                        <p:cTn id="66" dur="400"/>
                                        <p:tgtEl>
                                          <p:spTgt spid="65"/>
                                        </p:tgtEl>
                                      </p:cBhvr>
                                    </p:animEffect>
                                  </p:childTnLst>
                                </p:cTn>
                              </p:par>
                            </p:childTnLst>
                          </p:cTn>
                        </p:par>
                        <p:par>
                          <p:cTn id="67" fill="hold">
                            <p:stCondLst>
                              <p:cond delay="6000"/>
                            </p:stCondLst>
                            <p:childTnLst>
                              <p:par>
                                <p:cTn id="68" presetID="12" presetClass="entr" presetSubtype="1" fill="hold" nodeType="afterEffect">
                                  <p:stCondLst>
                                    <p:cond delay="0"/>
                                  </p:stCondLst>
                                  <p:childTnLst>
                                    <p:set>
                                      <p:cBhvr>
                                        <p:cTn id="69" dur="1" fill="hold">
                                          <p:stCondLst>
                                            <p:cond delay="0"/>
                                          </p:stCondLst>
                                        </p:cTn>
                                        <p:tgtEl>
                                          <p:spTgt spid="69"/>
                                        </p:tgtEl>
                                        <p:attrNameLst>
                                          <p:attrName>style.visibility</p:attrName>
                                        </p:attrNameLst>
                                      </p:cBhvr>
                                      <p:to>
                                        <p:strVal val="visible"/>
                                      </p:to>
                                    </p:set>
                                    <p:anim calcmode="lin" valueType="num">
                                      <p:cBhvr additive="base">
                                        <p:cTn id="70" dur="400"/>
                                        <p:tgtEl>
                                          <p:spTgt spid="69"/>
                                        </p:tgtEl>
                                        <p:attrNameLst>
                                          <p:attrName>ppt_y</p:attrName>
                                        </p:attrNameLst>
                                      </p:cBhvr>
                                      <p:tavLst>
                                        <p:tav tm="0">
                                          <p:val>
                                            <p:strVal val="#ppt_y-#ppt_h*1.125000"/>
                                          </p:val>
                                        </p:tav>
                                        <p:tav tm="100000">
                                          <p:val>
                                            <p:strVal val="#ppt_y"/>
                                          </p:val>
                                        </p:tav>
                                      </p:tavLst>
                                    </p:anim>
                                    <p:animEffect transition="in" filter="wipe(down)">
                                      <p:cBhvr>
                                        <p:cTn id="71" dur="400"/>
                                        <p:tgtEl>
                                          <p:spTgt spid="69"/>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4"/>
                                        </p:tgtEl>
                                        <p:attrNameLst>
                                          <p:attrName>style.visibility</p:attrName>
                                        </p:attrNameLst>
                                      </p:cBhvr>
                                      <p:to>
                                        <p:strVal val="visible"/>
                                      </p:to>
                                    </p:set>
                                    <p:anim calcmode="lin" valueType="num">
                                      <p:cBhvr>
                                        <p:cTn id="75" dur="500" fill="hold"/>
                                        <p:tgtEl>
                                          <p:spTgt spid="94"/>
                                        </p:tgtEl>
                                        <p:attrNameLst>
                                          <p:attrName>ppt_w</p:attrName>
                                        </p:attrNameLst>
                                      </p:cBhvr>
                                      <p:tavLst>
                                        <p:tav tm="0">
                                          <p:val>
                                            <p:fltVal val="0"/>
                                          </p:val>
                                        </p:tav>
                                        <p:tav tm="100000">
                                          <p:val>
                                            <p:strVal val="#ppt_w"/>
                                          </p:val>
                                        </p:tav>
                                      </p:tavLst>
                                    </p:anim>
                                    <p:anim calcmode="lin" valueType="num">
                                      <p:cBhvr>
                                        <p:cTn id="76" dur="500" fill="hold"/>
                                        <p:tgtEl>
                                          <p:spTgt spid="94"/>
                                        </p:tgtEl>
                                        <p:attrNameLst>
                                          <p:attrName>ppt_h</p:attrName>
                                        </p:attrNameLst>
                                      </p:cBhvr>
                                      <p:tavLst>
                                        <p:tav tm="0">
                                          <p:val>
                                            <p:fltVal val="0"/>
                                          </p:val>
                                        </p:tav>
                                        <p:tav tm="100000">
                                          <p:val>
                                            <p:strVal val="#ppt_h"/>
                                          </p:val>
                                        </p:tav>
                                      </p:tavLst>
                                    </p:anim>
                                    <p:animEffect transition="in" filter="fade">
                                      <p:cBhvr>
                                        <p:cTn id="77" dur="500"/>
                                        <p:tgtEl>
                                          <p:spTgt spid="94"/>
                                        </p:tgtEl>
                                      </p:cBhvr>
                                    </p:animEffect>
                                  </p:childTnLst>
                                </p:cTn>
                              </p:par>
                            </p:childTnLst>
                          </p:cTn>
                        </p:par>
                        <p:par>
                          <p:cTn id="78" fill="hold">
                            <p:stCondLst>
                              <p:cond delay="7000"/>
                            </p:stCondLst>
                            <p:childTnLst>
                              <p:par>
                                <p:cTn id="79" presetID="16" presetClass="entr" presetSubtype="42" fill="hold" nodeType="after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barn(outHorizontal)">
                                      <p:cBhvr>
                                        <p:cTn id="81" dur="400"/>
                                        <p:tgtEl>
                                          <p:spTgt spid="66"/>
                                        </p:tgtEl>
                                      </p:cBhvr>
                                    </p:animEffect>
                                  </p:childTnLst>
                                </p:cTn>
                              </p:par>
                            </p:childTnLst>
                          </p:cTn>
                        </p:par>
                        <p:par>
                          <p:cTn id="82" fill="hold">
                            <p:stCondLst>
                              <p:cond delay="7500"/>
                            </p:stCondLst>
                            <p:childTnLst>
                              <p:par>
                                <p:cTn id="83" presetID="2" presetClass="entr" presetSubtype="4" fill="hold" grpId="0" nodeType="afterEffect">
                                  <p:stCondLst>
                                    <p:cond delay="0"/>
                                  </p:stCondLst>
                                  <p:childTnLst>
                                    <p:set>
                                      <p:cBhvr>
                                        <p:cTn id="84" dur="1" fill="hold">
                                          <p:stCondLst>
                                            <p:cond delay="0"/>
                                          </p:stCondLst>
                                        </p:cTn>
                                        <p:tgtEl>
                                          <p:spTgt spid="104"/>
                                        </p:tgtEl>
                                        <p:attrNameLst>
                                          <p:attrName>style.visibility</p:attrName>
                                        </p:attrNameLst>
                                      </p:cBhvr>
                                      <p:to>
                                        <p:strVal val="visible"/>
                                      </p:to>
                                    </p:set>
                                    <p:anim calcmode="lin" valueType="num">
                                      <p:cBhvr additive="base">
                                        <p:cTn id="85" dur="500" fill="hold"/>
                                        <p:tgtEl>
                                          <p:spTgt spid="104"/>
                                        </p:tgtEl>
                                        <p:attrNameLst>
                                          <p:attrName>ppt_x</p:attrName>
                                        </p:attrNameLst>
                                      </p:cBhvr>
                                      <p:tavLst>
                                        <p:tav tm="0">
                                          <p:val>
                                            <p:strVal val="#ppt_x"/>
                                          </p:val>
                                        </p:tav>
                                        <p:tav tm="100000">
                                          <p:val>
                                            <p:strVal val="#ppt_x"/>
                                          </p:val>
                                        </p:tav>
                                      </p:tavLst>
                                    </p:anim>
                                    <p:anim calcmode="lin" valueType="num">
                                      <p:cBhvr additive="base">
                                        <p:cTn id="86" dur="500" fill="hold"/>
                                        <p:tgtEl>
                                          <p:spTgt spid="104"/>
                                        </p:tgtEl>
                                        <p:attrNameLst>
                                          <p:attrName>ppt_y</p:attrName>
                                        </p:attrNameLst>
                                      </p:cBhvr>
                                      <p:tavLst>
                                        <p:tav tm="0">
                                          <p:val>
                                            <p:strVal val="1+#ppt_h/2"/>
                                          </p:val>
                                        </p:tav>
                                        <p:tav tm="100000">
                                          <p:val>
                                            <p:strVal val="#ppt_y"/>
                                          </p:val>
                                        </p:tav>
                                      </p:tavLst>
                                    </p:anim>
                                  </p:childTnLst>
                                </p:cTn>
                              </p:par>
                            </p:childTnLst>
                          </p:cTn>
                        </p:par>
                        <p:par>
                          <p:cTn id="87" fill="hold">
                            <p:stCondLst>
                              <p:cond delay="8000"/>
                            </p:stCondLst>
                            <p:childTnLst>
                              <p:par>
                                <p:cTn id="88" presetID="22" presetClass="entr" presetSubtype="8" fill="hold" grpId="0" nodeType="afterEffect">
                                  <p:stCondLst>
                                    <p:cond delay="0"/>
                                  </p:stCondLst>
                                  <p:iterate type="lt">
                                    <p:tmPct val="30000"/>
                                  </p:iterate>
                                  <p:childTnLst>
                                    <p:set>
                                      <p:cBhvr>
                                        <p:cTn id="89" dur="1" fill="hold">
                                          <p:stCondLst>
                                            <p:cond delay="0"/>
                                          </p:stCondLst>
                                        </p:cTn>
                                        <p:tgtEl>
                                          <p:spTgt spid="72"/>
                                        </p:tgtEl>
                                        <p:attrNameLst>
                                          <p:attrName>style.visibility</p:attrName>
                                        </p:attrNameLst>
                                      </p:cBhvr>
                                      <p:to>
                                        <p:strVal val="visible"/>
                                      </p:to>
                                    </p:set>
                                    <p:animEffect transition="in" filter="wipe(left)">
                                      <p:cBhvr>
                                        <p:cTn id="90" dur="50"/>
                                        <p:tgtEl>
                                          <p:spTgt spid="72"/>
                                        </p:tgtEl>
                                      </p:cBhvr>
                                    </p:animEffect>
                                  </p:childTnLst>
                                </p:cTn>
                              </p:par>
                              <p:par>
                                <p:cTn id="91" presetID="36" presetClass="emph" presetSubtype="0" fill="hold" grpId="1" nodeType="withEffect">
                                  <p:stCondLst>
                                    <p:cond delay="0"/>
                                  </p:stCondLst>
                                  <p:iterate type="lt">
                                    <p:tmPct val="30000"/>
                                  </p:iterate>
                                  <p:childTnLst>
                                    <p:animScale>
                                      <p:cBhvr>
                                        <p:cTn id="92" dur="25" autoRev="1" fill="hold">
                                          <p:stCondLst>
                                            <p:cond delay="0"/>
                                          </p:stCondLst>
                                        </p:cTn>
                                        <p:tgtEl>
                                          <p:spTgt spid="72"/>
                                        </p:tgtEl>
                                      </p:cBhvr>
                                      <p:to x="80000" y="100000"/>
                                    </p:animScale>
                                    <p:anim by="(#ppt_w*0.10)" calcmode="lin" valueType="num">
                                      <p:cBhvr>
                                        <p:cTn id="93" dur="25" autoRev="1" fill="hold">
                                          <p:stCondLst>
                                            <p:cond delay="0"/>
                                          </p:stCondLst>
                                        </p:cTn>
                                        <p:tgtEl>
                                          <p:spTgt spid="72"/>
                                        </p:tgtEl>
                                        <p:attrNameLst>
                                          <p:attrName>ppt_x</p:attrName>
                                        </p:attrNameLst>
                                      </p:cBhvr>
                                    </p:anim>
                                    <p:anim by="(-#ppt_w*0.10)" calcmode="lin" valueType="num">
                                      <p:cBhvr>
                                        <p:cTn id="94" dur="25" autoRev="1" fill="hold">
                                          <p:stCondLst>
                                            <p:cond delay="0"/>
                                          </p:stCondLst>
                                        </p:cTn>
                                        <p:tgtEl>
                                          <p:spTgt spid="72"/>
                                        </p:tgtEl>
                                        <p:attrNameLst>
                                          <p:attrName>ppt_y</p:attrName>
                                        </p:attrNameLst>
                                      </p:cBhvr>
                                    </p:anim>
                                    <p:animRot by="-480000">
                                      <p:cBhvr>
                                        <p:cTn id="95" dur="25" autoRev="1" fill="hold">
                                          <p:stCondLst>
                                            <p:cond delay="0"/>
                                          </p:stCondLst>
                                        </p:cTn>
                                        <p:tgtEl>
                                          <p:spTgt spid="72"/>
                                        </p:tgtEl>
                                        <p:attrNameLst>
                                          <p:attrName>r</p:attrName>
                                        </p:attrNameLst>
                                      </p:cBhvr>
                                    </p:animRot>
                                  </p:childTnLst>
                                </p:cTn>
                              </p:par>
                            </p:childTnLst>
                          </p:cTn>
                        </p:par>
                        <p:par>
                          <p:cTn id="96" fill="hold">
                            <p:stCondLst>
                              <p:cond delay="9064"/>
                            </p:stCondLst>
                            <p:childTnLst>
                              <p:par>
                                <p:cTn id="97" presetID="10"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Effect transition="in" filter="fade">
                                      <p:cBhvr>
                                        <p:cTn id="99"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3" grpId="0" animBg="1"/>
      <p:bldP spid="64" grpId="0" animBg="1"/>
      <p:bldP spid="65" grpId="0" animBg="1"/>
      <p:bldP spid="71" grpId="0" animBg="1"/>
      <p:bldP spid="72" grpId="0"/>
      <p:bldP spid="72" grpId="1"/>
      <p:bldP spid="104" grpId="0"/>
      <p:bldP spid="10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4751233" y="634237"/>
            <a:ext cx="2687949" cy="553998"/>
          </a:xfrm>
          <a:prstGeom prst="rect">
            <a:avLst/>
          </a:prstGeom>
          <a:noFill/>
        </p:spPr>
        <p:txBody>
          <a:bodyPr wrap="square" lIns="0" tIns="0" rIns="0" bIns="0" rtlCol="0">
            <a:spAutoFit/>
          </a:bodyPr>
          <a:lstStyle/>
          <a:p>
            <a:pPr algn="ctr"/>
            <a:r>
              <a:rPr lang="zh-CN" altLang="en-US" sz="3600" b="1" dirty="0">
                <a:latin typeface="微软雅黑" panose="020B0503020204020204" pitchFamily="34" charset="-122"/>
                <a:ea typeface="微软雅黑" panose="020B0503020204020204" pitchFamily="34" charset="-122"/>
              </a:rPr>
              <a:t>评估调整</a:t>
            </a:r>
            <a:endParaRPr lang="zh-CN" altLang="en-US" dirty="0">
              <a:latin typeface="微软雅黑" panose="020B0503020204020204" pitchFamily="34" charset="-122"/>
              <a:ea typeface="微软雅黑" panose="020B0503020204020204" pitchFamily="34" charset="-122"/>
            </a:endParaRPr>
          </a:p>
        </p:txBody>
      </p:sp>
      <p:sp>
        <p:nvSpPr>
          <p:cNvPr id="56" name="TextBox 55"/>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44" name="圆角矩形 43"/>
          <p:cNvSpPr/>
          <p:nvPr/>
        </p:nvSpPr>
        <p:spPr bwMode="auto">
          <a:xfrm rot="10800000">
            <a:off x="5018182" y="1649090"/>
            <a:ext cx="5895901" cy="976491"/>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5" name="圆角矩形 44"/>
          <p:cNvSpPr/>
          <p:nvPr/>
        </p:nvSpPr>
        <p:spPr bwMode="auto">
          <a:xfrm rot="10800000">
            <a:off x="5018182" y="3342370"/>
            <a:ext cx="5895901" cy="976491"/>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6" name="圆角矩形 45"/>
          <p:cNvSpPr/>
          <p:nvPr/>
        </p:nvSpPr>
        <p:spPr bwMode="auto">
          <a:xfrm rot="10800000">
            <a:off x="5018182" y="5060778"/>
            <a:ext cx="5895901" cy="976491"/>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7" name="任意多边形 8"/>
          <p:cNvSpPr/>
          <p:nvPr/>
        </p:nvSpPr>
        <p:spPr bwMode="auto">
          <a:xfrm rot="16200000">
            <a:off x="3898168" y="3055239"/>
            <a:ext cx="1231262" cy="162911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0070C0"/>
          </a:solidFill>
          <a:ln w="14288" cap="flat">
            <a:noFill/>
            <a:prstDash val="solid"/>
            <a:miter lim="800000"/>
          </a:ln>
        </p:spPr>
        <p:txBody>
          <a:bodyPr/>
          <a:lstStyle/>
          <a:p>
            <a:endParaRPr lang="zh-CN" altLang="en-US">
              <a:latin typeface="微软雅黑" panose="020B0503020204020204" pitchFamily="34" charset="-122"/>
              <a:ea typeface="微软雅黑" panose="020B0503020204020204" pitchFamily="34" charset="-122"/>
            </a:endParaRPr>
          </a:p>
        </p:txBody>
      </p:sp>
      <p:sp>
        <p:nvSpPr>
          <p:cNvPr id="48" name="Oval 53"/>
          <p:cNvSpPr>
            <a:spLocks noChangeArrowheads="1"/>
          </p:cNvSpPr>
          <p:nvPr/>
        </p:nvSpPr>
        <p:spPr bwMode="auto">
          <a:xfrm>
            <a:off x="3779845" y="3341724"/>
            <a:ext cx="1056654" cy="1056141"/>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9" name="任意多边形 15"/>
          <p:cNvSpPr/>
          <p:nvPr/>
        </p:nvSpPr>
        <p:spPr bwMode="auto">
          <a:xfrm rot="16200000">
            <a:off x="3897520" y="4734469"/>
            <a:ext cx="1232558" cy="162911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0070C0"/>
          </a:solidFill>
          <a:ln w="14288" cap="flat">
            <a:noFill/>
            <a:prstDash val="solid"/>
            <a:miter lim="800000"/>
          </a:ln>
        </p:spPr>
        <p:txBody>
          <a:bodyPr/>
          <a:lstStyle/>
          <a:p>
            <a:endParaRPr lang="zh-CN" altLang="en-US">
              <a:latin typeface="微软雅黑" panose="020B0503020204020204" pitchFamily="34" charset="-122"/>
              <a:ea typeface="微软雅黑" panose="020B0503020204020204" pitchFamily="34" charset="-122"/>
            </a:endParaRPr>
          </a:p>
        </p:txBody>
      </p:sp>
      <p:sp>
        <p:nvSpPr>
          <p:cNvPr id="50" name="Oval 53"/>
          <p:cNvSpPr>
            <a:spLocks noChangeArrowheads="1"/>
          </p:cNvSpPr>
          <p:nvPr/>
        </p:nvSpPr>
        <p:spPr bwMode="auto">
          <a:xfrm>
            <a:off x="3779845" y="5020398"/>
            <a:ext cx="1056654" cy="1057252"/>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1" name="文本框 28"/>
          <p:cNvSpPr txBox="1"/>
          <p:nvPr/>
        </p:nvSpPr>
        <p:spPr>
          <a:xfrm>
            <a:off x="3778618" y="3635435"/>
            <a:ext cx="1037612" cy="390363"/>
          </a:xfrm>
          <a:prstGeom prst="rect">
            <a:avLst/>
          </a:prstGeom>
          <a:noFill/>
        </p:spPr>
        <p:txBody>
          <a:bodyPr wrap="square">
            <a:spAutoFit/>
          </a:bodyPr>
          <a:lstStyle/>
          <a:p>
            <a:pPr algn="ctr" fontAlgn="auto">
              <a:lnSpc>
                <a:spcPct val="117000"/>
              </a:lnSpc>
              <a:spcBef>
                <a:spcPts val="0"/>
              </a:spcBef>
              <a:spcAft>
                <a:spcPts val="0"/>
              </a:spcAft>
              <a:defRPr/>
            </a:pPr>
            <a:r>
              <a:rPr lang="zh-CN" altLang="en-US" b="1" dirty="0">
                <a:solidFill>
                  <a:srgbClr val="005DA2"/>
                </a:solidFill>
                <a:latin typeface="微软雅黑" panose="020B0503020204020204" pitchFamily="34" charset="-122"/>
                <a:ea typeface="微软雅黑" panose="020B0503020204020204" pitchFamily="34" charset="-122"/>
              </a:rPr>
              <a:t>方案二</a:t>
            </a:r>
          </a:p>
        </p:txBody>
      </p:sp>
      <p:sp>
        <p:nvSpPr>
          <p:cNvPr id="52" name="文本框 30"/>
          <p:cNvSpPr txBox="1"/>
          <p:nvPr/>
        </p:nvSpPr>
        <p:spPr>
          <a:xfrm>
            <a:off x="3778618" y="5341869"/>
            <a:ext cx="1037612" cy="390363"/>
          </a:xfrm>
          <a:prstGeom prst="rect">
            <a:avLst/>
          </a:prstGeom>
          <a:noFill/>
        </p:spPr>
        <p:txBody>
          <a:bodyPr wrap="square">
            <a:spAutoFit/>
          </a:bodyPr>
          <a:lstStyle/>
          <a:p>
            <a:pPr algn="ctr" fontAlgn="auto">
              <a:lnSpc>
                <a:spcPct val="117000"/>
              </a:lnSpc>
              <a:spcBef>
                <a:spcPts val="0"/>
              </a:spcBef>
              <a:spcAft>
                <a:spcPts val="0"/>
              </a:spcAft>
              <a:defRPr/>
            </a:pPr>
            <a:r>
              <a:rPr lang="zh-CN" altLang="en-US" b="1" dirty="0">
                <a:solidFill>
                  <a:srgbClr val="005DA2"/>
                </a:solidFill>
                <a:latin typeface="微软雅黑" panose="020B0503020204020204" pitchFamily="34" charset="-122"/>
                <a:ea typeface="微软雅黑" panose="020B0503020204020204" pitchFamily="34" charset="-122"/>
              </a:rPr>
              <a:t>方案三</a:t>
            </a:r>
          </a:p>
        </p:txBody>
      </p:sp>
      <p:sp>
        <p:nvSpPr>
          <p:cNvPr id="53" name="任意多边形 8"/>
          <p:cNvSpPr/>
          <p:nvPr/>
        </p:nvSpPr>
        <p:spPr bwMode="auto">
          <a:xfrm rot="16200000">
            <a:off x="3898168" y="1349446"/>
            <a:ext cx="1231262" cy="162911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0070C0"/>
          </a:solidFill>
          <a:ln w="14288" cap="flat">
            <a:noFill/>
            <a:prstDash val="solid"/>
            <a:miter lim="800000"/>
          </a:ln>
        </p:spPr>
        <p:txBody>
          <a:bodyPr/>
          <a:lstStyle/>
          <a:p>
            <a:endParaRPr lang="zh-CN" altLang="en-US">
              <a:latin typeface="微软雅黑" panose="020B0503020204020204" pitchFamily="34" charset="-122"/>
              <a:ea typeface="微软雅黑" panose="020B0503020204020204" pitchFamily="34" charset="-122"/>
            </a:endParaRPr>
          </a:p>
        </p:txBody>
      </p:sp>
      <p:sp>
        <p:nvSpPr>
          <p:cNvPr id="54" name="Oval 53"/>
          <p:cNvSpPr>
            <a:spLocks noChangeArrowheads="1"/>
          </p:cNvSpPr>
          <p:nvPr/>
        </p:nvSpPr>
        <p:spPr bwMode="auto">
          <a:xfrm>
            <a:off x="3779845" y="1635931"/>
            <a:ext cx="1056654" cy="1056141"/>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0" name="文本框 28"/>
          <p:cNvSpPr txBox="1"/>
          <p:nvPr/>
        </p:nvSpPr>
        <p:spPr>
          <a:xfrm>
            <a:off x="3778618" y="1968819"/>
            <a:ext cx="1037612" cy="390363"/>
          </a:xfrm>
          <a:prstGeom prst="rect">
            <a:avLst/>
          </a:prstGeom>
          <a:noFill/>
        </p:spPr>
        <p:txBody>
          <a:bodyPr wrap="square">
            <a:spAutoFit/>
          </a:bodyPr>
          <a:lstStyle/>
          <a:p>
            <a:pPr algn="ctr" fontAlgn="auto">
              <a:lnSpc>
                <a:spcPct val="117000"/>
              </a:lnSpc>
              <a:spcBef>
                <a:spcPts val="0"/>
              </a:spcBef>
              <a:spcAft>
                <a:spcPts val="0"/>
              </a:spcAft>
              <a:defRPr/>
            </a:pPr>
            <a:r>
              <a:rPr lang="zh-CN" altLang="en-US" b="1" dirty="0">
                <a:solidFill>
                  <a:srgbClr val="005DA2"/>
                </a:solidFill>
                <a:latin typeface="微软雅黑" panose="020B0503020204020204" pitchFamily="34" charset="-122"/>
                <a:ea typeface="微软雅黑" panose="020B0503020204020204" pitchFamily="34" charset="-122"/>
              </a:rPr>
              <a:t>方案一</a:t>
            </a:r>
          </a:p>
        </p:txBody>
      </p:sp>
      <p:grpSp>
        <p:nvGrpSpPr>
          <p:cNvPr id="98" name="组合 12"/>
          <p:cNvGrpSpPr/>
          <p:nvPr/>
        </p:nvGrpSpPr>
        <p:grpSpPr bwMode="auto">
          <a:xfrm>
            <a:off x="983432" y="2948320"/>
            <a:ext cx="2599774" cy="1964877"/>
            <a:chOff x="2124319" y="2959375"/>
            <a:chExt cx="2331146" cy="1762708"/>
          </a:xfrm>
        </p:grpSpPr>
        <p:sp>
          <p:nvSpPr>
            <p:cNvPr id="99" name="任意多边形 8"/>
            <p:cNvSpPr/>
            <p:nvPr/>
          </p:nvSpPr>
          <p:spPr bwMode="auto">
            <a:xfrm rot="-5400000">
              <a:off x="2408538" y="2675156"/>
              <a:ext cx="1762708" cy="2331146"/>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0070C0"/>
            </a:solidFill>
            <a:ln w="14288" cap="flat">
              <a:noFill/>
              <a:prstDash val="solid"/>
              <a:miter lim="800000"/>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0" name="Oval 53"/>
            <p:cNvSpPr>
              <a:spLocks noChangeArrowheads="1"/>
            </p:cNvSpPr>
            <p:nvPr/>
          </p:nvSpPr>
          <p:spPr bwMode="auto">
            <a:xfrm>
              <a:off x="2239655" y="3084729"/>
              <a:ext cx="1512000" cy="15120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sp>
        <p:nvSpPr>
          <p:cNvPr id="101" name="Rectangle 7"/>
          <p:cNvSpPr>
            <a:spLocks noChangeArrowheads="1"/>
          </p:cNvSpPr>
          <p:nvPr/>
        </p:nvSpPr>
        <p:spPr bwMode="auto">
          <a:xfrm>
            <a:off x="1395480" y="3602044"/>
            <a:ext cx="1584177" cy="646331"/>
          </a:xfrm>
          <a:prstGeom prst="rect">
            <a:avLst/>
          </a:prstGeom>
          <a:noFill/>
          <a:ln w="9525">
            <a:noFill/>
            <a:miter lim="800000"/>
          </a:ln>
        </p:spPr>
        <p:txBody>
          <a:bodyPr wrap="square">
            <a:spAutoFit/>
          </a:bodyPr>
          <a:lstStyle/>
          <a:p>
            <a:pPr defTabSz="1219200" fontAlgn="auto">
              <a:spcBef>
                <a:spcPts val="0"/>
              </a:spcBef>
              <a:spcAft>
                <a:spcPts val="0"/>
              </a:spcAft>
              <a:defRPr/>
            </a:pPr>
            <a:r>
              <a:rPr lang="zh-CN" altLang="en-US" sz="3600" b="1" kern="0" dirty="0">
                <a:latin typeface="微软雅黑" panose="020B0503020204020204" pitchFamily="34" charset="-122"/>
                <a:ea typeface="微软雅黑" panose="020B0503020204020204" pitchFamily="34" charset="-122"/>
              </a:rPr>
              <a:t>标题</a:t>
            </a:r>
          </a:p>
        </p:txBody>
      </p:sp>
      <p:sp>
        <p:nvSpPr>
          <p:cNvPr id="102" name="圆角矩形 101"/>
          <p:cNvSpPr/>
          <p:nvPr/>
        </p:nvSpPr>
        <p:spPr>
          <a:xfrm>
            <a:off x="5440757" y="1750728"/>
            <a:ext cx="5352774" cy="773213"/>
          </a:xfrm>
          <a:prstGeom prst="roundRect">
            <a:avLst>
              <a:gd name="adj" fmla="val 10215"/>
            </a:avLst>
          </a:prstGeom>
          <a:solidFill>
            <a:srgbClr val="0070C0"/>
          </a:solidFill>
          <a:ln>
            <a:gradFill>
              <a:gsLst>
                <a:gs pos="100000">
                  <a:schemeClr val="bg1">
                    <a:lumMod val="85000"/>
                  </a:schemeClr>
                </a:gs>
                <a:gs pos="0">
                  <a:schemeClr val="bg1"/>
                </a:gs>
              </a:gsLst>
              <a:lin ang="5400000" scaled="0"/>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03" name="圆角矩形 102"/>
          <p:cNvSpPr/>
          <p:nvPr/>
        </p:nvSpPr>
        <p:spPr>
          <a:xfrm>
            <a:off x="5440757" y="3461067"/>
            <a:ext cx="5352774" cy="773213"/>
          </a:xfrm>
          <a:prstGeom prst="roundRect">
            <a:avLst>
              <a:gd name="adj" fmla="val 10215"/>
            </a:avLst>
          </a:prstGeom>
          <a:solidFill>
            <a:srgbClr val="0070C0"/>
          </a:solidFill>
          <a:ln>
            <a:gradFill>
              <a:gsLst>
                <a:gs pos="100000">
                  <a:schemeClr val="bg1">
                    <a:lumMod val="85000"/>
                  </a:schemeClr>
                </a:gs>
                <a:gs pos="0">
                  <a:schemeClr val="bg1"/>
                </a:gs>
              </a:gsLst>
              <a:lin ang="5400000" scaled="0"/>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04" name="圆角矩形 103"/>
          <p:cNvSpPr/>
          <p:nvPr/>
        </p:nvSpPr>
        <p:spPr>
          <a:xfrm>
            <a:off x="5440757" y="5162417"/>
            <a:ext cx="5352774" cy="773213"/>
          </a:xfrm>
          <a:prstGeom prst="roundRect">
            <a:avLst>
              <a:gd name="adj" fmla="val 10215"/>
            </a:avLst>
          </a:prstGeom>
          <a:solidFill>
            <a:srgbClr val="0070C0"/>
          </a:solidFill>
          <a:ln>
            <a:gradFill>
              <a:gsLst>
                <a:gs pos="100000">
                  <a:schemeClr val="bg1">
                    <a:lumMod val="85000"/>
                  </a:schemeClr>
                </a:gs>
                <a:gs pos="0">
                  <a:schemeClr val="bg1"/>
                </a:gs>
              </a:gsLst>
              <a:lin ang="5400000" scaled="0"/>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05" name="矩形 27"/>
          <p:cNvSpPr>
            <a:spLocks noChangeArrowheads="1"/>
          </p:cNvSpPr>
          <p:nvPr/>
        </p:nvSpPr>
        <p:spPr bwMode="auto">
          <a:xfrm>
            <a:off x="5591944" y="1989634"/>
            <a:ext cx="5112568" cy="369332"/>
          </a:xfrm>
          <a:prstGeom prst="rect">
            <a:avLst/>
          </a:prstGeom>
          <a:noFill/>
          <a:ln w="9525">
            <a:noFill/>
            <a:miter lim="800000"/>
          </a:ln>
        </p:spPr>
        <p:txBody>
          <a:bodyPr wrap="square">
            <a:spAutoFit/>
          </a:bodyPr>
          <a:lstStyle/>
          <a:p>
            <a:pPr defTabSz="685800"/>
            <a:r>
              <a:rPr lang="zh-CN" altLang="en-US" dirty="0">
                <a:solidFill>
                  <a:schemeClr val="bg1"/>
                </a:solidFill>
                <a:latin typeface="微软雅黑" panose="020B0503020204020204" pitchFamily="34" charset="-122"/>
                <a:ea typeface="微软雅黑" panose="020B0503020204020204" pitchFamily="34" charset="-122"/>
              </a:rPr>
              <a:t>根本依据，是否实现了自己的预定目标</a:t>
            </a:r>
          </a:p>
        </p:txBody>
      </p:sp>
      <p:sp>
        <p:nvSpPr>
          <p:cNvPr id="106" name="矩形 27"/>
          <p:cNvSpPr>
            <a:spLocks noChangeArrowheads="1"/>
          </p:cNvSpPr>
          <p:nvPr/>
        </p:nvSpPr>
        <p:spPr bwMode="auto">
          <a:xfrm>
            <a:off x="5591944" y="3682056"/>
            <a:ext cx="5112568" cy="369332"/>
          </a:xfrm>
          <a:prstGeom prst="rect">
            <a:avLst/>
          </a:prstGeom>
          <a:noFill/>
          <a:ln w="9525">
            <a:noFill/>
            <a:miter lim="800000"/>
          </a:ln>
        </p:spPr>
        <p:txBody>
          <a:bodyPr wrap="square">
            <a:spAutoFit/>
          </a:bodyPr>
          <a:lstStyle/>
          <a:p>
            <a:pPr defTabSz="685800"/>
            <a:r>
              <a:rPr lang="zh-CN" altLang="en-US" dirty="0">
                <a:solidFill>
                  <a:schemeClr val="bg1"/>
                </a:solidFill>
                <a:latin typeface="微软雅黑" panose="020B0503020204020204" pitchFamily="34" charset="-122"/>
                <a:ea typeface="微软雅黑" panose="020B0503020204020204" pitchFamily="34" charset="-122"/>
              </a:rPr>
              <a:t>认真分析原因，及时调整路线，寻找补救措施</a:t>
            </a:r>
          </a:p>
        </p:txBody>
      </p:sp>
      <p:sp>
        <p:nvSpPr>
          <p:cNvPr id="107" name="矩形 27"/>
          <p:cNvSpPr>
            <a:spLocks noChangeArrowheads="1"/>
          </p:cNvSpPr>
          <p:nvPr/>
        </p:nvSpPr>
        <p:spPr bwMode="auto">
          <a:xfrm>
            <a:off x="5591944" y="5412684"/>
            <a:ext cx="5003485" cy="338554"/>
          </a:xfrm>
          <a:prstGeom prst="rect">
            <a:avLst/>
          </a:prstGeom>
          <a:noFill/>
          <a:ln w="9525">
            <a:noFill/>
            <a:miter lim="800000"/>
          </a:ln>
        </p:spPr>
        <p:txBody>
          <a:bodyPr wrap="square">
            <a:spAutoFit/>
          </a:bodyPr>
          <a:lstStyle/>
          <a:p>
            <a:pPr defTabSz="685800"/>
            <a:r>
              <a:rPr lang="zh-CN" altLang="en-US" sz="1600" dirty="0">
                <a:solidFill>
                  <a:schemeClr val="bg1"/>
                </a:solidFill>
                <a:latin typeface="微软雅黑" panose="020B0503020204020204" pitchFamily="34" charset="-122"/>
                <a:ea typeface="微软雅黑" panose="020B0503020204020204" pitchFamily="34" charset="-122"/>
              </a:rPr>
              <a:t>认真总结经验，下一步目标能否加快实现，调整方案</a:t>
            </a:r>
          </a:p>
        </p:txBody>
      </p:sp>
    </p:spTree>
  </p:cSld>
  <p:clrMapOvr>
    <a:masterClrMapping/>
  </p:clrMapOvr>
  <mc:AlternateContent xmlns:mc="http://schemas.openxmlformats.org/markup-compatibility/2006" xmlns:p14="http://schemas.microsoft.com/office/powerpoint/2010/main">
    <mc:Choice Requires="p14">
      <p:transition spd="slow" p14:dur="110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1000" fill="hold"/>
                                        <p:tgtEl>
                                          <p:spTgt spid="98"/>
                                        </p:tgtEl>
                                        <p:attrNameLst>
                                          <p:attrName>ppt_w</p:attrName>
                                        </p:attrNameLst>
                                      </p:cBhvr>
                                      <p:tavLst>
                                        <p:tav tm="0">
                                          <p:val>
                                            <p:fltVal val="0"/>
                                          </p:val>
                                        </p:tav>
                                        <p:tav tm="100000">
                                          <p:val>
                                            <p:strVal val="#ppt_w"/>
                                          </p:val>
                                        </p:tav>
                                      </p:tavLst>
                                    </p:anim>
                                    <p:anim calcmode="lin" valueType="num">
                                      <p:cBhvr>
                                        <p:cTn id="12" dur="1000" fill="hold"/>
                                        <p:tgtEl>
                                          <p:spTgt spid="98"/>
                                        </p:tgtEl>
                                        <p:attrNameLst>
                                          <p:attrName>ppt_h</p:attrName>
                                        </p:attrNameLst>
                                      </p:cBhvr>
                                      <p:tavLst>
                                        <p:tav tm="0">
                                          <p:val>
                                            <p:fltVal val="0"/>
                                          </p:val>
                                        </p:tav>
                                        <p:tav tm="100000">
                                          <p:val>
                                            <p:strVal val="#ppt_h"/>
                                          </p:val>
                                        </p:tav>
                                      </p:tavLst>
                                    </p:anim>
                                    <p:anim calcmode="lin" valueType="num">
                                      <p:cBhvr>
                                        <p:cTn id="13" dur="1000" fill="hold"/>
                                        <p:tgtEl>
                                          <p:spTgt spid="98"/>
                                        </p:tgtEl>
                                        <p:attrNameLst>
                                          <p:attrName>style.rotation</p:attrName>
                                        </p:attrNameLst>
                                      </p:cBhvr>
                                      <p:tavLst>
                                        <p:tav tm="0">
                                          <p:val>
                                            <p:fltVal val="90"/>
                                          </p:val>
                                        </p:tav>
                                        <p:tav tm="100000">
                                          <p:val>
                                            <p:fltVal val="0"/>
                                          </p:val>
                                        </p:tav>
                                      </p:tavLst>
                                    </p:anim>
                                    <p:animEffect transition="in" filter="fade">
                                      <p:cBhvr>
                                        <p:cTn id="14" dur="1000"/>
                                        <p:tgtEl>
                                          <p:spTgt spid="98"/>
                                        </p:tgtEl>
                                      </p:cBhvr>
                                    </p:animEffect>
                                  </p:childTnLst>
                                </p:cTn>
                              </p:par>
                            </p:childTnLst>
                          </p:cTn>
                        </p:par>
                        <p:par>
                          <p:cTn id="15" fill="hold">
                            <p:stCondLst>
                              <p:cond delay="1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1"/>
                                        </p:tgtEl>
                                        <p:attrNameLst>
                                          <p:attrName>style.visibility</p:attrName>
                                        </p:attrNameLst>
                                      </p:cBhvr>
                                      <p:to>
                                        <p:strVal val="visible"/>
                                      </p:to>
                                    </p:set>
                                    <p:anim calcmode="lin" valueType="num">
                                      <p:cBhvr>
                                        <p:cTn id="18"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01"/>
                                        </p:tgtEl>
                                        <p:attrNameLst>
                                          <p:attrName>ppt_y</p:attrName>
                                        </p:attrNameLst>
                                      </p:cBhvr>
                                      <p:tavLst>
                                        <p:tav tm="0">
                                          <p:val>
                                            <p:strVal val="#ppt_y"/>
                                          </p:val>
                                        </p:tav>
                                        <p:tav tm="100000">
                                          <p:val>
                                            <p:strVal val="#ppt_y"/>
                                          </p:val>
                                        </p:tav>
                                      </p:tavLst>
                                    </p:anim>
                                    <p:anim calcmode="lin" valueType="num">
                                      <p:cBhvr>
                                        <p:cTn id="20"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01"/>
                                        </p:tgtEl>
                                      </p:cBhvr>
                                    </p:animEffect>
                                  </p:childTnLst>
                                </p:cTn>
                              </p:par>
                            </p:childTnLst>
                          </p:cTn>
                        </p:par>
                        <p:par>
                          <p:cTn id="23" fill="hold">
                            <p:stCondLst>
                              <p:cond delay="2049"/>
                            </p:stCondLst>
                            <p:childTnLst>
                              <p:par>
                                <p:cTn id="24" presetID="42" presetClass="entr" presetSubtype="0"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anim calcmode="lin" valueType="num">
                                      <p:cBhvr>
                                        <p:cTn id="27" dur="500" fill="hold"/>
                                        <p:tgtEl>
                                          <p:spTgt spid="54"/>
                                        </p:tgtEl>
                                        <p:attrNameLst>
                                          <p:attrName>ppt_x</p:attrName>
                                        </p:attrNameLst>
                                      </p:cBhvr>
                                      <p:tavLst>
                                        <p:tav tm="0">
                                          <p:val>
                                            <p:strVal val="#ppt_x"/>
                                          </p:val>
                                        </p:tav>
                                        <p:tav tm="100000">
                                          <p:val>
                                            <p:strVal val="#ppt_x"/>
                                          </p:val>
                                        </p:tav>
                                      </p:tavLst>
                                    </p:anim>
                                    <p:anim calcmode="lin" valueType="num">
                                      <p:cBhvr>
                                        <p:cTn id="28" dur="500" fill="hold"/>
                                        <p:tgtEl>
                                          <p:spTgt spid="54"/>
                                        </p:tgtEl>
                                        <p:attrNameLst>
                                          <p:attrName>ppt_y</p:attrName>
                                        </p:attrNameLst>
                                      </p:cBhvr>
                                      <p:tavLst>
                                        <p:tav tm="0">
                                          <p:val>
                                            <p:strVal val="#ppt_y+.1"/>
                                          </p:val>
                                        </p:tav>
                                        <p:tav tm="100000">
                                          <p:val>
                                            <p:strVal val="#ppt_y"/>
                                          </p:val>
                                        </p:tav>
                                      </p:tavLst>
                                    </p:anim>
                                  </p:childTnLst>
                                </p:cTn>
                              </p:par>
                            </p:childTnLst>
                          </p:cTn>
                        </p:par>
                        <p:par>
                          <p:cTn id="29" fill="hold">
                            <p:stCondLst>
                              <p:cond delay="2549"/>
                            </p:stCondLst>
                            <p:childTnLst>
                              <p:par>
                                <p:cTn id="30" presetID="42" presetClass="entr" presetSubtype="0"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anim calcmode="lin" valueType="num">
                                      <p:cBhvr>
                                        <p:cTn id="33" dur="500" fill="hold"/>
                                        <p:tgtEl>
                                          <p:spTgt spid="48"/>
                                        </p:tgtEl>
                                        <p:attrNameLst>
                                          <p:attrName>ppt_x</p:attrName>
                                        </p:attrNameLst>
                                      </p:cBhvr>
                                      <p:tavLst>
                                        <p:tav tm="0">
                                          <p:val>
                                            <p:strVal val="#ppt_x"/>
                                          </p:val>
                                        </p:tav>
                                        <p:tav tm="100000">
                                          <p:val>
                                            <p:strVal val="#ppt_x"/>
                                          </p:val>
                                        </p:tav>
                                      </p:tavLst>
                                    </p:anim>
                                    <p:anim calcmode="lin" valueType="num">
                                      <p:cBhvr>
                                        <p:cTn id="34" dur="500" fill="hold"/>
                                        <p:tgtEl>
                                          <p:spTgt spid="48"/>
                                        </p:tgtEl>
                                        <p:attrNameLst>
                                          <p:attrName>ppt_y</p:attrName>
                                        </p:attrNameLst>
                                      </p:cBhvr>
                                      <p:tavLst>
                                        <p:tav tm="0">
                                          <p:val>
                                            <p:strVal val="#ppt_y+.1"/>
                                          </p:val>
                                        </p:tav>
                                        <p:tav tm="100000">
                                          <p:val>
                                            <p:strVal val="#ppt_y"/>
                                          </p:val>
                                        </p:tav>
                                      </p:tavLst>
                                    </p:anim>
                                  </p:childTnLst>
                                </p:cTn>
                              </p:par>
                            </p:childTnLst>
                          </p:cTn>
                        </p:par>
                        <p:par>
                          <p:cTn id="35" fill="hold">
                            <p:stCondLst>
                              <p:cond delay="3049"/>
                            </p:stCondLst>
                            <p:childTnLst>
                              <p:par>
                                <p:cTn id="36" presetID="42"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anim calcmode="lin" valueType="num">
                                      <p:cBhvr>
                                        <p:cTn id="39" dur="500" fill="hold"/>
                                        <p:tgtEl>
                                          <p:spTgt spid="50"/>
                                        </p:tgtEl>
                                        <p:attrNameLst>
                                          <p:attrName>ppt_x</p:attrName>
                                        </p:attrNameLst>
                                      </p:cBhvr>
                                      <p:tavLst>
                                        <p:tav tm="0">
                                          <p:val>
                                            <p:strVal val="#ppt_x"/>
                                          </p:val>
                                        </p:tav>
                                        <p:tav tm="100000">
                                          <p:val>
                                            <p:strVal val="#ppt_x"/>
                                          </p:val>
                                        </p:tav>
                                      </p:tavLst>
                                    </p:anim>
                                    <p:anim calcmode="lin" valueType="num">
                                      <p:cBhvr>
                                        <p:cTn id="40" dur="5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3549"/>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4049"/>
                            </p:stCondLst>
                            <p:childTnLst>
                              <p:par>
                                <p:cTn id="48" presetID="53" presetClass="entr" presetSubtype="16"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549"/>
                            </p:stCondLst>
                            <p:childTnLst>
                              <p:par>
                                <p:cTn id="54" presetID="53" presetClass="entr" presetSubtype="16"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49"/>
                            </p:stCondLst>
                            <p:childTnLst>
                              <p:par>
                                <p:cTn id="60" presetID="31" presetClass="entr" presetSubtype="0"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p:cTn id="62" dur="500" fill="hold"/>
                                        <p:tgtEl>
                                          <p:spTgt spid="53"/>
                                        </p:tgtEl>
                                        <p:attrNameLst>
                                          <p:attrName>ppt_w</p:attrName>
                                        </p:attrNameLst>
                                      </p:cBhvr>
                                      <p:tavLst>
                                        <p:tav tm="0">
                                          <p:val>
                                            <p:fltVal val="0"/>
                                          </p:val>
                                        </p:tav>
                                        <p:tav tm="100000">
                                          <p:val>
                                            <p:strVal val="#ppt_w"/>
                                          </p:val>
                                        </p:tav>
                                      </p:tavLst>
                                    </p:anim>
                                    <p:anim calcmode="lin" valueType="num">
                                      <p:cBhvr>
                                        <p:cTn id="63" dur="500" fill="hold"/>
                                        <p:tgtEl>
                                          <p:spTgt spid="53"/>
                                        </p:tgtEl>
                                        <p:attrNameLst>
                                          <p:attrName>ppt_h</p:attrName>
                                        </p:attrNameLst>
                                      </p:cBhvr>
                                      <p:tavLst>
                                        <p:tav tm="0">
                                          <p:val>
                                            <p:fltVal val="0"/>
                                          </p:val>
                                        </p:tav>
                                        <p:tav tm="100000">
                                          <p:val>
                                            <p:strVal val="#ppt_h"/>
                                          </p:val>
                                        </p:tav>
                                      </p:tavLst>
                                    </p:anim>
                                    <p:anim calcmode="lin" valueType="num">
                                      <p:cBhvr>
                                        <p:cTn id="64" dur="500" fill="hold"/>
                                        <p:tgtEl>
                                          <p:spTgt spid="53"/>
                                        </p:tgtEl>
                                        <p:attrNameLst>
                                          <p:attrName>style.rotation</p:attrName>
                                        </p:attrNameLst>
                                      </p:cBhvr>
                                      <p:tavLst>
                                        <p:tav tm="0">
                                          <p:val>
                                            <p:fltVal val="90"/>
                                          </p:val>
                                        </p:tav>
                                        <p:tav tm="100000">
                                          <p:val>
                                            <p:fltVal val="0"/>
                                          </p:val>
                                        </p:tav>
                                      </p:tavLst>
                                    </p:anim>
                                    <p:animEffect transition="in" filter="fade">
                                      <p:cBhvr>
                                        <p:cTn id="65" dur="500"/>
                                        <p:tgtEl>
                                          <p:spTgt spid="53"/>
                                        </p:tgtEl>
                                      </p:cBhvr>
                                    </p:animEffect>
                                  </p:childTnLst>
                                </p:cTn>
                              </p:par>
                            </p:childTnLst>
                          </p:cTn>
                        </p:par>
                        <p:par>
                          <p:cTn id="66" fill="hold">
                            <p:stCondLst>
                              <p:cond delay="5549"/>
                            </p:stCondLst>
                            <p:childTnLst>
                              <p:par>
                                <p:cTn id="67" presetID="31" presetClass="entr" presetSubtype="0" fill="hold" grpId="0" nodeType="after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p:cTn id="69" dur="500" fill="hold"/>
                                        <p:tgtEl>
                                          <p:spTgt spid="47"/>
                                        </p:tgtEl>
                                        <p:attrNameLst>
                                          <p:attrName>ppt_w</p:attrName>
                                        </p:attrNameLst>
                                      </p:cBhvr>
                                      <p:tavLst>
                                        <p:tav tm="0">
                                          <p:val>
                                            <p:fltVal val="0"/>
                                          </p:val>
                                        </p:tav>
                                        <p:tav tm="100000">
                                          <p:val>
                                            <p:strVal val="#ppt_w"/>
                                          </p:val>
                                        </p:tav>
                                      </p:tavLst>
                                    </p:anim>
                                    <p:anim calcmode="lin" valueType="num">
                                      <p:cBhvr>
                                        <p:cTn id="70" dur="500" fill="hold"/>
                                        <p:tgtEl>
                                          <p:spTgt spid="47"/>
                                        </p:tgtEl>
                                        <p:attrNameLst>
                                          <p:attrName>ppt_h</p:attrName>
                                        </p:attrNameLst>
                                      </p:cBhvr>
                                      <p:tavLst>
                                        <p:tav tm="0">
                                          <p:val>
                                            <p:fltVal val="0"/>
                                          </p:val>
                                        </p:tav>
                                        <p:tav tm="100000">
                                          <p:val>
                                            <p:strVal val="#ppt_h"/>
                                          </p:val>
                                        </p:tav>
                                      </p:tavLst>
                                    </p:anim>
                                    <p:anim calcmode="lin" valueType="num">
                                      <p:cBhvr>
                                        <p:cTn id="71" dur="500" fill="hold"/>
                                        <p:tgtEl>
                                          <p:spTgt spid="47"/>
                                        </p:tgtEl>
                                        <p:attrNameLst>
                                          <p:attrName>style.rotation</p:attrName>
                                        </p:attrNameLst>
                                      </p:cBhvr>
                                      <p:tavLst>
                                        <p:tav tm="0">
                                          <p:val>
                                            <p:fltVal val="90"/>
                                          </p:val>
                                        </p:tav>
                                        <p:tav tm="100000">
                                          <p:val>
                                            <p:fltVal val="0"/>
                                          </p:val>
                                        </p:tav>
                                      </p:tavLst>
                                    </p:anim>
                                    <p:animEffect transition="in" filter="fade">
                                      <p:cBhvr>
                                        <p:cTn id="72" dur="500"/>
                                        <p:tgtEl>
                                          <p:spTgt spid="47"/>
                                        </p:tgtEl>
                                      </p:cBhvr>
                                    </p:animEffect>
                                  </p:childTnLst>
                                </p:cTn>
                              </p:par>
                            </p:childTnLst>
                          </p:cTn>
                        </p:par>
                        <p:par>
                          <p:cTn id="73" fill="hold">
                            <p:stCondLst>
                              <p:cond delay="6049"/>
                            </p:stCondLst>
                            <p:childTnLst>
                              <p:par>
                                <p:cTn id="74" presetID="31" presetClass="entr" presetSubtype="0"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 calcmode="lin" valueType="num">
                                      <p:cBhvr>
                                        <p:cTn id="78" dur="500" fill="hold"/>
                                        <p:tgtEl>
                                          <p:spTgt spid="49"/>
                                        </p:tgtEl>
                                        <p:attrNameLst>
                                          <p:attrName>style.rotation</p:attrName>
                                        </p:attrNameLst>
                                      </p:cBhvr>
                                      <p:tavLst>
                                        <p:tav tm="0">
                                          <p:val>
                                            <p:fltVal val="90"/>
                                          </p:val>
                                        </p:tav>
                                        <p:tav tm="100000">
                                          <p:val>
                                            <p:fltVal val="0"/>
                                          </p:val>
                                        </p:tav>
                                      </p:tavLst>
                                    </p:anim>
                                    <p:animEffect transition="in" filter="fade">
                                      <p:cBhvr>
                                        <p:cTn id="79" dur="500"/>
                                        <p:tgtEl>
                                          <p:spTgt spid="49"/>
                                        </p:tgtEl>
                                      </p:cBhvr>
                                    </p:animEffect>
                                  </p:childTnLst>
                                </p:cTn>
                              </p:par>
                            </p:childTnLst>
                          </p:cTn>
                        </p:par>
                        <p:par>
                          <p:cTn id="80" fill="hold">
                            <p:stCondLst>
                              <p:cond delay="6549"/>
                            </p:stCondLst>
                            <p:childTnLst>
                              <p:par>
                                <p:cTn id="81" presetID="18" presetClass="entr" presetSubtype="6"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strips(downRight)">
                                      <p:cBhvr>
                                        <p:cTn id="83" dur="500"/>
                                        <p:tgtEl>
                                          <p:spTgt spid="44"/>
                                        </p:tgtEl>
                                      </p:cBhvr>
                                    </p:animEffect>
                                  </p:childTnLst>
                                </p:cTn>
                              </p:par>
                            </p:childTnLst>
                          </p:cTn>
                        </p:par>
                        <p:par>
                          <p:cTn id="84" fill="hold">
                            <p:stCondLst>
                              <p:cond delay="7049"/>
                            </p:stCondLst>
                            <p:childTnLst>
                              <p:par>
                                <p:cTn id="85" presetID="18" presetClass="entr" presetSubtype="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strips(downRight)">
                                      <p:cBhvr>
                                        <p:cTn id="87" dur="500"/>
                                        <p:tgtEl>
                                          <p:spTgt spid="45"/>
                                        </p:tgtEl>
                                      </p:cBhvr>
                                    </p:animEffect>
                                  </p:childTnLst>
                                </p:cTn>
                              </p:par>
                            </p:childTnLst>
                          </p:cTn>
                        </p:par>
                        <p:par>
                          <p:cTn id="88" fill="hold">
                            <p:stCondLst>
                              <p:cond delay="7549"/>
                            </p:stCondLst>
                            <p:childTnLst>
                              <p:par>
                                <p:cTn id="89" presetID="18" presetClass="entr" presetSubtype="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strips(downRight)">
                                      <p:cBhvr>
                                        <p:cTn id="91" dur="500"/>
                                        <p:tgtEl>
                                          <p:spTgt spid="46"/>
                                        </p:tgtEl>
                                      </p:cBhvr>
                                    </p:animEffect>
                                  </p:childTnLst>
                                </p:cTn>
                              </p:par>
                            </p:childTnLst>
                          </p:cTn>
                        </p:par>
                        <p:par>
                          <p:cTn id="92" fill="hold">
                            <p:stCondLst>
                              <p:cond delay="8049"/>
                            </p:stCondLst>
                            <p:childTnLst>
                              <p:par>
                                <p:cTn id="93" presetID="16" presetClass="entr" presetSubtype="21" fill="hold" grpId="0" nodeType="afterEffect">
                                  <p:stCondLst>
                                    <p:cond delay="0"/>
                                  </p:stCondLst>
                                  <p:childTnLst>
                                    <p:set>
                                      <p:cBhvr>
                                        <p:cTn id="94" dur="1" fill="hold">
                                          <p:stCondLst>
                                            <p:cond delay="0"/>
                                          </p:stCondLst>
                                        </p:cTn>
                                        <p:tgtEl>
                                          <p:spTgt spid="102"/>
                                        </p:tgtEl>
                                        <p:attrNameLst>
                                          <p:attrName>style.visibility</p:attrName>
                                        </p:attrNameLst>
                                      </p:cBhvr>
                                      <p:to>
                                        <p:strVal val="visible"/>
                                      </p:to>
                                    </p:set>
                                    <p:animEffect transition="in" filter="barn(inVertical)">
                                      <p:cBhvr>
                                        <p:cTn id="95" dur="500"/>
                                        <p:tgtEl>
                                          <p:spTgt spid="102"/>
                                        </p:tgtEl>
                                      </p:cBhvr>
                                    </p:animEffect>
                                  </p:childTnLst>
                                </p:cTn>
                              </p:par>
                            </p:childTnLst>
                          </p:cTn>
                        </p:par>
                        <p:par>
                          <p:cTn id="96" fill="hold">
                            <p:stCondLst>
                              <p:cond delay="8549"/>
                            </p:stCondLst>
                            <p:childTnLst>
                              <p:par>
                                <p:cTn id="97" presetID="22" presetClass="entr" presetSubtype="8"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Effect transition="in" filter="wipe(left)">
                                      <p:cBhvr>
                                        <p:cTn id="99" dur="500"/>
                                        <p:tgtEl>
                                          <p:spTgt spid="105"/>
                                        </p:tgtEl>
                                      </p:cBhvr>
                                    </p:animEffect>
                                  </p:childTnLst>
                                </p:cTn>
                              </p:par>
                            </p:childTnLst>
                          </p:cTn>
                        </p:par>
                        <p:par>
                          <p:cTn id="100" fill="hold">
                            <p:stCondLst>
                              <p:cond delay="9049"/>
                            </p:stCondLst>
                            <p:childTnLst>
                              <p:par>
                                <p:cTn id="101" presetID="16" presetClass="entr" presetSubtype="21" fill="hold" grpId="0" nodeType="afterEffect">
                                  <p:stCondLst>
                                    <p:cond delay="0"/>
                                  </p:stCondLst>
                                  <p:childTnLst>
                                    <p:set>
                                      <p:cBhvr>
                                        <p:cTn id="102" dur="1" fill="hold">
                                          <p:stCondLst>
                                            <p:cond delay="0"/>
                                          </p:stCondLst>
                                        </p:cTn>
                                        <p:tgtEl>
                                          <p:spTgt spid="103"/>
                                        </p:tgtEl>
                                        <p:attrNameLst>
                                          <p:attrName>style.visibility</p:attrName>
                                        </p:attrNameLst>
                                      </p:cBhvr>
                                      <p:to>
                                        <p:strVal val="visible"/>
                                      </p:to>
                                    </p:set>
                                    <p:animEffect transition="in" filter="barn(inVertical)">
                                      <p:cBhvr>
                                        <p:cTn id="103" dur="500"/>
                                        <p:tgtEl>
                                          <p:spTgt spid="103"/>
                                        </p:tgtEl>
                                      </p:cBhvr>
                                    </p:animEffect>
                                  </p:childTnLst>
                                </p:cTn>
                              </p:par>
                            </p:childTnLst>
                          </p:cTn>
                        </p:par>
                        <p:par>
                          <p:cTn id="104" fill="hold">
                            <p:stCondLst>
                              <p:cond delay="9549"/>
                            </p:stCondLst>
                            <p:childTnLst>
                              <p:par>
                                <p:cTn id="105" presetID="22" presetClass="entr" presetSubtype="8" fill="hold" grpId="0" nodeType="after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wipe(left)">
                                      <p:cBhvr>
                                        <p:cTn id="107" dur="500"/>
                                        <p:tgtEl>
                                          <p:spTgt spid="106"/>
                                        </p:tgtEl>
                                      </p:cBhvr>
                                    </p:animEffect>
                                  </p:childTnLst>
                                </p:cTn>
                              </p:par>
                            </p:childTnLst>
                          </p:cTn>
                        </p:par>
                        <p:par>
                          <p:cTn id="108" fill="hold">
                            <p:stCondLst>
                              <p:cond delay="10049"/>
                            </p:stCondLst>
                            <p:childTnLst>
                              <p:par>
                                <p:cTn id="109" presetID="16" presetClass="entr" presetSubtype="21" fill="hold" grpId="0" nodeType="afterEffect">
                                  <p:stCondLst>
                                    <p:cond delay="0"/>
                                  </p:stCondLst>
                                  <p:childTnLst>
                                    <p:set>
                                      <p:cBhvr>
                                        <p:cTn id="110" dur="1" fill="hold">
                                          <p:stCondLst>
                                            <p:cond delay="0"/>
                                          </p:stCondLst>
                                        </p:cTn>
                                        <p:tgtEl>
                                          <p:spTgt spid="104"/>
                                        </p:tgtEl>
                                        <p:attrNameLst>
                                          <p:attrName>style.visibility</p:attrName>
                                        </p:attrNameLst>
                                      </p:cBhvr>
                                      <p:to>
                                        <p:strVal val="visible"/>
                                      </p:to>
                                    </p:set>
                                    <p:animEffect transition="in" filter="barn(inVertical)">
                                      <p:cBhvr>
                                        <p:cTn id="111" dur="500"/>
                                        <p:tgtEl>
                                          <p:spTgt spid="104"/>
                                        </p:tgtEl>
                                      </p:cBhvr>
                                    </p:animEffect>
                                  </p:childTnLst>
                                </p:cTn>
                              </p:par>
                            </p:childTnLst>
                          </p:cTn>
                        </p:par>
                        <p:par>
                          <p:cTn id="112" fill="hold">
                            <p:stCondLst>
                              <p:cond delay="10549"/>
                            </p:stCondLst>
                            <p:childTnLst>
                              <p:par>
                                <p:cTn id="113" presetID="22" presetClass="entr" presetSubtype="8" fill="hold" grpId="0" nodeType="afterEffect">
                                  <p:stCondLst>
                                    <p:cond delay="0"/>
                                  </p:stCondLst>
                                  <p:childTnLst>
                                    <p:set>
                                      <p:cBhvr>
                                        <p:cTn id="114" dur="1" fill="hold">
                                          <p:stCondLst>
                                            <p:cond delay="0"/>
                                          </p:stCondLst>
                                        </p:cTn>
                                        <p:tgtEl>
                                          <p:spTgt spid="107"/>
                                        </p:tgtEl>
                                        <p:attrNameLst>
                                          <p:attrName>style.visibility</p:attrName>
                                        </p:attrNameLst>
                                      </p:cBhvr>
                                      <p:to>
                                        <p:strVal val="visible"/>
                                      </p:to>
                                    </p:set>
                                    <p:animEffect transition="in" filter="wipe(left)">
                                      <p:cBhvr>
                                        <p:cTn id="115"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4" grpId="0" animBg="1"/>
      <p:bldP spid="45" grpId="0" animBg="1"/>
      <p:bldP spid="46" grpId="0" animBg="1"/>
      <p:bldP spid="47" grpId="0" animBg="1"/>
      <p:bldP spid="48" grpId="0" animBg="1"/>
      <p:bldP spid="49" grpId="0" animBg="1"/>
      <p:bldP spid="50" grpId="0" animBg="1"/>
      <p:bldP spid="51" grpId="0"/>
      <p:bldP spid="52" grpId="0"/>
      <p:bldP spid="53" grpId="0" animBg="1"/>
      <p:bldP spid="54" grpId="0" animBg="1"/>
      <p:bldP spid="60" grpId="0"/>
      <p:bldP spid="101" grpId="0"/>
      <p:bldP spid="102" grpId="0" animBg="1"/>
      <p:bldP spid="103" grpId="0" animBg="1"/>
      <p:bldP spid="104" grpId="0" animBg="1"/>
      <p:bldP spid="105" grpId="0"/>
      <p:bldP spid="106" grpId="0"/>
      <p:bldP spid="10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26" name="任意多边形 25"/>
          <p:cNvSpPr/>
          <p:nvPr/>
        </p:nvSpPr>
        <p:spPr>
          <a:xfrm>
            <a:off x="983432" y="1757907"/>
            <a:ext cx="10108663" cy="561975"/>
          </a:xfrm>
          <a:custGeom>
            <a:avLst/>
            <a:gdLst>
              <a:gd name="connsiteX0" fmla="*/ 5392799 w 10785598"/>
              <a:gd name="connsiteY0" fmla="*/ 0 h 599608"/>
              <a:gd name="connsiteX1" fmla="*/ 5783856 w 10785598"/>
              <a:gd name="connsiteY1" fmla="*/ 422028 h 599608"/>
              <a:gd name="connsiteX2" fmla="*/ 7247026 w 10785598"/>
              <a:gd name="connsiteY2" fmla="*/ 430641 h 599608"/>
              <a:gd name="connsiteX3" fmla="*/ 10676039 w 10785598"/>
              <a:gd name="connsiteY3" fmla="*/ 563357 h 599608"/>
              <a:gd name="connsiteX4" fmla="*/ 10785598 w 10785598"/>
              <a:gd name="connsiteY4" fmla="*/ 599608 h 599608"/>
              <a:gd name="connsiteX5" fmla="*/ 0 w 10785598"/>
              <a:gd name="connsiteY5" fmla="*/ 599608 h 599608"/>
              <a:gd name="connsiteX6" fmla="*/ 109559 w 10785598"/>
              <a:gd name="connsiteY6" fmla="*/ 563357 h 599608"/>
              <a:gd name="connsiteX7" fmla="*/ 3538573 w 10785598"/>
              <a:gd name="connsiteY7" fmla="*/ 430641 h 599608"/>
              <a:gd name="connsiteX8" fmla="*/ 5001742 w 10785598"/>
              <a:gd name="connsiteY8" fmla="*/ 422028 h 59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85598" h="599608">
                <a:moveTo>
                  <a:pt x="5392799" y="0"/>
                </a:moveTo>
                <a:lnTo>
                  <a:pt x="5783856" y="422028"/>
                </a:lnTo>
                <a:lnTo>
                  <a:pt x="7247026" y="430641"/>
                </a:lnTo>
                <a:cubicBezTo>
                  <a:pt x="8981558" y="451826"/>
                  <a:pt x="10298895" y="501879"/>
                  <a:pt x="10676039" y="563357"/>
                </a:cubicBezTo>
                <a:lnTo>
                  <a:pt x="10785598" y="599608"/>
                </a:lnTo>
                <a:lnTo>
                  <a:pt x="0" y="599608"/>
                </a:lnTo>
                <a:lnTo>
                  <a:pt x="109559" y="563357"/>
                </a:lnTo>
                <a:cubicBezTo>
                  <a:pt x="486703" y="501879"/>
                  <a:pt x="1804041" y="451826"/>
                  <a:pt x="3538573" y="430641"/>
                </a:cubicBezTo>
                <a:lnTo>
                  <a:pt x="5001742" y="422028"/>
                </a:lnTo>
                <a:close/>
              </a:path>
            </a:pathLst>
          </a:cu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800" b="1">
              <a:solidFill>
                <a:schemeClr val="tx1"/>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4478539" y="837506"/>
            <a:ext cx="3234519" cy="788752"/>
          </a:xfrm>
          <a:prstGeom prst="roundRect">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800" b="1" dirty="0">
              <a:solidFill>
                <a:schemeClr val="tx1"/>
              </a:solidFill>
              <a:latin typeface="微软雅黑" panose="020B0503020204020204" pitchFamily="34" charset="-122"/>
              <a:ea typeface="微软雅黑" panose="020B0503020204020204" pitchFamily="34" charset="-122"/>
            </a:endParaRPr>
          </a:p>
        </p:txBody>
      </p:sp>
      <p:sp>
        <p:nvSpPr>
          <p:cNvPr id="28" name="圆角矩形 27"/>
          <p:cNvSpPr/>
          <p:nvPr/>
        </p:nvSpPr>
        <p:spPr>
          <a:xfrm>
            <a:off x="838952" y="2857644"/>
            <a:ext cx="2516773" cy="3308454"/>
          </a:xfrm>
          <a:prstGeom prst="roundRect">
            <a:avLst/>
          </a:prstGeom>
          <a:solidFill>
            <a:srgbClr val="0070C0"/>
          </a:solidFill>
          <a:ln w="19050">
            <a:solidFill>
              <a:schemeClr val="bg1"/>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29" name="任意多边形 28"/>
          <p:cNvSpPr/>
          <p:nvPr/>
        </p:nvSpPr>
        <p:spPr>
          <a:xfrm flipV="1">
            <a:off x="838622" y="2324189"/>
            <a:ext cx="2517526" cy="1288232"/>
          </a:xfrm>
          <a:custGeom>
            <a:avLst/>
            <a:gdLst>
              <a:gd name="connsiteX0" fmla="*/ 958996 w 1963711"/>
              <a:gd name="connsiteY0" fmla="*/ 1374500 h 1374500"/>
              <a:gd name="connsiteX1" fmla="*/ 1004715 w 1963711"/>
              <a:gd name="connsiteY1" fmla="*/ 1374500 h 1374500"/>
              <a:gd name="connsiteX2" fmla="*/ 1004715 w 1963711"/>
              <a:gd name="connsiteY2" fmla="*/ 805149 h 1374500"/>
              <a:gd name="connsiteX3" fmla="*/ 1636419 w 1963711"/>
              <a:gd name="connsiteY3" fmla="*/ 805149 h 1374500"/>
              <a:gd name="connsiteX4" fmla="*/ 1963711 w 1963711"/>
              <a:gd name="connsiteY4" fmla="*/ 477857 h 1374500"/>
              <a:gd name="connsiteX5" fmla="*/ 1963711 w 1963711"/>
              <a:gd name="connsiteY5" fmla="*/ 179883 h 1374500"/>
              <a:gd name="connsiteX6" fmla="*/ 1166735 w 1963711"/>
              <a:gd name="connsiteY6" fmla="*/ 179883 h 1374500"/>
              <a:gd name="connsiteX7" fmla="*/ 981855 w 1963711"/>
              <a:gd name="connsiteY7" fmla="*/ 0 h 1374500"/>
              <a:gd name="connsiteX8" fmla="*/ 796975 w 1963711"/>
              <a:gd name="connsiteY8" fmla="*/ 179883 h 1374500"/>
              <a:gd name="connsiteX9" fmla="*/ 0 w 1963711"/>
              <a:gd name="connsiteY9" fmla="*/ 179883 h 1374500"/>
              <a:gd name="connsiteX10" fmla="*/ 0 w 1963711"/>
              <a:gd name="connsiteY10" fmla="*/ 477857 h 1374500"/>
              <a:gd name="connsiteX11" fmla="*/ 327292 w 1963711"/>
              <a:gd name="connsiteY11" fmla="*/ 805149 h 1374500"/>
              <a:gd name="connsiteX12" fmla="*/ 958996 w 1963711"/>
              <a:gd name="connsiteY12" fmla="*/ 805149 h 137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3711" h="1374500">
                <a:moveTo>
                  <a:pt x="958996" y="1374500"/>
                </a:moveTo>
                <a:lnTo>
                  <a:pt x="1004715" y="1374500"/>
                </a:lnTo>
                <a:lnTo>
                  <a:pt x="1004715" y="805149"/>
                </a:lnTo>
                <a:lnTo>
                  <a:pt x="1636419" y="805149"/>
                </a:lnTo>
                <a:cubicBezTo>
                  <a:pt x="1817177" y="805149"/>
                  <a:pt x="1963711" y="658615"/>
                  <a:pt x="1963711" y="477857"/>
                </a:cubicBezTo>
                <a:lnTo>
                  <a:pt x="1963711" y="179883"/>
                </a:lnTo>
                <a:lnTo>
                  <a:pt x="1166735" y="179883"/>
                </a:lnTo>
                <a:lnTo>
                  <a:pt x="981855" y="0"/>
                </a:lnTo>
                <a:lnTo>
                  <a:pt x="796975" y="179883"/>
                </a:lnTo>
                <a:lnTo>
                  <a:pt x="0" y="179883"/>
                </a:lnTo>
                <a:lnTo>
                  <a:pt x="0" y="477857"/>
                </a:lnTo>
                <a:cubicBezTo>
                  <a:pt x="0" y="658615"/>
                  <a:pt x="146534" y="805149"/>
                  <a:pt x="327292" y="805149"/>
                </a:cubicBezTo>
                <a:lnTo>
                  <a:pt x="958996" y="805149"/>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sz="800" b="1" dirty="0">
              <a:solidFill>
                <a:schemeClr val="tx1"/>
              </a:solidFill>
              <a:latin typeface="微软雅黑" panose="020B0503020204020204" pitchFamily="34" charset="-122"/>
              <a:ea typeface="微软雅黑" panose="020B0503020204020204" pitchFamily="34" charset="-122"/>
            </a:endParaRPr>
          </a:p>
        </p:txBody>
      </p:sp>
      <p:sp>
        <p:nvSpPr>
          <p:cNvPr id="30" name="矩形 29"/>
          <p:cNvSpPr/>
          <p:nvPr/>
        </p:nvSpPr>
        <p:spPr>
          <a:xfrm>
            <a:off x="1499125" y="2997746"/>
            <a:ext cx="1415772"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自我评估</a:t>
            </a:r>
          </a:p>
        </p:txBody>
      </p:sp>
      <p:sp>
        <p:nvSpPr>
          <p:cNvPr id="31" name="矩形 30"/>
          <p:cNvSpPr/>
          <p:nvPr/>
        </p:nvSpPr>
        <p:spPr>
          <a:xfrm>
            <a:off x="910630" y="3989710"/>
            <a:ext cx="2372293" cy="13843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200000"/>
              </a:lnSpc>
            </a:pPr>
            <a:r>
              <a:rPr lang="en-US" altLang="zh-CN" sz="1200" dirty="0">
                <a:solidFill>
                  <a:schemeClr val="bg1"/>
                </a:solidFill>
                <a:latin typeface="微软雅黑" panose="020B0503020204020204" pitchFamily="34" charset="-122"/>
                <a:ea typeface="微软雅黑" panose="020B0503020204020204" pitchFamily="34" charset="-122"/>
              </a:rPr>
              <a:t>1</a:t>
            </a:r>
            <a:r>
              <a:rPr lang="zh-CN" altLang="en-US" sz="1200" dirty="0">
                <a:solidFill>
                  <a:schemeClr val="bg1"/>
                </a:solidFill>
                <a:latin typeface="微软雅黑" panose="020B0503020204020204" pitchFamily="34" charset="-122"/>
                <a:ea typeface="微软雅黑" panose="020B0503020204020204" pitchFamily="34" charset="-122"/>
              </a:rPr>
              <a:t>、自己的才能是否充分施展；</a:t>
            </a:r>
          </a:p>
          <a:p>
            <a:pPr>
              <a:lnSpc>
                <a:spcPct val="200000"/>
              </a:lnSpc>
            </a:pPr>
            <a:r>
              <a:rPr lang="en-US" altLang="zh-CN" sz="1200" dirty="0">
                <a:solidFill>
                  <a:schemeClr val="bg1"/>
                </a:solidFill>
                <a:latin typeface="微软雅黑" panose="020B0503020204020204" pitchFamily="34" charset="-122"/>
                <a:ea typeface="微软雅黑" panose="020B0503020204020204" pitchFamily="34" charset="-122"/>
              </a:rPr>
              <a:t>2</a:t>
            </a:r>
            <a:r>
              <a:rPr lang="zh-CN" altLang="en-US" sz="1200" dirty="0">
                <a:solidFill>
                  <a:schemeClr val="bg1"/>
                </a:solidFill>
                <a:latin typeface="微软雅黑" panose="020B0503020204020204" pitchFamily="34" charset="-122"/>
                <a:ea typeface="微软雅黑" panose="020B0503020204020204" pitchFamily="34" charset="-122"/>
              </a:rPr>
              <a:t>、对自己在企业发展、社会进步中所做的贡献是否满意；</a:t>
            </a:r>
          </a:p>
          <a:p>
            <a:pPr>
              <a:lnSpc>
                <a:spcPct val="200000"/>
              </a:lnSpc>
            </a:pPr>
            <a:r>
              <a:rPr lang="en-US" altLang="zh-CN" sz="1200" dirty="0">
                <a:solidFill>
                  <a:schemeClr val="bg1"/>
                </a:solidFill>
                <a:latin typeface="微软雅黑" panose="020B0503020204020204" pitchFamily="34" charset="-122"/>
                <a:ea typeface="微软雅黑" panose="020B0503020204020204" pitchFamily="34" charset="-122"/>
              </a:rPr>
              <a:t>3</a:t>
            </a:r>
            <a:r>
              <a:rPr lang="zh-CN" altLang="en-US" sz="1200" dirty="0">
                <a:solidFill>
                  <a:schemeClr val="bg1"/>
                </a:solidFill>
                <a:latin typeface="微软雅黑" panose="020B0503020204020204" pitchFamily="34" charset="-122"/>
                <a:ea typeface="微软雅黑" panose="020B0503020204020204" pitchFamily="34" charset="-122"/>
              </a:rPr>
              <a:t>、对自己的职称、职务、工资待遇等方面的变化是否满意；</a:t>
            </a:r>
          </a:p>
        </p:txBody>
      </p:sp>
      <p:sp>
        <p:nvSpPr>
          <p:cNvPr id="32" name="圆角矩形 31"/>
          <p:cNvSpPr/>
          <p:nvPr/>
        </p:nvSpPr>
        <p:spPr>
          <a:xfrm>
            <a:off x="3425970" y="2857644"/>
            <a:ext cx="2518944" cy="3308454"/>
          </a:xfrm>
          <a:prstGeom prst="roundRect">
            <a:avLst/>
          </a:prstGeom>
          <a:solidFill>
            <a:srgbClr val="0070C0"/>
          </a:solidFill>
          <a:ln w="19050">
            <a:solidFill>
              <a:schemeClr val="bg1"/>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33" name="任意多边形 32"/>
          <p:cNvSpPr/>
          <p:nvPr/>
        </p:nvSpPr>
        <p:spPr>
          <a:xfrm flipV="1">
            <a:off x="3426676" y="2324189"/>
            <a:ext cx="2517526" cy="1288232"/>
          </a:xfrm>
          <a:custGeom>
            <a:avLst/>
            <a:gdLst>
              <a:gd name="connsiteX0" fmla="*/ 958996 w 1963711"/>
              <a:gd name="connsiteY0" fmla="*/ 1374500 h 1374500"/>
              <a:gd name="connsiteX1" fmla="*/ 1004715 w 1963711"/>
              <a:gd name="connsiteY1" fmla="*/ 1374500 h 1374500"/>
              <a:gd name="connsiteX2" fmla="*/ 1004715 w 1963711"/>
              <a:gd name="connsiteY2" fmla="*/ 805149 h 1374500"/>
              <a:gd name="connsiteX3" fmla="*/ 1636419 w 1963711"/>
              <a:gd name="connsiteY3" fmla="*/ 805149 h 1374500"/>
              <a:gd name="connsiteX4" fmla="*/ 1963711 w 1963711"/>
              <a:gd name="connsiteY4" fmla="*/ 477857 h 1374500"/>
              <a:gd name="connsiteX5" fmla="*/ 1963711 w 1963711"/>
              <a:gd name="connsiteY5" fmla="*/ 179883 h 1374500"/>
              <a:gd name="connsiteX6" fmla="*/ 1166735 w 1963711"/>
              <a:gd name="connsiteY6" fmla="*/ 179883 h 1374500"/>
              <a:gd name="connsiteX7" fmla="*/ 981855 w 1963711"/>
              <a:gd name="connsiteY7" fmla="*/ 0 h 1374500"/>
              <a:gd name="connsiteX8" fmla="*/ 796975 w 1963711"/>
              <a:gd name="connsiteY8" fmla="*/ 179883 h 1374500"/>
              <a:gd name="connsiteX9" fmla="*/ 0 w 1963711"/>
              <a:gd name="connsiteY9" fmla="*/ 179883 h 1374500"/>
              <a:gd name="connsiteX10" fmla="*/ 0 w 1963711"/>
              <a:gd name="connsiteY10" fmla="*/ 477857 h 1374500"/>
              <a:gd name="connsiteX11" fmla="*/ 327292 w 1963711"/>
              <a:gd name="connsiteY11" fmla="*/ 805149 h 1374500"/>
              <a:gd name="connsiteX12" fmla="*/ 958996 w 1963711"/>
              <a:gd name="connsiteY12" fmla="*/ 805149 h 137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3711" h="1374500">
                <a:moveTo>
                  <a:pt x="958996" y="1374500"/>
                </a:moveTo>
                <a:lnTo>
                  <a:pt x="1004715" y="1374500"/>
                </a:lnTo>
                <a:lnTo>
                  <a:pt x="1004715" y="805149"/>
                </a:lnTo>
                <a:lnTo>
                  <a:pt x="1636419" y="805149"/>
                </a:lnTo>
                <a:cubicBezTo>
                  <a:pt x="1817177" y="805149"/>
                  <a:pt x="1963711" y="658615"/>
                  <a:pt x="1963711" y="477857"/>
                </a:cubicBezTo>
                <a:lnTo>
                  <a:pt x="1963711" y="179883"/>
                </a:lnTo>
                <a:lnTo>
                  <a:pt x="1166735" y="179883"/>
                </a:lnTo>
                <a:lnTo>
                  <a:pt x="981855" y="0"/>
                </a:lnTo>
                <a:lnTo>
                  <a:pt x="796975" y="179883"/>
                </a:lnTo>
                <a:lnTo>
                  <a:pt x="0" y="179883"/>
                </a:lnTo>
                <a:lnTo>
                  <a:pt x="0" y="477857"/>
                </a:lnTo>
                <a:cubicBezTo>
                  <a:pt x="0" y="658615"/>
                  <a:pt x="146534" y="805149"/>
                  <a:pt x="327292" y="805149"/>
                </a:cubicBezTo>
                <a:lnTo>
                  <a:pt x="958996" y="805149"/>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sz="800" b="1" dirty="0">
              <a:solidFill>
                <a:schemeClr val="tx1"/>
              </a:solidFill>
              <a:latin typeface="微软雅黑" panose="020B0503020204020204" pitchFamily="34" charset="-122"/>
              <a:ea typeface="微软雅黑" panose="020B0503020204020204" pitchFamily="34" charset="-122"/>
            </a:endParaRPr>
          </a:p>
        </p:txBody>
      </p:sp>
      <p:sp>
        <p:nvSpPr>
          <p:cNvPr id="34" name="矩形 33"/>
          <p:cNvSpPr/>
          <p:nvPr/>
        </p:nvSpPr>
        <p:spPr>
          <a:xfrm>
            <a:off x="4019405" y="2997746"/>
            <a:ext cx="1415772"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家庭评估</a:t>
            </a:r>
          </a:p>
        </p:txBody>
      </p:sp>
      <p:sp>
        <p:nvSpPr>
          <p:cNvPr id="35" name="矩形 34"/>
          <p:cNvSpPr/>
          <p:nvPr/>
        </p:nvSpPr>
        <p:spPr>
          <a:xfrm>
            <a:off x="3574926" y="3989710"/>
            <a:ext cx="2311177" cy="13843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200000"/>
              </a:lnSpc>
            </a:pPr>
            <a:r>
              <a:rPr lang="en-US" altLang="zh-CN" sz="1200" dirty="0">
                <a:solidFill>
                  <a:schemeClr val="bg1"/>
                </a:solidFill>
                <a:latin typeface="微软雅黑" panose="020B0503020204020204" pitchFamily="34" charset="-122"/>
                <a:ea typeface="微软雅黑" panose="020B0503020204020204" pitchFamily="34" charset="-122"/>
              </a:rPr>
              <a:t>1</a:t>
            </a:r>
            <a:r>
              <a:rPr lang="zh-CN" altLang="en-US" sz="1200" dirty="0">
                <a:solidFill>
                  <a:schemeClr val="bg1"/>
                </a:solidFill>
                <a:latin typeface="微软雅黑" panose="020B0503020204020204" pitchFamily="34" charset="-122"/>
                <a:ea typeface="微软雅黑" panose="020B0503020204020204" pitchFamily="34" charset="-122"/>
              </a:rPr>
              <a:t>、是否能够理解和肯定；</a:t>
            </a:r>
          </a:p>
          <a:p>
            <a:pPr>
              <a:lnSpc>
                <a:spcPct val="200000"/>
              </a:lnSpc>
            </a:pPr>
            <a:r>
              <a:rPr lang="en-US" altLang="zh-CN" sz="1200" dirty="0">
                <a:solidFill>
                  <a:schemeClr val="bg1"/>
                </a:solidFill>
                <a:latin typeface="微软雅黑" panose="020B0503020204020204" pitchFamily="34" charset="-122"/>
                <a:ea typeface="微软雅黑" panose="020B0503020204020204" pitchFamily="34" charset="-122"/>
              </a:rPr>
              <a:t>2</a:t>
            </a:r>
            <a:r>
              <a:rPr lang="zh-CN" altLang="en-US" sz="1200" dirty="0">
                <a:solidFill>
                  <a:schemeClr val="bg1"/>
                </a:solidFill>
                <a:latin typeface="微软雅黑" panose="020B0503020204020204" pitchFamily="34" charset="-122"/>
                <a:ea typeface="微软雅黑" panose="020B0503020204020204" pitchFamily="34" charset="-122"/>
              </a:rPr>
              <a:t>、是否能够给予支持和帮助；</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1200" dirty="0">
                <a:solidFill>
                  <a:schemeClr val="bg1"/>
                </a:solidFill>
                <a:latin typeface="微软雅黑" panose="020B0503020204020204" pitchFamily="34" charset="-122"/>
                <a:ea typeface="微软雅黑" panose="020B0503020204020204" pitchFamily="34" charset="-122"/>
              </a:rPr>
              <a:t>4</a:t>
            </a:r>
            <a:r>
              <a:rPr lang="zh-CN" altLang="en-US" sz="1200" dirty="0">
                <a:solidFill>
                  <a:schemeClr val="bg1"/>
                </a:solidFill>
                <a:latin typeface="微软雅黑" panose="020B0503020204020204" pitchFamily="34" charset="-122"/>
                <a:ea typeface="微软雅黑" panose="020B0503020204020204" pitchFamily="34" charset="-122"/>
              </a:rPr>
              <a:t>、是否能够理解和肯定；</a:t>
            </a:r>
          </a:p>
          <a:p>
            <a:pPr>
              <a:lnSpc>
                <a:spcPct val="200000"/>
              </a:lnSpc>
            </a:pPr>
            <a:r>
              <a:rPr lang="en-US" altLang="zh-CN" sz="1200" dirty="0">
                <a:solidFill>
                  <a:schemeClr val="bg1"/>
                </a:solidFill>
                <a:latin typeface="微软雅黑" panose="020B0503020204020204" pitchFamily="34" charset="-122"/>
                <a:ea typeface="微软雅黑" panose="020B0503020204020204" pitchFamily="34" charset="-122"/>
              </a:rPr>
              <a:t>5</a:t>
            </a:r>
            <a:r>
              <a:rPr lang="zh-CN" altLang="en-US" sz="1200" dirty="0">
                <a:solidFill>
                  <a:schemeClr val="bg1"/>
                </a:solidFill>
                <a:latin typeface="微软雅黑" panose="020B0503020204020204" pitchFamily="34" charset="-122"/>
                <a:ea typeface="微软雅黑" panose="020B0503020204020204" pitchFamily="34" charset="-122"/>
              </a:rPr>
              <a:t>、是否能够给予支持和帮助；</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1200" dirty="0">
                <a:solidFill>
                  <a:schemeClr val="bg1"/>
                </a:solidFill>
                <a:latin typeface="微软雅黑" panose="020B0503020204020204" pitchFamily="34" charset="-122"/>
                <a:ea typeface="微软雅黑" panose="020B0503020204020204" pitchFamily="34" charset="-122"/>
              </a:rPr>
              <a:t>6</a:t>
            </a:r>
            <a:r>
              <a:rPr lang="zh-CN" altLang="en-US" sz="1200" dirty="0">
                <a:solidFill>
                  <a:schemeClr val="bg1"/>
                </a:solidFill>
                <a:latin typeface="微软雅黑" panose="020B0503020204020204" pitchFamily="34" charset="-122"/>
                <a:ea typeface="微软雅黑" panose="020B0503020204020204" pitchFamily="34" charset="-122"/>
              </a:rPr>
              <a:t>、是否能够给予支持和帮助；</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6" name="圆角矩形 35"/>
          <p:cNvSpPr/>
          <p:nvPr/>
        </p:nvSpPr>
        <p:spPr>
          <a:xfrm>
            <a:off x="6067373" y="2857644"/>
            <a:ext cx="2516772" cy="3308454"/>
          </a:xfrm>
          <a:prstGeom prst="roundRect">
            <a:avLst/>
          </a:prstGeom>
          <a:solidFill>
            <a:srgbClr val="0070C0"/>
          </a:solidFill>
          <a:ln w="19050">
            <a:solidFill>
              <a:schemeClr val="bg1"/>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37" name="任意多边形 36"/>
          <p:cNvSpPr/>
          <p:nvPr/>
        </p:nvSpPr>
        <p:spPr>
          <a:xfrm flipV="1">
            <a:off x="6067525" y="2324189"/>
            <a:ext cx="2517526" cy="1288232"/>
          </a:xfrm>
          <a:custGeom>
            <a:avLst/>
            <a:gdLst>
              <a:gd name="connsiteX0" fmla="*/ 958996 w 1963711"/>
              <a:gd name="connsiteY0" fmla="*/ 1374500 h 1374500"/>
              <a:gd name="connsiteX1" fmla="*/ 1004715 w 1963711"/>
              <a:gd name="connsiteY1" fmla="*/ 1374500 h 1374500"/>
              <a:gd name="connsiteX2" fmla="*/ 1004715 w 1963711"/>
              <a:gd name="connsiteY2" fmla="*/ 805149 h 1374500"/>
              <a:gd name="connsiteX3" fmla="*/ 1636419 w 1963711"/>
              <a:gd name="connsiteY3" fmla="*/ 805149 h 1374500"/>
              <a:gd name="connsiteX4" fmla="*/ 1963711 w 1963711"/>
              <a:gd name="connsiteY4" fmla="*/ 477857 h 1374500"/>
              <a:gd name="connsiteX5" fmla="*/ 1963711 w 1963711"/>
              <a:gd name="connsiteY5" fmla="*/ 179883 h 1374500"/>
              <a:gd name="connsiteX6" fmla="*/ 1166735 w 1963711"/>
              <a:gd name="connsiteY6" fmla="*/ 179883 h 1374500"/>
              <a:gd name="connsiteX7" fmla="*/ 981855 w 1963711"/>
              <a:gd name="connsiteY7" fmla="*/ 0 h 1374500"/>
              <a:gd name="connsiteX8" fmla="*/ 796975 w 1963711"/>
              <a:gd name="connsiteY8" fmla="*/ 179883 h 1374500"/>
              <a:gd name="connsiteX9" fmla="*/ 0 w 1963711"/>
              <a:gd name="connsiteY9" fmla="*/ 179883 h 1374500"/>
              <a:gd name="connsiteX10" fmla="*/ 0 w 1963711"/>
              <a:gd name="connsiteY10" fmla="*/ 477857 h 1374500"/>
              <a:gd name="connsiteX11" fmla="*/ 327292 w 1963711"/>
              <a:gd name="connsiteY11" fmla="*/ 805149 h 1374500"/>
              <a:gd name="connsiteX12" fmla="*/ 958996 w 1963711"/>
              <a:gd name="connsiteY12" fmla="*/ 805149 h 137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3711" h="1374500">
                <a:moveTo>
                  <a:pt x="958996" y="1374500"/>
                </a:moveTo>
                <a:lnTo>
                  <a:pt x="1004715" y="1374500"/>
                </a:lnTo>
                <a:lnTo>
                  <a:pt x="1004715" y="805149"/>
                </a:lnTo>
                <a:lnTo>
                  <a:pt x="1636419" y="805149"/>
                </a:lnTo>
                <a:cubicBezTo>
                  <a:pt x="1817177" y="805149"/>
                  <a:pt x="1963711" y="658615"/>
                  <a:pt x="1963711" y="477857"/>
                </a:cubicBezTo>
                <a:lnTo>
                  <a:pt x="1963711" y="179883"/>
                </a:lnTo>
                <a:lnTo>
                  <a:pt x="1166735" y="179883"/>
                </a:lnTo>
                <a:lnTo>
                  <a:pt x="981855" y="0"/>
                </a:lnTo>
                <a:lnTo>
                  <a:pt x="796975" y="179883"/>
                </a:lnTo>
                <a:lnTo>
                  <a:pt x="0" y="179883"/>
                </a:lnTo>
                <a:lnTo>
                  <a:pt x="0" y="477857"/>
                </a:lnTo>
                <a:cubicBezTo>
                  <a:pt x="0" y="658615"/>
                  <a:pt x="146534" y="805149"/>
                  <a:pt x="327292" y="805149"/>
                </a:cubicBezTo>
                <a:lnTo>
                  <a:pt x="958996" y="805149"/>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sz="800" b="1" dirty="0">
              <a:solidFill>
                <a:schemeClr val="tx1"/>
              </a:solidFill>
              <a:latin typeface="微软雅黑" panose="020B0503020204020204" pitchFamily="34" charset="-122"/>
              <a:ea typeface="微软雅黑" panose="020B0503020204020204" pitchFamily="34" charset="-122"/>
            </a:endParaRPr>
          </a:p>
        </p:txBody>
      </p:sp>
      <p:sp>
        <p:nvSpPr>
          <p:cNvPr id="38" name="矩形 37"/>
          <p:cNvSpPr/>
          <p:nvPr/>
        </p:nvSpPr>
        <p:spPr>
          <a:xfrm>
            <a:off x="6683701" y="2997746"/>
            <a:ext cx="1415772"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企业评估</a:t>
            </a:r>
          </a:p>
        </p:txBody>
      </p:sp>
      <p:sp>
        <p:nvSpPr>
          <p:cNvPr id="39" name="矩形 38"/>
          <p:cNvSpPr/>
          <p:nvPr/>
        </p:nvSpPr>
        <p:spPr>
          <a:xfrm>
            <a:off x="6186097" y="3989710"/>
            <a:ext cx="2398953" cy="13843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200000"/>
              </a:lnSpc>
            </a:pPr>
            <a:r>
              <a:rPr lang="en-US" altLang="zh-CN" sz="1200" dirty="0">
                <a:solidFill>
                  <a:schemeClr val="bg1"/>
                </a:solidFill>
                <a:latin typeface="微软雅黑" panose="020B0503020204020204" pitchFamily="34" charset="-122"/>
                <a:ea typeface="微软雅黑" panose="020B0503020204020204" pitchFamily="34" charset="-122"/>
              </a:rPr>
              <a:t>1</a:t>
            </a:r>
            <a:r>
              <a:rPr lang="zh-CN" altLang="en-US" sz="1200" dirty="0">
                <a:solidFill>
                  <a:schemeClr val="bg1"/>
                </a:solidFill>
                <a:latin typeface="微软雅黑" panose="020B0503020204020204" pitchFamily="34" charset="-122"/>
                <a:ea typeface="微软雅黑" panose="020B0503020204020204" pitchFamily="34" charset="-122"/>
              </a:rPr>
              <a:t>、是否有下级平级同事的赞赏</a:t>
            </a:r>
          </a:p>
          <a:p>
            <a:pPr>
              <a:lnSpc>
                <a:spcPct val="200000"/>
              </a:lnSpc>
            </a:pPr>
            <a:r>
              <a:rPr lang="en-US" altLang="zh-CN" sz="1200" dirty="0">
                <a:solidFill>
                  <a:schemeClr val="bg1"/>
                </a:solidFill>
                <a:latin typeface="微软雅黑" panose="020B0503020204020204" pitchFamily="34" charset="-122"/>
                <a:ea typeface="微软雅黑" panose="020B0503020204020204" pitchFamily="34" charset="-122"/>
              </a:rPr>
              <a:t>2</a:t>
            </a:r>
            <a:r>
              <a:rPr lang="zh-CN" altLang="en-US" sz="1200" dirty="0">
                <a:solidFill>
                  <a:schemeClr val="bg1"/>
                </a:solidFill>
                <a:latin typeface="微软雅黑" panose="020B0503020204020204" pitchFamily="34" charset="-122"/>
                <a:ea typeface="微软雅黑" panose="020B0503020204020204" pitchFamily="34" charset="-122"/>
              </a:rPr>
              <a:t>、是否有上级的肯定和表彰；</a:t>
            </a:r>
          </a:p>
          <a:p>
            <a:pPr>
              <a:lnSpc>
                <a:spcPct val="200000"/>
              </a:lnSpc>
            </a:pPr>
            <a:r>
              <a:rPr lang="en-US" altLang="zh-CN" sz="1200" dirty="0">
                <a:solidFill>
                  <a:schemeClr val="bg1"/>
                </a:solidFill>
                <a:latin typeface="微软雅黑" panose="020B0503020204020204" pitchFamily="34" charset="-122"/>
                <a:ea typeface="微软雅黑" panose="020B0503020204020204" pitchFamily="34" charset="-122"/>
              </a:rPr>
              <a:t>3</a:t>
            </a:r>
            <a:r>
              <a:rPr lang="zh-CN" altLang="en-US" sz="1200" dirty="0">
                <a:solidFill>
                  <a:schemeClr val="bg1"/>
                </a:solidFill>
                <a:latin typeface="微软雅黑" panose="020B0503020204020204" pitchFamily="34" charset="-122"/>
                <a:ea typeface="微软雅黑" panose="020B0503020204020204" pitchFamily="34" charset="-122"/>
              </a:rPr>
              <a:t>、是否有职称、职务的晋升；</a:t>
            </a:r>
          </a:p>
          <a:p>
            <a:pPr>
              <a:lnSpc>
                <a:spcPct val="200000"/>
              </a:lnSpc>
            </a:pPr>
            <a:r>
              <a:rPr lang="en-US" altLang="zh-CN" sz="1200" dirty="0">
                <a:solidFill>
                  <a:schemeClr val="bg1"/>
                </a:solidFill>
                <a:latin typeface="微软雅黑" panose="020B0503020204020204" pitchFamily="34" charset="-122"/>
                <a:ea typeface="微软雅黑" panose="020B0503020204020204" pitchFamily="34" charset="-122"/>
              </a:rPr>
              <a:t>4</a:t>
            </a:r>
            <a:r>
              <a:rPr lang="zh-CN" altLang="en-US" sz="1200" dirty="0">
                <a:solidFill>
                  <a:schemeClr val="bg1"/>
                </a:solidFill>
                <a:latin typeface="微软雅黑" panose="020B0503020204020204" pitchFamily="34" charset="-122"/>
                <a:ea typeface="微软雅黑" panose="020B0503020204020204" pitchFamily="34" charset="-122"/>
              </a:rPr>
              <a:t>、是否有工资待遇的提高；</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1200" dirty="0">
                <a:solidFill>
                  <a:schemeClr val="bg1"/>
                </a:solidFill>
                <a:latin typeface="微软雅黑" panose="020B0503020204020204" pitchFamily="34" charset="-122"/>
                <a:ea typeface="微软雅黑" panose="020B0503020204020204" pitchFamily="34" charset="-122"/>
              </a:rPr>
              <a:t>5</a:t>
            </a:r>
            <a:r>
              <a:rPr lang="zh-CN" altLang="en-US" sz="1200" dirty="0">
                <a:solidFill>
                  <a:schemeClr val="bg1"/>
                </a:solidFill>
                <a:latin typeface="微软雅黑" panose="020B0503020204020204" pitchFamily="34" charset="-122"/>
                <a:ea typeface="微软雅黑" panose="020B0503020204020204" pitchFamily="34" charset="-122"/>
              </a:rPr>
              <a:t>、是否有职称、职务的晋升；</a:t>
            </a:r>
          </a:p>
        </p:txBody>
      </p:sp>
      <p:sp>
        <p:nvSpPr>
          <p:cNvPr id="40" name="圆角矩形 39"/>
          <p:cNvSpPr/>
          <p:nvPr/>
        </p:nvSpPr>
        <p:spPr>
          <a:xfrm>
            <a:off x="8690648" y="2857644"/>
            <a:ext cx="2516773" cy="3308454"/>
          </a:xfrm>
          <a:prstGeom prst="roundRect">
            <a:avLst/>
          </a:prstGeom>
          <a:solidFill>
            <a:srgbClr val="0070C0"/>
          </a:solidFill>
          <a:ln w="19050">
            <a:solidFill>
              <a:schemeClr val="bg1"/>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41" name="任意多边形 40"/>
          <p:cNvSpPr/>
          <p:nvPr/>
        </p:nvSpPr>
        <p:spPr>
          <a:xfrm flipV="1">
            <a:off x="8690248" y="2324189"/>
            <a:ext cx="2517526" cy="1288232"/>
          </a:xfrm>
          <a:custGeom>
            <a:avLst/>
            <a:gdLst>
              <a:gd name="connsiteX0" fmla="*/ 958996 w 1963711"/>
              <a:gd name="connsiteY0" fmla="*/ 1374500 h 1374500"/>
              <a:gd name="connsiteX1" fmla="*/ 1004715 w 1963711"/>
              <a:gd name="connsiteY1" fmla="*/ 1374500 h 1374500"/>
              <a:gd name="connsiteX2" fmla="*/ 1004715 w 1963711"/>
              <a:gd name="connsiteY2" fmla="*/ 805149 h 1374500"/>
              <a:gd name="connsiteX3" fmla="*/ 1636419 w 1963711"/>
              <a:gd name="connsiteY3" fmla="*/ 805149 h 1374500"/>
              <a:gd name="connsiteX4" fmla="*/ 1963711 w 1963711"/>
              <a:gd name="connsiteY4" fmla="*/ 477857 h 1374500"/>
              <a:gd name="connsiteX5" fmla="*/ 1963711 w 1963711"/>
              <a:gd name="connsiteY5" fmla="*/ 179883 h 1374500"/>
              <a:gd name="connsiteX6" fmla="*/ 1166735 w 1963711"/>
              <a:gd name="connsiteY6" fmla="*/ 179883 h 1374500"/>
              <a:gd name="connsiteX7" fmla="*/ 981855 w 1963711"/>
              <a:gd name="connsiteY7" fmla="*/ 0 h 1374500"/>
              <a:gd name="connsiteX8" fmla="*/ 796975 w 1963711"/>
              <a:gd name="connsiteY8" fmla="*/ 179883 h 1374500"/>
              <a:gd name="connsiteX9" fmla="*/ 0 w 1963711"/>
              <a:gd name="connsiteY9" fmla="*/ 179883 h 1374500"/>
              <a:gd name="connsiteX10" fmla="*/ 0 w 1963711"/>
              <a:gd name="connsiteY10" fmla="*/ 477857 h 1374500"/>
              <a:gd name="connsiteX11" fmla="*/ 327292 w 1963711"/>
              <a:gd name="connsiteY11" fmla="*/ 805149 h 1374500"/>
              <a:gd name="connsiteX12" fmla="*/ 958996 w 1963711"/>
              <a:gd name="connsiteY12" fmla="*/ 805149 h 137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3711" h="1374500">
                <a:moveTo>
                  <a:pt x="958996" y="1374500"/>
                </a:moveTo>
                <a:lnTo>
                  <a:pt x="1004715" y="1374500"/>
                </a:lnTo>
                <a:lnTo>
                  <a:pt x="1004715" y="805149"/>
                </a:lnTo>
                <a:lnTo>
                  <a:pt x="1636419" y="805149"/>
                </a:lnTo>
                <a:cubicBezTo>
                  <a:pt x="1817177" y="805149"/>
                  <a:pt x="1963711" y="658615"/>
                  <a:pt x="1963711" y="477857"/>
                </a:cubicBezTo>
                <a:lnTo>
                  <a:pt x="1963711" y="179883"/>
                </a:lnTo>
                <a:lnTo>
                  <a:pt x="1166735" y="179883"/>
                </a:lnTo>
                <a:lnTo>
                  <a:pt x="981855" y="0"/>
                </a:lnTo>
                <a:lnTo>
                  <a:pt x="796975" y="179883"/>
                </a:lnTo>
                <a:lnTo>
                  <a:pt x="0" y="179883"/>
                </a:lnTo>
                <a:lnTo>
                  <a:pt x="0" y="477857"/>
                </a:lnTo>
                <a:cubicBezTo>
                  <a:pt x="0" y="658615"/>
                  <a:pt x="146534" y="805149"/>
                  <a:pt x="327292" y="805149"/>
                </a:cubicBezTo>
                <a:lnTo>
                  <a:pt x="958996" y="805149"/>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sz="800" b="1" dirty="0">
              <a:solidFill>
                <a:schemeClr val="tx1"/>
              </a:solidFill>
              <a:latin typeface="微软雅黑" panose="020B0503020204020204" pitchFamily="34" charset="-122"/>
              <a:ea typeface="微软雅黑" panose="020B0503020204020204" pitchFamily="34" charset="-122"/>
            </a:endParaRPr>
          </a:p>
        </p:txBody>
      </p:sp>
      <p:sp>
        <p:nvSpPr>
          <p:cNvPr id="42" name="矩形 41"/>
          <p:cNvSpPr/>
          <p:nvPr/>
        </p:nvSpPr>
        <p:spPr>
          <a:xfrm>
            <a:off x="9263558" y="2997746"/>
            <a:ext cx="1415772"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自我评估</a:t>
            </a:r>
          </a:p>
        </p:txBody>
      </p:sp>
      <p:sp>
        <p:nvSpPr>
          <p:cNvPr id="43" name="矩形 42"/>
          <p:cNvSpPr/>
          <p:nvPr/>
        </p:nvSpPr>
        <p:spPr>
          <a:xfrm>
            <a:off x="8791810" y="3975111"/>
            <a:ext cx="2415964" cy="13843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200000"/>
              </a:lnSpc>
            </a:pPr>
            <a:r>
              <a:rPr lang="en-US" altLang="zh-CN" sz="1200" dirty="0">
                <a:solidFill>
                  <a:schemeClr val="bg1"/>
                </a:solidFill>
                <a:latin typeface="微软雅黑" panose="020B0503020204020204" pitchFamily="34" charset="-122"/>
                <a:ea typeface="微软雅黑" panose="020B0503020204020204" pitchFamily="34" charset="-122"/>
              </a:rPr>
              <a:t>1</a:t>
            </a:r>
            <a:r>
              <a:rPr lang="zh-CN" altLang="en-US" sz="1200" dirty="0">
                <a:solidFill>
                  <a:schemeClr val="bg1"/>
                </a:solidFill>
                <a:latin typeface="微软雅黑" panose="020B0503020204020204" pitchFamily="34" charset="-122"/>
                <a:ea typeface="微软雅黑" panose="020B0503020204020204" pitchFamily="34" charset="-122"/>
              </a:rPr>
              <a:t>、是否有社会舆论的支持好评；</a:t>
            </a:r>
          </a:p>
          <a:p>
            <a:pPr>
              <a:lnSpc>
                <a:spcPct val="200000"/>
              </a:lnSpc>
            </a:pPr>
            <a:r>
              <a:rPr lang="en-US" altLang="zh-CN" sz="1200" dirty="0">
                <a:solidFill>
                  <a:schemeClr val="bg1"/>
                </a:solidFill>
                <a:latin typeface="微软雅黑" panose="020B0503020204020204" pitchFamily="34" charset="-122"/>
                <a:ea typeface="微软雅黑" panose="020B0503020204020204" pitchFamily="34" charset="-122"/>
              </a:rPr>
              <a:t>2</a:t>
            </a:r>
            <a:r>
              <a:rPr lang="zh-CN" altLang="en-US" sz="1200" dirty="0">
                <a:solidFill>
                  <a:schemeClr val="bg1"/>
                </a:solidFill>
                <a:latin typeface="微软雅黑" panose="020B0503020204020204" pitchFamily="34" charset="-122"/>
                <a:ea typeface="微软雅黑" panose="020B0503020204020204" pitchFamily="34" charset="-122"/>
              </a:rPr>
              <a:t>、是否有社会组织的承认奖励；</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1200" dirty="0">
                <a:solidFill>
                  <a:schemeClr val="bg1"/>
                </a:solidFill>
                <a:latin typeface="微软雅黑" panose="020B0503020204020204" pitchFamily="34" charset="-122"/>
                <a:ea typeface="微软雅黑" panose="020B0503020204020204" pitchFamily="34" charset="-122"/>
              </a:rPr>
              <a:t>3</a:t>
            </a:r>
            <a:r>
              <a:rPr lang="zh-CN" altLang="en-US" sz="1200" dirty="0">
                <a:solidFill>
                  <a:schemeClr val="bg1"/>
                </a:solidFill>
                <a:latin typeface="微软雅黑" panose="020B0503020204020204" pitchFamily="34" charset="-122"/>
                <a:ea typeface="微软雅黑" panose="020B0503020204020204" pitchFamily="34" charset="-122"/>
              </a:rPr>
              <a:t>、是否有社会舆论的支持；</a:t>
            </a:r>
          </a:p>
          <a:p>
            <a:pPr>
              <a:lnSpc>
                <a:spcPct val="200000"/>
              </a:lnSpc>
            </a:pPr>
            <a:r>
              <a:rPr lang="en-US" altLang="zh-CN" sz="1200" dirty="0">
                <a:solidFill>
                  <a:schemeClr val="bg1"/>
                </a:solidFill>
                <a:latin typeface="微软雅黑" panose="020B0503020204020204" pitchFamily="34" charset="-122"/>
                <a:ea typeface="微软雅黑" panose="020B0503020204020204" pitchFamily="34" charset="-122"/>
              </a:rPr>
              <a:t>4</a:t>
            </a:r>
            <a:r>
              <a:rPr lang="zh-CN" altLang="en-US" sz="1200" dirty="0">
                <a:solidFill>
                  <a:schemeClr val="bg1"/>
                </a:solidFill>
                <a:latin typeface="微软雅黑" panose="020B0503020204020204" pitchFamily="34" charset="-122"/>
                <a:ea typeface="微软雅黑" panose="020B0503020204020204" pitchFamily="34" charset="-122"/>
              </a:rPr>
              <a:t>、是否有社会组织的承认奖励；</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1200" dirty="0">
                <a:solidFill>
                  <a:schemeClr val="bg1"/>
                </a:solidFill>
                <a:latin typeface="微软雅黑" panose="020B0503020204020204" pitchFamily="34" charset="-122"/>
                <a:ea typeface="微软雅黑" panose="020B0503020204020204" pitchFamily="34" charset="-122"/>
              </a:rPr>
              <a:t>5</a:t>
            </a:r>
            <a:r>
              <a:rPr lang="zh-CN" altLang="en-US" sz="1200" dirty="0">
                <a:solidFill>
                  <a:schemeClr val="bg1"/>
                </a:solidFill>
                <a:latin typeface="微软雅黑" panose="020B0503020204020204" pitchFamily="34" charset="-122"/>
                <a:ea typeface="微软雅黑" panose="020B0503020204020204" pitchFamily="34" charset="-122"/>
              </a:rPr>
              <a:t>、是否有社会舆论的支持；</a:t>
            </a:r>
          </a:p>
        </p:txBody>
      </p:sp>
      <p:sp>
        <p:nvSpPr>
          <p:cNvPr id="62" name="矩形 61"/>
          <p:cNvSpPr/>
          <p:nvPr/>
        </p:nvSpPr>
        <p:spPr>
          <a:xfrm>
            <a:off x="5182430" y="944934"/>
            <a:ext cx="1826142" cy="584775"/>
          </a:xfrm>
          <a:prstGeom prst="rect">
            <a:avLst/>
          </a:prstGeom>
        </p:spPr>
        <p:txBody>
          <a:bodyPr wrap="none">
            <a:spAutoFit/>
          </a:bodyPr>
          <a:lstStyle/>
          <a:p>
            <a:pPr algn="ctr" fontAlgn="auto">
              <a:spcBef>
                <a:spcPts val="0"/>
              </a:spcBef>
              <a:spcAft>
                <a:spcPts val="0"/>
              </a:spcAft>
              <a:defRPr/>
            </a:pPr>
            <a:r>
              <a:rPr lang="zh-CN" altLang="en-US" sz="3200" b="1" dirty="0">
                <a:solidFill>
                  <a:srgbClr val="0070C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全面评估</a:t>
            </a:r>
          </a:p>
        </p:txBody>
      </p:sp>
    </p:spTree>
  </p:cSld>
  <p:clrMapOvr>
    <a:masterClrMapping/>
  </p:clrMapOvr>
  <mc:AlternateContent xmlns:mc="http://schemas.openxmlformats.org/markup-compatibility/2006" xmlns:p14="http://schemas.microsoft.com/office/powerpoint/2010/main">
    <mc:Choice Requires="p14">
      <p:transition spd="slow" p14:dur="110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1000" fill="hold"/>
                                        <p:tgtEl>
                                          <p:spTgt spid="62"/>
                                        </p:tgtEl>
                                        <p:attrNameLst>
                                          <p:attrName>ppt_w</p:attrName>
                                        </p:attrNameLst>
                                      </p:cBhvr>
                                      <p:tavLst>
                                        <p:tav tm="0">
                                          <p:val>
                                            <p:fltVal val="0"/>
                                          </p:val>
                                        </p:tav>
                                        <p:tav tm="100000">
                                          <p:val>
                                            <p:strVal val="#ppt_w"/>
                                          </p:val>
                                        </p:tav>
                                      </p:tavLst>
                                    </p:anim>
                                    <p:anim calcmode="lin" valueType="num">
                                      <p:cBhvr>
                                        <p:cTn id="18" dur="1000" fill="hold"/>
                                        <p:tgtEl>
                                          <p:spTgt spid="62"/>
                                        </p:tgtEl>
                                        <p:attrNameLst>
                                          <p:attrName>ppt_h</p:attrName>
                                        </p:attrNameLst>
                                      </p:cBhvr>
                                      <p:tavLst>
                                        <p:tav tm="0">
                                          <p:val>
                                            <p:fltVal val="0"/>
                                          </p:val>
                                        </p:tav>
                                        <p:tav tm="100000">
                                          <p:val>
                                            <p:strVal val="#ppt_h"/>
                                          </p:val>
                                        </p:tav>
                                      </p:tavLst>
                                    </p:anim>
                                    <p:anim calcmode="lin" valueType="num">
                                      <p:cBhvr>
                                        <p:cTn id="19" dur="1000" fill="hold"/>
                                        <p:tgtEl>
                                          <p:spTgt spid="62"/>
                                        </p:tgtEl>
                                        <p:attrNameLst>
                                          <p:attrName>style.rotation</p:attrName>
                                        </p:attrNameLst>
                                      </p:cBhvr>
                                      <p:tavLst>
                                        <p:tav tm="0">
                                          <p:val>
                                            <p:fltVal val="90"/>
                                          </p:val>
                                        </p:tav>
                                        <p:tav tm="100000">
                                          <p:val>
                                            <p:fltVal val="0"/>
                                          </p:val>
                                        </p:tav>
                                      </p:tavLst>
                                    </p:anim>
                                    <p:animEffect transition="in" filter="fade">
                                      <p:cBhvr>
                                        <p:cTn id="20" dur="1000"/>
                                        <p:tgtEl>
                                          <p:spTgt spid="62"/>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000" fill="hold"/>
                                        <p:tgtEl>
                                          <p:spTgt spid="26"/>
                                        </p:tgtEl>
                                        <p:attrNameLst>
                                          <p:attrName>ppt_w</p:attrName>
                                        </p:attrNameLst>
                                      </p:cBhvr>
                                      <p:tavLst>
                                        <p:tav tm="0">
                                          <p:val>
                                            <p:fltVal val="0"/>
                                          </p:val>
                                        </p:tav>
                                        <p:tav tm="100000">
                                          <p:val>
                                            <p:strVal val="#ppt_w"/>
                                          </p:val>
                                        </p:tav>
                                      </p:tavLst>
                                    </p:anim>
                                    <p:anim calcmode="lin" valueType="num">
                                      <p:cBhvr>
                                        <p:cTn id="24" dur="1000" fill="hold"/>
                                        <p:tgtEl>
                                          <p:spTgt spid="26"/>
                                        </p:tgtEl>
                                        <p:attrNameLst>
                                          <p:attrName>ppt_h</p:attrName>
                                        </p:attrNameLst>
                                      </p:cBhvr>
                                      <p:tavLst>
                                        <p:tav tm="0">
                                          <p:val>
                                            <p:fltVal val="0"/>
                                          </p:val>
                                        </p:tav>
                                        <p:tav tm="100000">
                                          <p:val>
                                            <p:strVal val="#ppt_h"/>
                                          </p:val>
                                        </p:tav>
                                      </p:tavLst>
                                    </p:anim>
                                    <p:anim calcmode="lin" valueType="num">
                                      <p:cBhvr>
                                        <p:cTn id="25" dur="1000" fill="hold"/>
                                        <p:tgtEl>
                                          <p:spTgt spid="26"/>
                                        </p:tgtEl>
                                        <p:attrNameLst>
                                          <p:attrName>style.rotation</p:attrName>
                                        </p:attrNameLst>
                                      </p:cBhvr>
                                      <p:tavLst>
                                        <p:tav tm="0">
                                          <p:val>
                                            <p:fltVal val="90"/>
                                          </p:val>
                                        </p:tav>
                                        <p:tav tm="100000">
                                          <p:val>
                                            <p:fltVal val="0"/>
                                          </p:val>
                                        </p:tav>
                                      </p:tavLst>
                                    </p:anim>
                                    <p:animEffect transition="in" filter="fade">
                                      <p:cBhvr>
                                        <p:cTn id="26" dur="1000"/>
                                        <p:tgtEl>
                                          <p:spTgt spid="26"/>
                                        </p:tgtEl>
                                      </p:cBhvr>
                                    </p:animEffect>
                                  </p:childTnLst>
                                </p:cTn>
                              </p:par>
                            </p:childTnLst>
                          </p:cTn>
                        </p:par>
                        <p:par>
                          <p:cTn id="27" fill="hold">
                            <p:stCondLst>
                              <p:cond delay="1500"/>
                            </p:stCondLst>
                            <p:childTnLst>
                              <p:par>
                                <p:cTn id="28" presetID="31"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1000" fill="hold"/>
                                        <p:tgtEl>
                                          <p:spTgt spid="29"/>
                                        </p:tgtEl>
                                        <p:attrNameLst>
                                          <p:attrName>ppt_w</p:attrName>
                                        </p:attrNameLst>
                                      </p:cBhvr>
                                      <p:tavLst>
                                        <p:tav tm="0">
                                          <p:val>
                                            <p:fltVal val="0"/>
                                          </p:val>
                                        </p:tav>
                                        <p:tav tm="100000">
                                          <p:val>
                                            <p:strVal val="#ppt_w"/>
                                          </p:val>
                                        </p:tav>
                                      </p:tavLst>
                                    </p:anim>
                                    <p:anim calcmode="lin" valueType="num">
                                      <p:cBhvr>
                                        <p:cTn id="31" dur="1000" fill="hold"/>
                                        <p:tgtEl>
                                          <p:spTgt spid="29"/>
                                        </p:tgtEl>
                                        <p:attrNameLst>
                                          <p:attrName>ppt_h</p:attrName>
                                        </p:attrNameLst>
                                      </p:cBhvr>
                                      <p:tavLst>
                                        <p:tav tm="0">
                                          <p:val>
                                            <p:fltVal val="0"/>
                                          </p:val>
                                        </p:tav>
                                        <p:tav tm="100000">
                                          <p:val>
                                            <p:strVal val="#ppt_h"/>
                                          </p:val>
                                        </p:tav>
                                      </p:tavLst>
                                    </p:anim>
                                    <p:anim calcmode="lin" valueType="num">
                                      <p:cBhvr>
                                        <p:cTn id="32" dur="1000" fill="hold"/>
                                        <p:tgtEl>
                                          <p:spTgt spid="29"/>
                                        </p:tgtEl>
                                        <p:attrNameLst>
                                          <p:attrName>style.rotation</p:attrName>
                                        </p:attrNameLst>
                                      </p:cBhvr>
                                      <p:tavLst>
                                        <p:tav tm="0">
                                          <p:val>
                                            <p:fltVal val="90"/>
                                          </p:val>
                                        </p:tav>
                                        <p:tav tm="100000">
                                          <p:val>
                                            <p:fltVal val="0"/>
                                          </p:val>
                                        </p:tav>
                                      </p:tavLst>
                                    </p:anim>
                                    <p:animEffect transition="in" filter="fade">
                                      <p:cBhvr>
                                        <p:cTn id="33" dur="1000"/>
                                        <p:tgtEl>
                                          <p:spTgt spid="2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anim calcmode="lin" valueType="num">
                                      <p:cBhvr>
                                        <p:cTn id="46" dur="1000" fill="hold"/>
                                        <p:tgtEl>
                                          <p:spTgt spid="28"/>
                                        </p:tgtEl>
                                        <p:attrNameLst>
                                          <p:attrName>ppt_x</p:attrName>
                                        </p:attrNameLst>
                                      </p:cBhvr>
                                      <p:tavLst>
                                        <p:tav tm="0">
                                          <p:val>
                                            <p:strVal val="#ppt_x"/>
                                          </p:val>
                                        </p:tav>
                                        <p:tav tm="100000">
                                          <p:val>
                                            <p:strVal val="#ppt_x"/>
                                          </p:val>
                                        </p:tav>
                                      </p:tavLst>
                                    </p:anim>
                                    <p:anim calcmode="lin" valueType="num">
                                      <p:cBhvr>
                                        <p:cTn id="47" dur="1000" fill="hold"/>
                                        <p:tgtEl>
                                          <p:spTgt spid="2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31" presetClass="entr" presetSubtype="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1000" fill="hold"/>
                                        <p:tgtEl>
                                          <p:spTgt spid="33"/>
                                        </p:tgtEl>
                                        <p:attrNameLst>
                                          <p:attrName>ppt_w</p:attrName>
                                        </p:attrNameLst>
                                      </p:cBhvr>
                                      <p:tavLst>
                                        <p:tav tm="0">
                                          <p:val>
                                            <p:fltVal val="0"/>
                                          </p:val>
                                        </p:tav>
                                        <p:tav tm="100000">
                                          <p:val>
                                            <p:strVal val="#ppt_w"/>
                                          </p:val>
                                        </p:tav>
                                      </p:tavLst>
                                    </p:anim>
                                    <p:anim calcmode="lin" valueType="num">
                                      <p:cBhvr>
                                        <p:cTn id="52" dur="1000" fill="hold"/>
                                        <p:tgtEl>
                                          <p:spTgt spid="33"/>
                                        </p:tgtEl>
                                        <p:attrNameLst>
                                          <p:attrName>ppt_h</p:attrName>
                                        </p:attrNameLst>
                                      </p:cBhvr>
                                      <p:tavLst>
                                        <p:tav tm="0">
                                          <p:val>
                                            <p:fltVal val="0"/>
                                          </p:val>
                                        </p:tav>
                                        <p:tav tm="100000">
                                          <p:val>
                                            <p:strVal val="#ppt_h"/>
                                          </p:val>
                                        </p:tav>
                                      </p:tavLst>
                                    </p:anim>
                                    <p:anim calcmode="lin" valueType="num">
                                      <p:cBhvr>
                                        <p:cTn id="53" dur="1000" fill="hold"/>
                                        <p:tgtEl>
                                          <p:spTgt spid="33"/>
                                        </p:tgtEl>
                                        <p:attrNameLst>
                                          <p:attrName>style.rotation</p:attrName>
                                        </p:attrNameLst>
                                      </p:cBhvr>
                                      <p:tavLst>
                                        <p:tav tm="0">
                                          <p:val>
                                            <p:fltVal val="90"/>
                                          </p:val>
                                        </p:tav>
                                        <p:tav tm="100000">
                                          <p:val>
                                            <p:fltVal val="0"/>
                                          </p:val>
                                        </p:tav>
                                      </p:tavLst>
                                    </p:anim>
                                    <p:animEffect transition="in" filter="fade">
                                      <p:cBhvr>
                                        <p:cTn id="54" dur="1000"/>
                                        <p:tgtEl>
                                          <p:spTgt spid="33"/>
                                        </p:tgtEl>
                                      </p:cBhvr>
                                    </p:animEffect>
                                  </p:childTnLst>
                                </p:cTn>
                              </p:par>
                            </p:childTnLst>
                          </p:cTn>
                        </p:par>
                        <p:par>
                          <p:cTn id="55" fill="hold">
                            <p:stCondLst>
                              <p:cond delay="4500"/>
                            </p:stCondLst>
                            <p:childTnLst>
                              <p:par>
                                <p:cTn id="56" presetID="16" presetClass="entr" presetSubtype="21"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barn(inVertical)">
                                      <p:cBhvr>
                                        <p:cTn id="58" dur="500"/>
                                        <p:tgtEl>
                                          <p:spTgt spid="34"/>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31" presetClass="entr" presetSubtype="0"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 calcmode="lin" valueType="num">
                                      <p:cBhvr>
                                        <p:cTn id="75" dur="1000" fill="hold"/>
                                        <p:tgtEl>
                                          <p:spTgt spid="37"/>
                                        </p:tgtEl>
                                        <p:attrNameLst>
                                          <p:attrName>style.rotation</p:attrName>
                                        </p:attrNameLst>
                                      </p:cBhvr>
                                      <p:tavLst>
                                        <p:tav tm="0">
                                          <p:val>
                                            <p:fltVal val="90"/>
                                          </p:val>
                                        </p:tav>
                                        <p:tav tm="100000">
                                          <p:val>
                                            <p:fltVal val="0"/>
                                          </p:val>
                                        </p:tav>
                                      </p:tavLst>
                                    </p:anim>
                                    <p:animEffect transition="in" filter="fade">
                                      <p:cBhvr>
                                        <p:cTn id="76" dur="1000"/>
                                        <p:tgtEl>
                                          <p:spTgt spid="37"/>
                                        </p:tgtEl>
                                      </p:cBhvr>
                                    </p:animEffect>
                                  </p:childTnLst>
                                </p:cTn>
                              </p:par>
                            </p:childTnLst>
                          </p:cTn>
                        </p:par>
                        <p:par>
                          <p:cTn id="77" fill="hold">
                            <p:stCondLst>
                              <p:cond delay="7000"/>
                            </p:stCondLst>
                            <p:childTnLst>
                              <p:par>
                                <p:cTn id="78" presetID="16" presetClass="entr" presetSubtype="21"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barn(inVertical)">
                                      <p:cBhvr>
                                        <p:cTn id="80" dur="500"/>
                                        <p:tgtEl>
                                          <p:spTgt spid="38"/>
                                        </p:tgtEl>
                                      </p:cBhvr>
                                    </p:animEffect>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1000"/>
                                        <p:tgtEl>
                                          <p:spTgt spid="39"/>
                                        </p:tgtEl>
                                      </p:cBhvr>
                                    </p:animEffect>
                                    <p:anim calcmode="lin" valueType="num">
                                      <p:cBhvr>
                                        <p:cTn id="85" dur="1000" fill="hold"/>
                                        <p:tgtEl>
                                          <p:spTgt spid="39"/>
                                        </p:tgtEl>
                                        <p:attrNameLst>
                                          <p:attrName>ppt_x</p:attrName>
                                        </p:attrNameLst>
                                      </p:cBhvr>
                                      <p:tavLst>
                                        <p:tav tm="0">
                                          <p:val>
                                            <p:strVal val="#ppt_x"/>
                                          </p:val>
                                        </p:tav>
                                        <p:tav tm="100000">
                                          <p:val>
                                            <p:strVal val="#ppt_x"/>
                                          </p:val>
                                        </p:tav>
                                      </p:tavLst>
                                    </p:anim>
                                    <p:anim calcmode="lin" valueType="num">
                                      <p:cBhvr>
                                        <p:cTn id="86" dur="1000" fill="hold"/>
                                        <p:tgtEl>
                                          <p:spTgt spid="3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grpId="0" nodeType="after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p:cTn id="95" dur="1000" fill="hold"/>
                                        <p:tgtEl>
                                          <p:spTgt spid="41"/>
                                        </p:tgtEl>
                                        <p:attrNameLst>
                                          <p:attrName>ppt_w</p:attrName>
                                        </p:attrNameLst>
                                      </p:cBhvr>
                                      <p:tavLst>
                                        <p:tav tm="0">
                                          <p:val>
                                            <p:fltVal val="0"/>
                                          </p:val>
                                        </p:tav>
                                        <p:tav tm="100000">
                                          <p:val>
                                            <p:strVal val="#ppt_w"/>
                                          </p:val>
                                        </p:tav>
                                      </p:tavLst>
                                    </p:anim>
                                    <p:anim calcmode="lin" valueType="num">
                                      <p:cBhvr>
                                        <p:cTn id="96" dur="1000" fill="hold"/>
                                        <p:tgtEl>
                                          <p:spTgt spid="41"/>
                                        </p:tgtEl>
                                        <p:attrNameLst>
                                          <p:attrName>ppt_h</p:attrName>
                                        </p:attrNameLst>
                                      </p:cBhvr>
                                      <p:tavLst>
                                        <p:tav tm="0">
                                          <p:val>
                                            <p:fltVal val="0"/>
                                          </p:val>
                                        </p:tav>
                                        <p:tav tm="100000">
                                          <p:val>
                                            <p:strVal val="#ppt_h"/>
                                          </p:val>
                                        </p:tav>
                                      </p:tavLst>
                                    </p:anim>
                                    <p:anim calcmode="lin" valueType="num">
                                      <p:cBhvr>
                                        <p:cTn id="97" dur="1000" fill="hold"/>
                                        <p:tgtEl>
                                          <p:spTgt spid="41"/>
                                        </p:tgtEl>
                                        <p:attrNameLst>
                                          <p:attrName>style.rotation</p:attrName>
                                        </p:attrNameLst>
                                      </p:cBhvr>
                                      <p:tavLst>
                                        <p:tav tm="0">
                                          <p:val>
                                            <p:fltVal val="90"/>
                                          </p:val>
                                        </p:tav>
                                        <p:tav tm="100000">
                                          <p:val>
                                            <p:fltVal val="0"/>
                                          </p:val>
                                        </p:tav>
                                      </p:tavLst>
                                    </p:anim>
                                    <p:animEffect transition="in" filter="fade">
                                      <p:cBhvr>
                                        <p:cTn id="98" dur="1000"/>
                                        <p:tgtEl>
                                          <p:spTgt spid="41"/>
                                        </p:tgtEl>
                                      </p:cBhvr>
                                    </p:animEffect>
                                  </p:childTnLst>
                                </p:cTn>
                              </p:par>
                            </p:childTnLst>
                          </p:cTn>
                        </p:par>
                        <p:par>
                          <p:cTn id="99" fill="hold">
                            <p:stCondLst>
                              <p:cond delay="9500"/>
                            </p:stCondLst>
                            <p:childTnLst>
                              <p:par>
                                <p:cTn id="100" presetID="16" presetClass="entr" presetSubtype="21" fill="hold" grpId="0" nodeType="after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barn(inVertical)">
                                      <p:cBhvr>
                                        <p:cTn id="102" dur="500"/>
                                        <p:tgtEl>
                                          <p:spTgt spid="42"/>
                                        </p:tgtEl>
                                      </p:cBhvr>
                                    </p:animEffect>
                                  </p:childTnLst>
                                </p:cTn>
                              </p:par>
                            </p:childTnLst>
                          </p:cTn>
                        </p:par>
                        <p:par>
                          <p:cTn id="103" fill="hold">
                            <p:stCondLst>
                              <p:cond delay="10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fade">
                                      <p:cBhvr>
                                        <p:cTn id="111" dur="1000"/>
                                        <p:tgtEl>
                                          <p:spTgt spid="40"/>
                                        </p:tgtEl>
                                      </p:cBhvr>
                                    </p:animEffect>
                                    <p:anim calcmode="lin" valueType="num">
                                      <p:cBhvr>
                                        <p:cTn id="112" dur="1000" fill="hold"/>
                                        <p:tgtEl>
                                          <p:spTgt spid="40"/>
                                        </p:tgtEl>
                                        <p:attrNameLst>
                                          <p:attrName>ppt_x</p:attrName>
                                        </p:attrNameLst>
                                      </p:cBhvr>
                                      <p:tavLst>
                                        <p:tav tm="0">
                                          <p:val>
                                            <p:strVal val="#ppt_x"/>
                                          </p:val>
                                        </p:tav>
                                        <p:tav tm="100000">
                                          <p:val>
                                            <p:strVal val="#ppt_x"/>
                                          </p:val>
                                        </p:tav>
                                      </p:tavLst>
                                    </p:anim>
                                    <p:anim calcmode="lin" valueType="num">
                                      <p:cBhvr>
                                        <p:cTn id="11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26" grpId="0" animBg="1"/>
      <p:bldP spid="27" grpId="0" animBg="1"/>
      <p:bldP spid="28" grpId="0" animBg="1"/>
      <p:bldP spid="29" grpId="0" animBg="1"/>
      <p:bldP spid="30" grpId="0"/>
      <p:bldP spid="31" grpId="0"/>
      <p:bldP spid="32" grpId="0" animBg="1"/>
      <p:bldP spid="33" grpId="0" animBg="1"/>
      <p:bldP spid="34" grpId="0"/>
      <p:bldP spid="35" grpId="0"/>
      <p:bldP spid="36" grpId="0" animBg="1"/>
      <p:bldP spid="37" grpId="0" animBg="1"/>
      <p:bldP spid="38" grpId="0"/>
      <p:bldP spid="39" grpId="0"/>
      <p:bldP spid="40" grpId="0" animBg="1"/>
      <p:bldP spid="41" grpId="0" animBg="1"/>
      <p:bldP spid="42" grpId="0"/>
      <p:bldP spid="43" grpId="0"/>
      <p:bldP spid="6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3634197" y="0"/>
            <a:ext cx="4925194" cy="6858000"/>
          </a:xfrm>
          <a:prstGeom prst="parallelogram">
            <a:avLst>
              <a:gd name="adj" fmla="val 74911"/>
            </a:avLst>
          </a:prstGeom>
          <a:gradFill>
            <a:gsLst>
              <a:gs pos="48000">
                <a:schemeClr val="bg1">
                  <a:lumMod val="95000"/>
                </a:schemeClr>
              </a:gs>
              <a:gs pos="0">
                <a:schemeClr val="bg1">
                  <a:lumMod val="85000"/>
                </a:schemeClr>
              </a:gs>
              <a:gs pos="100000">
                <a:schemeClr val="bg1"/>
              </a:gs>
            </a:gsLst>
            <a:lin ang="2700000" scaled="1"/>
          </a:gradFill>
          <a:ln>
            <a:gradFill>
              <a:gsLst>
                <a:gs pos="0">
                  <a:schemeClr val="bg1"/>
                </a:gs>
                <a:gs pos="50000">
                  <a:schemeClr val="bg1">
                    <a:lumMod val="95000"/>
                  </a:schemeClr>
                </a:gs>
                <a:gs pos="100000">
                  <a:schemeClr val="bg1">
                    <a:lumMod val="85000"/>
                  </a:schemeClr>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上箭头 4"/>
          <p:cNvSpPr/>
          <p:nvPr/>
        </p:nvSpPr>
        <p:spPr>
          <a:xfrm>
            <a:off x="8833425" y="660645"/>
            <a:ext cx="1466357" cy="2794963"/>
          </a:xfrm>
          <a:prstGeom prst="upArrow">
            <a:avLst/>
          </a:prstGeom>
          <a:gradFill>
            <a:gsLst>
              <a:gs pos="48000">
                <a:schemeClr val="bg1">
                  <a:lumMod val="95000"/>
                </a:schemeClr>
              </a:gs>
              <a:gs pos="0">
                <a:schemeClr val="bg1">
                  <a:lumMod val="85000"/>
                </a:schemeClr>
              </a:gs>
              <a:gs pos="100000">
                <a:schemeClr val="bg1"/>
              </a:gs>
            </a:gsLst>
            <a:lin ang="2700000" scaled="1"/>
          </a:gradFill>
          <a:ln>
            <a:gradFill>
              <a:gsLst>
                <a:gs pos="0">
                  <a:schemeClr val="bg1"/>
                </a:gs>
                <a:gs pos="50000">
                  <a:schemeClr val="bg1">
                    <a:lumMod val="95000"/>
                  </a:schemeClr>
                </a:gs>
                <a:gs pos="100000">
                  <a:schemeClr val="bg1">
                    <a:lumMod val="85000"/>
                  </a:schemeClr>
                </a:gs>
              </a:gsLst>
              <a:lin ang="5400000" scaled="0"/>
            </a:gradFill>
          </a:ln>
          <a:effectLst>
            <a:outerShdw blurRad="342900" dist="203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3200"/>
          </a:p>
        </p:txBody>
      </p:sp>
      <p:sp>
        <p:nvSpPr>
          <p:cNvPr id="6" name="上箭头 5"/>
          <p:cNvSpPr/>
          <p:nvPr/>
        </p:nvSpPr>
        <p:spPr>
          <a:xfrm rot="10800000">
            <a:off x="1789262" y="3051947"/>
            <a:ext cx="1466357" cy="2794963"/>
          </a:xfrm>
          <a:prstGeom prst="upArrow">
            <a:avLst/>
          </a:prstGeom>
          <a:gradFill>
            <a:gsLst>
              <a:gs pos="48000">
                <a:schemeClr val="bg1">
                  <a:lumMod val="95000"/>
                </a:schemeClr>
              </a:gs>
              <a:gs pos="0">
                <a:schemeClr val="bg1">
                  <a:lumMod val="85000"/>
                </a:schemeClr>
              </a:gs>
              <a:gs pos="100000">
                <a:schemeClr val="bg1"/>
              </a:gs>
            </a:gsLst>
            <a:lin ang="2700000" scaled="1"/>
          </a:gradFill>
          <a:ln>
            <a:gradFill>
              <a:gsLst>
                <a:gs pos="0">
                  <a:schemeClr val="bg1"/>
                </a:gs>
                <a:gs pos="50000">
                  <a:schemeClr val="bg1">
                    <a:lumMod val="95000"/>
                  </a:schemeClr>
                </a:gs>
                <a:gs pos="100000">
                  <a:schemeClr val="bg1">
                    <a:lumMod val="85000"/>
                  </a:schemeClr>
                </a:gs>
              </a:gsLst>
              <a:lin ang="5400000" scaled="0"/>
            </a:gradFill>
          </a:ln>
          <a:effectLst>
            <a:outerShdw blurRad="342900" dist="203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3200"/>
          </a:p>
        </p:txBody>
      </p:sp>
      <p:grpSp>
        <p:nvGrpSpPr>
          <p:cNvPr id="7" name="组合 6"/>
          <p:cNvGrpSpPr/>
          <p:nvPr/>
        </p:nvGrpSpPr>
        <p:grpSpPr>
          <a:xfrm>
            <a:off x="1065811" y="1259956"/>
            <a:ext cx="3062585" cy="1634026"/>
            <a:chOff x="1168948" y="645606"/>
            <a:chExt cx="3062585" cy="1634026"/>
          </a:xfrm>
        </p:grpSpPr>
        <p:sp>
          <p:nvSpPr>
            <p:cNvPr id="8" name="矩形 7"/>
            <p:cNvSpPr/>
            <p:nvPr/>
          </p:nvSpPr>
          <p:spPr>
            <a:xfrm>
              <a:off x="1168949" y="1602418"/>
              <a:ext cx="3062584" cy="677214"/>
            </a:xfrm>
            <a:prstGeom prst="rect">
              <a:avLst/>
            </a:prstGeom>
            <a:effectLst/>
          </p:spPr>
          <p:txBody>
            <a:bodyPr wrap="square" lIns="121899" tIns="60949" rIns="121899" bIns="60949">
              <a:spAutoFit/>
            </a:bodyPr>
            <a:lstStyle/>
            <a:p>
              <a:pPr>
                <a:spcBef>
                  <a:spcPts val="800"/>
                </a:spcBef>
              </a:pPr>
              <a:r>
                <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招聘受阻，无法进入目标公司</a:t>
              </a:r>
              <a:endPar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00"/>
                </a:spcBef>
              </a:pPr>
              <a:r>
                <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提拔、晋升无望</a:t>
              </a:r>
            </a:p>
          </p:txBody>
        </p:sp>
        <p:sp>
          <p:nvSpPr>
            <p:cNvPr id="9" name="TextBox 56"/>
            <p:cNvSpPr txBox="1"/>
            <p:nvPr/>
          </p:nvSpPr>
          <p:spPr>
            <a:xfrm>
              <a:off x="1168948" y="645606"/>
              <a:ext cx="2751299" cy="892530"/>
            </a:xfrm>
            <a:prstGeom prst="rect">
              <a:avLst/>
            </a:prstGeom>
            <a:noFill/>
            <a:effectLst/>
          </p:spPr>
          <p:txBody>
            <a:bodyPr wrap="square" lIns="121899" tIns="60949" rIns="121899" bIns="6094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r>
                <a:rPr lang="zh-CN" altLang="en-US" sz="5000" b="1" dirty="0">
                  <a:solidFill>
                    <a:schemeClr val="tx1">
                      <a:lumMod val="75000"/>
                      <a:lumOff val="25000"/>
                    </a:schemeClr>
                  </a:solidFill>
                  <a:effectLst/>
                  <a:latin typeface="微软雅黑" panose="020B0503020204020204" pitchFamily="34" charset="-122"/>
                  <a:ea typeface="微软雅黑" panose="020B0503020204020204" pitchFamily="34" charset="-122"/>
                </a:rPr>
                <a:t>难题</a:t>
              </a:r>
            </a:p>
          </p:txBody>
        </p:sp>
      </p:grpSp>
      <p:grpSp>
        <p:nvGrpSpPr>
          <p:cNvPr id="10" name="组合 9"/>
          <p:cNvGrpSpPr/>
          <p:nvPr/>
        </p:nvGrpSpPr>
        <p:grpSpPr>
          <a:xfrm>
            <a:off x="7689530" y="3556899"/>
            <a:ext cx="3701277" cy="2603562"/>
            <a:chOff x="7689530" y="3556899"/>
            <a:chExt cx="3701277" cy="2603562"/>
          </a:xfrm>
        </p:grpSpPr>
        <p:sp>
          <p:nvSpPr>
            <p:cNvPr id="11" name="矩形 10"/>
            <p:cNvSpPr/>
            <p:nvPr/>
          </p:nvSpPr>
          <p:spPr>
            <a:xfrm>
              <a:off x="8069111" y="4658195"/>
              <a:ext cx="2883546" cy="1457108"/>
            </a:xfrm>
            <a:prstGeom prst="rect">
              <a:avLst/>
            </a:prstGeom>
            <a:effectLst/>
          </p:spPr>
          <p:txBody>
            <a:bodyPr wrap="square" lIns="121899" tIns="60949" rIns="121899" bIns="60949">
              <a:spAutoFit/>
            </a:bodyPr>
            <a:lstStyle/>
            <a:p>
              <a:pPr>
                <a:spcBef>
                  <a:spcPts val="800"/>
                </a:spcBef>
              </a:pPr>
              <a:r>
                <a:rPr lang="zh-CN" altLang="en-US" sz="1465"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寻找其他合适的工程施工单位，比如中铁集团。</a:t>
              </a:r>
              <a:endParaRPr lang="en-US" altLang="zh-CN" sz="1465"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00"/>
                </a:spcBef>
              </a:pPr>
              <a:endParaRPr lang="en-US" altLang="zh-CN" sz="1465"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00"/>
                </a:spcBef>
              </a:pPr>
              <a:r>
                <a:rPr lang="zh-CN" altLang="en-US" sz="1465"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从事与混凝土添加剂有关的销售工作，成为一名成功的商人。</a:t>
              </a:r>
            </a:p>
          </p:txBody>
        </p:sp>
        <p:sp>
          <p:nvSpPr>
            <p:cNvPr id="12" name="TextBox 58"/>
            <p:cNvSpPr txBox="1"/>
            <p:nvPr/>
          </p:nvSpPr>
          <p:spPr>
            <a:xfrm>
              <a:off x="7742402" y="3556899"/>
              <a:ext cx="3648405" cy="892530"/>
            </a:xfrm>
            <a:prstGeom prst="rect">
              <a:avLst/>
            </a:prstGeom>
            <a:noFill/>
            <a:effectLst/>
          </p:spPr>
          <p:txBody>
            <a:bodyPr wrap="square" lIns="121899" tIns="60949" rIns="121899" bIns="6094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r>
                <a:rPr lang="zh-CN" altLang="en-US" sz="5000" b="1" dirty="0">
                  <a:solidFill>
                    <a:srgbClr val="0070C0"/>
                  </a:solidFill>
                  <a:effectLst/>
                  <a:latin typeface="微软雅黑" panose="020B0503020204020204" pitchFamily="34" charset="-122"/>
                  <a:ea typeface="微软雅黑" panose="020B0503020204020204" pitchFamily="34" charset="-122"/>
                </a:rPr>
                <a:t>解决方案</a:t>
              </a:r>
            </a:p>
          </p:txBody>
        </p:sp>
        <p:sp>
          <p:nvSpPr>
            <p:cNvPr id="13" name="TextBox 12"/>
            <p:cNvSpPr txBox="1"/>
            <p:nvPr/>
          </p:nvSpPr>
          <p:spPr>
            <a:xfrm>
              <a:off x="7699055" y="4575463"/>
              <a:ext cx="486030" cy="707886"/>
            </a:xfrm>
            <a:prstGeom prst="rect">
              <a:avLst/>
            </a:prstGeom>
            <a:noFill/>
          </p:spPr>
          <p:txBody>
            <a:bodyPr wrap="none" rtlCol="0">
              <a:spAutoFit/>
            </a:bodyPr>
            <a:lstStyle/>
            <a:p>
              <a:r>
                <a:rPr lang="en-US" altLang="zh-CN" sz="4000" dirty="0">
                  <a:solidFill>
                    <a:srgbClr val="0070C0"/>
                  </a:solidFill>
                  <a:latin typeface="微软雅黑" panose="020B0503020204020204" pitchFamily="34" charset="-122"/>
                  <a:ea typeface="微软雅黑" panose="020B0503020204020204" pitchFamily="34" charset="-122"/>
                </a:rPr>
                <a:t>1</a:t>
              </a:r>
              <a:endParaRPr lang="zh-CN" altLang="en-US" sz="4000" dirty="0">
                <a:solidFill>
                  <a:srgbClr val="0070C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7689530" y="5452575"/>
              <a:ext cx="486030" cy="707886"/>
            </a:xfrm>
            <a:prstGeom prst="rect">
              <a:avLst/>
            </a:prstGeom>
            <a:noFill/>
          </p:spPr>
          <p:txBody>
            <a:bodyPr wrap="none" rtlCol="0">
              <a:spAutoFit/>
            </a:bodyPr>
            <a:lstStyle/>
            <a:p>
              <a:r>
                <a:rPr lang="en-US" altLang="zh-CN" sz="4000" dirty="0">
                  <a:solidFill>
                    <a:srgbClr val="0070C0"/>
                  </a:solidFill>
                  <a:latin typeface="微软雅黑" panose="020B0503020204020204" pitchFamily="34" charset="-122"/>
                  <a:ea typeface="微软雅黑" panose="020B0503020204020204" pitchFamily="34" charset="-122"/>
                </a:rPr>
                <a:t>2</a:t>
              </a:r>
              <a:endParaRPr lang="zh-CN" altLang="en-US" sz="4000" dirty="0">
                <a:solidFill>
                  <a:srgbClr val="0070C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596130" y="1811346"/>
            <a:ext cx="2976771" cy="2976771"/>
            <a:chOff x="4596130" y="1811346"/>
            <a:chExt cx="2976771" cy="2976771"/>
          </a:xfrm>
          <a:gradFill>
            <a:gsLst>
              <a:gs pos="48000">
                <a:schemeClr val="bg1">
                  <a:lumMod val="95000"/>
                </a:schemeClr>
              </a:gs>
              <a:gs pos="0">
                <a:schemeClr val="bg1">
                  <a:lumMod val="85000"/>
                </a:schemeClr>
              </a:gs>
              <a:gs pos="100000">
                <a:schemeClr val="bg1"/>
              </a:gs>
            </a:gsLst>
            <a:lin ang="2700000" scaled="1"/>
          </a:gradFill>
          <a:effectLst>
            <a:outerShdw blurRad="342900" dist="381000" dir="8040000" algn="ctr" rotWithShape="0">
              <a:srgbClr val="000000">
                <a:alpha val="43137"/>
              </a:srgbClr>
            </a:outerShdw>
          </a:effectLst>
        </p:grpSpPr>
        <p:sp>
          <p:nvSpPr>
            <p:cNvPr id="16" name="椭圆 15"/>
            <p:cNvSpPr/>
            <p:nvPr/>
          </p:nvSpPr>
          <p:spPr>
            <a:xfrm>
              <a:off x="4596130" y="1811346"/>
              <a:ext cx="2976771" cy="2976771"/>
            </a:xfrm>
            <a:prstGeom prst="ellipse">
              <a:avLst/>
            </a:prstGeom>
            <a:grpFill/>
            <a:ln w="57150">
              <a:gradFill>
                <a:gsLst>
                  <a:gs pos="0">
                    <a:schemeClr val="bg1"/>
                  </a:gs>
                  <a:gs pos="50000">
                    <a:schemeClr val="bg1">
                      <a:lumMod val="95000"/>
                    </a:schemeClr>
                  </a:gs>
                  <a:gs pos="100000">
                    <a:schemeClr val="bg1">
                      <a:lumMod val="85000"/>
                    </a:schemeClr>
                  </a:gs>
                </a:gsLst>
                <a:lin ang="5400000" scaled="0"/>
              </a:gra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365" tIns="285365" rIns="285365" bIns="285365" numCol="1" spcCol="1270" anchor="ctr" anchorCtr="0">
              <a:noAutofit/>
            </a:bodyPr>
            <a:lstStyle/>
            <a:p>
              <a:pPr algn="ctr"/>
              <a:endParaRPr lang="en-US" altLang="zh-CN" sz="3000" b="1" dirty="0">
                <a:solidFill>
                  <a:schemeClr val="bg1"/>
                </a:solidFill>
                <a:latin typeface="+mn-ea"/>
              </a:endParaRPr>
            </a:p>
          </p:txBody>
        </p:sp>
        <p:sp>
          <p:nvSpPr>
            <p:cNvPr id="17" name="矩形 16"/>
            <p:cNvSpPr/>
            <p:nvPr/>
          </p:nvSpPr>
          <p:spPr>
            <a:xfrm>
              <a:off x="4596130" y="2437597"/>
              <a:ext cx="2976771" cy="1938992"/>
            </a:xfrm>
            <a:prstGeom prst="rect">
              <a:avLst/>
            </a:prstGeom>
            <a:noFill/>
            <a:ln>
              <a:noFill/>
            </a:ln>
          </p:spPr>
          <p:txBody>
            <a:bodyPr wrap="square">
              <a:spAutoFit/>
            </a:bodyPr>
            <a:lstStyle/>
            <a:p>
              <a:pPr algn="ctr"/>
              <a:r>
                <a:rPr lang="zh-CN" altLang="en-US" sz="4000" b="1" dirty="0">
                  <a:solidFill>
                    <a:srgbClr val="0070C0"/>
                  </a:solidFill>
                  <a:latin typeface="微软雅黑" panose="020B0503020204020204" pitchFamily="34" charset="-122"/>
                  <a:ea typeface="微软雅黑" panose="020B0503020204020204" pitchFamily="34" charset="-122"/>
                </a:rPr>
                <a:t>备选</a:t>
              </a:r>
              <a:endParaRPr lang="en-US" altLang="zh-CN" sz="4000" b="1" dirty="0">
                <a:solidFill>
                  <a:srgbClr val="0070C0"/>
                </a:solidFill>
                <a:latin typeface="微软雅黑" panose="020B0503020204020204" pitchFamily="34" charset="-122"/>
                <a:ea typeface="微软雅黑" panose="020B0503020204020204" pitchFamily="34" charset="-122"/>
              </a:endParaRPr>
            </a:p>
            <a:p>
              <a:pPr algn="ctr"/>
              <a:r>
                <a:rPr lang="zh-CN" altLang="en-US" sz="4000" b="1" dirty="0">
                  <a:solidFill>
                    <a:srgbClr val="0070C0"/>
                  </a:solidFill>
                  <a:latin typeface="微软雅黑" panose="020B0503020204020204" pitchFamily="34" charset="-122"/>
                  <a:ea typeface="微软雅黑" panose="020B0503020204020204" pitchFamily="34" charset="-122"/>
                </a:rPr>
                <a:t>职业规划</a:t>
              </a:r>
              <a:endParaRPr lang="en-US" altLang="zh-CN" sz="4000" b="1" dirty="0">
                <a:solidFill>
                  <a:srgbClr val="0070C0"/>
                </a:solidFill>
                <a:latin typeface="微软雅黑" panose="020B0503020204020204" pitchFamily="34" charset="-122"/>
                <a:ea typeface="微软雅黑" panose="020B0503020204020204" pitchFamily="34" charset="-122"/>
              </a:endParaRPr>
            </a:p>
            <a:p>
              <a:pPr algn="ctr"/>
              <a:r>
                <a:rPr lang="zh-CN" altLang="en-US" sz="4000" b="1" dirty="0">
                  <a:solidFill>
                    <a:srgbClr val="0070C0"/>
                  </a:solidFill>
                  <a:latin typeface="微软雅黑" panose="020B0503020204020204" pitchFamily="34" charset="-122"/>
                  <a:ea typeface="微软雅黑" panose="020B0503020204020204" pitchFamily="34" charset="-122"/>
                </a:rPr>
                <a:t>方案</a:t>
              </a:r>
              <a:endParaRPr lang="en-US" altLang="zh-CN" sz="4000" b="1" dirty="0">
                <a:solidFill>
                  <a:srgbClr val="0070C0"/>
                </a:solidFill>
                <a:latin typeface="微软雅黑" panose="020B0503020204020204" pitchFamily="34" charset="-122"/>
                <a:ea typeface="微软雅黑" panose="020B0503020204020204" pitchFamily="34" charset="-122"/>
              </a:endParaRPr>
            </a:p>
          </p:txBody>
        </p:sp>
      </p:grpSp>
      <p:sp>
        <p:nvSpPr>
          <p:cNvPr id="18" name="TextBox 17"/>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7"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7"/>
          <p:cNvSpPr txBox="1"/>
          <p:nvPr/>
        </p:nvSpPr>
        <p:spPr>
          <a:xfrm>
            <a:off x="1813196" y="1629594"/>
            <a:ext cx="7954419" cy="1938992"/>
          </a:xfrm>
          <a:prstGeom prst="rect">
            <a:avLst/>
          </a:prstGeom>
          <a:noFill/>
        </p:spPr>
        <p:txBody>
          <a:bodyPr wrap="square" rtlCol="0">
            <a:spAutoFit/>
          </a:bodyPr>
          <a:lstStyle/>
          <a:p>
            <a:pPr lvl="0" algn="r"/>
            <a:r>
              <a:rPr kumimoji="1" lang="en-US" altLang="zh-CN" sz="12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THANKS</a:t>
            </a:r>
            <a:endParaRPr kumimoji="1" lang="zh-CN" altLang="en-US" sz="12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文本框 8"/>
          <p:cNvSpPr txBox="1"/>
          <p:nvPr/>
        </p:nvSpPr>
        <p:spPr>
          <a:xfrm>
            <a:off x="2245244" y="3482975"/>
            <a:ext cx="7954418" cy="1015663"/>
          </a:xfrm>
          <a:prstGeom prst="rect">
            <a:avLst/>
          </a:prstGeom>
          <a:noFill/>
        </p:spPr>
        <p:txBody>
          <a:bodyPr wrap="square" rtlCol="0">
            <a:spAutoFit/>
          </a:bodyPr>
          <a:lstStyle/>
          <a:p>
            <a:pPr lvl="0" algn="ctr"/>
            <a:r>
              <a:rPr kumimoji="1" lang="zh-CN" altLang="en-US" sz="6000" dirty="0">
                <a:solidFill>
                  <a:srgbClr val="0070C0"/>
                </a:solidFill>
                <a:latin typeface="微软雅黑" panose="020B0503020204020204" pitchFamily="34" charset="-122"/>
                <a:ea typeface="微软雅黑" panose="020B0503020204020204" pitchFamily="34" charset="-122"/>
                <a:cs typeface="Arial Black" panose="020B0A04020102020204"/>
              </a:rPr>
              <a:t>谢谢观看</a:t>
            </a:r>
          </a:p>
        </p:txBody>
      </p:sp>
      <p:sp>
        <p:nvSpPr>
          <p:cNvPr id="20" name="文本框 9"/>
          <p:cNvSpPr txBox="1"/>
          <p:nvPr/>
        </p:nvSpPr>
        <p:spPr>
          <a:xfrm>
            <a:off x="2101228" y="4792722"/>
            <a:ext cx="7954418" cy="553998"/>
          </a:xfrm>
          <a:prstGeom prst="rect">
            <a:avLst/>
          </a:prstGeom>
          <a:noFill/>
        </p:spPr>
        <p:txBody>
          <a:bodyPr wrap="square" rtlCol="0">
            <a:spAutoFit/>
          </a:bodyPr>
          <a:lstStyle/>
          <a:p>
            <a:pPr algn="ctr"/>
            <a:r>
              <a:rPr kumimoji="1" lang="zh-CN" altLang="en-US" sz="3000" dirty="0">
                <a:solidFill>
                  <a:srgbClr val="0070C0"/>
                </a:solidFill>
                <a:latin typeface="微软雅黑" panose="020B0503020204020204" pitchFamily="34" charset="-122"/>
                <a:ea typeface="微软雅黑" panose="020B0503020204020204" pitchFamily="34" charset="-122"/>
                <a:cs typeface="Arial Black" panose="020B0A04020102020204"/>
              </a:rPr>
              <a:t>规划精彩人生   打造锦绣前程 </a:t>
            </a:r>
            <a:endParaRPr kumimoji="1" lang="en-US" altLang="zh-CN" sz="3000" dirty="0">
              <a:solidFill>
                <a:srgbClr val="0070C0"/>
              </a:solidFill>
              <a:latin typeface="微软雅黑" panose="020B0503020204020204" pitchFamily="34" charset="-122"/>
              <a:ea typeface="微软雅黑" panose="020B0503020204020204" pitchFamily="34" charset="-122"/>
              <a:cs typeface="Arial Black" panose="020B0A04020102020204"/>
            </a:endParaRPr>
          </a:p>
        </p:txBody>
      </p:sp>
      <p:sp>
        <p:nvSpPr>
          <p:cNvPr id="21" name="TextBox 20"/>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62000">
                                      <p:stCondLst>
                                        <p:cond delay="0"/>
                                      </p:stCondLst>
                                      <p:iterate type="lt">
                                        <p:tmPct val="0"/>
                                      </p:iterate>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75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75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3.wav"/>
                                            </p:tgtEl>
                                          </p:cMediaNode>
                                        </p:audio>
                                      </p:sub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750"/>
                                </p:stCondLst>
                                <p:childTnLst>
                                  <p:par>
                                    <p:cTn id="18" presetID="34" presetClass="emph" presetSubtype="0" fill="hold" grpId="1" nodeType="after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18"/>
                                            </p:tgtEl>
                                            <p:attrNameLst>
                                              <p:attrName>ppt_x</p:attrName>
                                              <p:attrName>ppt_y</p:attrName>
                                            </p:attrNameLst>
                                          </p:cBhvr>
                                        </p:animMotion>
                                        <p:animRot by="1500000">
                                          <p:cBhvr>
                                            <p:cTn id="20" dur="125" fill="hold">
                                              <p:stCondLst>
                                                <p:cond delay="0"/>
                                              </p:stCondLst>
                                            </p:cTn>
                                            <p:tgtEl>
                                              <p:spTgt spid="18"/>
                                            </p:tgtEl>
                                            <p:attrNameLst>
                                              <p:attrName>r</p:attrName>
                                            </p:attrNameLst>
                                          </p:cBhvr>
                                        </p:animRot>
                                        <p:animRot by="-1500000">
                                          <p:cBhvr>
                                            <p:cTn id="21" dur="125" fill="hold">
                                              <p:stCondLst>
                                                <p:cond delay="125"/>
                                              </p:stCondLst>
                                            </p:cTn>
                                            <p:tgtEl>
                                              <p:spTgt spid="18"/>
                                            </p:tgtEl>
                                            <p:attrNameLst>
                                              <p:attrName>r</p:attrName>
                                            </p:attrNameLst>
                                          </p:cBhvr>
                                        </p:animRot>
                                        <p:animRot by="-1500000">
                                          <p:cBhvr>
                                            <p:cTn id="22" dur="125" fill="hold">
                                              <p:stCondLst>
                                                <p:cond delay="250"/>
                                              </p:stCondLst>
                                            </p:cTn>
                                            <p:tgtEl>
                                              <p:spTgt spid="18"/>
                                            </p:tgtEl>
                                            <p:attrNameLst>
                                              <p:attrName>r</p:attrName>
                                            </p:attrNameLst>
                                          </p:cBhvr>
                                        </p:animRot>
                                        <p:animRot by="1500000">
                                          <p:cBhvr>
                                            <p:cTn id="23" dur="125" fill="hold">
                                              <p:stCondLst>
                                                <p:cond delay="375"/>
                                              </p:stCondLst>
                                            </p:cTn>
                                            <p:tgtEl>
                                              <p:spTgt spid="18"/>
                                            </p:tgtEl>
                                            <p:attrNameLst>
                                              <p:attrName>r</p:attrName>
                                            </p:attrNameLst>
                                          </p:cBhvr>
                                        </p:animRot>
                                      </p:childTnLst>
                                    </p:cTn>
                                  </p:par>
                                </p:childTnLst>
                              </p:cTn>
                            </p:par>
                            <p:par>
                              <p:cTn id="24" fill="hold">
                                <p:stCondLst>
                                  <p:cond delay="2500"/>
                                </p:stCondLst>
                                <p:childTnLst>
                                  <p:par>
                                    <p:cTn id="25" presetID="10" presetClass="entr" presetSubtype="0" fill="hold" grpId="0" nodeType="afterEffect">
                                      <p:stCondLst>
                                        <p:cond delay="20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嘀3.wav"/>
                                            </p:tgtEl>
                                          </p:cMediaNode>
                                        </p:audio>
                                      </p:sub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750"/>
                                </p:stCondLst>
                                <p:childTnLst>
                                  <p:par>
                                    <p:cTn id="18" presetID="34" presetClass="emph" presetSubtype="0" fill="hold" grpId="1" nodeType="after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18"/>
                                            </p:tgtEl>
                                            <p:attrNameLst>
                                              <p:attrName>ppt_x</p:attrName>
                                              <p:attrName>ppt_y</p:attrName>
                                            </p:attrNameLst>
                                          </p:cBhvr>
                                        </p:animMotion>
                                        <p:animRot by="1500000">
                                          <p:cBhvr>
                                            <p:cTn id="20" dur="125" fill="hold">
                                              <p:stCondLst>
                                                <p:cond delay="0"/>
                                              </p:stCondLst>
                                            </p:cTn>
                                            <p:tgtEl>
                                              <p:spTgt spid="18"/>
                                            </p:tgtEl>
                                            <p:attrNameLst>
                                              <p:attrName>r</p:attrName>
                                            </p:attrNameLst>
                                          </p:cBhvr>
                                        </p:animRot>
                                        <p:animRot by="-1500000">
                                          <p:cBhvr>
                                            <p:cTn id="21" dur="125" fill="hold">
                                              <p:stCondLst>
                                                <p:cond delay="125"/>
                                              </p:stCondLst>
                                            </p:cTn>
                                            <p:tgtEl>
                                              <p:spTgt spid="18"/>
                                            </p:tgtEl>
                                            <p:attrNameLst>
                                              <p:attrName>r</p:attrName>
                                            </p:attrNameLst>
                                          </p:cBhvr>
                                        </p:animRot>
                                        <p:animRot by="-1500000">
                                          <p:cBhvr>
                                            <p:cTn id="22" dur="125" fill="hold">
                                              <p:stCondLst>
                                                <p:cond delay="250"/>
                                              </p:stCondLst>
                                            </p:cTn>
                                            <p:tgtEl>
                                              <p:spTgt spid="18"/>
                                            </p:tgtEl>
                                            <p:attrNameLst>
                                              <p:attrName>r</p:attrName>
                                            </p:attrNameLst>
                                          </p:cBhvr>
                                        </p:animRot>
                                        <p:animRot by="1500000">
                                          <p:cBhvr>
                                            <p:cTn id="23" dur="125" fill="hold">
                                              <p:stCondLst>
                                                <p:cond delay="375"/>
                                              </p:stCondLst>
                                            </p:cTn>
                                            <p:tgtEl>
                                              <p:spTgt spid="18"/>
                                            </p:tgtEl>
                                            <p:attrNameLst>
                                              <p:attrName>r</p:attrName>
                                            </p:attrNameLst>
                                          </p:cBhvr>
                                        </p:animRot>
                                      </p:childTnLst>
                                    </p:cTn>
                                  </p:par>
                                </p:childTnLst>
                              </p:cTn>
                            </p:par>
                            <p:par>
                              <p:cTn id="24" fill="hold">
                                <p:stCondLst>
                                  <p:cond delay="2500"/>
                                </p:stCondLst>
                                <p:childTnLst>
                                  <p:par>
                                    <p:cTn id="25" presetID="10" presetClass="entr" presetSubtype="0" fill="hold" grpId="0" nodeType="afterEffect">
                                      <p:stCondLst>
                                        <p:cond delay="20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20" grpId="0"/>
          <p:bldP spid="2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rot="16200000">
            <a:off x="7608956" y="1497178"/>
            <a:ext cx="1134781" cy="1280370"/>
            <a:chOff x="8439634" y="3544648"/>
            <a:chExt cx="1611146" cy="1817848"/>
          </a:xfrm>
        </p:grpSpPr>
        <p:sp>
          <p:nvSpPr>
            <p:cNvPr id="14"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5"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6" name="组合 15"/>
          <p:cNvGrpSpPr/>
          <p:nvPr/>
        </p:nvGrpSpPr>
        <p:grpSpPr>
          <a:xfrm rot="16200000">
            <a:off x="7608955" y="4509128"/>
            <a:ext cx="1134781" cy="1280370"/>
            <a:chOff x="8439634" y="3544648"/>
            <a:chExt cx="1611146" cy="1817848"/>
          </a:xfrm>
        </p:grpSpPr>
        <p:sp>
          <p:nvSpPr>
            <p:cNvPr id="1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57166" y="1453714"/>
            <a:ext cx="3049066" cy="4352344"/>
          </a:xfrm>
          <a:prstGeom prst="snip2DiagRect">
            <a:avLst/>
          </a:prstGeom>
          <a:solidFill>
            <a:srgbClr val="FFFFFF">
              <a:shade val="85000"/>
            </a:srgbClr>
          </a:solidFill>
          <a:ln w="88900" cap="sq">
            <a:solidFill>
              <a:srgbClr val="FFFFFF"/>
            </a:solidFill>
            <a:miter lim="800000"/>
            <a:headEnd/>
            <a:tailEnd/>
          </a:ln>
          <a:effectLst>
            <a:outerShdw blurRad="546100" dist="342900" dir="8820000" algn="tl" rotWithShape="0">
              <a:srgbClr val="000000">
                <a:alpha val="45000"/>
              </a:srgbClr>
            </a:outerShdw>
            <a:reflection blurRad="6350" stA="52000" endA="300" endPos="35000" dir="5400000" sy="-100000" algn="bl" rotWithShape="0"/>
          </a:effectLst>
          <a:scene3d>
            <a:camera prst="orthographicFront"/>
            <a:lightRig rig="twoPt" dir="t">
              <a:rot lat="0" lon="0" rev="7200000"/>
            </a:lightRig>
          </a:scene3d>
          <a:sp3d>
            <a:bevelT w="25400" h="19050"/>
            <a:contourClr>
              <a:srgbClr val="FFFFFF"/>
            </a:contourClr>
          </a:sp3d>
        </p:spPr>
      </p:pic>
      <p:sp>
        <p:nvSpPr>
          <p:cNvPr id="20" name="矩形 3"/>
          <p:cNvSpPr>
            <a:spLocks noChangeArrowheads="1"/>
          </p:cNvSpPr>
          <p:nvPr/>
        </p:nvSpPr>
        <p:spPr bwMode="auto">
          <a:xfrm>
            <a:off x="4583832" y="1659323"/>
            <a:ext cx="203130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p>
            <a:r>
              <a:rPr lang="zh-CN" altLang="en-US" sz="3600" b="1" dirty="0">
                <a:latin typeface="微软雅黑" panose="020B0503020204020204" pitchFamily="34" charset="-122"/>
                <a:ea typeface="微软雅黑" panose="020B0503020204020204" pitchFamily="34" charset="-122"/>
                <a:sym typeface="Arial" panose="020B0604020202020204" pitchFamily="34" charset="0"/>
              </a:rPr>
              <a:t>职业目标</a:t>
            </a:r>
          </a:p>
        </p:txBody>
      </p:sp>
      <p:sp>
        <p:nvSpPr>
          <p:cNvPr id="25" name="矩形 47"/>
          <p:cNvSpPr>
            <a:spLocks noChangeArrowheads="1"/>
          </p:cNvSpPr>
          <p:nvPr/>
        </p:nvSpPr>
        <p:spPr bwMode="auto">
          <a:xfrm>
            <a:off x="4596532" y="2325626"/>
            <a:ext cx="2795614" cy="193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50000"/>
              </a:lnSpc>
              <a:spcAft>
                <a:spcPts val="500"/>
              </a:spcAft>
            </a:pPr>
            <a:r>
              <a:rPr lang="zh-CN" altLang="en-US" sz="1600" dirty="0">
                <a:latin typeface="微软雅黑" panose="020B0503020204020204" pitchFamily="34" charset="-122"/>
                <a:ea typeface="微软雅黑" panose="020B0503020204020204" pitchFamily="34" charset="-122"/>
                <a:sym typeface="方正兰亭黑_GBK" pitchFamily="2" charset="-122"/>
              </a:rPr>
              <a:t>右键点击图片选择设置图片格式可表的综合描述说明，在此录入上述图表的综合描述说明，在此录入上述图表的综合描述说明。</a:t>
            </a:r>
            <a:endParaRPr lang="en-US" altLang="zh-CN" sz="1600" dirty="0">
              <a:latin typeface="微软雅黑" panose="020B0503020204020204" pitchFamily="34" charset="-122"/>
              <a:ea typeface="微软雅黑" panose="020B0503020204020204" pitchFamily="34" charset="-122"/>
              <a:sym typeface="方正兰亭黑_GBK" pitchFamily="2" charset="-122"/>
            </a:endParaRPr>
          </a:p>
        </p:txBody>
      </p:sp>
      <p:grpSp>
        <p:nvGrpSpPr>
          <p:cNvPr id="26" name="Group 22"/>
          <p:cNvGrpSpPr/>
          <p:nvPr/>
        </p:nvGrpSpPr>
        <p:grpSpPr bwMode="auto">
          <a:xfrm>
            <a:off x="7994792" y="5014326"/>
            <a:ext cx="355033" cy="342338"/>
            <a:chOff x="0" y="0"/>
            <a:chExt cx="439257" cy="424283"/>
          </a:xfrm>
          <a:solidFill>
            <a:schemeClr val="bg1"/>
          </a:solidFill>
        </p:grpSpPr>
        <p:sp>
          <p:nvSpPr>
            <p:cNvPr id="27" name="Rectangle 18"/>
            <p:cNvSpPr>
              <a:spLocks noChangeArrowheads="1"/>
            </p:cNvSpPr>
            <p:nvPr/>
          </p:nvSpPr>
          <p:spPr bwMode="auto">
            <a:xfrm>
              <a:off x="157234" y="169713"/>
              <a:ext cx="47421" cy="44924"/>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28" name="Rectangle 19"/>
            <p:cNvSpPr>
              <a:spLocks noChangeArrowheads="1"/>
            </p:cNvSpPr>
            <p:nvPr/>
          </p:nvSpPr>
          <p:spPr bwMode="auto">
            <a:xfrm>
              <a:off x="232107" y="169713"/>
              <a:ext cx="49916" cy="44924"/>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29" name="Rectangle 20"/>
            <p:cNvSpPr>
              <a:spLocks noChangeArrowheads="1"/>
            </p:cNvSpPr>
            <p:nvPr/>
          </p:nvSpPr>
          <p:spPr bwMode="auto">
            <a:xfrm>
              <a:off x="309477" y="169713"/>
              <a:ext cx="49916" cy="44924"/>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0" name="Rectangle 21"/>
            <p:cNvSpPr>
              <a:spLocks noChangeArrowheads="1"/>
            </p:cNvSpPr>
            <p:nvPr/>
          </p:nvSpPr>
          <p:spPr bwMode="auto">
            <a:xfrm>
              <a:off x="157234" y="237099"/>
              <a:ext cx="47421" cy="47421"/>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1" name="Rectangle 22"/>
            <p:cNvSpPr>
              <a:spLocks noChangeArrowheads="1"/>
            </p:cNvSpPr>
            <p:nvPr/>
          </p:nvSpPr>
          <p:spPr bwMode="auto">
            <a:xfrm>
              <a:off x="232107" y="237099"/>
              <a:ext cx="49916" cy="47421"/>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2" name="Rectangle 23"/>
            <p:cNvSpPr>
              <a:spLocks noChangeArrowheads="1"/>
            </p:cNvSpPr>
            <p:nvPr/>
          </p:nvSpPr>
          <p:spPr bwMode="auto">
            <a:xfrm>
              <a:off x="309477" y="237099"/>
              <a:ext cx="49916" cy="47421"/>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3" name="Rectangle 24"/>
            <p:cNvSpPr>
              <a:spLocks noChangeArrowheads="1"/>
            </p:cNvSpPr>
            <p:nvPr/>
          </p:nvSpPr>
          <p:spPr bwMode="auto">
            <a:xfrm>
              <a:off x="157234" y="309477"/>
              <a:ext cx="47421" cy="44924"/>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4" name="Rectangle 25"/>
            <p:cNvSpPr>
              <a:spLocks noChangeArrowheads="1"/>
            </p:cNvSpPr>
            <p:nvPr/>
          </p:nvSpPr>
          <p:spPr bwMode="auto">
            <a:xfrm>
              <a:off x="79865" y="237099"/>
              <a:ext cx="49916" cy="47421"/>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5" name="Rectangle 26"/>
            <p:cNvSpPr>
              <a:spLocks noChangeArrowheads="1"/>
            </p:cNvSpPr>
            <p:nvPr/>
          </p:nvSpPr>
          <p:spPr bwMode="auto">
            <a:xfrm>
              <a:off x="79865" y="309477"/>
              <a:ext cx="49916" cy="44924"/>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6" name="Rectangle 27"/>
            <p:cNvSpPr>
              <a:spLocks noChangeArrowheads="1"/>
            </p:cNvSpPr>
            <p:nvPr/>
          </p:nvSpPr>
          <p:spPr bwMode="auto">
            <a:xfrm>
              <a:off x="232107" y="309477"/>
              <a:ext cx="49916" cy="44924"/>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7" name="Rectangle 28"/>
            <p:cNvSpPr>
              <a:spLocks noChangeArrowheads="1"/>
            </p:cNvSpPr>
            <p:nvPr/>
          </p:nvSpPr>
          <p:spPr bwMode="auto">
            <a:xfrm>
              <a:off x="309477" y="309477"/>
              <a:ext cx="49916" cy="44924"/>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8" name="Freeform 29"/>
            <p:cNvSpPr>
              <a:spLocks noEditPoints="1" noChangeArrowheads="1"/>
            </p:cNvSpPr>
            <p:nvPr/>
          </p:nvSpPr>
          <p:spPr bwMode="auto">
            <a:xfrm>
              <a:off x="0" y="29950"/>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9" name="Rectangle 30"/>
            <p:cNvSpPr>
              <a:spLocks noChangeArrowheads="1"/>
            </p:cNvSpPr>
            <p:nvPr/>
          </p:nvSpPr>
          <p:spPr bwMode="auto">
            <a:xfrm>
              <a:off x="82360" y="0"/>
              <a:ext cx="37438" cy="59899"/>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40" name="Rectangle 31"/>
            <p:cNvSpPr>
              <a:spLocks noChangeArrowheads="1"/>
            </p:cNvSpPr>
            <p:nvPr/>
          </p:nvSpPr>
          <p:spPr bwMode="auto">
            <a:xfrm>
              <a:off x="329443" y="0"/>
              <a:ext cx="34941" cy="59899"/>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sp>
        <p:nvSpPr>
          <p:cNvPr id="43" name="矩形 69"/>
          <p:cNvSpPr>
            <a:spLocks noChangeArrowheads="1"/>
          </p:cNvSpPr>
          <p:nvPr/>
        </p:nvSpPr>
        <p:spPr bwMode="auto">
          <a:xfrm>
            <a:off x="8812652" y="1673739"/>
            <a:ext cx="2373312"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r>
              <a:rPr lang="zh-CN" altLang="en-US" sz="2400" b="1" dirty="0">
                <a:latin typeface="微软雅黑" panose="020B0503020204020204" pitchFamily="34" charset="-122"/>
                <a:ea typeface="微软雅黑" panose="020B0503020204020204" pitchFamily="34" charset="-122"/>
                <a:sym typeface="方正兰亭黑_GBK" pitchFamily="2" charset="-122"/>
              </a:rPr>
              <a:t>高级管理人员</a:t>
            </a:r>
            <a:endParaRPr lang="en-US" altLang="zh-CN" sz="2400" b="1" dirty="0">
              <a:latin typeface="微软雅黑" panose="020B0503020204020204" pitchFamily="34" charset="-122"/>
              <a:ea typeface="微软雅黑" panose="020B0503020204020204" pitchFamily="34" charset="-122"/>
              <a:sym typeface="方正兰亭黑_GBK" pitchFamily="2" charset="-122"/>
            </a:endParaRPr>
          </a:p>
        </p:txBody>
      </p:sp>
      <p:sp>
        <p:nvSpPr>
          <p:cNvPr id="44" name="矩形 47"/>
          <p:cNvSpPr>
            <a:spLocks noChangeArrowheads="1"/>
          </p:cNvSpPr>
          <p:nvPr/>
        </p:nvSpPr>
        <p:spPr bwMode="auto">
          <a:xfrm>
            <a:off x="8812652" y="2043627"/>
            <a:ext cx="23733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latin typeface="微软雅黑" panose="020B0503020204020204" pitchFamily="34" charset="-122"/>
                <a:ea typeface="微软雅黑" panose="020B0503020204020204" pitchFamily="34" charset="-122"/>
                <a:sym typeface="方正兰亭黑_GBK" pitchFamily="2" charset="-122"/>
              </a:rPr>
              <a:t>在此录入图表的描述说明，在此录入图表的描述说明。</a:t>
            </a:r>
          </a:p>
        </p:txBody>
      </p:sp>
      <p:sp>
        <p:nvSpPr>
          <p:cNvPr id="45" name="矩形 71"/>
          <p:cNvSpPr>
            <a:spLocks noChangeArrowheads="1"/>
          </p:cNvSpPr>
          <p:nvPr/>
        </p:nvSpPr>
        <p:spPr bwMode="auto">
          <a:xfrm>
            <a:off x="8812651" y="4680290"/>
            <a:ext cx="2373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r>
              <a:rPr lang="zh-CN" altLang="en-US" sz="2000" dirty="0">
                <a:latin typeface="微软雅黑" panose="020B0503020204020204" pitchFamily="34" charset="-122"/>
                <a:ea typeface="微软雅黑" panose="020B0503020204020204" pitchFamily="34" charset="-122"/>
                <a:sym typeface="方正兰亭黑_GBK" pitchFamily="2" charset="-122"/>
              </a:rPr>
              <a:t>岗位认知</a:t>
            </a:r>
            <a:endParaRPr lang="en-US" sz="2000" dirty="0">
              <a:latin typeface="微软雅黑" panose="020B0503020204020204" pitchFamily="34" charset="-122"/>
              <a:ea typeface="微软雅黑" panose="020B0503020204020204" pitchFamily="34" charset="-122"/>
              <a:sym typeface="方正兰亭黑_GBK" pitchFamily="2" charset="-122"/>
            </a:endParaRPr>
          </a:p>
        </p:txBody>
      </p:sp>
      <p:sp>
        <p:nvSpPr>
          <p:cNvPr id="46" name="矩形 47"/>
          <p:cNvSpPr>
            <a:spLocks noChangeArrowheads="1"/>
          </p:cNvSpPr>
          <p:nvPr/>
        </p:nvSpPr>
        <p:spPr bwMode="auto">
          <a:xfrm>
            <a:off x="8812651" y="5035890"/>
            <a:ext cx="23733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latin typeface="微软雅黑" panose="020B0503020204020204" pitchFamily="34" charset="-122"/>
                <a:ea typeface="微软雅黑" panose="020B0503020204020204" pitchFamily="34" charset="-122"/>
                <a:sym typeface="方正兰亭黑_GBK" pitchFamily="2" charset="-122"/>
              </a:rPr>
              <a:t>在此录入图表的描述说明，在此录入图表的描述说明。</a:t>
            </a:r>
          </a:p>
        </p:txBody>
      </p:sp>
      <p:sp>
        <p:nvSpPr>
          <p:cNvPr id="47" name="任意多边形 75"/>
          <p:cNvSpPr>
            <a:spLocks noChangeArrowheads="1"/>
          </p:cNvSpPr>
          <p:nvPr/>
        </p:nvSpPr>
        <p:spPr bwMode="auto">
          <a:xfrm>
            <a:off x="7939240" y="1940221"/>
            <a:ext cx="541858" cy="387090"/>
          </a:xfrm>
          <a:custGeom>
            <a:avLst/>
            <a:gdLst>
              <a:gd name="T0" fmla="*/ 207769 w 613253"/>
              <a:gd name="T1" fmla="*/ 130508 h 438850"/>
              <a:gd name="T2" fmla="*/ 212079 w 613253"/>
              <a:gd name="T3" fmla="*/ 145237 h 438850"/>
              <a:gd name="T4" fmla="*/ 188389 w 613253"/>
              <a:gd name="T5" fmla="*/ 197985 h 438850"/>
              <a:gd name="T6" fmla="*/ 188055 w 613253"/>
              <a:gd name="T7" fmla="*/ 197985 h 438850"/>
              <a:gd name="T8" fmla="*/ 188289 w 613253"/>
              <a:gd name="T9" fmla="*/ 198207 h 438850"/>
              <a:gd name="T10" fmla="*/ 188055 w 613253"/>
              <a:gd name="T11" fmla="*/ 198727 h 438850"/>
              <a:gd name="T12" fmla="*/ 188836 w 613253"/>
              <a:gd name="T13" fmla="*/ 198727 h 438850"/>
              <a:gd name="T14" fmla="*/ 215363 w 613253"/>
              <a:gd name="T15" fmla="*/ 223938 h 438850"/>
              <a:gd name="T16" fmla="*/ 241890 w 613253"/>
              <a:gd name="T17" fmla="*/ 198727 h 438850"/>
              <a:gd name="T18" fmla="*/ 242670 w 613253"/>
              <a:gd name="T19" fmla="*/ 198727 h 438850"/>
              <a:gd name="T20" fmla="*/ 242437 w 613253"/>
              <a:gd name="T21" fmla="*/ 198206 h 438850"/>
              <a:gd name="T22" fmla="*/ 242670 w 613253"/>
              <a:gd name="T23" fmla="*/ 197985 h 438850"/>
              <a:gd name="T24" fmla="*/ 242338 w 613253"/>
              <a:gd name="T25" fmla="*/ 197985 h 438850"/>
              <a:gd name="T26" fmla="*/ 218647 w 613253"/>
              <a:gd name="T27" fmla="*/ 145236 h 438850"/>
              <a:gd name="T28" fmla="*/ 222957 w 613253"/>
              <a:gd name="T29" fmla="*/ 130508 h 438850"/>
              <a:gd name="T30" fmla="*/ 84310 w 613253"/>
              <a:gd name="T31" fmla="*/ 115854 h 438850"/>
              <a:gd name="T32" fmla="*/ 87804 w 613253"/>
              <a:gd name="T33" fmla="*/ 127789 h 438850"/>
              <a:gd name="T34" fmla="*/ 68608 w 613253"/>
              <a:gd name="T35" fmla="*/ 170529 h 438850"/>
              <a:gd name="T36" fmla="*/ 68337 w 613253"/>
              <a:gd name="T37" fmla="*/ 170529 h 438850"/>
              <a:gd name="T38" fmla="*/ 68526 w 613253"/>
              <a:gd name="T39" fmla="*/ 170710 h 438850"/>
              <a:gd name="T40" fmla="*/ 68338 w 613253"/>
              <a:gd name="T41" fmla="*/ 171130 h 438850"/>
              <a:gd name="T42" fmla="*/ 68970 w 613253"/>
              <a:gd name="T43" fmla="*/ 171130 h 438850"/>
              <a:gd name="T44" fmla="*/ 90465 w 613253"/>
              <a:gd name="T45" fmla="*/ 191558 h 438850"/>
              <a:gd name="T46" fmla="*/ 111958 w 613253"/>
              <a:gd name="T47" fmla="*/ 171130 h 438850"/>
              <a:gd name="T48" fmla="*/ 112592 w 613253"/>
              <a:gd name="T49" fmla="*/ 171130 h 438850"/>
              <a:gd name="T50" fmla="*/ 112402 w 613253"/>
              <a:gd name="T51" fmla="*/ 170710 h 438850"/>
              <a:gd name="T52" fmla="*/ 112591 w 613253"/>
              <a:gd name="T53" fmla="*/ 170529 h 438850"/>
              <a:gd name="T54" fmla="*/ 112321 w 613253"/>
              <a:gd name="T55" fmla="*/ 170529 h 438850"/>
              <a:gd name="T56" fmla="*/ 93126 w 613253"/>
              <a:gd name="T57" fmla="*/ 127787 h 438850"/>
              <a:gd name="T58" fmla="*/ 96618 w 613253"/>
              <a:gd name="T59" fmla="*/ 115854 h 438850"/>
              <a:gd name="T60" fmla="*/ 215654 w 613253"/>
              <a:gd name="T61" fmla="*/ 0 h 438850"/>
              <a:gd name="T62" fmla="*/ 276258 w 613253"/>
              <a:gd name="T63" fmla="*/ 61546 h 438850"/>
              <a:gd name="T64" fmla="*/ 243401 w 613253"/>
              <a:gd name="T65" fmla="*/ 115409 h 438850"/>
              <a:gd name="T66" fmla="*/ 243401 w 613253"/>
              <a:gd name="T67" fmla="*/ 123755 h 438850"/>
              <a:gd name="T68" fmla="*/ 328476 w 613253"/>
              <a:gd name="T69" fmla="*/ 209699 h 438850"/>
              <a:gd name="T70" fmla="*/ 213465 w 613253"/>
              <a:gd name="T71" fmla="*/ 235062 h 438850"/>
              <a:gd name="T72" fmla="*/ 103716 w 613253"/>
              <a:gd name="T73" fmla="*/ 211948 h 438850"/>
              <a:gd name="T74" fmla="*/ 108882 w 613253"/>
              <a:gd name="T75" fmla="*/ 198421 h 438850"/>
              <a:gd name="T76" fmla="*/ 88926 w 613253"/>
              <a:gd name="T77" fmla="*/ 200571 h 438850"/>
              <a:gd name="T78" fmla="*/ 0 w 613253"/>
              <a:gd name="T79" fmla="*/ 181843 h 438850"/>
              <a:gd name="T80" fmla="*/ 67037 w 613253"/>
              <a:gd name="T81" fmla="*/ 111153 h 438850"/>
              <a:gd name="T82" fmla="*/ 67037 w 613253"/>
              <a:gd name="T83" fmla="*/ 102811 h 438850"/>
              <a:gd name="T84" fmla="*/ 41595 w 613253"/>
              <a:gd name="T85" fmla="*/ 59977 h 438850"/>
              <a:gd name="T86" fmla="*/ 90700 w 613253"/>
              <a:gd name="T87" fmla="*/ 10107 h 438850"/>
              <a:gd name="T88" fmla="*/ 139807 w 613253"/>
              <a:gd name="T89" fmla="*/ 59977 h 438850"/>
              <a:gd name="T90" fmla="*/ 113183 w 613253"/>
              <a:gd name="T91" fmla="*/ 103620 h 438850"/>
              <a:gd name="T92" fmla="*/ 113183 w 613253"/>
              <a:gd name="T93" fmla="*/ 110382 h 438850"/>
              <a:gd name="T94" fmla="*/ 156850 w 613253"/>
              <a:gd name="T95" fmla="*/ 135267 h 438850"/>
              <a:gd name="T96" fmla="*/ 158036 w 613253"/>
              <a:gd name="T97" fmla="*/ 136836 h 438850"/>
              <a:gd name="T98" fmla="*/ 186449 w 613253"/>
              <a:gd name="T99" fmla="*/ 124706 h 438850"/>
              <a:gd name="T100" fmla="*/ 186449 w 613253"/>
              <a:gd name="T101" fmla="*/ 114411 h 438850"/>
              <a:gd name="T102" fmla="*/ 155050 w 613253"/>
              <a:gd name="T103" fmla="*/ 61546 h 438850"/>
              <a:gd name="T104" fmla="*/ 215654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chemeClr val="bg1"/>
          </a:solidFill>
          <a:ln>
            <a:noFill/>
          </a:ln>
        </p:spPr>
        <p:txBody>
          <a:bodyPr anchor="ctr"/>
          <a:lstStyle/>
          <a:p>
            <a:endParaRPr lang="zh-CN" altLang="en-US"/>
          </a:p>
        </p:txBody>
      </p:sp>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2" name="矩形 1"/>
          <p:cNvSpPr/>
          <p:nvPr/>
        </p:nvSpPr>
        <p:spPr>
          <a:xfrm>
            <a:off x="7608169" y="2981949"/>
            <a:ext cx="3815629" cy="1341521"/>
          </a:xfrm>
          <a:prstGeom prst="rect">
            <a:avLst/>
          </a:prstGeom>
        </p:spPr>
        <p:txBody>
          <a:bodyPr wrap="square">
            <a:spAutoFit/>
          </a:bodyPr>
          <a:lstStyle/>
          <a:p>
            <a:pPr defTabSz="914400">
              <a:lnSpc>
                <a:spcPct val="130000"/>
              </a:lnSpc>
            </a:pPr>
            <a:r>
              <a:rPr lang="zh-CN" altLang="en-US" sz="1600" b="1" dirty="0">
                <a:latin typeface="微软雅黑" panose="020B0503020204020204" pitchFamily="34" charset="-122"/>
                <a:ea typeface="微软雅黑" panose="020B0503020204020204" pitchFamily="34" charset="-122"/>
                <a:cs typeface="Levenim MT" pitchFamily="2" charset="-79"/>
              </a:rPr>
              <a:t>岗位说明：</a:t>
            </a:r>
            <a:r>
              <a:rPr lang="zh-CN" altLang="en-US" sz="1600" dirty="0">
                <a:latin typeface="微软雅黑" panose="020B0503020204020204" pitchFamily="34" charset="-122"/>
                <a:ea typeface="微软雅黑" panose="020B0503020204020204" pitchFamily="34" charset="-122"/>
                <a:cs typeface="Levenim MT" pitchFamily="2" charset="-79"/>
              </a:rPr>
              <a:t>高级技术管理人员是掌握专业技术的管理能手，是从基层做，从一般技术人员过渡到中高层管理人员，要求有很强的工作能力。</a:t>
            </a: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randombar(horizontal)">
                                      <p:cBhvr>
                                        <p:cTn id="31" dur="500"/>
                                        <p:tgtEl>
                                          <p:spTgt spid="47"/>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randombar(horizontal)">
                                      <p:cBhvr>
                                        <p:cTn id="35" dur="500"/>
                                        <p:tgtEl>
                                          <p:spTgt spid="26"/>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randombar(horizontal)">
                                      <p:cBhvr>
                                        <p:cTn id="39" dur="500"/>
                                        <p:tgtEl>
                                          <p:spTgt spid="43"/>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randombar(horizontal)">
                                      <p:cBhvr>
                                        <p:cTn id="43" dur="500"/>
                                        <p:tgtEl>
                                          <p:spTgt spid="44"/>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up)">
                                      <p:cBhvr>
                                        <p:cTn id="47" dur="500"/>
                                        <p:tgtEl>
                                          <p:spTgt spid="2"/>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randombar(horizontal)">
                                      <p:cBhvr>
                                        <p:cTn id="51" dur="500"/>
                                        <p:tgtEl>
                                          <p:spTgt spid="45"/>
                                        </p:tgtEl>
                                      </p:cBhvr>
                                    </p:animEffect>
                                  </p:childTnLst>
                                </p:cTn>
                              </p:par>
                            </p:childTnLst>
                          </p:cTn>
                        </p:par>
                        <p:par>
                          <p:cTn id="52" fill="hold">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randombar(horizontal)">
                                      <p:cBhvr>
                                        <p:cTn id="55" dur="500"/>
                                        <p:tgtEl>
                                          <p:spTgt spid="4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43" grpId="0"/>
      <p:bldP spid="44" grpId="0"/>
      <p:bldP spid="45" grpId="0"/>
      <p:bldP spid="46" grpId="0"/>
      <p:bldP spid="47" grpId="0" animBg="1"/>
      <p:bldP spid="49"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751233" y="509985"/>
            <a:ext cx="2687949" cy="553998"/>
          </a:xfrm>
          <a:prstGeom prst="rect">
            <a:avLst/>
          </a:prstGeom>
          <a:noFill/>
        </p:spPr>
        <p:txBody>
          <a:bodyPr wrap="square" lIns="0" tIns="0" rIns="0" bIns="0" rtlCol="0">
            <a:spAutoFit/>
          </a:bodyPr>
          <a:lstStyle/>
          <a:p>
            <a:pPr algn="ctr"/>
            <a:r>
              <a:rPr lang="zh-CN" altLang="en-US" sz="3600" b="1" dirty="0">
                <a:latin typeface="微软雅黑" panose="020B0503020204020204" pitchFamily="34" charset="-122"/>
                <a:ea typeface="微软雅黑" panose="020B0503020204020204" pitchFamily="34" charset="-122"/>
              </a:rPr>
              <a:t>职业兴趣</a:t>
            </a:r>
            <a:endParaRPr lang="zh-CN" altLang="en-US" sz="3600" dirty="0">
              <a:latin typeface="微软雅黑" panose="020B0503020204020204" pitchFamily="34" charset="-122"/>
              <a:ea typeface="微软雅黑" panose="020B0503020204020204" pitchFamily="34" charset="-122"/>
            </a:endParaRPr>
          </a:p>
        </p:txBody>
      </p:sp>
      <p:sp>
        <p:nvSpPr>
          <p:cNvPr id="49" name="TextBox 4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grpSp>
        <p:nvGrpSpPr>
          <p:cNvPr id="33" name="组合 268"/>
          <p:cNvGrpSpPr/>
          <p:nvPr/>
        </p:nvGrpSpPr>
        <p:grpSpPr bwMode="auto">
          <a:xfrm>
            <a:off x="1240726" y="1400820"/>
            <a:ext cx="4294187" cy="847725"/>
            <a:chOff x="3791744" y="5346476"/>
            <a:chExt cx="5832648" cy="1152128"/>
          </a:xfrm>
        </p:grpSpPr>
        <p:sp>
          <p:nvSpPr>
            <p:cNvPr id="34" name="圆角矩形 33"/>
            <p:cNvSpPr/>
            <p:nvPr/>
          </p:nvSpPr>
          <p:spPr>
            <a:xfrm>
              <a:off x="4007768" y="5518711"/>
              <a:ext cx="5400600" cy="807659"/>
            </a:xfrm>
            <a:prstGeom prst="roundRect">
              <a:avLst>
                <a:gd name="adj" fmla="val 50000"/>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35" name="任意多边形 34"/>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36" name="圆角矩形 35"/>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sp>
        <p:nvSpPr>
          <p:cNvPr id="37" name="圆角矩形 36"/>
          <p:cNvSpPr/>
          <p:nvPr/>
        </p:nvSpPr>
        <p:spPr bwMode="auto">
          <a:xfrm>
            <a:off x="1399771" y="1509069"/>
            <a:ext cx="3610233" cy="594268"/>
          </a:xfrm>
          <a:prstGeom prst="roundRect">
            <a:avLst>
              <a:gd name="adj" fmla="val 50000"/>
            </a:avLst>
          </a:prstGeom>
          <a:solidFill>
            <a:srgbClr val="0070C0"/>
          </a:solidFill>
          <a:ln>
            <a:gradFill flip="none" rotWithShape="1">
              <a:gsLst>
                <a:gs pos="100000">
                  <a:schemeClr val="bg1"/>
                </a:gs>
                <a:gs pos="0">
                  <a:schemeClr val="bg1">
                    <a:lumMod val="75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pic>
        <p:nvPicPr>
          <p:cNvPr id="38" name="椭圆 4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1217" y="1342356"/>
            <a:ext cx="964654" cy="964654"/>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组合 268"/>
          <p:cNvGrpSpPr/>
          <p:nvPr/>
        </p:nvGrpSpPr>
        <p:grpSpPr bwMode="auto">
          <a:xfrm>
            <a:off x="1240726" y="2655044"/>
            <a:ext cx="4294187" cy="847725"/>
            <a:chOff x="3791744" y="5346476"/>
            <a:chExt cx="5832648" cy="1152128"/>
          </a:xfrm>
        </p:grpSpPr>
        <p:sp>
          <p:nvSpPr>
            <p:cNvPr id="40" name="圆角矩形 39"/>
            <p:cNvSpPr/>
            <p:nvPr/>
          </p:nvSpPr>
          <p:spPr>
            <a:xfrm>
              <a:off x="4007768" y="5518711"/>
              <a:ext cx="5400600" cy="807659"/>
            </a:xfrm>
            <a:prstGeom prst="roundRect">
              <a:avLst>
                <a:gd name="adj" fmla="val 50000"/>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1" name="任意多边形 40"/>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2" name="圆角矩形 41"/>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sp>
        <p:nvSpPr>
          <p:cNvPr id="43" name="圆角矩形 42"/>
          <p:cNvSpPr/>
          <p:nvPr/>
        </p:nvSpPr>
        <p:spPr bwMode="auto">
          <a:xfrm>
            <a:off x="1399771" y="2763293"/>
            <a:ext cx="2721277" cy="594268"/>
          </a:xfrm>
          <a:prstGeom prst="roundRect">
            <a:avLst>
              <a:gd name="adj" fmla="val 50000"/>
            </a:avLst>
          </a:prstGeom>
          <a:solidFill>
            <a:srgbClr val="0070C0"/>
          </a:solidFill>
          <a:ln>
            <a:gradFill flip="none" rotWithShape="1">
              <a:gsLst>
                <a:gs pos="100000">
                  <a:schemeClr val="bg1"/>
                </a:gs>
                <a:gs pos="0">
                  <a:schemeClr val="bg1">
                    <a:lumMod val="75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pic>
        <p:nvPicPr>
          <p:cNvPr id="44" name="椭圆 4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023" y="2596580"/>
            <a:ext cx="964654" cy="964654"/>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组合 268"/>
          <p:cNvGrpSpPr/>
          <p:nvPr/>
        </p:nvGrpSpPr>
        <p:grpSpPr bwMode="auto">
          <a:xfrm>
            <a:off x="1240726" y="3879180"/>
            <a:ext cx="4294187" cy="847725"/>
            <a:chOff x="3791744" y="5346476"/>
            <a:chExt cx="5832648" cy="1152128"/>
          </a:xfrm>
        </p:grpSpPr>
        <p:sp>
          <p:nvSpPr>
            <p:cNvPr id="46" name="圆角矩形 45"/>
            <p:cNvSpPr/>
            <p:nvPr/>
          </p:nvSpPr>
          <p:spPr>
            <a:xfrm>
              <a:off x="4007768" y="5518711"/>
              <a:ext cx="5400600" cy="807659"/>
            </a:xfrm>
            <a:prstGeom prst="roundRect">
              <a:avLst>
                <a:gd name="adj" fmla="val 50000"/>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7" name="任意多边形 46"/>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8" name="圆角矩形 47"/>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sp>
        <p:nvSpPr>
          <p:cNvPr id="50" name="圆角矩形 49"/>
          <p:cNvSpPr/>
          <p:nvPr/>
        </p:nvSpPr>
        <p:spPr bwMode="auto">
          <a:xfrm>
            <a:off x="1399771" y="3987429"/>
            <a:ext cx="3127906" cy="594268"/>
          </a:xfrm>
          <a:prstGeom prst="roundRect">
            <a:avLst>
              <a:gd name="adj" fmla="val 50000"/>
            </a:avLst>
          </a:prstGeom>
          <a:solidFill>
            <a:srgbClr val="0070C0"/>
          </a:solidFill>
          <a:ln>
            <a:gradFill flip="none" rotWithShape="1">
              <a:gsLst>
                <a:gs pos="100000">
                  <a:schemeClr val="bg1"/>
                </a:gs>
                <a:gs pos="0">
                  <a:schemeClr val="bg1">
                    <a:lumMod val="75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pic>
        <p:nvPicPr>
          <p:cNvPr id="51" name="椭圆 4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5350" y="3820716"/>
            <a:ext cx="964654" cy="964654"/>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组合 268"/>
          <p:cNvGrpSpPr/>
          <p:nvPr/>
        </p:nvGrpSpPr>
        <p:grpSpPr bwMode="auto">
          <a:xfrm>
            <a:off x="1240726" y="5103316"/>
            <a:ext cx="4294187" cy="847725"/>
            <a:chOff x="3791744" y="5346476"/>
            <a:chExt cx="5832648" cy="1152128"/>
          </a:xfrm>
        </p:grpSpPr>
        <p:sp>
          <p:nvSpPr>
            <p:cNvPr id="53" name="圆角矩形 52"/>
            <p:cNvSpPr/>
            <p:nvPr/>
          </p:nvSpPr>
          <p:spPr>
            <a:xfrm>
              <a:off x="4007768" y="5518711"/>
              <a:ext cx="5400600" cy="807659"/>
            </a:xfrm>
            <a:prstGeom prst="roundRect">
              <a:avLst>
                <a:gd name="adj" fmla="val 50000"/>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54" name="任意多边形 53"/>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55" name="圆角矩形 54"/>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sp>
        <p:nvSpPr>
          <p:cNvPr id="56" name="圆角矩形 55"/>
          <p:cNvSpPr/>
          <p:nvPr/>
        </p:nvSpPr>
        <p:spPr bwMode="auto">
          <a:xfrm>
            <a:off x="1401681" y="5211565"/>
            <a:ext cx="3367437" cy="594268"/>
          </a:xfrm>
          <a:prstGeom prst="roundRect">
            <a:avLst>
              <a:gd name="adj" fmla="val 50000"/>
            </a:avLst>
          </a:prstGeom>
          <a:solidFill>
            <a:srgbClr val="0070C0"/>
          </a:solidFill>
          <a:ln>
            <a:gradFill flip="none" rotWithShape="1">
              <a:gsLst>
                <a:gs pos="100000">
                  <a:schemeClr val="bg1"/>
                </a:gs>
                <a:gs pos="0">
                  <a:schemeClr val="bg1">
                    <a:lumMod val="75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pic>
        <p:nvPicPr>
          <p:cNvPr id="57" name="椭圆 4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0245" y="5063356"/>
            <a:ext cx="964654" cy="964654"/>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直接连接符 57"/>
          <p:cNvCxnSpPr/>
          <p:nvPr/>
        </p:nvCxnSpPr>
        <p:spPr>
          <a:xfrm>
            <a:off x="5735166" y="1853158"/>
            <a:ext cx="1008112" cy="0"/>
          </a:xfrm>
          <a:prstGeom prst="line">
            <a:avLst/>
          </a:prstGeom>
          <a:ln w="28575">
            <a:solidFill>
              <a:schemeClr val="tx1">
                <a:lumMod val="50000"/>
                <a:lumOff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5735166" y="3078907"/>
            <a:ext cx="1008112" cy="0"/>
          </a:xfrm>
          <a:prstGeom prst="line">
            <a:avLst/>
          </a:prstGeom>
          <a:ln w="28575">
            <a:solidFill>
              <a:schemeClr val="tx1">
                <a:lumMod val="50000"/>
                <a:lumOff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735166" y="4303043"/>
            <a:ext cx="1008112" cy="0"/>
          </a:xfrm>
          <a:prstGeom prst="line">
            <a:avLst/>
          </a:prstGeom>
          <a:ln w="28575">
            <a:solidFill>
              <a:schemeClr val="tx1">
                <a:lumMod val="50000"/>
                <a:lumOff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5735166" y="5545683"/>
            <a:ext cx="1008112" cy="0"/>
          </a:xfrm>
          <a:prstGeom prst="line">
            <a:avLst/>
          </a:prstGeom>
          <a:ln w="28575">
            <a:solidFill>
              <a:schemeClr val="tx1">
                <a:lumMod val="50000"/>
                <a:lumOff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rot="16200000">
            <a:off x="6944318" y="1196760"/>
            <a:ext cx="1134781" cy="1280370"/>
            <a:chOff x="8439634" y="3544648"/>
            <a:chExt cx="1611146" cy="1817848"/>
          </a:xfrm>
        </p:grpSpPr>
        <p:sp>
          <p:nvSpPr>
            <p:cNvPr id="63"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9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4"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65" name="组合 64"/>
          <p:cNvGrpSpPr/>
          <p:nvPr/>
        </p:nvGrpSpPr>
        <p:grpSpPr>
          <a:xfrm rot="16200000">
            <a:off x="6944318" y="2438722"/>
            <a:ext cx="1134781" cy="1280370"/>
            <a:chOff x="8439634" y="3544648"/>
            <a:chExt cx="1611146" cy="1817848"/>
          </a:xfrm>
        </p:grpSpPr>
        <p:sp>
          <p:nvSpPr>
            <p:cNvPr id="66"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99000">
                  <a:schemeClr val="bg1">
                    <a:lumMod val="9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7"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68" name="组合 67"/>
          <p:cNvGrpSpPr/>
          <p:nvPr/>
        </p:nvGrpSpPr>
        <p:grpSpPr>
          <a:xfrm rot="16200000">
            <a:off x="6944319" y="3662378"/>
            <a:ext cx="1134781" cy="1280370"/>
            <a:chOff x="8439634" y="3544648"/>
            <a:chExt cx="1611146" cy="1817848"/>
          </a:xfrm>
        </p:grpSpPr>
        <p:sp>
          <p:nvSpPr>
            <p:cNvPr id="69"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9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70"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71" name="组合 70"/>
          <p:cNvGrpSpPr/>
          <p:nvPr/>
        </p:nvGrpSpPr>
        <p:grpSpPr>
          <a:xfrm rot="16200000">
            <a:off x="6944320" y="4905497"/>
            <a:ext cx="1134781" cy="1280370"/>
            <a:chOff x="8439634" y="3544648"/>
            <a:chExt cx="1611146" cy="1817848"/>
          </a:xfrm>
        </p:grpSpPr>
        <p:sp>
          <p:nvSpPr>
            <p:cNvPr id="72"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99000">
                  <a:schemeClr val="bg1">
                    <a:lumMod val="9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73"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74" name="矩形 19"/>
          <p:cNvSpPr>
            <a:spLocks noChangeArrowheads="1"/>
          </p:cNvSpPr>
          <p:nvPr/>
        </p:nvSpPr>
        <p:spPr bwMode="auto">
          <a:xfrm>
            <a:off x="4487713" y="1490228"/>
            <a:ext cx="887413" cy="58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buFontTx/>
              <a:buNone/>
            </a:pPr>
            <a:r>
              <a:rPr lang="en-US" altLang="zh-CN" sz="3000" b="1" dirty="0">
                <a:solidFill>
                  <a:srgbClr val="0070C0"/>
                </a:solidFill>
                <a:effectLst>
                  <a:innerShdw blurRad="63500" dist="50800" dir="13500000">
                    <a:prstClr val="black">
                      <a:alpha val="50000"/>
                    </a:prstClr>
                  </a:innerShdw>
                </a:effectLst>
                <a:latin typeface="Agency FB" pitchFamily="34" charset="0"/>
                <a:ea typeface="方正兰亭大黑_GBK" pitchFamily="2" charset="-122"/>
              </a:rPr>
              <a:t>95%</a:t>
            </a:r>
            <a:endParaRPr lang="zh-CN" altLang="en-US" sz="3000" b="1" dirty="0">
              <a:solidFill>
                <a:srgbClr val="0070C0"/>
              </a:solidFill>
              <a:effectLst>
                <a:innerShdw blurRad="63500" dist="50800" dir="13500000">
                  <a:prstClr val="black">
                    <a:alpha val="50000"/>
                  </a:prstClr>
                </a:innerShdw>
              </a:effectLst>
              <a:latin typeface="Agency FB" pitchFamily="34" charset="0"/>
              <a:ea typeface="方正兰亭大黑_GBK" pitchFamily="2" charset="-122"/>
            </a:endParaRPr>
          </a:p>
        </p:txBody>
      </p:sp>
      <p:sp>
        <p:nvSpPr>
          <p:cNvPr id="75" name="矩形 19"/>
          <p:cNvSpPr>
            <a:spLocks noChangeArrowheads="1"/>
          </p:cNvSpPr>
          <p:nvPr/>
        </p:nvSpPr>
        <p:spPr bwMode="auto">
          <a:xfrm>
            <a:off x="3672308" y="2739516"/>
            <a:ext cx="887413" cy="58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buFontTx/>
              <a:buNone/>
            </a:pPr>
            <a:r>
              <a:rPr lang="en-US" altLang="zh-CN" sz="3000" b="1" dirty="0">
                <a:solidFill>
                  <a:srgbClr val="0070C0"/>
                </a:solidFill>
                <a:effectLst>
                  <a:innerShdw blurRad="63500" dist="50800" dir="13500000">
                    <a:prstClr val="black">
                      <a:alpha val="50000"/>
                    </a:prstClr>
                  </a:innerShdw>
                </a:effectLst>
                <a:latin typeface="Agency FB" pitchFamily="34" charset="0"/>
                <a:ea typeface="方正兰亭大黑_GBK" pitchFamily="2" charset="-122"/>
              </a:rPr>
              <a:t>65%</a:t>
            </a:r>
            <a:endParaRPr lang="zh-CN" altLang="en-US" sz="3000" b="1" dirty="0">
              <a:solidFill>
                <a:srgbClr val="0070C0"/>
              </a:solidFill>
              <a:effectLst>
                <a:innerShdw blurRad="63500" dist="50800" dir="13500000">
                  <a:prstClr val="black">
                    <a:alpha val="50000"/>
                  </a:prstClr>
                </a:innerShdw>
              </a:effectLst>
              <a:latin typeface="Agency FB" pitchFamily="34" charset="0"/>
              <a:ea typeface="方正兰亭大黑_GBK" pitchFamily="2" charset="-122"/>
            </a:endParaRPr>
          </a:p>
        </p:txBody>
      </p:sp>
      <p:sp>
        <p:nvSpPr>
          <p:cNvPr id="76" name="矩形 19"/>
          <p:cNvSpPr>
            <a:spLocks noChangeArrowheads="1"/>
          </p:cNvSpPr>
          <p:nvPr/>
        </p:nvSpPr>
        <p:spPr bwMode="auto">
          <a:xfrm>
            <a:off x="4127673" y="3963652"/>
            <a:ext cx="887413" cy="58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buFontTx/>
              <a:buNone/>
            </a:pPr>
            <a:r>
              <a:rPr lang="en-US" altLang="zh-CN" sz="3000" b="1" dirty="0">
                <a:solidFill>
                  <a:srgbClr val="0070C0"/>
                </a:solidFill>
                <a:effectLst>
                  <a:innerShdw blurRad="63500" dist="50800" dir="13500000">
                    <a:prstClr val="black">
                      <a:alpha val="50000"/>
                    </a:prstClr>
                  </a:innerShdw>
                </a:effectLst>
                <a:latin typeface="Agency FB" pitchFamily="34" charset="0"/>
                <a:ea typeface="方正兰亭大黑_GBK" pitchFamily="2" charset="-122"/>
              </a:rPr>
              <a:t>75%</a:t>
            </a:r>
            <a:endParaRPr lang="zh-CN" altLang="en-US" sz="3000" b="1" dirty="0">
              <a:solidFill>
                <a:srgbClr val="0070C0"/>
              </a:solidFill>
              <a:effectLst>
                <a:innerShdw blurRad="63500" dist="50800" dir="13500000">
                  <a:prstClr val="black">
                    <a:alpha val="50000"/>
                  </a:prstClr>
                </a:innerShdw>
              </a:effectLst>
              <a:latin typeface="Agency FB" pitchFamily="34" charset="0"/>
              <a:ea typeface="方正兰亭大黑_GBK" pitchFamily="2" charset="-122"/>
            </a:endParaRPr>
          </a:p>
        </p:txBody>
      </p:sp>
      <p:sp>
        <p:nvSpPr>
          <p:cNvPr id="77" name="矩形 19"/>
          <p:cNvSpPr>
            <a:spLocks noChangeArrowheads="1"/>
          </p:cNvSpPr>
          <p:nvPr/>
        </p:nvSpPr>
        <p:spPr bwMode="auto">
          <a:xfrm>
            <a:off x="4437556" y="5218910"/>
            <a:ext cx="887413" cy="58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buFontTx/>
              <a:buNone/>
            </a:pPr>
            <a:r>
              <a:rPr lang="en-US" altLang="zh-CN" sz="3000" b="1" dirty="0">
                <a:solidFill>
                  <a:srgbClr val="0070C0"/>
                </a:solidFill>
                <a:effectLst>
                  <a:innerShdw blurRad="63500" dist="50800" dir="13500000">
                    <a:prstClr val="black">
                      <a:alpha val="50000"/>
                    </a:prstClr>
                  </a:innerShdw>
                </a:effectLst>
                <a:latin typeface="Agency FB" pitchFamily="34" charset="0"/>
                <a:ea typeface="方正兰亭大黑_GBK" pitchFamily="2" charset="-122"/>
              </a:rPr>
              <a:t>90%</a:t>
            </a:r>
            <a:endParaRPr lang="zh-CN" altLang="en-US" sz="3000" b="1" dirty="0">
              <a:solidFill>
                <a:srgbClr val="0070C0"/>
              </a:solidFill>
              <a:effectLst>
                <a:innerShdw blurRad="63500" dist="50800" dir="13500000">
                  <a:prstClr val="black">
                    <a:alpha val="50000"/>
                  </a:prstClr>
                </a:innerShdw>
              </a:effectLst>
              <a:latin typeface="Agency FB" pitchFamily="34" charset="0"/>
              <a:ea typeface="方正兰亭大黑_GBK" pitchFamily="2" charset="-122"/>
            </a:endParaRPr>
          </a:p>
        </p:txBody>
      </p:sp>
      <p:sp>
        <p:nvSpPr>
          <p:cNvPr id="78" name="矩形 19"/>
          <p:cNvSpPr>
            <a:spLocks noChangeArrowheads="1"/>
          </p:cNvSpPr>
          <p:nvPr/>
        </p:nvSpPr>
        <p:spPr bwMode="auto">
          <a:xfrm>
            <a:off x="7307684" y="1510402"/>
            <a:ext cx="443706"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buFontTx/>
              <a:buNone/>
            </a:pPr>
            <a:r>
              <a:rPr lang="en-US" altLang="zh-CN" sz="3000" dirty="0">
                <a:solidFill>
                  <a:schemeClr val="bg1"/>
                </a:solidFill>
                <a:latin typeface="方正兰亭大黑_GBK" pitchFamily="2" charset="-122"/>
                <a:ea typeface="方正兰亭大黑_GBK" pitchFamily="2" charset="-122"/>
              </a:rPr>
              <a:t>1</a:t>
            </a:r>
            <a:endParaRPr lang="zh-CN" altLang="en-US" sz="3000" dirty="0">
              <a:solidFill>
                <a:schemeClr val="bg1"/>
              </a:solidFill>
              <a:latin typeface="方正兰亭大黑_GBK" pitchFamily="2" charset="-122"/>
              <a:ea typeface="方正兰亭大黑_GBK" pitchFamily="2" charset="-122"/>
            </a:endParaRPr>
          </a:p>
        </p:txBody>
      </p:sp>
      <p:sp>
        <p:nvSpPr>
          <p:cNvPr id="79" name="矩形 19"/>
          <p:cNvSpPr>
            <a:spLocks noChangeArrowheads="1"/>
          </p:cNvSpPr>
          <p:nvPr/>
        </p:nvSpPr>
        <p:spPr bwMode="auto">
          <a:xfrm>
            <a:off x="7307684" y="2781773"/>
            <a:ext cx="443706"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buFontTx/>
              <a:buNone/>
            </a:pPr>
            <a:r>
              <a:rPr lang="en-US" altLang="zh-CN" sz="3000" dirty="0">
                <a:solidFill>
                  <a:schemeClr val="bg1"/>
                </a:solidFill>
                <a:latin typeface="方正兰亭大黑_GBK" pitchFamily="2" charset="-122"/>
                <a:ea typeface="方正兰亭大黑_GBK" pitchFamily="2" charset="-122"/>
              </a:rPr>
              <a:t>2</a:t>
            </a:r>
            <a:endParaRPr lang="zh-CN" altLang="en-US" sz="3000" dirty="0">
              <a:solidFill>
                <a:schemeClr val="bg1"/>
              </a:solidFill>
              <a:latin typeface="方正兰亭大黑_GBK" pitchFamily="2" charset="-122"/>
              <a:ea typeface="方正兰亭大黑_GBK" pitchFamily="2" charset="-122"/>
            </a:endParaRPr>
          </a:p>
        </p:txBody>
      </p:sp>
      <p:sp>
        <p:nvSpPr>
          <p:cNvPr id="80" name="矩形 19"/>
          <p:cNvSpPr>
            <a:spLocks noChangeArrowheads="1"/>
          </p:cNvSpPr>
          <p:nvPr/>
        </p:nvSpPr>
        <p:spPr bwMode="auto">
          <a:xfrm>
            <a:off x="7307684" y="3988162"/>
            <a:ext cx="443706"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buFontTx/>
              <a:buNone/>
            </a:pPr>
            <a:r>
              <a:rPr lang="en-US" altLang="zh-CN" sz="3000" dirty="0">
                <a:solidFill>
                  <a:schemeClr val="bg1"/>
                </a:solidFill>
                <a:latin typeface="方正兰亭大黑_GBK" pitchFamily="2" charset="-122"/>
                <a:ea typeface="方正兰亭大黑_GBK" pitchFamily="2" charset="-122"/>
              </a:rPr>
              <a:t>3</a:t>
            </a:r>
            <a:endParaRPr lang="zh-CN" altLang="en-US" sz="3000" dirty="0">
              <a:solidFill>
                <a:schemeClr val="bg1"/>
              </a:solidFill>
              <a:latin typeface="方正兰亭大黑_GBK" pitchFamily="2" charset="-122"/>
              <a:ea typeface="方正兰亭大黑_GBK" pitchFamily="2" charset="-122"/>
            </a:endParaRPr>
          </a:p>
        </p:txBody>
      </p:sp>
      <p:sp>
        <p:nvSpPr>
          <p:cNvPr id="81" name="矩形 19"/>
          <p:cNvSpPr>
            <a:spLocks noChangeArrowheads="1"/>
          </p:cNvSpPr>
          <p:nvPr/>
        </p:nvSpPr>
        <p:spPr bwMode="auto">
          <a:xfrm>
            <a:off x="7307684" y="5234058"/>
            <a:ext cx="443706"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buFontTx/>
              <a:buNone/>
            </a:pPr>
            <a:r>
              <a:rPr lang="en-US" altLang="zh-CN" sz="3000" dirty="0">
                <a:solidFill>
                  <a:schemeClr val="bg1"/>
                </a:solidFill>
                <a:latin typeface="方正兰亭大黑_GBK" pitchFamily="2" charset="-122"/>
                <a:ea typeface="方正兰亭大黑_GBK" pitchFamily="2" charset="-122"/>
              </a:rPr>
              <a:t>4</a:t>
            </a:r>
            <a:endParaRPr lang="zh-CN" altLang="en-US" sz="3000" dirty="0">
              <a:solidFill>
                <a:schemeClr val="bg1"/>
              </a:solidFill>
              <a:latin typeface="方正兰亭大黑_GBK" pitchFamily="2" charset="-122"/>
              <a:ea typeface="方正兰亭大黑_GBK" pitchFamily="2" charset="-122"/>
            </a:endParaRPr>
          </a:p>
        </p:txBody>
      </p:sp>
      <p:sp>
        <p:nvSpPr>
          <p:cNvPr id="82" name="矩形 81"/>
          <p:cNvSpPr>
            <a:spLocks noChangeArrowheads="1"/>
          </p:cNvSpPr>
          <p:nvPr/>
        </p:nvSpPr>
        <p:spPr bwMode="auto">
          <a:xfrm>
            <a:off x="8183438" y="1341562"/>
            <a:ext cx="1723531" cy="461657"/>
          </a:xfrm>
          <a:prstGeom prst="rect">
            <a:avLst/>
          </a:prstGeom>
          <a:noFill/>
          <a:ln w="9525">
            <a:noFill/>
            <a:miter lim="800000"/>
          </a:ln>
        </p:spPr>
        <p:txBody>
          <a:bodyPr wrap="none" lIns="91431" tIns="45716" rIns="91431" bIns="45716">
            <a:spAutoFit/>
          </a:bodyPr>
          <a:lstStyle/>
          <a:p>
            <a:pPr lvl="0"/>
            <a:r>
              <a:rPr lang="zh-CN" altLang="en-US" sz="2400" b="1" dirty="0">
                <a:solidFill>
                  <a:srgbClr val="0070C0"/>
                </a:solidFill>
                <a:latin typeface="微软雅黑" panose="020B0503020204020204" pitchFamily="34" charset="-122"/>
                <a:ea typeface="微软雅黑" panose="020B0503020204020204" pitchFamily="34" charset="-122"/>
              </a:rPr>
              <a:t>社会型职业</a:t>
            </a:r>
          </a:p>
        </p:txBody>
      </p:sp>
      <p:sp>
        <p:nvSpPr>
          <p:cNvPr id="83" name="矩形 47"/>
          <p:cNvSpPr>
            <a:spLocks noChangeArrowheads="1"/>
          </p:cNvSpPr>
          <p:nvPr/>
        </p:nvSpPr>
        <p:spPr bwMode="auto">
          <a:xfrm>
            <a:off x="8135292" y="1744787"/>
            <a:ext cx="3000474" cy="587460"/>
          </a:xfrm>
          <a:prstGeom prst="rect">
            <a:avLst/>
          </a:prstGeom>
          <a:noFill/>
          <a:ln w="25400">
            <a:noFill/>
            <a:miter lim="800000"/>
          </a:ln>
        </p:spPr>
        <p:txBody>
          <a:bodyPr wrap="square" lIns="91431" tIns="45716" rIns="91431" bIns="45716">
            <a:spAutoFit/>
          </a:bodyPr>
          <a:lstStyle/>
          <a:p>
            <a:pPr algn="ctr" defTabSz="913130">
              <a:lnSpc>
                <a:spcPct val="120000"/>
              </a:lnSpc>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a:p>
            <a:pPr algn="ctr" defTabSz="913130">
              <a:lnSpc>
                <a:spcPct val="120000"/>
              </a:lnSpc>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a:t>
            </a:r>
          </a:p>
        </p:txBody>
      </p:sp>
      <p:sp>
        <p:nvSpPr>
          <p:cNvPr id="84" name="矩形 83"/>
          <p:cNvSpPr>
            <a:spLocks noChangeArrowheads="1"/>
          </p:cNvSpPr>
          <p:nvPr/>
        </p:nvSpPr>
        <p:spPr bwMode="auto">
          <a:xfrm>
            <a:off x="8183438" y="2626080"/>
            <a:ext cx="1723531" cy="461657"/>
          </a:xfrm>
          <a:prstGeom prst="rect">
            <a:avLst/>
          </a:prstGeom>
          <a:noFill/>
          <a:ln w="9525">
            <a:noFill/>
            <a:miter lim="800000"/>
          </a:ln>
        </p:spPr>
        <p:txBody>
          <a:bodyPr wrap="none" lIns="91431" tIns="45716" rIns="91431" bIns="45716">
            <a:spAutoFit/>
          </a:bodyPr>
          <a:lstStyle/>
          <a:p>
            <a:pPr lvl="0"/>
            <a:r>
              <a:rPr lang="zh-CN" altLang="en-US" sz="2400" b="1" dirty="0">
                <a:solidFill>
                  <a:srgbClr val="0070C0"/>
                </a:solidFill>
                <a:latin typeface="微软雅黑" panose="020B0503020204020204" pitchFamily="34" charset="-122"/>
                <a:ea typeface="微软雅黑" panose="020B0503020204020204" pitchFamily="34" charset="-122"/>
              </a:rPr>
              <a:t>管理型职业</a:t>
            </a:r>
          </a:p>
        </p:txBody>
      </p:sp>
      <p:sp>
        <p:nvSpPr>
          <p:cNvPr id="85" name="矩形 47"/>
          <p:cNvSpPr>
            <a:spLocks noChangeArrowheads="1"/>
          </p:cNvSpPr>
          <p:nvPr/>
        </p:nvSpPr>
        <p:spPr bwMode="auto">
          <a:xfrm>
            <a:off x="8135292" y="3029305"/>
            <a:ext cx="3000474" cy="587460"/>
          </a:xfrm>
          <a:prstGeom prst="rect">
            <a:avLst/>
          </a:prstGeom>
          <a:noFill/>
          <a:ln w="25400">
            <a:noFill/>
            <a:miter lim="800000"/>
          </a:ln>
        </p:spPr>
        <p:txBody>
          <a:bodyPr wrap="square" lIns="91431" tIns="45716" rIns="91431" bIns="45716">
            <a:spAutoFit/>
          </a:bodyPr>
          <a:lstStyle/>
          <a:p>
            <a:pPr algn="ctr" defTabSz="913130">
              <a:lnSpc>
                <a:spcPct val="120000"/>
              </a:lnSpc>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a:p>
            <a:pPr algn="ctr" defTabSz="913130">
              <a:lnSpc>
                <a:spcPct val="120000"/>
              </a:lnSpc>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a:t>
            </a:r>
          </a:p>
        </p:txBody>
      </p:sp>
      <p:sp>
        <p:nvSpPr>
          <p:cNvPr id="86" name="矩形 85"/>
          <p:cNvSpPr>
            <a:spLocks noChangeArrowheads="1"/>
          </p:cNvSpPr>
          <p:nvPr/>
        </p:nvSpPr>
        <p:spPr bwMode="auto">
          <a:xfrm>
            <a:off x="8183438" y="3914455"/>
            <a:ext cx="1723531" cy="461657"/>
          </a:xfrm>
          <a:prstGeom prst="rect">
            <a:avLst/>
          </a:prstGeom>
          <a:noFill/>
          <a:ln w="9525">
            <a:noFill/>
            <a:miter lim="800000"/>
          </a:ln>
        </p:spPr>
        <p:txBody>
          <a:bodyPr wrap="none" lIns="91431" tIns="45716" rIns="91431" bIns="45716">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研究型职业</a:t>
            </a:r>
          </a:p>
        </p:txBody>
      </p:sp>
      <p:sp>
        <p:nvSpPr>
          <p:cNvPr id="87" name="矩形 47"/>
          <p:cNvSpPr>
            <a:spLocks noChangeArrowheads="1"/>
          </p:cNvSpPr>
          <p:nvPr/>
        </p:nvSpPr>
        <p:spPr bwMode="auto">
          <a:xfrm>
            <a:off x="8135292" y="4317680"/>
            <a:ext cx="3000474" cy="587460"/>
          </a:xfrm>
          <a:prstGeom prst="rect">
            <a:avLst/>
          </a:prstGeom>
          <a:noFill/>
          <a:ln w="25400">
            <a:noFill/>
            <a:miter lim="800000"/>
          </a:ln>
        </p:spPr>
        <p:txBody>
          <a:bodyPr wrap="square" lIns="91431" tIns="45716" rIns="91431" bIns="45716">
            <a:spAutoFit/>
          </a:bodyPr>
          <a:lstStyle/>
          <a:p>
            <a:pPr algn="ctr" defTabSz="913130">
              <a:lnSpc>
                <a:spcPct val="120000"/>
              </a:lnSpc>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a:p>
            <a:pPr algn="ctr" defTabSz="913130">
              <a:lnSpc>
                <a:spcPct val="120000"/>
              </a:lnSpc>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a:t>
            </a:r>
          </a:p>
        </p:txBody>
      </p:sp>
      <p:sp>
        <p:nvSpPr>
          <p:cNvPr id="88" name="矩形 87"/>
          <p:cNvSpPr>
            <a:spLocks noChangeArrowheads="1"/>
          </p:cNvSpPr>
          <p:nvPr/>
        </p:nvSpPr>
        <p:spPr bwMode="auto">
          <a:xfrm>
            <a:off x="8183438" y="5105474"/>
            <a:ext cx="1723531" cy="461657"/>
          </a:xfrm>
          <a:prstGeom prst="rect">
            <a:avLst/>
          </a:prstGeom>
          <a:noFill/>
          <a:ln w="9525">
            <a:noFill/>
            <a:miter lim="800000"/>
          </a:ln>
        </p:spPr>
        <p:txBody>
          <a:bodyPr wrap="none" lIns="91431" tIns="45716" rIns="91431" bIns="45716">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艺术型职业</a:t>
            </a:r>
          </a:p>
        </p:txBody>
      </p:sp>
      <p:sp>
        <p:nvSpPr>
          <p:cNvPr id="89" name="矩形 47"/>
          <p:cNvSpPr>
            <a:spLocks noChangeArrowheads="1"/>
          </p:cNvSpPr>
          <p:nvPr/>
        </p:nvSpPr>
        <p:spPr bwMode="auto">
          <a:xfrm>
            <a:off x="8135292" y="5508699"/>
            <a:ext cx="3000474" cy="587460"/>
          </a:xfrm>
          <a:prstGeom prst="rect">
            <a:avLst/>
          </a:prstGeom>
          <a:noFill/>
          <a:ln w="25400">
            <a:noFill/>
            <a:miter lim="800000"/>
          </a:ln>
        </p:spPr>
        <p:txBody>
          <a:bodyPr wrap="square" lIns="91431" tIns="45716" rIns="91431" bIns="45716">
            <a:spAutoFit/>
          </a:bodyPr>
          <a:lstStyle/>
          <a:p>
            <a:pPr algn="ctr" defTabSz="913130">
              <a:lnSpc>
                <a:spcPct val="120000"/>
              </a:lnSpc>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a:p>
            <a:pPr algn="ctr" defTabSz="913130">
              <a:lnSpc>
                <a:spcPct val="120000"/>
              </a:lnSpc>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0-#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par>
                                <p:cTn id="17" presetID="12" presetClass="entr" presetSubtype="8"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p:tgtEl>
                                          <p:spTgt spid="38"/>
                                        </p:tgtEl>
                                        <p:attrNameLst>
                                          <p:attrName>ppt_x</p:attrName>
                                        </p:attrNameLst>
                                      </p:cBhvr>
                                      <p:tavLst>
                                        <p:tav tm="0">
                                          <p:val>
                                            <p:strVal val="#ppt_x-#ppt_w*1.125000"/>
                                          </p:val>
                                        </p:tav>
                                        <p:tav tm="100000">
                                          <p:val>
                                            <p:strVal val="#ppt_x"/>
                                          </p:val>
                                        </p:tav>
                                      </p:tavLst>
                                    </p:anim>
                                    <p:animEffect transition="in" filter="wipe(right)">
                                      <p:cBhvr>
                                        <p:cTn id="20" dur="500"/>
                                        <p:tgtEl>
                                          <p:spTgt spid="38"/>
                                        </p:tgtEl>
                                      </p:cBhvr>
                                    </p:animEffect>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0-#ppt_w/2"/>
                                          </p:val>
                                        </p:tav>
                                        <p:tav tm="100000">
                                          <p:val>
                                            <p:strVal val="#ppt_x"/>
                                          </p:val>
                                        </p:tav>
                                      </p:tavLst>
                                    </p:anim>
                                    <p:anim calcmode="lin" valueType="num">
                                      <p:cBhvr additive="base">
                                        <p:cTn id="25" dur="500" fill="hold"/>
                                        <p:tgtEl>
                                          <p:spTgt spid="3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12" presetClass="entr" presetSubtype="8" fill="hold" grpId="0" nodeType="afterEffect">
                                  <p:stCondLst>
                                    <p:cond delay="0"/>
                                  </p:stCondLst>
                                  <p:childTnLst>
                                    <p:set>
                                      <p:cBhvr>
                                        <p:cTn id="28" dur="1" fill="hold">
                                          <p:stCondLst>
                                            <p:cond delay="0"/>
                                          </p:stCondLst>
                                        </p:cTn>
                                        <p:tgtEl>
                                          <p:spTgt spid="74"/>
                                        </p:tgtEl>
                                        <p:attrNameLst>
                                          <p:attrName>style.visibility</p:attrName>
                                        </p:attrNameLst>
                                      </p:cBhvr>
                                      <p:to>
                                        <p:strVal val="visible"/>
                                      </p:to>
                                    </p:set>
                                    <p:anim calcmode="lin" valueType="num">
                                      <p:cBhvr additive="base">
                                        <p:cTn id="29" dur="500"/>
                                        <p:tgtEl>
                                          <p:spTgt spid="74"/>
                                        </p:tgtEl>
                                        <p:attrNameLst>
                                          <p:attrName>ppt_x</p:attrName>
                                        </p:attrNameLst>
                                      </p:cBhvr>
                                      <p:tavLst>
                                        <p:tav tm="0">
                                          <p:val>
                                            <p:strVal val="#ppt_x-#ppt_w*1.125000"/>
                                          </p:val>
                                        </p:tav>
                                        <p:tav tm="100000">
                                          <p:val>
                                            <p:strVal val="#ppt_x"/>
                                          </p:val>
                                        </p:tav>
                                      </p:tavLst>
                                    </p:anim>
                                    <p:animEffect transition="in" filter="wipe(right)">
                                      <p:cBhvr>
                                        <p:cTn id="30" dur="500"/>
                                        <p:tgtEl>
                                          <p:spTgt spid="74"/>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par>
                                <p:cTn id="35" presetID="12" presetClass="entr" presetSubtype="8"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p:tgtEl>
                                          <p:spTgt spid="44"/>
                                        </p:tgtEl>
                                        <p:attrNameLst>
                                          <p:attrName>ppt_x</p:attrName>
                                        </p:attrNameLst>
                                      </p:cBhvr>
                                      <p:tavLst>
                                        <p:tav tm="0">
                                          <p:val>
                                            <p:strVal val="#ppt_x-#ppt_w*1.125000"/>
                                          </p:val>
                                        </p:tav>
                                        <p:tav tm="100000">
                                          <p:val>
                                            <p:strVal val="#ppt_x"/>
                                          </p:val>
                                        </p:tav>
                                      </p:tavLst>
                                    </p:anim>
                                    <p:animEffect transition="in" filter="wipe(right)">
                                      <p:cBhvr>
                                        <p:cTn id="38" dur="500"/>
                                        <p:tgtEl>
                                          <p:spTgt spid="44"/>
                                        </p:tgtEl>
                                      </p:cBhvr>
                                    </p:animEffect>
                                  </p:childTnLst>
                                </p:cTn>
                              </p:par>
                            </p:childTnLst>
                          </p:cTn>
                        </p:par>
                        <p:par>
                          <p:cTn id="39" fill="hold">
                            <p:stCondLst>
                              <p:cond delay="3000"/>
                            </p:stCondLst>
                            <p:childTnLst>
                              <p:par>
                                <p:cTn id="40" presetID="12" presetClass="entr" presetSubtype="8" fill="hold" grpId="0" nodeType="afterEffect">
                                  <p:stCondLst>
                                    <p:cond delay="0"/>
                                  </p:stCondLst>
                                  <p:childTnLst>
                                    <p:set>
                                      <p:cBhvr>
                                        <p:cTn id="41" dur="1" fill="hold">
                                          <p:stCondLst>
                                            <p:cond delay="0"/>
                                          </p:stCondLst>
                                        </p:cTn>
                                        <p:tgtEl>
                                          <p:spTgt spid="75"/>
                                        </p:tgtEl>
                                        <p:attrNameLst>
                                          <p:attrName>style.visibility</p:attrName>
                                        </p:attrNameLst>
                                      </p:cBhvr>
                                      <p:to>
                                        <p:strVal val="visible"/>
                                      </p:to>
                                    </p:set>
                                    <p:anim calcmode="lin" valueType="num">
                                      <p:cBhvr additive="base">
                                        <p:cTn id="42" dur="500"/>
                                        <p:tgtEl>
                                          <p:spTgt spid="75"/>
                                        </p:tgtEl>
                                        <p:attrNameLst>
                                          <p:attrName>ppt_x</p:attrName>
                                        </p:attrNameLst>
                                      </p:cBhvr>
                                      <p:tavLst>
                                        <p:tav tm="0">
                                          <p:val>
                                            <p:strVal val="#ppt_x-#ppt_w*1.125000"/>
                                          </p:val>
                                        </p:tav>
                                        <p:tav tm="100000">
                                          <p:val>
                                            <p:strVal val="#ppt_x"/>
                                          </p:val>
                                        </p:tav>
                                      </p:tavLst>
                                    </p:anim>
                                    <p:animEffect transition="in" filter="wipe(right)">
                                      <p:cBhvr>
                                        <p:cTn id="43" dur="500"/>
                                        <p:tgtEl>
                                          <p:spTgt spid="75"/>
                                        </p:tgtEl>
                                      </p:cBhvr>
                                    </p:animEffect>
                                  </p:childTnLst>
                                </p:cTn>
                              </p:par>
                            </p:childTnLst>
                          </p:cTn>
                        </p:par>
                        <p:par>
                          <p:cTn id="44" fill="hold">
                            <p:stCondLst>
                              <p:cond delay="3500"/>
                            </p:stCondLst>
                            <p:childTnLst>
                              <p:par>
                                <p:cTn id="45" presetID="2" presetClass="entr" presetSubtype="8" fill="hold"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0-#ppt_w/2"/>
                                          </p:val>
                                        </p:tav>
                                        <p:tav tm="100000">
                                          <p:val>
                                            <p:strVal val="#ppt_x"/>
                                          </p:val>
                                        </p:tav>
                                      </p:tavLst>
                                    </p:anim>
                                    <p:anim calcmode="lin" valueType="num">
                                      <p:cBhvr additive="base">
                                        <p:cTn id="48" dur="500" fill="hold"/>
                                        <p:tgtEl>
                                          <p:spTgt spid="45"/>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left)">
                                      <p:cBhvr>
                                        <p:cTn id="52" dur="500"/>
                                        <p:tgtEl>
                                          <p:spTgt spid="50"/>
                                        </p:tgtEl>
                                      </p:cBhvr>
                                    </p:animEffect>
                                  </p:childTnLst>
                                </p:cTn>
                              </p:par>
                              <p:par>
                                <p:cTn id="53" presetID="12" presetClass="entr" presetSubtype="8"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p:tgtEl>
                                          <p:spTgt spid="51"/>
                                        </p:tgtEl>
                                        <p:attrNameLst>
                                          <p:attrName>ppt_x</p:attrName>
                                        </p:attrNameLst>
                                      </p:cBhvr>
                                      <p:tavLst>
                                        <p:tav tm="0">
                                          <p:val>
                                            <p:strVal val="#ppt_x-#ppt_w*1.125000"/>
                                          </p:val>
                                        </p:tav>
                                        <p:tav tm="100000">
                                          <p:val>
                                            <p:strVal val="#ppt_x"/>
                                          </p:val>
                                        </p:tav>
                                      </p:tavLst>
                                    </p:anim>
                                    <p:animEffect transition="in" filter="wipe(right)">
                                      <p:cBhvr>
                                        <p:cTn id="56" dur="500"/>
                                        <p:tgtEl>
                                          <p:spTgt spid="51"/>
                                        </p:tgtEl>
                                      </p:cBhvr>
                                    </p:animEffect>
                                  </p:childTnLst>
                                </p:cTn>
                              </p:par>
                            </p:childTnLst>
                          </p:cTn>
                        </p:par>
                        <p:par>
                          <p:cTn id="57" fill="hold">
                            <p:stCondLst>
                              <p:cond delay="4500"/>
                            </p:stCondLst>
                            <p:childTnLst>
                              <p:par>
                                <p:cTn id="58" presetID="12" presetClass="entr" presetSubtype="8" fill="hold" grpId="0" nodeType="afterEffect">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cBhvr additive="base">
                                        <p:cTn id="60" dur="500"/>
                                        <p:tgtEl>
                                          <p:spTgt spid="76"/>
                                        </p:tgtEl>
                                        <p:attrNameLst>
                                          <p:attrName>ppt_x</p:attrName>
                                        </p:attrNameLst>
                                      </p:cBhvr>
                                      <p:tavLst>
                                        <p:tav tm="0">
                                          <p:val>
                                            <p:strVal val="#ppt_x-#ppt_w*1.125000"/>
                                          </p:val>
                                        </p:tav>
                                        <p:tav tm="100000">
                                          <p:val>
                                            <p:strVal val="#ppt_x"/>
                                          </p:val>
                                        </p:tav>
                                      </p:tavLst>
                                    </p:anim>
                                    <p:animEffect transition="in" filter="wipe(right)">
                                      <p:cBhvr>
                                        <p:cTn id="61" dur="500"/>
                                        <p:tgtEl>
                                          <p:spTgt spid="76"/>
                                        </p:tgtEl>
                                      </p:cBhvr>
                                    </p:animEffect>
                                  </p:childTnLst>
                                </p:cTn>
                              </p:par>
                            </p:childTnLst>
                          </p:cTn>
                        </p:par>
                        <p:par>
                          <p:cTn id="62" fill="hold">
                            <p:stCondLst>
                              <p:cond delay="5000"/>
                            </p:stCondLst>
                            <p:childTnLst>
                              <p:par>
                                <p:cTn id="63" presetID="2" presetClass="entr" presetSubtype="8" fill="hold" nodeType="after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fill="hold"/>
                                        <p:tgtEl>
                                          <p:spTgt spid="52"/>
                                        </p:tgtEl>
                                        <p:attrNameLst>
                                          <p:attrName>ppt_x</p:attrName>
                                        </p:attrNameLst>
                                      </p:cBhvr>
                                      <p:tavLst>
                                        <p:tav tm="0">
                                          <p:val>
                                            <p:strVal val="0-#ppt_w/2"/>
                                          </p:val>
                                        </p:tav>
                                        <p:tav tm="100000">
                                          <p:val>
                                            <p:strVal val="#ppt_x"/>
                                          </p:val>
                                        </p:tav>
                                      </p:tavLst>
                                    </p:anim>
                                    <p:anim calcmode="lin" valueType="num">
                                      <p:cBhvr additive="base">
                                        <p:cTn id="66" dur="500" fill="hold"/>
                                        <p:tgtEl>
                                          <p:spTgt spid="52"/>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par>
                                <p:cTn id="71" presetID="12" presetClass="entr" presetSubtype="8" fill="hold" nodeType="withEffect">
                                  <p:stCondLst>
                                    <p:cond delay="0"/>
                                  </p:stCondLst>
                                  <p:childTnLst>
                                    <p:set>
                                      <p:cBhvr>
                                        <p:cTn id="72" dur="1" fill="hold">
                                          <p:stCondLst>
                                            <p:cond delay="0"/>
                                          </p:stCondLst>
                                        </p:cTn>
                                        <p:tgtEl>
                                          <p:spTgt spid="57"/>
                                        </p:tgtEl>
                                        <p:attrNameLst>
                                          <p:attrName>style.visibility</p:attrName>
                                        </p:attrNameLst>
                                      </p:cBhvr>
                                      <p:to>
                                        <p:strVal val="visible"/>
                                      </p:to>
                                    </p:set>
                                    <p:anim calcmode="lin" valueType="num">
                                      <p:cBhvr additive="base">
                                        <p:cTn id="73" dur="500"/>
                                        <p:tgtEl>
                                          <p:spTgt spid="57"/>
                                        </p:tgtEl>
                                        <p:attrNameLst>
                                          <p:attrName>ppt_x</p:attrName>
                                        </p:attrNameLst>
                                      </p:cBhvr>
                                      <p:tavLst>
                                        <p:tav tm="0">
                                          <p:val>
                                            <p:strVal val="#ppt_x-#ppt_w*1.125000"/>
                                          </p:val>
                                        </p:tav>
                                        <p:tav tm="100000">
                                          <p:val>
                                            <p:strVal val="#ppt_x"/>
                                          </p:val>
                                        </p:tav>
                                      </p:tavLst>
                                    </p:anim>
                                    <p:animEffect transition="in" filter="wipe(right)">
                                      <p:cBhvr>
                                        <p:cTn id="74" dur="500"/>
                                        <p:tgtEl>
                                          <p:spTgt spid="57"/>
                                        </p:tgtEl>
                                      </p:cBhvr>
                                    </p:animEffect>
                                  </p:childTnLst>
                                </p:cTn>
                              </p:par>
                            </p:childTnLst>
                          </p:cTn>
                        </p:par>
                        <p:par>
                          <p:cTn id="75" fill="hold">
                            <p:stCondLst>
                              <p:cond delay="6000"/>
                            </p:stCondLst>
                            <p:childTnLst>
                              <p:par>
                                <p:cTn id="76" presetID="12" presetClass="entr" presetSubtype="8"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500"/>
                                        <p:tgtEl>
                                          <p:spTgt spid="77"/>
                                        </p:tgtEl>
                                        <p:attrNameLst>
                                          <p:attrName>ppt_x</p:attrName>
                                        </p:attrNameLst>
                                      </p:cBhvr>
                                      <p:tavLst>
                                        <p:tav tm="0">
                                          <p:val>
                                            <p:strVal val="#ppt_x-#ppt_w*1.125000"/>
                                          </p:val>
                                        </p:tav>
                                        <p:tav tm="100000">
                                          <p:val>
                                            <p:strVal val="#ppt_x"/>
                                          </p:val>
                                        </p:tav>
                                      </p:tavLst>
                                    </p:anim>
                                    <p:animEffect transition="in" filter="wipe(right)">
                                      <p:cBhvr>
                                        <p:cTn id="79" dur="500"/>
                                        <p:tgtEl>
                                          <p:spTgt spid="77"/>
                                        </p:tgtEl>
                                      </p:cBhvr>
                                    </p:animEffect>
                                  </p:childTnLst>
                                </p:cTn>
                              </p:par>
                            </p:childTnLst>
                          </p:cTn>
                        </p:par>
                        <p:par>
                          <p:cTn id="80" fill="hold">
                            <p:stCondLst>
                              <p:cond delay="6500"/>
                            </p:stCondLst>
                            <p:childTnLst>
                              <p:par>
                                <p:cTn id="81" presetID="22" presetClass="entr" presetSubtype="8" fill="hold"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wipe(left)">
                                      <p:cBhvr>
                                        <p:cTn id="83" dur="500"/>
                                        <p:tgtEl>
                                          <p:spTgt spid="58"/>
                                        </p:tgtEl>
                                      </p:cBhvr>
                                    </p:animEffect>
                                  </p:childTnLst>
                                </p:cTn>
                              </p:par>
                            </p:childTnLst>
                          </p:cTn>
                        </p:par>
                        <p:par>
                          <p:cTn id="84" fill="hold">
                            <p:stCondLst>
                              <p:cond delay="7000"/>
                            </p:stCondLst>
                            <p:childTnLst>
                              <p:par>
                                <p:cTn id="85" presetID="22" presetClass="entr" presetSubtype="8" fill="hold"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wipe(left)">
                                      <p:cBhvr>
                                        <p:cTn id="87" dur="500"/>
                                        <p:tgtEl>
                                          <p:spTgt spid="59"/>
                                        </p:tgtEl>
                                      </p:cBhvr>
                                    </p:animEffect>
                                  </p:childTnLst>
                                </p:cTn>
                              </p:par>
                            </p:childTnLst>
                          </p:cTn>
                        </p:par>
                        <p:par>
                          <p:cTn id="88" fill="hold">
                            <p:stCondLst>
                              <p:cond delay="7500"/>
                            </p:stCondLst>
                            <p:childTnLst>
                              <p:par>
                                <p:cTn id="89" presetID="22" presetClass="entr" presetSubtype="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wipe(left)">
                                      <p:cBhvr>
                                        <p:cTn id="91" dur="500"/>
                                        <p:tgtEl>
                                          <p:spTgt spid="60"/>
                                        </p:tgtEl>
                                      </p:cBhvr>
                                    </p:animEffect>
                                  </p:childTnLst>
                                </p:cTn>
                              </p:par>
                            </p:childTnLst>
                          </p:cTn>
                        </p:par>
                        <p:par>
                          <p:cTn id="92" fill="hold">
                            <p:stCondLst>
                              <p:cond delay="8000"/>
                            </p:stCondLst>
                            <p:childTnLst>
                              <p:par>
                                <p:cTn id="93" presetID="22" presetClass="entr" presetSubtype="8"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wipe(left)">
                                      <p:cBhvr>
                                        <p:cTn id="95" dur="500"/>
                                        <p:tgtEl>
                                          <p:spTgt spid="61"/>
                                        </p:tgtEl>
                                      </p:cBhvr>
                                    </p:animEffect>
                                  </p:childTnLst>
                                </p:cTn>
                              </p:par>
                            </p:childTnLst>
                          </p:cTn>
                        </p:par>
                        <p:par>
                          <p:cTn id="96" fill="hold">
                            <p:stCondLst>
                              <p:cond delay="8500"/>
                            </p:stCondLst>
                            <p:childTnLst>
                              <p:par>
                                <p:cTn id="97" presetID="2" presetClass="entr" presetSubtype="2" fill="hold"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additive="base">
                                        <p:cTn id="99" dur="500" fill="hold"/>
                                        <p:tgtEl>
                                          <p:spTgt spid="62"/>
                                        </p:tgtEl>
                                        <p:attrNameLst>
                                          <p:attrName>ppt_x</p:attrName>
                                        </p:attrNameLst>
                                      </p:cBhvr>
                                      <p:tavLst>
                                        <p:tav tm="0">
                                          <p:val>
                                            <p:strVal val="1+#ppt_w/2"/>
                                          </p:val>
                                        </p:tav>
                                        <p:tav tm="100000">
                                          <p:val>
                                            <p:strVal val="#ppt_x"/>
                                          </p:val>
                                        </p:tav>
                                      </p:tavLst>
                                    </p:anim>
                                    <p:anim calcmode="lin" valueType="num">
                                      <p:cBhvr additive="base">
                                        <p:cTn id="100" dur="500" fill="hold"/>
                                        <p:tgtEl>
                                          <p:spTgt spid="62"/>
                                        </p:tgtEl>
                                        <p:attrNameLst>
                                          <p:attrName>ppt_y</p:attrName>
                                        </p:attrNameLst>
                                      </p:cBhvr>
                                      <p:tavLst>
                                        <p:tav tm="0">
                                          <p:val>
                                            <p:strVal val="#ppt_y"/>
                                          </p:val>
                                        </p:tav>
                                        <p:tav tm="100000">
                                          <p:val>
                                            <p:strVal val="#ppt_y"/>
                                          </p:val>
                                        </p:tav>
                                      </p:tavLst>
                                    </p:anim>
                                  </p:childTnLst>
                                </p:cTn>
                              </p:par>
                            </p:childTnLst>
                          </p:cTn>
                        </p:par>
                        <p:par>
                          <p:cTn id="101" fill="hold">
                            <p:stCondLst>
                              <p:cond delay="9000"/>
                            </p:stCondLst>
                            <p:childTnLst>
                              <p:par>
                                <p:cTn id="102" presetID="2" presetClass="entr" presetSubtype="2" fill="hold" nodeType="afterEffect">
                                  <p:stCondLst>
                                    <p:cond delay="0"/>
                                  </p:stCondLst>
                                  <p:childTnLst>
                                    <p:set>
                                      <p:cBhvr>
                                        <p:cTn id="103" dur="1" fill="hold">
                                          <p:stCondLst>
                                            <p:cond delay="0"/>
                                          </p:stCondLst>
                                        </p:cTn>
                                        <p:tgtEl>
                                          <p:spTgt spid="65"/>
                                        </p:tgtEl>
                                        <p:attrNameLst>
                                          <p:attrName>style.visibility</p:attrName>
                                        </p:attrNameLst>
                                      </p:cBhvr>
                                      <p:to>
                                        <p:strVal val="visible"/>
                                      </p:to>
                                    </p:set>
                                    <p:anim calcmode="lin" valueType="num">
                                      <p:cBhvr additive="base">
                                        <p:cTn id="104" dur="500" fill="hold"/>
                                        <p:tgtEl>
                                          <p:spTgt spid="65"/>
                                        </p:tgtEl>
                                        <p:attrNameLst>
                                          <p:attrName>ppt_x</p:attrName>
                                        </p:attrNameLst>
                                      </p:cBhvr>
                                      <p:tavLst>
                                        <p:tav tm="0">
                                          <p:val>
                                            <p:strVal val="1+#ppt_w/2"/>
                                          </p:val>
                                        </p:tav>
                                        <p:tav tm="100000">
                                          <p:val>
                                            <p:strVal val="#ppt_x"/>
                                          </p:val>
                                        </p:tav>
                                      </p:tavLst>
                                    </p:anim>
                                    <p:anim calcmode="lin" valueType="num">
                                      <p:cBhvr additive="base">
                                        <p:cTn id="105" dur="500" fill="hold"/>
                                        <p:tgtEl>
                                          <p:spTgt spid="65"/>
                                        </p:tgtEl>
                                        <p:attrNameLst>
                                          <p:attrName>ppt_y</p:attrName>
                                        </p:attrNameLst>
                                      </p:cBhvr>
                                      <p:tavLst>
                                        <p:tav tm="0">
                                          <p:val>
                                            <p:strVal val="#ppt_y"/>
                                          </p:val>
                                        </p:tav>
                                        <p:tav tm="100000">
                                          <p:val>
                                            <p:strVal val="#ppt_y"/>
                                          </p:val>
                                        </p:tav>
                                      </p:tavLst>
                                    </p:anim>
                                  </p:childTnLst>
                                </p:cTn>
                              </p:par>
                            </p:childTnLst>
                          </p:cTn>
                        </p:par>
                        <p:par>
                          <p:cTn id="106" fill="hold">
                            <p:stCondLst>
                              <p:cond delay="9500"/>
                            </p:stCondLst>
                            <p:childTnLst>
                              <p:par>
                                <p:cTn id="107" presetID="2" presetClass="entr" presetSubtype="2" fill="hold" nodeType="afterEffect">
                                  <p:stCondLst>
                                    <p:cond delay="0"/>
                                  </p:stCondLst>
                                  <p:childTnLst>
                                    <p:set>
                                      <p:cBhvr>
                                        <p:cTn id="108" dur="1" fill="hold">
                                          <p:stCondLst>
                                            <p:cond delay="0"/>
                                          </p:stCondLst>
                                        </p:cTn>
                                        <p:tgtEl>
                                          <p:spTgt spid="68"/>
                                        </p:tgtEl>
                                        <p:attrNameLst>
                                          <p:attrName>style.visibility</p:attrName>
                                        </p:attrNameLst>
                                      </p:cBhvr>
                                      <p:to>
                                        <p:strVal val="visible"/>
                                      </p:to>
                                    </p:set>
                                    <p:anim calcmode="lin" valueType="num">
                                      <p:cBhvr additive="base">
                                        <p:cTn id="109" dur="500" fill="hold"/>
                                        <p:tgtEl>
                                          <p:spTgt spid="68"/>
                                        </p:tgtEl>
                                        <p:attrNameLst>
                                          <p:attrName>ppt_x</p:attrName>
                                        </p:attrNameLst>
                                      </p:cBhvr>
                                      <p:tavLst>
                                        <p:tav tm="0">
                                          <p:val>
                                            <p:strVal val="1+#ppt_w/2"/>
                                          </p:val>
                                        </p:tav>
                                        <p:tav tm="100000">
                                          <p:val>
                                            <p:strVal val="#ppt_x"/>
                                          </p:val>
                                        </p:tav>
                                      </p:tavLst>
                                    </p:anim>
                                    <p:anim calcmode="lin" valueType="num">
                                      <p:cBhvr additive="base">
                                        <p:cTn id="110" dur="500" fill="hold"/>
                                        <p:tgtEl>
                                          <p:spTgt spid="68"/>
                                        </p:tgtEl>
                                        <p:attrNameLst>
                                          <p:attrName>ppt_y</p:attrName>
                                        </p:attrNameLst>
                                      </p:cBhvr>
                                      <p:tavLst>
                                        <p:tav tm="0">
                                          <p:val>
                                            <p:strVal val="#ppt_y"/>
                                          </p:val>
                                        </p:tav>
                                        <p:tav tm="100000">
                                          <p:val>
                                            <p:strVal val="#ppt_y"/>
                                          </p:val>
                                        </p:tav>
                                      </p:tavLst>
                                    </p:anim>
                                  </p:childTnLst>
                                </p:cTn>
                              </p:par>
                            </p:childTnLst>
                          </p:cTn>
                        </p:par>
                        <p:par>
                          <p:cTn id="111" fill="hold">
                            <p:stCondLst>
                              <p:cond delay="10000"/>
                            </p:stCondLst>
                            <p:childTnLst>
                              <p:par>
                                <p:cTn id="112" presetID="2" presetClass="entr" presetSubtype="2" fill="hold" nodeType="afterEffect">
                                  <p:stCondLst>
                                    <p:cond delay="0"/>
                                  </p:stCondLst>
                                  <p:childTnLst>
                                    <p:set>
                                      <p:cBhvr>
                                        <p:cTn id="113" dur="1" fill="hold">
                                          <p:stCondLst>
                                            <p:cond delay="0"/>
                                          </p:stCondLst>
                                        </p:cTn>
                                        <p:tgtEl>
                                          <p:spTgt spid="71"/>
                                        </p:tgtEl>
                                        <p:attrNameLst>
                                          <p:attrName>style.visibility</p:attrName>
                                        </p:attrNameLst>
                                      </p:cBhvr>
                                      <p:to>
                                        <p:strVal val="visible"/>
                                      </p:to>
                                    </p:set>
                                    <p:anim calcmode="lin" valueType="num">
                                      <p:cBhvr additive="base">
                                        <p:cTn id="114" dur="500" fill="hold"/>
                                        <p:tgtEl>
                                          <p:spTgt spid="71"/>
                                        </p:tgtEl>
                                        <p:attrNameLst>
                                          <p:attrName>ppt_x</p:attrName>
                                        </p:attrNameLst>
                                      </p:cBhvr>
                                      <p:tavLst>
                                        <p:tav tm="0">
                                          <p:val>
                                            <p:strVal val="1+#ppt_w/2"/>
                                          </p:val>
                                        </p:tav>
                                        <p:tav tm="100000">
                                          <p:val>
                                            <p:strVal val="#ppt_x"/>
                                          </p:val>
                                        </p:tav>
                                      </p:tavLst>
                                    </p:anim>
                                    <p:anim calcmode="lin" valueType="num">
                                      <p:cBhvr additive="base">
                                        <p:cTn id="115" dur="500" fill="hold"/>
                                        <p:tgtEl>
                                          <p:spTgt spid="71"/>
                                        </p:tgtEl>
                                        <p:attrNameLst>
                                          <p:attrName>ppt_y</p:attrName>
                                        </p:attrNameLst>
                                      </p:cBhvr>
                                      <p:tavLst>
                                        <p:tav tm="0">
                                          <p:val>
                                            <p:strVal val="#ppt_y"/>
                                          </p:val>
                                        </p:tav>
                                        <p:tav tm="100000">
                                          <p:val>
                                            <p:strVal val="#ppt_y"/>
                                          </p:val>
                                        </p:tav>
                                      </p:tavLst>
                                    </p:anim>
                                  </p:childTnLst>
                                </p:cTn>
                              </p:par>
                            </p:childTnLst>
                          </p:cTn>
                        </p:par>
                        <p:par>
                          <p:cTn id="116" fill="hold">
                            <p:stCondLst>
                              <p:cond delay="10500"/>
                            </p:stCondLst>
                            <p:childTnLst>
                              <p:par>
                                <p:cTn id="117" presetID="1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slide(fromBottom)">
                                      <p:cBhvr>
                                        <p:cTn id="119" dur="500"/>
                                        <p:tgtEl>
                                          <p:spTgt spid="78"/>
                                        </p:tgtEl>
                                      </p:cBhvr>
                                    </p:animEffect>
                                  </p:childTnLst>
                                </p:cTn>
                              </p:par>
                            </p:childTnLst>
                          </p:cTn>
                        </p:par>
                        <p:par>
                          <p:cTn id="120" fill="hold">
                            <p:stCondLst>
                              <p:cond delay="11000"/>
                            </p:stCondLst>
                            <p:childTnLst>
                              <p:par>
                                <p:cTn id="121" presetID="12" presetClass="entr" presetSubtype="4" fill="hold" grpId="0" nodeType="afterEffect">
                                  <p:stCondLst>
                                    <p:cond delay="0"/>
                                  </p:stCondLst>
                                  <p:childTnLst>
                                    <p:set>
                                      <p:cBhvr>
                                        <p:cTn id="122" dur="1" fill="hold">
                                          <p:stCondLst>
                                            <p:cond delay="0"/>
                                          </p:stCondLst>
                                        </p:cTn>
                                        <p:tgtEl>
                                          <p:spTgt spid="79"/>
                                        </p:tgtEl>
                                        <p:attrNameLst>
                                          <p:attrName>style.visibility</p:attrName>
                                        </p:attrNameLst>
                                      </p:cBhvr>
                                      <p:to>
                                        <p:strVal val="visible"/>
                                      </p:to>
                                    </p:set>
                                    <p:animEffect transition="in" filter="slide(fromBottom)">
                                      <p:cBhvr>
                                        <p:cTn id="123" dur="500"/>
                                        <p:tgtEl>
                                          <p:spTgt spid="79"/>
                                        </p:tgtEl>
                                      </p:cBhvr>
                                    </p:animEffect>
                                  </p:childTnLst>
                                </p:cTn>
                              </p:par>
                            </p:childTnLst>
                          </p:cTn>
                        </p:par>
                        <p:par>
                          <p:cTn id="124" fill="hold">
                            <p:stCondLst>
                              <p:cond delay="11500"/>
                            </p:stCondLst>
                            <p:childTnLst>
                              <p:par>
                                <p:cTn id="125" presetID="12" presetClass="entr" presetSubtype="4" fill="hold" grpId="0" nodeType="afterEffect">
                                  <p:stCondLst>
                                    <p:cond delay="0"/>
                                  </p:stCondLst>
                                  <p:childTnLst>
                                    <p:set>
                                      <p:cBhvr>
                                        <p:cTn id="126" dur="1" fill="hold">
                                          <p:stCondLst>
                                            <p:cond delay="0"/>
                                          </p:stCondLst>
                                        </p:cTn>
                                        <p:tgtEl>
                                          <p:spTgt spid="80"/>
                                        </p:tgtEl>
                                        <p:attrNameLst>
                                          <p:attrName>style.visibility</p:attrName>
                                        </p:attrNameLst>
                                      </p:cBhvr>
                                      <p:to>
                                        <p:strVal val="visible"/>
                                      </p:to>
                                    </p:set>
                                    <p:animEffect transition="in" filter="slide(fromBottom)">
                                      <p:cBhvr>
                                        <p:cTn id="127" dur="500"/>
                                        <p:tgtEl>
                                          <p:spTgt spid="80"/>
                                        </p:tgtEl>
                                      </p:cBhvr>
                                    </p:animEffect>
                                  </p:childTnLst>
                                </p:cTn>
                              </p:par>
                            </p:childTnLst>
                          </p:cTn>
                        </p:par>
                        <p:par>
                          <p:cTn id="128" fill="hold">
                            <p:stCondLst>
                              <p:cond delay="12000"/>
                            </p:stCondLst>
                            <p:childTnLst>
                              <p:par>
                                <p:cTn id="129" presetID="1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Effect transition="in" filter="slide(fromBottom)">
                                      <p:cBhvr>
                                        <p:cTn id="131" dur="500"/>
                                        <p:tgtEl>
                                          <p:spTgt spid="81"/>
                                        </p:tgtEl>
                                      </p:cBhvr>
                                    </p:animEffect>
                                  </p:childTnLst>
                                </p:cTn>
                              </p:par>
                            </p:childTnLst>
                          </p:cTn>
                        </p:par>
                        <p:par>
                          <p:cTn id="132" fill="hold">
                            <p:stCondLst>
                              <p:cond delay="12500"/>
                            </p:stCondLst>
                            <p:childTnLst>
                              <p:par>
                                <p:cTn id="133" presetID="2" presetClass="entr" presetSubtype="2" fill="hold" grpId="0" nodeType="afterEffect">
                                  <p:stCondLst>
                                    <p:cond delay="0"/>
                                  </p:stCondLst>
                                  <p:childTnLst>
                                    <p:set>
                                      <p:cBhvr>
                                        <p:cTn id="134" dur="1" fill="hold">
                                          <p:stCondLst>
                                            <p:cond delay="0"/>
                                          </p:stCondLst>
                                        </p:cTn>
                                        <p:tgtEl>
                                          <p:spTgt spid="82"/>
                                        </p:tgtEl>
                                        <p:attrNameLst>
                                          <p:attrName>style.visibility</p:attrName>
                                        </p:attrNameLst>
                                      </p:cBhvr>
                                      <p:to>
                                        <p:strVal val="visible"/>
                                      </p:to>
                                    </p:set>
                                    <p:anim calcmode="lin" valueType="num">
                                      <p:cBhvr additive="base">
                                        <p:cTn id="135" dur="500" fill="hold"/>
                                        <p:tgtEl>
                                          <p:spTgt spid="82"/>
                                        </p:tgtEl>
                                        <p:attrNameLst>
                                          <p:attrName>ppt_x</p:attrName>
                                        </p:attrNameLst>
                                      </p:cBhvr>
                                      <p:tavLst>
                                        <p:tav tm="0">
                                          <p:val>
                                            <p:strVal val="1+#ppt_w/2"/>
                                          </p:val>
                                        </p:tav>
                                        <p:tav tm="100000">
                                          <p:val>
                                            <p:strVal val="#ppt_x"/>
                                          </p:val>
                                        </p:tav>
                                      </p:tavLst>
                                    </p:anim>
                                    <p:anim calcmode="lin" valueType="num">
                                      <p:cBhvr additive="base">
                                        <p:cTn id="136" dur="500" fill="hold"/>
                                        <p:tgtEl>
                                          <p:spTgt spid="82"/>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2" presetClass="entr" presetSubtype="2" fill="hold" grpId="0" nodeType="afterEffect">
                                  <p:stCondLst>
                                    <p:cond delay="0"/>
                                  </p:stCondLst>
                                  <p:childTnLst>
                                    <p:set>
                                      <p:cBhvr>
                                        <p:cTn id="139" dur="1" fill="hold">
                                          <p:stCondLst>
                                            <p:cond delay="0"/>
                                          </p:stCondLst>
                                        </p:cTn>
                                        <p:tgtEl>
                                          <p:spTgt spid="83"/>
                                        </p:tgtEl>
                                        <p:attrNameLst>
                                          <p:attrName>style.visibility</p:attrName>
                                        </p:attrNameLst>
                                      </p:cBhvr>
                                      <p:to>
                                        <p:strVal val="visible"/>
                                      </p:to>
                                    </p:set>
                                    <p:anim calcmode="lin" valueType="num">
                                      <p:cBhvr additive="base">
                                        <p:cTn id="140" dur="500" fill="hold"/>
                                        <p:tgtEl>
                                          <p:spTgt spid="83"/>
                                        </p:tgtEl>
                                        <p:attrNameLst>
                                          <p:attrName>ppt_x</p:attrName>
                                        </p:attrNameLst>
                                      </p:cBhvr>
                                      <p:tavLst>
                                        <p:tav tm="0">
                                          <p:val>
                                            <p:strVal val="1+#ppt_w/2"/>
                                          </p:val>
                                        </p:tav>
                                        <p:tav tm="100000">
                                          <p:val>
                                            <p:strVal val="#ppt_x"/>
                                          </p:val>
                                        </p:tav>
                                      </p:tavLst>
                                    </p:anim>
                                    <p:anim calcmode="lin" valueType="num">
                                      <p:cBhvr additive="base">
                                        <p:cTn id="141" dur="500" fill="hold"/>
                                        <p:tgtEl>
                                          <p:spTgt spid="83"/>
                                        </p:tgtEl>
                                        <p:attrNameLst>
                                          <p:attrName>ppt_y</p:attrName>
                                        </p:attrNameLst>
                                      </p:cBhvr>
                                      <p:tavLst>
                                        <p:tav tm="0">
                                          <p:val>
                                            <p:strVal val="#ppt_y"/>
                                          </p:val>
                                        </p:tav>
                                        <p:tav tm="100000">
                                          <p:val>
                                            <p:strVal val="#ppt_y"/>
                                          </p:val>
                                        </p:tav>
                                      </p:tavLst>
                                    </p:anim>
                                  </p:childTnLst>
                                </p:cTn>
                              </p:par>
                            </p:childTnLst>
                          </p:cTn>
                        </p:par>
                        <p:par>
                          <p:cTn id="142" fill="hold">
                            <p:stCondLst>
                              <p:cond delay="13500"/>
                            </p:stCondLst>
                            <p:childTnLst>
                              <p:par>
                                <p:cTn id="143" presetID="2" presetClass="entr" presetSubtype="2" fill="hold" grpId="0" nodeType="afterEffect">
                                  <p:stCondLst>
                                    <p:cond delay="0"/>
                                  </p:stCondLst>
                                  <p:childTnLst>
                                    <p:set>
                                      <p:cBhvr>
                                        <p:cTn id="144" dur="1" fill="hold">
                                          <p:stCondLst>
                                            <p:cond delay="0"/>
                                          </p:stCondLst>
                                        </p:cTn>
                                        <p:tgtEl>
                                          <p:spTgt spid="84"/>
                                        </p:tgtEl>
                                        <p:attrNameLst>
                                          <p:attrName>style.visibility</p:attrName>
                                        </p:attrNameLst>
                                      </p:cBhvr>
                                      <p:to>
                                        <p:strVal val="visible"/>
                                      </p:to>
                                    </p:set>
                                    <p:anim calcmode="lin" valueType="num">
                                      <p:cBhvr additive="base">
                                        <p:cTn id="145" dur="500" fill="hold"/>
                                        <p:tgtEl>
                                          <p:spTgt spid="84"/>
                                        </p:tgtEl>
                                        <p:attrNameLst>
                                          <p:attrName>ppt_x</p:attrName>
                                        </p:attrNameLst>
                                      </p:cBhvr>
                                      <p:tavLst>
                                        <p:tav tm="0">
                                          <p:val>
                                            <p:strVal val="1+#ppt_w/2"/>
                                          </p:val>
                                        </p:tav>
                                        <p:tav tm="100000">
                                          <p:val>
                                            <p:strVal val="#ppt_x"/>
                                          </p:val>
                                        </p:tav>
                                      </p:tavLst>
                                    </p:anim>
                                    <p:anim calcmode="lin" valueType="num">
                                      <p:cBhvr additive="base">
                                        <p:cTn id="146" dur="500" fill="hold"/>
                                        <p:tgtEl>
                                          <p:spTgt spid="84"/>
                                        </p:tgtEl>
                                        <p:attrNameLst>
                                          <p:attrName>ppt_y</p:attrName>
                                        </p:attrNameLst>
                                      </p:cBhvr>
                                      <p:tavLst>
                                        <p:tav tm="0">
                                          <p:val>
                                            <p:strVal val="#ppt_y"/>
                                          </p:val>
                                        </p:tav>
                                        <p:tav tm="100000">
                                          <p:val>
                                            <p:strVal val="#ppt_y"/>
                                          </p:val>
                                        </p:tav>
                                      </p:tavLst>
                                    </p:anim>
                                  </p:childTnLst>
                                </p:cTn>
                              </p:par>
                            </p:childTnLst>
                          </p:cTn>
                        </p:par>
                        <p:par>
                          <p:cTn id="147" fill="hold">
                            <p:stCondLst>
                              <p:cond delay="14000"/>
                            </p:stCondLst>
                            <p:childTnLst>
                              <p:par>
                                <p:cTn id="148" presetID="2" presetClass="entr" presetSubtype="2" fill="hold" grpId="0" nodeType="afterEffect">
                                  <p:stCondLst>
                                    <p:cond delay="0"/>
                                  </p:stCondLst>
                                  <p:childTnLst>
                                    <p:set>
                                      <p:cBhvr>
                                        <p:cTn id="149" dur="1" fill="hold">
                                          <p:stCondLst>
                                            <p:cond delay="0"/>
                                          </p:stCondLst>
                                        </p:cTn>
                                        <p:tgtEl>
                                          <p:spTgt spid="85"/>
                                        </p:tgtEl>
                                        <p:attrNameLst>
                                          <p:attrName>style.visibility</p:attrName>
                                        </p:attrNameLst>
                                      </p:cBhvr>
                                      <p:to>
                                        <p:strVal val="visible"/>
                                      </p:to>
                                    </p:set>
                                    <p:anim calcmode="lin" valueType="num">
                                      <p:cBhvr additive="base">
                                        <p:cTn id="150" dur="500" fill="hold"/>
                                        <p:tgtEl>
                                          <p:spTgt spid="85"/>
                                        </p:tgtEl>
                                        <p:attrNameLst>
                                          <p:attrName>ppt_x</p:attrName>
                                        </p:attrNameLst>
                                      </p:cBhvr>
                                      <p:tavLst>
                                        <p:tav tm="0">
                                          <p:val>
                                            <p:strVal val="1+#ppt_w/2"/>
                                          </p:val>
                                        </p:tav>
                                        <p:tav tm="100000">
                                          <p:val>
                                            <p:strVal val="#ppt_x"/>
                                          </p:val>
                                        </p:tav>
                                      </p:tavLst>
                                    </p:anim>
                                    <p:anim calcmode="lin" valueType="num">
                                      <p:cBhvr additive="base">
                                        <p:cTn id="151" dur="500" fill="hold"/>
                                        <p:tgtEl>
                                          <p:spTgt spid="85"/>
                                        </p:tgtEl>
                                        <p:attrNameLst>
                                          <p:attrName>ppt_y</p:attrName>
                                        </p:attrNameLst>
                                      </p:cBhvr>
                                      <p:tavLst>
                                        <p:tav tm="0">
                                          <p:val>
                                            <p:strVal val="#ppt_y"/>
                                          </p:val>
                                        </p:tav>
                                        <p:tav tm="100000">
                                          <p:val>
                                            <p:strVal val="#ppt_y"/>
                                          </p:val>
                                        </p:tav>
                                      </p:tavLst>
                                    </p:anim>
                                  </p:childTnLst>
                                </p:cTn>
                              </p:par>
                            </p:childTnLst>
                          </p:cTn>
                        </p:par>
                        <p:par>
                          <p:cTn id="152" fill="hold">
                            <p:stCondLst>
                              <p:cond delay="14500"/>
                            </p:stCondLst>
                            <p:childTnLst>
                              <p:par>
                                <p:cTn id="153" presetID="2" presetClass="entr" presetSubtype="2" fill="hold" grpId="0" nodeType="afterEffect">
                                  <p:stCondLst>
                                    <p:cond delay="0"/>
                                  </p:stCondLst>
                                  <p:childTnLst>
                                    <p:set>
                                      <p:cBhvr>
                                        <p:cTn id="154" dur="1" fill="hold">
                                          <p:stCondLst>
                                            <p:cond delay="0"/>
                                          </p:stCondLst>
                                        </p:cTn>
                                        <p:tgtEl>
                                          <p:spTgt spid="86"/>
                                        </p:tgtEl>
                                        <p:attrNameLst>
                                          <p:attrName>style.visibility</p:attrName>
                                        </p:attrNameLst>
                                      </p:cBhvr>
                                      <p:to>
                                        <p:strVal val="visible"/>
                                      </p:to>
                                    </p:set>
                                    <p:anim calcmode="lin" valueType="num">
                                      <p:cBhvr additive="base">
                                        <p:cTn id="155" dur="500" fill="hold"/>
                                        <p:tgtEl>
                                          <p:spTgt spid="86"/>
                                        </p:tgtEl>
                                        <p:attrNameLst>
                                          <p:attrName>ppt_x</p:attrName>
                                        </p:attrNameLst>
                                      </p:cBhvr>
                                      <p:tavLst>
                                        <p:tav tm="0">
                                          <p:val>
                                            <p:strVal val="1+#ppt_w/2"/>
                                          </p:val>
                                        </p:tav>
                                        <p:tav tm="100000">
                                          <p:val>
                                            <p:strVal val="#ppt_x"/>
                                          </p:val>
                                        </p:tav>
                                      </p:tavLst>
                                    </p:anim>
                                    <p:anim calcmode="lin" valueType="num">
                                      <p:cBhvr additive="base">
                                        <p:cTn id="156" dur="500" fill="hold"/>
                                        <p:tgtEl>
                                          <p:spTgt spid="86"/>
                                        </p:tgtEl>
                                        <p:attrNameLst>
                                          <p:attrName>ppt_y</p:attrName>
                                        </p:attrNameLst>
                                      </p:cBhvr>
                                      <p:tavLst>
                                        <p:tav tm="0">
                                          <p:val>
                                            <p:strVal val="#ppt_y"/>
                                          </p:val>
                                        </p:tav>
                                        <p:tav tm="100000">
                                          <p:val>
                                            <p:strVal val="#ppt_y"/>
                                          </p:val>
                                        </p:tav>
                                      </p:tavLst>
                                    </p:anim>
                                  </p:childTnLst>
                                </p:cTn>
                              </p:par>
                            </p:childTnLst>
                          </p:cTn>
                        </p:par>
                        <p:par>
                          <p:cTn id="157" fill="hold">
                            <p:stCondLst>
                              <p:cond delay="15000"/>
                            </p:stCondLst>
                            <p:childTnLst>
                              <p:par>
                                <p:cTn id="158" presetID="2" presetClass="entr" presetSubtype="2" fill="hold" grpId="0"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additive="base">
                                        <p:cTn id="160" dur="500" fill="hold"/>
                                        <p:tgtEl>
                                          <p:spTgt spid="87"/>
                                        </p:tgtEl>
                                        <p:attrNameLst>
                                          <p:attrName>ppt_x</p:attrName>
                                        </p:attrNameLst>
                                      </p:cBhvr>
                                      <p:tavLst>
                                        <p:tav tm="0">
                                          <p:val>
                                            <p:strVal val="1+#ppt_w/2"/>
                                          </p:val>
                                        </p:tav>
                                        <p:tav tm="100000">
                                          <p:val>
                                            <p:strVal val="#ppt_x"/>
                                          </p:val>
                                        </p:tav>
                                      </p:tavLst>
                                    </p:anim>
                                    <p:anim calcmode="lin" valueType="num">
                                      <p:cBhvr additive="base">
                                        <p:cTn id="161" dur="500" fill="hold"/>
                                        <p:tgtEl>
                                          <p:spTgt spid="87"/>
                                        </p:tgtEl>
                                        <p:attrNameLst>
                                          <p:attrName>ppt_y</p:attrName>
                                        </p:attrNameLst>
                                      </p:cBhvr>
                                      <p:tavLst>
                                        <p:tav tm="0">
                                          <p:val>
                                            <p:strVal val="#ppt_y"/>
                                          </p:val>
                                        </p:tav>
                                        <p:tav tm="100000">
                                          <p:val>
                                            <p:strVal val="#ppt_y"/>
                                          </p:val>
                                        </p:tav>
                                      </p:tavLst>
                                    </p:anim>
                                  </p:childTnLst>
                                </p:cTn>
                              </p:par>
                            </p:childTnLst>
                          </p:cTn>
                        </p:par>
                        <p:par>
                          <p:cTn id="162" fill="hold">
                            <p:stCondLst>
                              <p:cond delay="15500"/>
                            </p:stCondLst>
                            <p:childTnLst>
                              <p:par>
                                <p:cTn id="163" presetID="2" presetClass="entr" presetSubtype="2" fill="hold" grpId="0" nodeType="afterEffect">
                                  <p:stCondLst>
                                    <p:cond delay="0"/>
                                  </p:stCondLst>
                                  <p:childTnLst>
                                    <p:set>
                                      <p:cBhvr>
                                        <p:cTn id="164" dur="1" fill="hold">
                                          <p:stCondLst>
                                            <p:cond delay="0"/>
                                          </p:stCondLst>
                                        </p:cTn>
                                        <p:tgtEl>
                                          <p:spTgt spid="88"/>
                                        </p:tgtEl>
                                        <p:attrNameLst>
                                          <p:attrName>style.visibility</p:attrName>
                                        </p:attrNameLst>
                                      </p:cBhvr>
                                      <p:to>
                                        <p:strVal val="visible"/>
                                      </p:to>
                                    </p:set>
                                    <p:anim calcmode="lin" valueType="num">
                                      <p:cBhvr additive="base">
                                        <p:cTn id="165" dur="500" fill="hold"/>
                                        <p:tgtEl>
                                          <p:spTgt spid="88"/>
                                        </p:tgtEl>
                                        <p:attrNameLst>
                                          <p:attrName>ppt_x</p:attrName>
                                        </p:attrNameLst>
                                      </p:cBhvr>
                                      <p:tavLst>
                                        <p:tav tm="0">
                                          <p:val>
                                            <p:strVal val="1+#ppt_w/2"/>
                                          </p:val>
                                        </p:tav>
                                        <p:tav tm="100000">
                                          <p:val>
                                            <p:strVal val="#ppt_x"/>
                                          </p:val>
                                        </p:tav>
                                      </p:tavLst>
                                    </p:anim>
                                    <p:anim calcmode="lin" valueType="num">
                                      <p:cBhvr additive="base">
                                        <p:cTn id="166" dur="500" fill="hold"/>
                                        <p:tgtEl>
                                          <p:spTgt spid="88"/>
                                        </p:tgtEl>
                                        <p:attrNameLst>
                                          <p:attrName>ppt_y</p:attrName>
                                        </p:attrNameLst>
                                      </p:cBhvr>
                                      <p:tavLst>
                                        <p:tav tm="0">
                                          <p:val>
                                            <p:strVal val="#ppt_y"/>
                                          </p:val>
                                        </p:tav>
                                        <p:tav tm="100000">
                                          <p:val>
                                            <p:strVal val="#ppt_y"/>
                                          </p:val>
                                        </p:tav>
                                      </p:tavLst>
                                    </p:anim>
                                  </p:childTnLst>
                                </p:cTn>
                              </p:par>
                            </p:childTnLst>
                          </p:cTn>
                        </p:par>
                        <p:par>
                          <p:cTn id="167" fill="hold">
                            <p:stCondLst>
                              <p:cond delay="16000"/>
                            </p:stCondLst>
                            <p:childTnLst>
                              <p:par>
                                <p:cTn id="168" presetID="2" presetClass="entr" presetSubtype="2" fill="hold" grpId="0" nodeType="afterEffect">
                                  <p:stCondLst>
                                    <p:cond delay="0"/>
                                  </p:stCondLst>
                                  <p:childTnLst>
                                    <p:set>
                                      <p:cBhvr>
                                        <p:cTn id="169" dur="1" fill="hold">
                                          <p:stCondLst>
                                            <p:cond delay="0"/>
                                          </p:stCondLst>
                                        </p:cTn>
                                        <p:tgtEl>
                                          <p:spTgt spid="89"/>
                                        </p:tgtEl>
                                        <p:attrNameLst>
                                          <p:attrName>style.visibility</p:attrName>
                                        </p:attrNameLst>
                                      </p:cBhvr>
                                      <p:to>
                                        <p:strVal val="visible"/>
                                      </p:to>
                                    </p:set>
                                    <p:anim calcmode="lin" valueType="num">
                                      <p:cBhvr additive="base">
                                        <p:cTn id="170" dur="500" fill="hold"/>
                                        <p:tgtEl>
                                          <p:spTgt spid="89"/>
                                        </p:tgtEl>
                                        <p:attrNameLst>
                                          <p:attrName>ppt_x</p:attrName>
                                        </p:attrNameLst>
                                      </p:cBhvr>
                                      <p:tavLst>
                                        <p:tav tm="0">
                                          <p:val>
                                            <p:strVal val="1+#ppt_w/2"/>
                                          </p:val>
                                        </p:tav>
                                        <p:tav tm="100000">
                                          <p:val>
                                            <p:strVal val="#ppt_x"/>
                                          </p:val>
                                        </p:tav>
                                      </p:tavLst>
                                    </p:anim>
                                    <p:anim calcmode="lin" valueType="num">
                                      <p:cBhvr additive="base">
                                        <p:cTn id="171"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37" grpId="0" animBg="1"/>
      <p:bldP spid="43" grpId="0" animBg="1"/>
      <p:bldP spid="50" grpId="0" animBg="1"/>
      <p:bldP spid="56" grpId="0" animBg="1"/>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3111867" y="1506346"/>
            <a:ext cx="3519256" cy="109703"/>
            <a:chOff x="3904783" y="1674310"/>
            <a:chExt cx="3519256" cy="109703"/>
          </a:xfrm>
        </p:grpSpPr>
        <p:cxnSp>
          <p:nvCxnSpPr>
            <p:cNvPr id="51" name="直接连接符 50"/>
            <p:cNvCxnSpPr/>
            <p:nvPr/>
          </p:nvCxnSpPr>
          <p:spPr>
            <a:xfrm flipV="1">
              <a:off x="3904783" y="1718973"/>
              <a:ext cx="3402797" cy="10188"/>
            </a:xfrm>
            <a:prstGeom prst="line">
              <a:avLst/>
            </a:prstGeom>
            <a:noFill/>
            <a:ln w="19050" cap="flat" cmpd="sng" algn="ctr">
              <a:solidFill>
                <a:sysClr val="window" lastClr="FFFFFF">
                  <a:lumMod val="50000"/>
                </a:sysClr>
              </a:solidFill>
              <a:prstDash val="sysDot"/>
              <a:miter lim="800000"/>
            </a:ln>
            <a:effectLst/>
          </p:spPr>
        </p:cxnSp>
        <p:sp>
          <p:nvSpPr>
            <p:cNvPr id="53" name="椭圆 52"/>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54" name="组合 53"/>
          <p:cNvGrpSpPr/>
          <p:nvPr/>
        </p:nvGrpSpPr>
        <p:grpSpPr>
          <a:xfrm>
            <a:off x="4494993" y="2820796"/>
            <a:ext cx="2136130" cy="109703"/>
            <a:chOff x="5287909" y="1674310"/>
            <a:chExt cx="2136130" cy="109703"/>
          </a:xfrm>
        </p:grpSpPr>
        <p:cxnSp>
          <p:nvCxnSpPr>
            <p:cNvPr id="55" name="直接连接符 54"/>
            <p:cNvCxnSpPr/>
            <p:nvPr/>
          </p:nvCxnSpPr>
          <p:spPr>
            <a:xfrm>
              <a:off x="5287909" y="1718973"/>
              <a:ext cx="2019671" cy="0"/>
            </a:xfrm>
            <a:prstGeom prst="line">
              <a:avLst/>
            </a:prstGeom>
            <a:noFill/>
            <a:ln w="19050" cap="flat" cmpd="sng" algn="ctr">
              <a:solidFill>
                <a:sysClr val="window" lastClr="FFFFFF">
                  <a:lumMod val="50000"/>
                </a:sysClr>
              </a:solidFill>
              <a:prstDash val="sysDot"/>
              <a:miter lim="800000"/>
            </a:ln>
            <a:effectLst/>
          </p:spPr>
        </p:cxnSp>
        <p:sp>
          <p:nvSpPr>
            <p:cNvPr id="57" name="椭圆 56"/>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58" name="任意多边形 57"/>
          <p:cNvSpPr/>
          <p:nvPr/>
        </p:nvSpPr>
        <p:spPr>
          <a:xfrm>
            <a:off x="2409842" y="1466855"/>
            <a:ext cx="2071340" cy="4143828"/>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ysClr val="window" lastClr="FFFFFF">
              <a:lumMod val="95000"/>
            </a:sysClr>
          </a:solidFill>
          <a:ln w="12700" cap="flat" cmpd="sng" algn="ctr">
            <a:noFill/>
            <a:prstDash val="solid"/>
            <a:miter lim="800000"/>
          </a:ln>
          <a:effectLst>
            <a:innerShdw blurRad="76200" dist="381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nvGrpSpPr>
          <p:cNvPr id="59" name="组合 58"/>
          <p:cNvGrpSpPr/>
          <p:nvPr/>
        </p:nvGrpSpPr>
        <p:grpSpPr>
          <a:xfrm>
            <a:off x="2363762" y="1189615"/>
            <a:ext cx="819955" cy="726710"/>
            <a:chOff x="3295850" y="2263220"/>
            <a:chExt cx="2643765" cy="2343151"/>
          </a:xfrm>
        </p:grpSpPr>
        <p:sp>
          <p:nvSpPr>
            <p:cNvPr id="61"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2"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65" name="Freeform 5"/>
          <p:cNvSpPr/>
          <p:nvPr/>
        </p:nvSpPr>
        <p:spPr bwMode="auto">
          <a:xfrm rot="10800000">
            <a:off x="1463799" y="2589368"/>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54000" dist="114300" dir="2700000" algn="tl" rotWithShape="0">
              <a:prstClr val="black">
                <a:alpha val="32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6" name="文本框 138"/>
          <p:cNvSpPr txBox="1"/>
          <p:nvPr/>
        </p:nvSpPr>
        <p:spPr>
          <a:xfrm>
            <a:off x="2334838" y="1301548"/>
            <a:ext cx="8763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0070C0"/>
                </a:solidFill>
                <a:effectLst/>
                <a:uLnTx/>
                <a:uFillTx/>
                <a:latin typeface="Impact" panose="020B0806030902050204" pitchFamily="34" charset="0"/>
              </a:rPr>
              <a:t>01</a:t>
            </a:r>
            <a:endParaRPr kumimoji="0" lang="zh-CN" altLang="en-US" sz="2800" b="0" i="0" u="none" strike="noStrike" kern="0" cap="none" spc="0" normalizeH="0" baseline="0" noProof="0" dirty="0">
              <a:ln>
                <a:noFill/>
              </a:ln>
              <a:solidFill>
                <a:srgbClr val="0070C0"/>
              </a:solidFill>
              <a:effectLst/>
              <a:uLnTx/>
              <a:uFillTx/>
              <a:latin typeface="Impact" panose="020B0806030902050204" pitchFamily="34" charset="0"/>
            </a:endParaRPr>
          </a:p>
        </p:txBody>
      </p:sp>
      <p:grpSp>
        <p:nvGrpSpPr>
          <p:cNvPr id="67" name="组合 66"/>
          <p:cNvGrpSpPr/>
          <p:nvPr/>
        </p:nvGrpSpPr>
        <p:grpSpPr>
          <a:xfrm>
            <a:off x="3746613" y="2497869"/>
            <a:ext cx="819955" cy="726710"/>
            <a:chOff x="3295850" y="2263222"/>
            <a:chExt cx="2643765" cy="2343151"/>
          </a:xfrm>
        </p:grpSpPr>
        <p:sp>
          <p:nvSpPr>
            <p:cNvPr id="6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70" name="文本框 146"/>
          <p:cNvSpPr txBox="1"/>
          <p:nvPr/>
        </p:nvSpPr>
        <p:spPr>
          <a:xfrm>
            <a:off x="3732802" y="2602232"/>
            <a:ext cx="8763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0070C0"/>
                </a:solidFill>
                <a:effectLst/>
                <a:uLnTx/>
                <a:uFillTx/>
                <a:latin typeface="Impact" panose="020B0806030902050204" pitchFamily="34" charset="0"/>
              </a:rPr>
              <a:t>02</a:t>
            </a:r>
            <a:endParaRPr kumimoji="0" lang="zh-CN" altLang="en-US" sz="2800" b="0" i="0" u="none" strike="noStrike" kern="0" cap="none" spc="0" normalizeH="0" baseline="0" noProof="0" dirty="0">
              <a:ln>
                <a:noFill/>
              </a:ln>
              <a:solidFill>
                <a:srgbClr val="0070C0"/>
              </a:solidFill>
              <a:effectLst/>
              <a:uLnTx/>
              <a:uFillTx/>
              <a:latin typeface="Impact" panose="020B0806030902050204" pitchFamily="34" charset="0"/>
            </a:endParaRPr>
          </a:p>
        </p:txBody>
      </p:sp>
      <p:grpSp>
        <p:nvGrpSpPr>
          <p:cNvPr id="92" name="组合 91"/>
          <p:cNvGrpSpPr/>
          <p:nvPr/>
        </p:nvGrpSpPr>
        <p:grpSpPr>
          <a:xfrm>
            <a:off x="4527262" y="4189677"/>
            <a:ext cx="2103861" cy="109703"/>
            <a:chOff x="5320178" y="1674310"/>
            <a:chExt cx="2103861" cy="109703"/>
          </a:xfrm>
        </p:grpSpPr>
        <p:cxnSp>
          <p:nvCxnSpPr>
            <p:cNvPr id="93" name="直接连接符 92"/>
            <p:cNvCxnSpPr/>
            <p:nvPr/>
          </p:nvCxnSpPr>
          <p:spPr>
            <a:xfrm>
              <a:off x="5320178" y="1718973"/>
              <a:ext cx="1987402" cy="0"/>
            </a:xfrm>
            <a:prstGeom prst="line">
              <a:avLst/>
            </a:prstGeom>
            <a:noFill/>
            <a:ln w="19050" cap="flat" cmpd="sng" algn="ctr">
              <a:solidFill>
                <a:sysClr val="window" lastClr="FFFFFF">
                  <a:lumMod val="50000"/>
                </a:sysClr>
              </a:solidFill>
              <a:prstDash val="sysDot"/>
              <a:miter lim="800000"/>
            </a:ln>
            <a:effectLst/>
          </p:spPr>
        </p:cxnSp>
        <p:sp>
          <p:nvSpPr>
            <p:cNvPr id="94" name="椭圆 93"/>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96" name="组合 95"/>
          <p:cNvGrpSpPr/>
          <p:nvPr/>
        </p:nvGrpSpPr>
        <p:grpSpPr>
          <a:xfrm>
            <a:off x="3757407" y="3857553"/>
            <a:ext cx="819955" cy="726710"/>
            <a:chOff x="3295850" y="2263222"/>
            <a:chExt cx="2643765" cy="2343151"/>
          </a:xfrm>
        </p:grpSpPr>
        <p:sp>
          <p:nvSpPr>
            <p:cNvPr id="9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98"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99" name="文本框 156"/>
          <p:cNvSpPr txBox="1"/>
          <p:nvPr/>
        </p:nvSpPr>
        <p:spPr>
          <a:xfrm>
            <a:off x="3734072" y="3963416"/>
            <a:ext cx="8763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0070C0"/>
                </a:solidFill>
                <a:effectLst/>
                <a:uLnTx/>
                <a:uFillTx/>
                <a:latin typeface="Impact" panose="020B0806030902050204" pitchFamily="34" charset="0"/>
              </a:rPr>
              <a:t>03</a:t>
            </a:r>
            <a:endParaRPr kumimoji="0" lang="zh-CN" altLang="en-US" sz="2800" b="0" i="0" u="none" strike="noStrike" kern="0" cap="none" spc="0" normalizeH="0" baseline="0" noProof="0" dirty="0">
              <a:ln>
                <a:noFill/>
              </a:ln>
              <a:solidFill>
                <a:srgbClr val="0070C0"/>
              </a:solidFill>
              <a:effectLst/>
              <a:uLnTx/>
              <a:uFillTx/>
              <a:latin typeface="Impact" panose="020B0806030902050204" pitchFamily="34" charset="0"/>
            </a:endParaRPr>
          </a:p>
        </p:txBody>
      </p:sp>
      <p:grpSp>
        <p:nvGrpSpPr>
          <p:cNvPr id="100" name="组合 99"/>
          <p:cNvGrpSpPr/>
          <p:nvPr/>
        </p:nvGrpSpPr>
        <p:grpSpPr>
          <a:xfrm>
            <a:off x="3096627" y="5466257"/>
            <a:ext cx="3527740" cy="109703"/>
            <a:chOff x="3889543" y="2155351"/>
            <a:chExt cx="3527740" cy="109703"/>
          </a:xfrm>
        </p:grpSpPr>
        <p:cxnSp>
          <p:nvCxnSpPr>
            <p:cNvPr id="101" name="直接连接符 100"/>
            <p:cNvCxnSpPr/>
            <p:nvPr/>
          </p:nvCxnSpPr>
          <p:spPr>
            <a:xfrm flipV="1">
              <a:off x="3889543" y="2200015"/>
              <a:ext cx="3402797" cy="10188"/>
            </a:xfrm>
            <a:prstGeom prst="line">
              <a:avLst/>
            </a:prstGeom>
            <a:noFill/>
            <a:ln w="19050" cap="flat" cmpd="sng" algn="ctr">
              <a:solidFill>
                <a:sysClr val="window" lastClr="FFFFFF">
                  <a:lumMod val="50000"/>
                </a:sysClr>
              </a:solidFill>
              <a:prstDash val="sysDot"/>
              <a:miter lim="800000"/>
            </a:ln>
            <a:effectLst/>
          </p:spPr>
        </p:cxnSp>
        <p:sp>
          <p:nvSpPr>
            <p:cNvPr id="102" name="椭圆 101"/>
            <p:cNvSpPr/>
            <p:nvPr/>
          </p:nvSpPr>
          <p:spPr>
            <a:xfrm>
              <a:off x="7307580" y="2155351"/>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109" name="组合 108"/>
          <p:cNvGrpSpPr/>
          <p:nvPr/>
        </p:nvGrpSpPr>
        <p:grpSpPr>
          <a:xfrm>
            <a:off x="2335919" y="5172932"/>
            <a:ext cx="819955" cy="726710"/>
            <a:chOff x="3295850" y="2263222"/>
            <a:chExt cx="2643765" cy="2343151"/>
          </a:xfrm>
        </p:grpSpPr>
        <p:sp>
          <p:nvSpPr>
            <p:cNvPr id="110"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1"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112" name="文本框 166"/>
          <p:cNvSpPr txBox="1"/>
          <p:nvPr/>
        </p:nvSpPr>
        <p:spPr>
          <a:xfrm>
            <a:off x="2306996" y="5274676"/>
            <a:ext cx="8763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0070C0"/>
                </a:solidFill>
                <a:effectLst/>
                <a:uLnTx/>
                <a:uFillTx/>
                <a:latin typeface="Impact" panose="020B0806030902050204" pitchFamily="34" charset="0"/>
              </a:rPr>
              <a:t>04</a:t>
            </a:r>
            <a:endParaRPr kumimoji="0" lang="zh-CN" altLang="en-US" sz="2800" b="0" i="0" u="none" strike="noStrike" kern="0" cap="none" spc="0" normalizeH="0" baseline="0" noProof="0" dirty="0">
              <a:ln>
                <a:noFill/>
              </a:ln>
              <a:solidFill>
                <a:srgbClr val="0070C0"/>
              </a:solidFill>
              <a:effectLst/>
              <a:uLnTx/>
              <a:uFillTx/>
              <a:latin typeface="Impact" panose="020B0806030902050204" pitchFamily="34" charset="0"/>
            </a:endParaRPr>
          </a:p>
        </p:txBody>
      </p:sp>
      <p:sp>
        <p:nvSpPr>
          <p:cNvPr id="113" name="矩形 112"/>
          <p:cNvSpPr/>
          <p:nvPr/>
        </p:nvSpPr>
        <p:spPr>
          <a:xfrm>
            <a:off x="1978752" y="2924483"/>
            <a:ext cx="1107996" cy="1200329"/>
          </a:xfrm>
          <a:prstGeom prst="rect">
            <a:avLst/>
          </a:prstGeom>
        </p:spPr>
        <p:txBody>
          <a:bodyPr wrap="none">
            <a:spAutoFit/>
          </a:bodyPr>
          <a:lstStyle/>
          <a:p>
            <a:r>
              <a:rPr lang="zh-CN" altLang="en-US" sz="3600" b="1" dirty="0">
                <a:solidFill>
                  <a:srgbClr val="0070C0"/>
                </a:solidFill>
                <a:latin typeface="微软雅黑" panose="020B0503020204020204" pitchFamily="34" charset="-122"/>
                <a:ea typeface="微软雅黑" panose="020B0503020204020204" pitchFamily="34" charset="-122"/>
              </a:rPr>
              <a:t>职业</a:t>
            </a:r>
            <a:endParaRPr lang="en-US" altLang="zh-CN" sz="3600" b="1" dirty="0">
              <a:solidFill>
                <a:srgbClr val="0070C0"/>
              </a:solidFill>
              <a:latin typeface="微软雅黑" panose="020B0503020204020204" pitchFamily="34" charset="-122"/>
              <a:ea typeface="微软雅黑" panose="020B0503020204020204" pitchFamily="34" charset="-122"/>
            </a:endParaRPr>
          </a:p>
          <a:p>
            <a:r>
              <a:rPr lang="zh-CN" altLang="en-US" sz="3600" b="1" dirty="0">
                <a:solidFill>
                  <a:srgbClr val="0070C0"/>
                </a:solidFill>
                <a:latin typeface="微软雅黑" panose="020B0503020204020204" pitchFamily="34" charset="-122"/>
                <a:ea typeface="微软雅黑" panose="020B0503020204020204" pitchFamily="34" charset="-122"/>
              </a:rPr>
              <a:t>能力</a:t>
            </a:r>
            <a:endParaRPr lang="en-US" altLang="zh-CN" sz="3600" b="1" dirty="0">
              <a:solidFill>
                <a:srgbClr val="0070C0"/>
              </a:solidFill>
              <a:latin typeface="微软雅黑" panose="020B0503020204020204" pitchFamily="34" charset="-122"/>
              <a:ea typeface="微软雅黑" panose="020B0503020204020204" pitchFamily="34" charset="-122"/>
            </a:endParaRPr>
          </a:p>
        </p:txBody>
      </p:sp>
      <p:grpSp>
        <p:nvGrpSpPr>
          <p:cNvPr id="114" name="组合 113"/>
          <p:cNvGrpSpPr/>
          <p:nvPr/>
        </p:nvGrpSpPr>
        <p:grpSpPr>
          <a:xfrm>
            <a:off x="6695140" y="1177132"/>
            <a:ext cx="3929658" cy="1282457"/>
            <a:chOff x="7075562" y="1628001"/>
            <a:chExt cx="3929658" cy="1282457"/>
          </a:xfrm>
        </p:grpSpPr>
        <p:sp>
          <p:nvSpPr>
            <p:cNvPr id="115" name="矩形 114"/>
            <p:cNvSpPr/>
            <p:nvPr/>
          </p:nvSpPr>
          <p:spPr>
            <a:xfrm>
              <a:off x="7075562" y="1628001"/>
              <a:ext cx="1415772" cy="461665"/>
            </a:xfrm>
            <a:prstGeom prst="rect">
              <a:avLst/>
            </a:prstGeom>
          </p:spPr>
          <p:txBody>
            <a:bodyPr wrap="none">
              <a:spAutoFit/>
            </a:bodyPr>
            <a:lstStyle/>
            <a:p>
              <a:pPr lvl="0"/>
              <a:r>
                <a:rPr lang="zh-CN" altLang="en-US" sz="2400" b="1" dirty="0">
                  <a:solidFill>
                    <a:srgbClr val="0070C0"/>
                  </a:solidFill>
                  <a:latin typeface="微软雅黑" panose="020B0503020204020204" pitchFamily="34" charset="-122"/>
                  <a:ea typeface="微软雅黑" panose="020B0503020204020204" pitchFamily="34" charset="-122"/>
                </a:rPr>
                <a:t>语言能力</a:t>
              </a:r>
            </a:p>
          </p:txBody>
        </p:sp>
        <p:sp>
          <p:nvSpPr>
            <p:cNvPr id="116" name="矩形 7"/>
            <p:cNvSpPr>
              <a:spLocks noChangeArrowheads="1"/>
            </p:cNvSpPr>
            <p:nvPr/>
          </p:nvSpPr>
          <p:spPr bwMode="auto">
            <a:xfrm>
              <a:off x="7098346" y="2017906"/>
              <a:ext cx="390687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buNone/>
              </a:pPr>
              <a:r>
                <a:rPr lang="zh-CN" altLang="en-US" sz="130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300" dirty="0">
                <a:latin typeface="微软雅黑" panose="020B0503020204020204" pitchFamily="34" charset="-122"/>
                <a:ea typeface="微软雅黑" panose="020B0503020204020204" pitchFamily="34" charset="-122"/>
              </a:endParaRPr>
            </a:p>
            <a:p>
              <a:pPr lvl="0">
                <a:defRPr sz="1800">
                  <a:solidFill>
                    <a:srgbClr val="000000"/>
                  </a:solidFill>
                  <a:uFillTx/>
                </a:defRPr>
              </a:pPr>
              <a:endParaRPr lang="zh-CN" altLang="en-US" sz="1300" dirty="0">
                <a:uFill>
                  <a:solidFill>
                    <a:srgbClr val="808080"/>
                  </a:solidFill>
                </a:uFill>
                <a:latin typeface="微软雅黑" panose="020B0503020204020204" pitchFamily="34" charset="-122"/>
                <a:ea typeface="微软雅黑" panose="020B0503020204020204" pitchFamily="34" charset="-122"/>
                <a:cs typeface="+mn-ea"/>
                <a:sym typeface="+mn-lt"/>
              </a:endParaRPr>
            </a:p>
          </p:txBody>
        </p:sp>
      </p:grpSp>
      <p:grpSp>
        <p:nvGrpSpPr>
          <p:cNvPr id="117" name="组合 116"/>
          <p:cNvGrpSpPr/>
          <p:nvPr/>
        </p:nvGrpSpPr>
        <p:grpSpPr>
          <a:xfrm>
            <a:off x="6695140" y="2399848"/>
            <a:ext cx="3929658" cy="1282457"/>
            <a:chOff x="7075562" y="1628001"/>
            <a:chExt cx="3929658" cy="1282457"/>
          </a:xfrm>
        </p:grpSpPr>
        <p:sp>
          <p:nvSpPr>
            <p:cNvPr id="118" name="矩形 117"/>
            <p:cNvSpPr/>
            <p:nvPr/>
          </p:nvSpPr>
          <p:spPr>
            <a:xfrm>
              <a:off x="7075562" y="1628001"/>
              <a:ext cx="1415772" cy="461665"/>
            </a:xfrm>
            <a:prstGeom prst="rect">
              <a:avLst/>
            </a:prstGeom>
          </p:spPr>
          <p:txBody>
            <a:bodyPr wrap="none">
              <a:spAutoFit/>
            </a:bodyPr>
            <a:lstStyle/>
            <a:p>
              <a:pPr lvl="0"/>
              <a:r>
                <a:rPr lang="zh-CN" altLang="en-US" sz="2400" b="1" dirty="0">
                  <a:solidFill>
                    <a:srgbClr val="0070C0"/>
                  </a:solidFill>
                  <a:latin typeface="微软雅黑" panose="020B0503020204020204" pitchFamily="34" charset="-122"/>
                  <a:ea typeface="微软雅黑" panose="020B0503020204020204" pitchFamily="34" charset="-122"/>
                </a:rPr>
                <a:t>推理能力</a:t>
              </a:r>
            </a:p>
          </p:txBody>
        </p:sp>
        <p:sp>
          <p:nvSpPr>
            <p:cNvPr id="119" name="矩形 7"/>
            <p:cNvSpPr>
              <a:spLocks noChangeArrowheads="1"/>
            </p:cNvSpPr>
            <p:nvPr/>
          </p:nvSpPr>
          <p:spPr bwMode="auto">
            <a:xfrm>
              <a:off x="7098346" y="2017906"/>
              <a:ext cx="390687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buNone/>
              </a:pPr>
              <a:r>
                <a:rPr lang="zh-CN" altLang="en-US" sz="130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300" dirty="0">
                <a:latin typeface="微软雅黑" panose="020B0503020204020204" pitchFamily="34" charset="-122"/>
                <a:ea typeface="微软雅黑" panose="020B0503020204020204" pitchFamily="34" charset="-122"/>
              </a:endParaRPr>
            </a:p>
            <a:p>
              <a:pPr lvl="0">
                <a:defRPr sz="1800">
                  <a:solidFill>
                    <a:srgbClr val="000000"/>
                  </a:solidFill>
                  <a:uFillTx/>
                </a:defRPr>
              </a:pPr>
              <a:endParaRPr lang="zh-CN" altLang="en-US" sz="1300" dirty="0">
                <a:uFill>
                  <a:solidFill>
                    <a:srgbClr val="808080"/>
                  </a:solidFill>
                </a:uFill>
                <a:latin typeface="微软雅黑" panose="020B0503020204020204" pitchFamily="34" charset="-122"/>
                <a:ea typeface="微软雅黑" panose="020B0503020204020204" pitchFamily="34" charset="-122"/>
                <a:cs typeface="+mn-ea"/>
                <a:sym typeface="+mn-lt"/>
              </a:endParaRPr>
            </a:p>
          </p:txBody>
        </p:sp>
      </p:grpSp>
      <p:grpSp>
        <p:nvGrpSpPr>
          <p:cNvPr id="120" name="组合 119"/>
          <p:cNvGrpSpPr/>
          <p:nvPr/>
        </p:nvGrpSpPr>
        <p:grpSpPr>
          <a:xfrm>
            <a:off x="6695140" y="3823581"/>
            <a:ext cx="3929658" cy="1282457"/>
            <a:chOff x="7075562" y="1628001"/>
            <a:chExt cx="3929658" cy="1282457"/>
          </a:xfrm>
        </p:grpSpPr>
        <p:sp>
          <p:nvSpPr>
            <p:cNvPr id="121" name="矩形 120"/>
            <p:cNvSpPr/>
            <p:nvPr/>
          </p:nvSpPr>
          <p:spPr>
            <a:xfrm>
              <a:off x="7075562" y="1628001"/>
              <a:ext cx="1415772" cy="461665"/>
            </a:xfrm>
            <a:prstGeom prst="rect">
              <a:avLst/>
            </a:prstGeom>
          </p:spPr>
          <p:txBody>
            <a:bodyPr wrap="none">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管理能力</a:t>
              </a:r>
            </a:p>
          </p:txBody>
        </p:sp>
        <p:sp>
          <p:nvSpPr>
            <p:cNvPr id="122" name="矩形 7"/>
            <p:cNvSpPr>
              <a:spLocks noChangeArrowheads="1"/>
            </p:cNvSpPr>
            <p:nvPr/>
          </p:nvSpPr>
          <p:spPr bwMode="auto">
            <a:xfrm>
              <a:off x="7098346" y="2017906"/>
              <a:ext cx="390687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buNone/>
              </a:pPr>
              <a:r>
                <a:rPr lang="zh-CN" altLang="en-US" sz="130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300" dirty="0">
                <a:latin typeface="微软雅黑" panose="020B0503020204020204" pitchFamily="34" charset="-122"/>
                <a:ea typeface="微软雅黑" panose="020B0503020204020204" pitchFamily="34" charset="-122"/>
              </a:endParaRPr>
            </a:p>
            <a:p>
              <a:pPr lvl="0">
                <a:defRPr sz="1800">
                  <a:solidFill>
                    <a:srgbClr val="000000"/>
                  </a:solidFill>
                  <a:uFillTx/>
                </a:defRPr>
              </a:pPr>
              <a:endParaRPr lang="zh-CN" altLang="en-US" sz="1300" dirty="0">
                <a:uFill>
                  <a:solidFill>
                    <a:srgbClr val="808080"/>
                  </a:solidFill>
                </a:uFill>
                <a:latin typeface="微软雅黑" panose="020B0503020204020204" pitchFamily="34" charset="-122"/>
                <a:ea typeface="微软雅黑" panose="020B0503020204020204" pitchFamily="34" charset="-122"/>
                <a:cs typeface="+mn-ea"/>
                <a:sym typeface="+mn-lt"/>
              </a:endParaRPr>
            </a:p>
          </p:txBody>
        </p:sp>
      </p:grpSp>
      <p:grpSp>
        <p:nvGrpSpPr>
          <p:cNvPr id="123" name="组合 122"/>
          <p:cNvGrpSpPr/>
          <p:nvPr/>
        </p:nvGrpSpPr>
        <p:grpSpPr>
          <a:xfrm>
            <a:off x="6695141" y="5134884"/>
            <a:ext cx="3929657" cy="1282457"/>
            <a:chOff x="7075563" y="1628001"/>
            <a:chExt cx="3929657" cy="1282457"/>
          </a:xfrm>
        </p:grpSpPr>
        <p:sp>
          <p:nvSpPr>
            <p:cNvPr id="124" name="矩形 7"/>
            <p:cNvSpPr>
              <a:spLocks noChangeArrowheads="1"/>
            </p:cNvSpPr>
            <p:nvPr/>
          </p:nvSpPr>
          <p:spPr bwMode="auto">
            <a:xfrm>
              <a:off x="7098346" y="2017906"/>
              <a:ext cx="390687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buNone/>
              </a:pPr>
              <a:r>
                <a:rPr lang="zh-CN" altLang="en-US" sz="130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300" dirty="0">
                <a:latin typeface="微软雅黑" panose="020B0503020204020204" pitchFamily="34" charset="-122"/>
                <a:ea typeface="微软雅黑" panose="020B0503020204020204" pitchFamily="34" charset="-122"/>
              </a:endParaRPr>
            </a:p>
            <a:p>
              <a:pPr lvl="0">
                <a:defRPr sz="1800">
                  <a:solidFill>
                    <a:srgbClr val="000000"/>
                  </a:solidFill>
                  <a:uFillTx/>
                </a:defRPr>
              </a:pPr>
              <a:endParaRPr lang="zh-CN" altLang="en-US" sz="1300" dirty="0">
                <a:uFill>
                  <a:solidFill>
                    <a:srgbClr val="808080"/>
                  </a:solidFill>
                </a:uFill>
                <a:latin typeface="微软雅黑" panose="020B0503020204020204" pitchFamily="34" charset="-122"/>
                <a:ea typeface="微软雅黑" panose="020B0503020204020204" pitchFamily="34" charset="-122"/>
                <a:cs typeface="+mn-ea"/>
                <a:sym typeface="+mn-lt"/>
              </a:endParaRPr>
            </a:p>
          </p:txBody>
        </p:sp>
        <p:sp>
          <p:nvSpPr>
            <p:cNvPr id="125" name="矩形 124"/>
            <p:cNvSpPr/>
            <p:nvPr/>
          </p:nvSpPr>
          <p:spPr>
            <a:xfrm>
              <a:off x="7075563" y="1628001"/>
              <a:ext cx="1415772" cy="461665"/>
            </a:xfrm>
            <a:prstGeom prst="rect">
              <a:avLst/>
            </a:prstGeom>
          </p:spPr>
          <p:txBody>
            <a:bodyPr wrap="none">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应变能力</a:t>
              </a:r>
            </a:p>
          </p:txBody>
        </p:sp>
      </p:grpSp>
      <p:sp>
        <p:nvSpPr>
          <p:cNvPr id="127" name="TextBox 126"/>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48" name="TextBox 47"/>
          <p:cNvSpPr txBox="1"/>
          <p:nvPr/>
        </p:nvSpPr>
        <p:spPr>
          <a:xfrm>
            <a:off x="4751233" y="509985"/>
            <a:ext cx="2687949" cy="553998"/>
          </a:xfrm>
          <a:prstGeom prst="rect">
            <a:avLst/>
          </a:prstGeom>
          <a:noFill/>
        </p:spPr>
        <p:txBody>
          <a:bodyPr wrap="square" lIns="0" tIns="0" rIns="0" bIns="0" rtlCol="0">
            <a:spAutoFit/>
          </a:bodyPr>
          <a:lstStyle/>
          <a:p>
            <a:pPr algn="ctr"/>
            <a:r>
              <a:rPr lang="zh-CN" altLang="en-US" sz="3600" b="1" dirty="0">
                <a:latin typeface="微软雅黑" panose="020B0503020204020204" pitchFamily="34" charset="-122"/>
                <a:ea typeface="微软雅黑" panose="020B0503020204020204" pitchFamily="34" charset="-122"/>
              </a:rPr>
              <a:t>职业能力</a:t>
            </a:r>
            <a:endParaRPr lang="zh-CN" altLang="en-US" sz="3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p14:flip dir="r"/>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70000" fill="hold" grpId="0" nodeType="afterEffect" p14:presetBounceEnd="44000">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14:bounceEnd="44000">
                                          <p:cBhvr additive="base">
                                            <p:cTn id="7" dur="1000" fill="hold"/>
                                            <p:tgtEl>
                                              <p:spTgt spid="65"/>
                                            </p:tgtEl>
                                            <p:attrNameLst>
                                              <p:attrName>ppt_x</p:attrName>
                                            </p:attrNameLst>
                                          </p:cBhvr>
                                          <p:tavLst>
                                            <p:tav tm="0">
                                              <p:val>
                                                <p:strVal val="#ppt_x"/>
                                              </p:val>
                                            </p:tav>
                                            <p:tav tm="100000">
                                              <p:val>
                                                <p:strVal val="#ppt_x"/>
                                              </p:val>
                                            </p:tav>
                                          </p:tavLst>
                                        </p:anim>
                                        <p:anim calcmode="lin" valueType="num" p14:bounceEnd="44000">
                                          <p:cBhvr additive="base">
                                            <p:cTn id="8" dur="1000" fill="hold"/>
                                            <p:tgtEl>
                                              <p:spTgt spid="6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113"/>
                                            </p:tgtEl>
                                            <p:attrNameLst>
                                              <p:attrName>style.visibility</p:attrName>
                                            </p:attrNameLst>
                                          </p:cBhvr>
                                          <p:to>
                                            <p:strVal val="visible"/>
                                          </p:to>
                                        </p:set>
                                        <p:anim calcmode="lin" valueType="num">
                                          <p:cBhvr>
                                            <p:cTn id="12" dur="500" fill="hold"/>
                                            <p:tgtEl>
                                              <p:spTgt spid="113"/>
                                            </p:tgtEl>
                                            <p:attrNameLst>
                                              <p:attrName>ppt_w</p:attrName>
                                            </p:attrNameLst>
                                          </p:cBhvr>
                                          <p:tavLst>
                                            <p:tav tm="0">
                                              <p:val>
                                                <p:fltVal val="0"/>
                                              </p:val>
                                            </p:tav>
                                            <p:tav tm="100000">
                                              <p:val>
                                                <p:strVal val="#ppt_w"/>
                                              </p:val>
                                            </p:tav>
                                          </p:tavLst>
                                        </p:anim>
                                        <p:anim calcmode="lin" valueType="num">
                                          <p:cBhvr>
                                            <p:cTn id="13" dur="500" fill="hold"/>
                                            <p:tgtEl>
                                              <p:spTgt spid="113"/>
                                            </p:tgtEl>
                                            <p:attrNameLst>
                                              <p:attrName>ppt_h</p:attrName>
                                            </p:attrNameLst>
                                          </p:cBhvr>
                                          <p:tavLst>
                                            <p:tav tm="0">
                                              <p:val>
                                                <p:fltVal val="0"/>
                                              </p:val>
                                            </p:tav>
                                            <p:tav tm="100000">
                                              <p:val>
                                                <p:strVal val="#ppt_h"/>
                                              </p:val>
                                            </p:tav>
                                          </p:tavLst>
                                        </p:anim>
                                        <p:animEffect transition="in" filter="fade">
                                          <p:cBhvr>
                                            <p:cTn id="14" dur="500"/>
                                            <p:tgtEl>
                                              <p:spTgt spid="113"/>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wipe(up)">
                                          <p:cBhvr>
                                            <p:cTn id="18" dur="400"/>
                                            <p:tgtEl>
                                              <p:spTgt spid="58"/>
                                            </p:tgtEl>
                                          </p:cBhvr>
                                        </p:animEffect>
                                      </p:childTnLst>
                                    </p:cTn>
                                  </p:par>
                                </p:childTnLst>
                              </p:cTn>
                            </p:par>
                            <p:par>
                              <p:cTn id="19" fill="hold">
                                <p:stCondLst>
                                  <p:cond delay="2000"/>
                                </p:stCondLst>
                                <p:childTnLst>
                                  <p:par>
                                    <p:cTn id="20" presetID="2" presetClass="entr" presetSubtype="8" accel="76000" fill="hold" nodeType="afterEffect" p14:presetBounceEnd="50000">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14:bounceEnd="50000">
                                          <p:cBhvr additive="base">
                                            <p:cTn id="22" dur="500" fill="hold"/>
                                            <p:tgtEl>
                                              <p:spTgt spid="59"/>
                                            </p:tgtEl>
                                            <p:attrNameLst>
                                              <p:attrName>ppt_x</p:attrName>
                                            </p:attrNameLst>
                                          </p:cBhvr>
                                          <p:tavLst>
                                            <p:tav tm="0">
                                              <p:val>
                                                <p:strVal val="0-#ppt_w/2"/>
                                              </p:val>
                                            </p:tav>
                                            <p:tav tm="100000">
                                              <p:val>
                                                <p:strVal val="#ppt_x"/>
                                              </p:val>
                                            </p:tav>
                                          </p:tavLst>
                                        </p:anim>
                                        <p:anim calcmode="lin" valueType="num" p14:bounceEnd="50000">
                                          <p:cBhvr additive="base">
                                            <p:cTn id="23" dur="500" fill="hold"/>
                                            <p:tgtEl>
                                              <p:spTgt spid="5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outVertical)">
                                          <p:cBhvr>
                                            <p:cTn id="27" dur="500"/>
                                            <p:tgtEl>
                                              <p:spTgt spid="6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wipe(left)">
                                          <p:cBhvr>
                                            <p:cTn id="35" dur="500"/>
                                            <p:tgtEl>
                                              <p:spTgt spid="114"/>
                                            </p:tgtEl>
                                          </p:cBhvr>
                                        </p:animEffect>
                                      </p:childTnLst>
                                    </p:cTn>
                                  </p:par>
                                </p:childTnLst>
                              </p:cTn>
                            </p:par>
                            <p:par>
                              <p:cTn id="36" fill="hold">
                                <p:stCondLst>
                                  <p:cond delay="4000"/>
                                </p:stCondLst>
                                <p:childTnLst>
                                  <p:par>
                                    <p:cTn id="37" presetID="2" presetClass="entr" presetSubtype="8" accel="76000" fill="hold" nodeType="afterEffect" p14:presetBounceEnd="50000">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14:bounceEnd="50000">
                                          <p:cBhvr additive="base">
                                            <p:cTn id="39" dur="500" fill="hold"/>
                                            <p:tgtEl>
                                              <p:spTgt spid="67"/>
                                            </p:tgtEl>
                                            <p:attrNameLst>
                                              <p:attrName>ppt_x</p:attrName>
                                            </p:attrNameLst>
                                          </p:cBhvr>
                                          <p:tavLst>
                                            <p:tav tm="0">
                                              <p:val>
                                                <p:strVal val="0-#ppt_w/2"/>
                                              </p:val>
                                            </p:tav>
                                            <p:tav tm="100000">
                                              <p:val>
                                                <p:strVal val="#ppt_x"/>
                                              </p:val>
                                            </p:tav>
                                          </p:tavLst>
                                        </p:anim>
                                        <p:anim calcmode="lin" valueType="num" p14:bounceEnd="50000">
                                          <p:cBhvr additive="base">
                                            <p:cTn id="40" dur="500" fill="hold"/>
                                            <p:tgtEl>
                                              <p:spTgt spid="67"/>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16" presetClass="entr" presetSubtype="37"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barn(outVertical)">
                                          <p:cBhvr>
                                            <p:cTn id="44" dur="500"/>
                                            <p:tgtEl>
                                              <p:spTgt spid="70"/>
                                            </p:tgtEl>
                                          </p:cBhvr>
                                        </p:animEffect>
                                      </p:childTnLst>
                                    </p:cTn>
                                  </p:par>
                                  <p:par>
                                    <p:cTn id="45" presetID="22" presetClass="entr" presetSubtype="8"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117"/>
                                            </p:tgtEl>
                                            <p:attrNameLst>
                                              <p:attrName>style.visibility</p:attrName>
                                            </p:attrNameLst>
                                          </p:cBhvr>
                                          <p:to>
                                            <p:strVal val="visible"/>
                                          </p:to>
                                        </p:set>
                                        <p:animEffect transition="in" filter="wipe(left)">
                                          <p:cBhvr>
                                            <p:cTn id="51" dur="500"/>
                                            <p:tgtEl>
                                              <p:spTgt spid="117"/>
                                            </p:tgtEl>
                                          </p:cBhvr>
                                        </p:animEffect>
                                      </p:childTnLst>
                                    </p:cTn>
                                  </p:par>
                                </p:childTnLst>
                              </p:cTn>
                            </p:par>
                            <p:par>
                              <p:cTn id="52" fill="hold">
                                <p:stCondLst>
                                  <p:cond delay="5500"/>
                                </p:stCondLst>
                                <p:childTnLst>
                                  <p:par>
                                    <p:cTn id="53" presetID="2" presetClass="entr" presetSubtype="8" accel="76000" fill="hold" nodeType="afterEffect" p14:presetBounceEnd="50000">
                                      <p:stCondLst>
                                        <p:cond delay="0"/>
                                      </p:stCondLst>
                                      <p:childTnLst>
                                        <p:set>
                                          <p:cBhvr>
                                            <p:cTn id="54" dur="1" fill="hold">
                                              <p:stCondLst>
                                                <p:cond delay="0"/>
                                              </p:stCondLst>
                                            </p:cTn>
                                            <p:tgtEl>
                                              <p:spTgt spid="96"/>
                                            </p:tgtEl>
                                            <p:attrNameLst>
                                              <p:attrName>style.visibility</p:attrName>
                                            </p:attrNameLst>
                                          </p:cBhvr>
                                          <p:to>
                                            <p:strVal val="visible"/>
                                          </p:to>
                                        </p:set>
                                        <p:anim calcmode="lin" valueType="num" p14:bounceEnd="50000">
                                          <p:cBhvr additive="base">
                                            <p:cTn id="55" dur="500" fill="hold"/>
                                            <p:tgtEl>
                                              <p:spTgt spid="96"/>
                                            </p:tgtEl>
                                            <p:attrNameLst>
                                              <p:attrName>ppt_x</p:attrName>
                                            </p:attrNameLst>
                                          </p:cBhvr>
                                          <p:tavLst>
                                            <p:tav tm="0">
                                              <p:val>
                                                <p:strVal val="0-#ppt_w/2"/>
                                              </p:val>
                                            </p:tav>
                                            <p:tav tm="100000">
                                              <p:val>
                                                <p:strVal val="#ppt_x"/>
                                              </p:val>
                                            </p:tav>
                                          </p:tavLst>
                                        </p:anim>
                                        <p:anim calcmode="lin" valueType="num" p14:bounceEnd="50000">
                                          <p:cBhvr additive="base">
                                            <p:cTn id="56" dur="500" fill="hold"/>
                                            <p:tgtEl>
                                              <p:spTgt spid="9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16" presetClass="entr" presetSubtype="37" fill="hold" grpId="0" nodeType="after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barn(outVertical)">
                                          <p:cBhvr>
                                            <p:cTn id="60" dur="500"/>
                                            <p:tgtEl>
                                              <p:spTgt spid="99"/>
                                            </p:tgtEl>
                                          </p:cBhvr>
                                        </p:animEffect>
                                      </p:childTnLst>
                                    </p:cTn>
                                  </p:par>
                                  <p:par>
                                    <p:cTn id="61" presetID="22" presetClass="entr" presetSubtype="8" fill="hold" nodeType="with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left)">
                                          <p:cBhvr>
                                            <p:cTn id="63" dur="500"/>
                                            <p:tgtEl>
                                              <p:spTgt spid="92"/>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120"/>
                                            </p:tgtEl>
                                            <p:attrNameLst>
                                              <p:attrName>style.visibility</p:attrName>
                                            </p:attrNameLst>
                                          </p:cBhvr>
                                          <p:to>
                                            <p:strVal val="visible"/>
                                          </p:to>
                                        </p:set>
                                        <p:animEffect transition="in" filter="wipe(left)">
                                          <p:cBhvr>
                                            <p:cTn id="67" dur="500"/>
                                            <p:tgtEl>
                                              <p:spTgt spid="120"/>
                                            </p:tgtEl>
                                          </p:cBhvr>
                                        </p:animEffect>
                                      </p:childTnLst>
                                    </p:cTn>
                                  </p:par>
                                </p:childTnLst>
                              </p:cTn>
                            </p:par>
                            <p:par>
                              <p:cTn id="68" fill="hold">
                                <p:stCondLst>
                                  <p:cond delay="7000"/>
                                </p:stCondLst>
                                <p:childTnLst>
                                  <p:par>
                                    <p:cTn id="69" presetID="2" presetClass="entr" presetSubtype="8" accel="76000" fill="hold" nodeType="afterEffect" p14:presetBounceEnd="50000">
                                      <p:stCondLst>
                                        <p:cond delay="0"/>
                                      </p:stCondLst>
                                      <p:childTnLst>
                                        <p:set>
                                          <p:cBhvr>
                                            <p:cTn id="70" dur="1" fill="hold">
                                              <p:stCondLst>
                                                <p:cond delay="0"/>
                                              </p:stCondLst>
                                            </p:cTn>
                                            <p:tgtEl>
                                              <p:spTgt spid="109"/>
                                            </p:tgtEl>
                                            <p:attrNameLst>
                                              <p:attrName>style.visibility</p:attrName>
                                            </p:attrNameLst>
                                          </p:cBhvr>
                                          <p:to>
                                            <p:strVal val="visible"/>
                                          </p:to>
                                        </p:set>
                                        <p:anim calcmode="lin" valueType="num" p14:bounceEnd="50000">
                                          <p:cBhvr additive="base">
                                            <p:cTn id="71" dur="500" fill="hold"/>
                                            <p:tgtEl>
                                              <p:spTgt spid="109"/>
                                            </p:tgtEl>
                                            <p:attrNameLst>
                                              <p:attrName>ppt_x</p:attrName>
                                            </p:attrNameLst>
                                          </p:cBhvr>
                                          <p:tavLst>
                                            <p:tav tm="0">
                                              <p:val>
                                                <p:strVal val="0-#ppt_w/2"/>
                                              </p:val>
                                            </p:tav>
                                            <p:tav tm="100000">
                                              <p:val>
                                                <p:strVal val="#ppt_x"/>
                                              </p:val>
                                            </p:tav>
                                          </p:tavLst>
                                        </p:anim>
                                        <p:anim calcmode="lin" valueType="num" p14:bounceEnd="50000">
                                          <p:cBhvr additive="base">
                                            <p:cTn id="72" dur="500" fill="hold"/>
                                            <p:tgtEl>
                                              <p:spTgt spid="109"/>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16" presetClass="entr" presetSubtype="37" fill="hold" grpId="0" nodeType="afterEffect">
                                      <p:stCondLst>
                                        <p:cond delay="0"/>
                                      </p:stCondLst>
                                      <p:childTnLst>
                                        <p:set>
                                          <p:cBhvr>
                                            <p:cTn id="75" dur="1" fill="hold">
                                              <p:stCondLst>
                                                <p:cond delay="0"/>
                                              </p:stCondLst>
                                            </p:cTn>
                                            <p:tgtEl>
                                              <p:spTgt spid="112"/>
                                            </p:tgtEl>
                                            <p:attrNameLst>
                                              <p:attrName>style.visibility</p:attrName>
                                            </p:attrNameLst>
                                          </p:cBhvr>
                                          <p:to>
                                            <p:strVal val="visible"/>
                                          </p:to>
                                        </p:set>
                                        <p:animEffect transition="in" filter="barn(outVertical)">
                                          <p:cBhvr>
                                            <p:cTn id="76" dur="500"/>
                                            <p:tgtEl>
                                              <p:spTgt spid="112"/>
                                            </p:tgtEl>
                                          </p:cBhvr>
                                        </p:animEffect>
                                      </p:childTnLst>
                                    </p:cTn>
                                  </p:par>
                                  <p:par>
                                    <p:cTn id="77" presetID="22" presetClass="entr" presetSubtype="8" fill="hold" nodeType="withEffect">
                                      <p:stCondLst>
                                        <p:cond delay="0"/>
                                      </p:stCondLst>
                                      <p:childTnLst>
                                        <p:set>
                                          <p:cBhvr>
                                            <p:cTn id="78" dur="1" fill="hold">
                                              <p:stCondLst>
                                                <p:cond delay="0"/>
                                              </p:stCondLst>
                                            </p:cTn>
                                            <p:tgtEl>
                                              <p:spTgt spid="100"/>
                                            </p:tgtEl>
                                            <p:attrNameLst>
                                              <p:attrName>style.visibility</p:attrName>
                                            </p:attrNameLst>
                                          </p:cBhvr>
                                          <p:to>
                                            <p:strVal val="visible"/>
                                          </p:to>
                                        </p:set>
                                        <p:animEffect transition="in" filter="wipe(left)">
                                          <p:cBhvr>
                                            <p:cTn id="79" dur="500"/>
                                            <p:tgtEl>
                                              <p:spTgt spid="100"/>
                                            </p:tgtEl>
                                          </p:cBhvr>
                                        </p:animEffect>
                                      </p:childTnLst>
                                    </p:cTn>
                                  </p:par>
                                </p:childTnLst>
                              </p:cTn>
                            </p:par>
                            <p:par>
                              <p:cTn id="80" fill="hold">
                                <p:stCondLst>
                                  <p:cond delay="8000"/>
                                </p:stCondLst>
                                <p:childTnLst>
                                  <p:par>
                                    <p:cTn id="81" presetID="22" presetClass="entr" presetSubtype="8" fill="hold" nodeType="afterEffect">
                                      <p:stCondLst>
                                        <p:cond delay="0"/>
                                      </p:stCondLst>
                                      <p:childTnLst>
                                        <p:set>
                                          <p:cBhvr>
                                            <p:cTn id="82" dur="1" fill="hold">
                                              <p:stCondLst>
                                                <p:cond delay="0"/>
                                              </p:stCondLst>
                                            </p:cTn>
                                            <p:tgtEl>
                                              <p:spTgt spid="123"/>
                                            </p:tgtEl>
                                            <p:attrNameLst>
                                              <p:attrName>style.visibility</p:attrName>
                                            </p:attrNameLst>
                                          </p:cBhvr>
                                          <p:to>
                                            <p:strVal val="visible"/>
                                          </p:to>
                                        </p:set>
                                        <p:animEffect transition="in" filter="wipe(left)">
                                          <p:cBhvr>
                                            <p:cTn id="83" dur="500"/>
                                            <p:tgtEl>
                                              <p:spTgt spid="123"/>
                                            </p:tgtEl>
                                          </p:cBhvr>
                                        </p:animEffect>
                                      </p:childTnLst>
                                    </p:cTn>
                                  </p:par>
                                </p:childTnLst>
                              </p:cTn>
                            </p:par>
                            <p:par>
                              <p:cTn id="84" fill="hold">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127"/>
                                            </p:tgtEl>
                                            <p:attrNameLst>
                                              <p:attrName>style.visibility</p:attrName>
                                            </p:attrNameLst>
                                          </p:cBhvr>
                                          <p:to>
                                            <p:strVal val="visible"/>
                                          </p:to>
                                        </p:set>
                                        <p:animEffect transition="in" filter="fade">
                                          <p:cBhvr>
                                            <p:cTn id="8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5" grpId="0" animBg="1"/>
          <p:bldP spid="66" grpId="0"/>
          <p:bldP spid="70" grpId="0"/>
          <p:bldP spid="99" grpId="0"/>
          <p:bldP spid="112" grpId="0"/>
          <p:bldP spid="113" grpId="0"/>
          <p:bldP spid="1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7000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1000" fill="hold"/>
                                            <p:tgtEl>
                                              <p:spTgt spid="65"/>
                                            </p:tgtEl>
                                            <p:attrNameLst>
                                              <p:attrName>ppt_x</p:attrName>
                                            </p:attrNameLst>
                                          </p:cBhvr>
                                          <p:tavLst>
                                            <p:tav tm="0">
                                              <p:val>
                                                <p:strVal val="#ppt_x"/>
                                              </p:val>
                                            </p:tav>
                                            <p:tav tm="100000">
                                              <p:val>
                                                <p:strVal val="#ppt_x"/>
                                              </p:val>
                                            </p:tav>
                                          </p:tavLst>
                                        </p:anim>
                                        <p:anim calcmode="lin" valueType="num">
                                          <p:cBhvr additive="base">
                                            <p:cTn id="8" dur="1000" fill="hold"/>
                                            <p:tgtEl>
                                              <p:spTgt spid="6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113"/>
                                            </p:tgtEl>
                                            <p:attrNameLst>
                                              <p:attrName>style.visibility</p:attrName>
                                            </p:attrNameLst>
                                          </p:cBhvr>
                                          <p:to>
                                            <p:strVal val="visible"/>
                                          </p:to>
                                        </p:set>
                                        <p:anim calcmode="lin" valueType="num">
                                          <p:cBhvr>
                                            <p:cTn id="12" dur="500" fill="hold"/>
                                            <p:tgtEl>
                                              <p:spTgt spid="113"/>
                                            </p:tgtEl>
                                            <p:attrNameLst>
                                              <p:attrName>ppt_w</p:attrName>
                                            </p:attrNameLst>
                                          </p:cBhvr>
                                          <p:tavLst>
                                            <p:tav tm="0">
                                              <p:val>
                                                <p:fltVal val="0"/>
                                              </p:val>
                                            </p:tav>
                                            <p:tav tm="100000">
                                              <p:val>
                                                <p:strVal val="#ppt_w"/>
                                              </p:val>
                                            </p:tav>
                                          </p:tavLst>
                                        </p:anim>
                                        <p:anim calcmode="lin" valueType="num">
                                          <p:cBhvr>
                                            <p:cTn id="13" dur="500" fill="hold"/>
                                            <p:tgtEl>
                                              <p:spTgt spid="113"/>
                                            </p:tgtEl>
                                            <p:attrNameLst>
                                              <p:attrName>ppt_h</p:attrName>
                                            </p:attrNameLst>
                                          </p:cBhvr>
                                          <p:tavLst>
                                            <p:tav tm="0">
                                              <p:val>
                                                <p:fltVal val="0"/>
                                              </p:val>
                                            </p:tav>
                                            <p:tav tm="100000">
                                              <p:val>
                                                <p:strVal val="#ppt_h"/>
                                              </p:val>
                                            </p:tav>
                                          </p:tavLst>
                                        </p:anim>
                                        <p:animEffect transition="in" filter="fade">
                                          <p:cBhvr>
                                            <p:cTn id="14" dur="500"/>
                                            <p:tgtEl>
                                              <p:spTgt spid="113"/>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wipe(up)">
                                          <p:cBhvr>
                                            <p:cTn id="18" dur="400"/>
                                            <p:tgtEl>
                                              <p:spTgt spid="58"/>
                                            </p:tgtEl>
                                          </p:cBhvr>
                                        </p:animEffect>
                                      </p:childTnLst>
                                    </p:cTn>
                                  </p:par>
                                </p:childTnLst>
                              </p:cTn>
                            </p:par>
                            <p:par>
                              <p:cTn id="19" fill="hold">
                                <p:stCondLst>
                                  <p:cond delay="2000"/>
                                </p:stCondLst>
                                <p:childTnLst>
                                  <p:par>
                                    <p:cTn id="20" presetID="2" presetClass="entr" presetSubtype="8" accel="76000"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additive="base">
                                            <p:cTn id="22" dur="500" fill="hold"/>
                                            <p:tgtEl>
                                              <p:spTgt spid="59"/>
                                            </p:tgtEl>
                                            <p:attrNameLst>
                                              <p:attrName>ppt_x</p:attrName>
                                            </p:attrNameLst>
                                          </p:cBhvr>
                                          <p:tavLst>
                                            <p:tav tm="0">
                                              <p:val>
                                                <p:strVal val="0-#ppt_w/2"/>
                                              </p:val>
                                            </p:tav>
                                            <p:tav tm="100000">
                                              <p:val>
                                                <p:strVal val="#ppt_x"/>
                                              </p:val>
                                            </p:tav>
                                          </p:tavLst>
                                        </p:anim>
                                        <p:anim calcmode="lin" valueType="num">
                                          <p:cBhvr additive="base">
                                            <p:cTn id="23" dur="500" fill="hold"/>
                                            <p:tgtEl>
                                              <p:spTgt spid="5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outVertical)">
                                          <p:cBhvr>
                                            <p:cTn id="27" dur="500"/>
                                            <p:tgtEl>
                                              <p:spTgt spid="6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wipe(left)">
                                          <p:cBhvr>
                                            <p:cTn id="35" dur="500"/>
                                            <p:tgtEl>
                                              <p:spTgt spid="114"/>
                                            </p:tgtEl>
                                          </p:cBhvr>
                                        </p:animEffect>
                                      </p:childTnLst>
                                    </p:cTn>
                                  </p:par>
                                </p:childTnLst>
                              </p:cTn>
                            </p:par>
                            <p:par>
                              <p:cTn id="36" fill="hold">
                                <p:stCondLst>
                                  <p:cond delay="4000"/>
                                </p:stCondLst>
                                <p:childTnLst>
                                  <p:par>
                                    <p:cTn id="37" presetID="2" presetClass="entr" presetSubtype="8" accel="76000"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additive="base">
                                            <p:cTn id="39" dur="500" fill="hold"/>
                                            <p:tgtEl>
                                              <p:spTgt spid="67"/>
                                            </p:tgtEl>
                                            <p:attrNameLst>
                                              <p:attrName>ppt_x</p:attrName>
                                            </p:attrNameLst>
                                          </p:cBhvr>
                                          <p:tavLst>
                                            <p:tav tm="0">
                                              <p:val>
                                                <p:strVal val="0-#ppt_w/2"/>
                                              </p:val>
                                            </p:tav>
                                            <p:tav tm="100000">
                                              <p:val>
                                                <p:strVal val="#ppt_x"/>
                                              </p:val>
                                            </p:tav>
                                          </p:tavLst>
                                        </p:anim>
                                        <p:anim calcmode="lin" valueType="num">
                                          <p:cBhvr additive="base">
                                            <p:cTn id="40" dur="500" fill="hold"/>
                                            <p:tgtEl>
                                              <p:spTgt spid="67"/>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16" presetClass="entr" presetSubtype="37"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barn(outVertical)">
                                          <p:cBhvr>
                                            <p:cTn id="44" dur="500"/>
                                            <p:tgtEl>
                                              <p:spTgt spid="70"/>
                                            </p:tgtEl>
                                          </p:cBhvr>
                                        </p:animEffect>
                                      </p:childTnLst>
                                    </p:cTn>
                                  </p:par>
                                  <p:par>
                                    <p:cTn id="45" presetID="22" presetClass="entr" presetSubtype="8"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117"/>
                                            </p:tgtEl>
                                            <p:attrNameLst>
                                              <p:attrName>style.visibility</p:attrName>
                                            </p:attrNameLst>
                                          </p:cBhvr>
                                          <p:to>
                                            <p:strVal val="visible"/>
                                          </p:to>
                                        </p:set>
                                        <p:animEffect transition="in" filter="wipe(left)">
                                          <p:cBhvr>
                                            <p:cTn id="51" dur="500"/>
                                            <p:tgtEl>
                                              <p:spTgt spid="117"/>
                                            </p:tgtEl>
                                          </p:cBhvr>
                                        </p:animEffect>
                                      </p:childTnLst>
                                    </p:cTn>
                                  </p:par>
                                </p:childTnLst>
                              </p:cTn>
                            </p:par>
                            <p:par>
                              <p:cTn id="52" fill="hold">
                                <p:stCondLst>
                                  <p:cond delay="5500"/>
                                </p:stCondLst>
                                <p:childTnLst>
                                  <p:par>
                                    <p:cTn id="53" presetID="2" presetClass="entr" presetSubtype="8" accel="76000" fill="hold" nodeType="afterEffect">
                                      <p:stCondLst>
                                        <p:cond delay="0"/>
                                      </p:stCondLst>
                                      <p:childTnLst>
                                        <p:set>
                                          <p:cBhvr>
                                            <p:cTn id="54" dur="1" fill="hold">
                                              <p:stCondLst>
                                                <p:cond delay="0"/>
                                              </p:stCondLst>
                                            </p:cTn>
                                            <p:tgtEl>
                                              <p:spTgt spid="96"/>
                                            </p:tgtEl>
                                            <p:attrNameLst>
                                              <p:attrName>style.visibility</p:attrName>
                                            </p:attrNameLst>
                                          </p:cBhvr>
                                          <p:to>
                                            <p:strVal val="visible"/>
                                          </p:to>
                                        </p:set>
                                        <p:anim calcmode="lin" valueType="num">
                                          <p:cBhvr additive="base">
                                            <p:cTn id="55" dur="500" fill="hold"/>
                                            <p:tgtEl>
                                              <p:spTgt spid="96"/>
                                            </p:tgtEl>
                                            <p:attrNameLst>
                                              <p:attrName>ppt_x</p:attrName>
                                            </p:attrNameLst>
                                          </p:cBhvr>
                                          <p:tavLst>
                                            <p:tav tm="0">
                                              <p:val>
                                                <p:strVal val="0-#ppt_w/2"/>
                                              </p:val>
                                            </p:tav>
                                            <p:tav tm="100000">
                                              <p:val>
                                                <p:strVal val="#ppt_x"/>
                                              </p:val>
                                            </p:tav>
                                          </p:tavLst>
                                        </p:anim>
                                        <p:anim calcmode="lin" valueType="num">
                                          <p:cBhvr additive="base">
                                            <p:cTn id="56" dur="500" fill="hold"/>
                                            <p:tgtEl>
                                              <p:spTgt spid="9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16" presetClass="entr" presetSubtype="37" fill="hold" grpId="0" nodeType="after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barn(outVertical)">
                                          <p:cBhvr>
                                            <p:cTn id="60" dur="500"/>
                                            <p:tgtEl>
                                              <p:spTgt spid="99"/>
                                            </p:tgtEl>
                                          </p:cBhvr>
                                        </p:animEffect>
                                      </p:childTnLst>
                                    </p:cTn>
                                  </p:par>
                                  <p:par>
                                    <p:cTn id="61" presetID="22" presetClass="entr" presetSubtype="8" fill="hold" nodeType="with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left)">
                                          <p:cBhvr>
                                            <p:cTn id="63" dur="500"/>
                                            <p:tgtEl>
                                              <p:spTgt spid="92"/>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120"/>
                                            </p:tgtEl>
                                            <p:attrNameLst>
                                              <p:attrName>style.visibility</p:attrName>
                                            </p:attrNameLst>
                                          </p:cBhvr>
                                          <p:to>
                                            <p:strVal val="visible"/>
                                          </p:to>
                                        </p:set>
                                        <p:animEffect transition="in" filter="wipe(left)">
                                          <p:cBhvr>
                                            <p:cTn id="67" dur="500"/>
                                            <p:tgtEl>
                                              <p:spTgt spid="120"/>
                                            </p:tgtEl>
                                          </p:cBhvr>
                                        </p:animEffect>
                                      </p:childTnLst>
                                    </p:cTn>
                                  </p:par>
                                </p:childTnLst>
                              </p:cTn>
                            </p:par>
                            <p:par>
                              <p:cTn id="68" fill="hold">
                                <p:stCondLst>
                                  <p:cond delay="7000"/>
                                </p:stCondLst>
                                <p:childTnLst>
                                  <p:par>
                                    <p:cTn id="69" presetID="2" presetClass="entr" presetSubtype="8" accel="76000" fill="hold" nodeType="afterEffect">
                                      <p:stCondLst>
                                        <p:cond delay="0"/>
                                      </p:stCondLst>
                                      <p:childTnLst>
                                        <p:set>
                                          <p:cBhvr>
                                            <p:cTn id="70" dur="1" fill="hold">
                                              <p:stCondLst>
                                                <p:cond delay="0"/>
                                              </p:stCondLst>
                                            </p:cTn>
                                            <p:tgtEl>
                                              <p:spTgt spid="109"/>
                                            </p:tgtEl>
                                            <p:attrNameLst>
                                              <p:attrName>style.visibility</p:attrName>
                                            </p:attrNameLst>
                                          </p:cBhvr>
                                          <p:to>
                                            <p:strVal val="visible"/>
                                          </p:to>
                                        </p:set>
                                        <p:anim calcmode="lin" valueType="num">
                                          <p:cBhvr additive="base">
                                            <p:cTn id="71" dur="500" fill="hold"/>
                                            <p:tgtEl>
                                              <p:spTgt spid="109"/>
                                            </p:tgtEl>
                                            <p:attrNameLst>
                                              <p:attrName>ppt_x</p:attrName>
                                            </p:attrNameLst>
                                          </p:cBhvr>
                                          <p:tavLst>
                                            <p:tav tm="0">
                                              <p:val>
                                                <p:strVal val="0-#ppt_w/2"/>
                                              </p:val>
                                            </p:tav>
                                            <p:tav tm="100000">
                                              <p:val>
                                                <p:strVal val="#ppt_x"/>
                                              </p:val>
                                            </p:tav>
                                          </p:tavLst>
                                        </p:anim>
                                        <p:anim calcmode="lin" valueType="num">
                                          <p:cBhvr additive="base">
                                            <p:cTn id="72" dur="500" fill="hold"/>
                                            <p:tgtEl>
                                              <p:spTgt spid="109"/>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16" presetClass="entr" presetSubtype="37" fill="hold" grpId="0" nodeType="afterEffect">
                                      <p:stCondLst>
                                        <p:cond delay="0"/>
                                      </p:stCondLst>
                                      <p:childTnLst>
                                        <p:set>
                                          <p:cBhvr>
                                            <p:cTn id="75" dur="1" fill="hold">
                                              <p:stCondLst>
                                                <p:cond delay="0"/>
                                              </p:stCondLst>
                                            </p:cTn>
                                            <p:tgtEl>
                                              <p:spTgt spid="112"/>
                                            </p:tgtEl>
                                            <p:attrNameLst>
                                              <p:attrName>style.visibility</p:attrName>
                                            </p:attrNameLst>
                                          </p:cBhvr>
                                          <p:to>
                                            <p:strVal val="visible"/>
                                          </p:to>
                                        </p:set>
                                        <p:animEffect transition="in" filter="barn(outVertical)">
                                          <p:cBhvr>
                                            <p:cTn id="76" dur="500"/>
                                            <p:tgtEl>
                                              <p:spTgt spid="112"/>
                                            </p:tgtEl>
                                          </p:cBhvr>
                                        </p:animEffect>
                                      </p:childTnLst>
                                    </p:cTn>
                                  </p:par>
                                  <p:par>
                                    <p:cTn id="77" presetID="22" presetClass="entr" presetSubtype="8" fill="hold" nodeType="withEffect">
                                      <p:stCondLst>
                                        <p:cond delay="0"/>
                                      </p:stCondLst>
                                      <p:childTnLst>
                                        <p:set>
                                          <p:cBhvr>
                                            <p:cTn id="78" dur="1" fill="hold">
                                              <p:stCondLst>
                                                <p:cond delay="0"/>
                                              </p:stCondLst>
                                            </p:cTn>
                                            <p:tgtEl>
                                              <p:spTgt spid="100"/>
                                            </p:tgtEl>
                                            <p:attrNameLst>
                                              <p:attrName>style.visibility</p:attrName>
                                            </p:attrNameLst>
                                          </p:cBhvr>
                                          <p:to>
                                            <p:strVal val="visible"/>
                                          </p:to>
                                        </p:set>
                                        <p:animEffect transition="in" filter="wipe(left)">
                                          <p:cBhvr>
                                            <p:cTn id="79" dur="500"/>
                                            <p:tgtEl>
                                              <p:spTgt spid="100"/>
                                            </p:tgtEl>
                                          </p:cBhvr>
                                        </p:animEffect>
                                      </p:childTnLst>
                                    </p:cTn>
                                  </p:par>
                                </p:childTnLst>
                              </p:cTn>
                            </p:par>
                            <p:par>
                              <p:cTn id="80" fill="hold">
                                <p:stCondLst>
                                  <p:cond delay="8000"/>
                                </p:stCondLst>
                                <p:childTnLst>
                                  <p:par>
                                    <p:cTn id="81" presetID="22" presetClass="entr" presetSubtype="8" fill="hold" nodeType="afterEffect">
                                      <p:stCondLst>
                                        <p:cond delay="0"/>
                                      </p:stCondLst>
                                      <p:childTnLst>
                                        <p:set>
                                          <p:cBhvr>
                                            <p:cTn id="82" dur="1" fill="hold">
                                              <p:stCondLst>
                                                <p:cond delay="0"/>
                                              </p:stCondLst>
                                            </p:cTn>
                                            <p:tgtEl>
                                              <p:spTgt spid="123"/>
                                            </p:tgtEl>
                                            <p:attrNameLst>
                                              <p:attrName>style.visibility</p:attrName>
                                            </p:attrNameLst>
                                          </p:cBhvr>
                                          <p:to>
                                            <p:strVal val="visible"/>
                                          </p:to>
                                        </p:set>
                                        <p:animEffect transition="in" filter="wipe(left)">
                                          <p:cBhvr>
                                            <p:cTn id="83" dur="500"/>
                                            <p:tgtEl>
                                              <p:spTgt spid="123"/>
                                            </p:tgtEl>
                                          </p:cBhvr>
                                        </p:animEffect>
                                      </p:childTnLst>
                                    </p:cTn>
                                  </p:par>
                                </p:childTnLst>
                              </p:cTn>
                            </p:par>
                            <p:par>
                              <p:cTn id="84" fill="hold">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127"/>
                                            </p:tgtEl>
                                            <p:attrNameLst>
                                              <p:attrName>style.visibility</p:attrName>
                                            </p:attrNameLst>
                                          </p:cBhvr>
                                          <p:to>
                                            <p:strVal val="visible"/>
                                          </p:to>
                                        </p:set>
                                        <p:animEffect transition="in" filter="fade">
                                          <p:cBhvr>
                                            <p:cTn id="8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5" grpId="0" animBg="1"/>
          <p:bldP spid="66" grpId="0"/>
          <p:bldP spid="70" grpId="0"/>
          <p:bldP spid="99" grpId="0"/>
          <p:bldP spid="112" grpId="0"/>
          <p:bldP spid="113" grpId="0"/>
          <p:bldP spid="12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五角星 33"/>
          <p:cNvSpPr/>
          <p:nvPr/>
        </p:nvSpPr>
        <p:spPr>
          <a:xfrm>
            <a:off x="2735442" y="2317676"/>
            <a:ext cx="2887133" cy="2887133"/>
          </a:xfrm>
          <a:prstGeom prst="star5">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latin typeface="微软雅黑" panose="020B0503020204020204" pitchFamily="34" charset="-122"/>
              <a:ea typeface="微软雅黑" panose="020B0503020204020204" pitchFamily="34" charset="-122"/>
            </a:endParaRPr>
          </a:p>
        </p:txBody>
      </p:sp>
      <p:grpSp>
        <p:nvGrpSpPr>
          <p:cNvPr id="35" name="组合 34"/>
          <p:cNvGrpSpPr/>
          <p:nvPr/>
        </p:nvGrpSpPr>
        <p:grpSpPr>
          <a:xfrm>
            <a:off x="3366539" y="3138943"/>
            <a:ext cx="1624939" cy="1624939"/>
            <a:chOff x="3962648" y="2819400"/>
            <a:chExt cx="1218704" cy="1218704"/>
          </a:xfrm>
        </p:grpSpPr>
        <p:grpSp>
          <p:nvGrpSpPr>
            <p:cNvPr id="36" name="组合 35"/>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sp>
          <p:nvSpPr>
            <p:cNvPr id="37" name="TextBox 36"/>
            <p:cNvSpPr txBox="1"/>
            <p:nvPr/>
          </p:nvSpPr>
          <p:spPr>
            <a:xfrm>
              <a:off x="4149608" y="3116368"/>
              <a:ext cx="830998" cy="623248"/>
            </a:xfrm>
            <a:prstGeom prst="rect">
              <a:avLst/>
            </a:prstGeom>
            <a:noFill/>
          </p:spPr>
          <p:txBody>
            <a:bodyPr wrap="non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职业</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价值观</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0" name="椭圆 39"/>
          <p:cNvSpPr/>
          <p:nvPr/>
        </p:nvSpPr>
        <p:spPr>
          <a:xfrm>
            <a:off x="2065113" y="2958325"/>
            <a:ext cx="946852" cy="94685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1" name="椭圆 40"/>
          <p:cNvSpPr/>
          <p:nvPr/>
        </p:nvSpPr>
        <p:spPr>
          <a:xfrm>
            <a:off x="3705583" y="1629058"/>
            <a:ext cx="946852" cy="94685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42" name="椭圆 41"/>
          <p:cNvSpPr/>
          <p:nvPr/>
        </p:nvSpPr>
        <p:spPr>
          <a:xfrm>
            <a:off x="5365049" y="2958325"/>
            <a:ext cx="946852" cy="94685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3" name="椭圆 42"/>
          <p:cNvSpPr/>
          <p:nvPr/>
        </p:nvSpPr>
        <p:spPr>
          <a:xfrm>
            <a:off x="4709590" y="4882415"/>
            <a:ext cx="946852" cy="94685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4" name="椭圆 43"/>
          <p:cNvSpPr/>
          <p:nvPr/>
        </p:nvSpPr>
        <p:spPr>
          <a:xfrm>
            <a:off x="2718447" y="4865482"/>
            <a:ext cx="946852" cy="94685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5" name="TextBox 44"/>
          <p:cNvSpPr txBox="1"/>
          <p:nvPr/>
        </p:nvSpPr>
        <p:spPr>
          <a:xfrm>
            <a:off x="2367677" y="1868822"/>
            <a:ext cx="1220841" cy="415494"/>
          </a:xfrm>
          <a:prstGeom prst="rect">
            <a:avLst/>
          </a:prstGeom>
          <a:noFill/>
        </p:spPr>
        <p:txBody>
          <a:bodyPr wrap="none" lIns="121917" tIns="60958" rIns="121917" bIns="60958" rtlCol="0">
            <a:spAutoFit/>
          </a:bodyPr>
          <a:lstStyle/>
          <a:p>
            <a:pPr algn="ct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才能取向</a:t>
            </a:r>
          </a:p>
        </p:txBody>
      </p:sp>
      <p:sp>
        <p:nvSpPr>
          <p:cNvPr id="46" name="TextBox 45"/>
          <p:cNvSpPr txBox="1"/>
          <p:nvPr/>
        </p:nvSpPr>
        <p:spPr>
          <a:xfrm>
            <a:off x="6459835" y="3224163"/>
            <a:ext cx="1220841" cy="415494"/>
          </a:xfrm>
          <a:prstGeom prst="rect">
            <a:avLst/>
          </a:prstGeom>
          <a:noFill/>
        </p:spPr>
        <p:txBody>
          <a:bodyPr wrap="none" lIns="121917" tIns="60958" rIns="121917" bIns="60958" rtlCol="0">
            <a:spAutoFit/>
          </a:bodyPr>
          <a:lstStyle/>
          <a:p>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自愿取向</a:t>
            </a:r>
          </a:p>
        </p:txBody>
      </p:sp>
      <p:sp>
        <p:nvSpPr>
          <p:cNvPr id="47" name="TextBox 46"/>
          <p:cNvSpPr txBox="1"/>
          <p:nvPr/>
        </p:nvSpPr>
        <p:spPr>
          <a:xfrm>
            <a:off x="5784291" y="5226877"/>
            <a:ext cx="1220841" cy="415494"/>
          </a:xfrm>
          <a:prstGeom prst="rect">
            <a:avLst/>
          </a:prstGeom>
          <a:noFill/>
        </p:spPr>
        <p:txBody>
          <a:bodyPr wrap="none" lIns="121917" tIns="60958" rIns="121917" bIns="60958" rtlCol="0">
            <a:spAutoFit/>
          </a:bodyPr>
          <a:lstStyle/>
          <a:p>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支配取向</a:t>
            </a:r>
          </a:p>
        </p:txBody>
      </p:sp>
      <p:sp>
        <p:nvSpPr>
          <p:cNvPr id="48" name="TextBox 47"/>
          <p:cNvSpPr txBox="1"/>
          <p:nvPr/>
        </p:nvSpPr>
        <p:spPr>
          <a:xfrm>
            <a:off x="657252" y="3268801"/>
            <a:ext cx="1220841" cy="415494"/>
          </a:xfrm>
          <a:prstGeom prst="rect">
            <a:avLst/>
          </a:prstGeom>
          <a:noFill/>
        </p:spPr>
        <p:txBody>
          <a:bodyPr wrap="none" lIns="121917" tIns="60958" rIns="121917" bIns="60958" rtlCol="0">
            <a:spAutoFit/>
          </a:bodyPr>
          <a:lstStyle/>
          <a:p>
            <a:pPr algn="ct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现实取向</a:t>
            </a:r>
          </a:p>
        </p:txBody>
      </p:sp>
      <p:sp>
        <p:nvSpPr>
          <p:cNvPr id="49" name="TextBox 48"/>
          <p:cNvSpPr txBox="1"/>
          <p:nvPr/>
        </p:nvSpPr>
        <p:spPr>
          <a:xfrm>
            <a:off x="1337957" y="5160420"/>
            <a:ext cx="1220841" cy="415494"/>
          </a:xfrm>
          <a:prstGeom prst="rect">
            <a:avLst/>
          </a:prstGeom>
          <a:noFill/>
        </p:spPr>
        <p:txBody>
          <a:bodyPr wrap="none" lIns="121917" tIns="60958" rIns="121917" bIns="60958" rtlCol="0">
            <a:spAutoFit/>
          </a:bodyPr>
          <a:lstStyle/>
          <a:p>
            <a:pPr algn="ct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经营取向</a:t>
            </a:r>
          </a:p>
        </p:txBody>
      </p:sp>
      <p:grpSp>
        <p:nvGrpSpPr>
          <p:cNvPr id="50" name="组合 49"/>
          <p:cNvGrpSpPr/>
          <p:nvPr/>
        </p:nvGrpSpPr>
        <p:grpSpPr>
          <a:xfrm>
            <a:off x="8215589" y="1700157"/>
            <a:ext cx="2769600" cy="576715"/>
            <a:chOff x="814328" y="3219334"/>
            <a:chExt cx="2077200" cy="432536"/>
          </a:xfrm>
        </p:grpSpPr>
        <p:grpSp>
          <p:nvGrpSpPr>
            <p:cNvPr id="51" name="组合 50"/>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53" name="圆角矩形 52"/>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4" name="圆角矩形 53"/>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52" name="TextBox 51"/>
            <p:cNvSpPr txBox="1"/>
            <p:nvPr/>
          </p:nvSpPr>
          <p:spPr>
            <a:xfrm>
              <a:off x="831250" y="3310020"/>
              <a:ext cx="1999302" cy="27699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400" dirty="0">
                  <a:solidFill>
                    <a:schemeClr val="tx1"/>
                  </a:solidFill>
                </a:rPr>
                <a:t>点击输入标题文本</a:t>
              </a:r>
            </a:p>
          </p:txBody>
        </p:sp>
      </p:grpSp>
      <p:sp>
        <p:nvSpPr>
          <p:cNvPr id="55" name="TextBox 54"/>
          <p:cNvSpPr txBox="1"/>
          <p:nvPr/>
        </p:nvSpPr>
        <p:spPr>
          <a:xfrm>
            <a:off x="7920203" y="2672732"/>
            <a:ext cx="3360375" cy="1023353"/>
          </a:xfrm>
          <a:prstGeom prst="rect">
            <a:avLst/>
          </a:prstGeom>
          <a:noFill/>
        </p:spPr>
        <p:txBody>
          <a:bodyPr wrap="square" lIns="121917" tIns="60958" rIns="121917" bIns="60958" rtlCol="0">
            <a:spAutoFit/>
          </a:bodyPr>
          <a:lstStyle/>
          <a:p>
            <a:pPr>
              <a:lnSpc>
                <a:spcPct val="130000"/>
              </a:lnSpc>
              <a:defRPr/>
            </a:pP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rPr>
              <a:t>01</a:t>
            </a: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7920203" y="3769797"/>
            <a:ext cx="3360375" cy="1023353"/>
          </a:xfrm>
          <a:prstGeom prst="rect">
            <a:avLst/>
          </a:prstGeom>
          <a:noFill/>
        </p:spPr>
        <p:txBody>
          <a:bodyPr wrap="square" lIns="121917" tIns="60958" rIns="121917" bIns="60958" rtlCol="0">
            <a:spAutoFit/>
          </a:bodyPr>
          <a:lstStyle/>
          <a:p>
            <a:pPr>
              <a:lnSpc>
                <a:spcPct val="130000"/>
              </a:lnSpc>
              <a:defRPr/>
            </a:pP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rPr>
              <a:t>02</a:t>
            </a: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7920203" y="4921925"/>
            <a:ext cx="3360375" cy="1023353"/>
          </a:xfrm>
          <a:prstGeom prst="rect">
            <a:avLst/>
          </a:prstGeom>
          <a:noFill/>
        </p:spPr>
        <p:txBody>
          <a:bodyPr wrap="square" lIns="121917" tIns="60958" rIns="121917" bIns="60958" rtlCol="0">
            <a:spAutoFit/>
          </a:bodyPr>
          <a:lstStyle/>
          <a:p>
            <a:pPr>
              <a:lnSpc>
                <a:spcPct val="130000"/>
              </a:lnSpc>
              <a:defRPr/>
            </a:pP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rPr>
              <a:t>03</a:t>
            </a: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3732614" y="1935065"/>
            <a:ext cx="895145" cy="328295"/>
          </a:xfrm>
          <a:prstGeom prst="rect">
            <a:avLst/>
          </a:prstGeom>
          <a:noFill/>
        </p:spPr>
        <p:txBody>
          <a:bodyPr wrap="square" lIns="0" tIns="0" rIns="0" bIns="0" rtlCol="0">
            <a:spAutoFit/>
          </a:bodyPr>
          <a:lstStyle/>
          <a:p>
            <a:pPr algn="ctr"/>
            <a:r>
              <a:rPr lang="en-US" altLang="zh-CN" sz="2100" b="1" dirty="0">
                <a:solidFill>
                  <a:schemeClr val="bg1"/>
                </a:solidFill>
                <a:latin typeface="微软雅黑" panose="020B0503020204020204" pitchFamily="34" charset="-122"/>
                <a:ea typeface="微软雅黑" panose="020B0503020204020204" pitchFamily="34" charset="-122"/>
              </a:rPr>
              <a:t>7</a:t>
            </a:r>
            <a:r>
              <a:rPr lang="zh-CN" altLang="en-US" sz="2100" b="1" dirty="0">
                <a:solidFill>
                  <a:schemeClr val="bg1"/>
                </a:solidFill>
                <a:latin typeface="微软雅黑" panose="020B0503020204020204" pitchFamily="34" charset="-122"/>
                <a:ea typeface="微软雅黑" panose="020B0503020204020204" pitchFamily="34" charset="-122"/>
              </a:rPr>
              <a:t>分</a:t>
            </a:r>
          </a:p>
        </p:txBody>
      </p:sp>
      <p:sp>
        <p:nvSpPr>
          <p:cNvPr id="59" name="TextBox 58"/>
          <p:cNvSpPr txBox="1"/>
          <p:nvPr/>
        </p:nvSpPr>
        <p:spPr>
          <a:xfrm>
            <a:off x="2082950" y="3271172"/>
            <a:ext cx="895145" cy="328295"/>
          </a:xfrm>
          <a:prstGeom prst="rect">
            <a:avLst/>
          </a:prstGeom>
          <a:noFill/>
        </p:spPr>
        <p:txBody>
          <a:bodyPr wrap="square" lIns="0" tIns="0" rIns="0" bIns="0" rtlCol="0">
            <a:spAutoFit/>
          </a:bodyPr>
          <a:lstStyle/>
          <a:p>
            <a:pPr algn="ctr"/>
            <a:r>
              <a:rPr lang="en-US" altLang="zh-CN" sz="2100" b="1" dirty="0">
                <a:solidFill>
                  <a:schemeClr val="bg1"/>
                </a:solidFill>
                <a:latin typeface="微软雅黑" panose="020B0503020204020204" pitchFamily="34" charset="-122"/>
                <a:ea typeface="微软雅黑" panose="020B0503020204020204" pitchFamily="34" charset="-122"/>
              </a:rPr>
              <a:t>6</a:t>
            </a:r>
            <a:r>
              <a:rPr lang="zh-CN" altLang="en-US" sz="2100" b="1" dirty="0">
                <a:solidFill>
                  <a:schemeClr val="bg1"/>
                </a:solidFill>
                <a:latin typeface="微软雅黑" panose="020B0503020204020204" pitchFamily="34" charset="-122"/>
                <a:ea typeface="微软雅黑" panose="020B0503020204020204" pitchFamily="34" charset="-122"/>
              </a:rPr>
              <a:t>分</a:t>
            </a:r>
          </a:p>
        </p:txBody>
      </p:sp>
      <p:sp>
        <p:nvSpPr>
          <p:cNvPr id="60" name="TextBox 59"/>
          <p:cNvSpPr txBox="1"/>
          <p:nvPr/>
        </p:nvSpPr>
        <p:spPr>
          <a:xfrm>
            <a:off x="5390901" y="3271172"/>
            <a:ext cx="895145" cy="328295"/>
          </a:xfrm>
          <a:prstGeom prst="rect">
            <a:avLst/>
          </a:prstGeom>
          <a:noFill/>
        </p:spPr>
        <p:txBody>
          <a:bodyPr wrap="square" lIns="0" tIns="0" rIns="0" bIns="0" rtlCol="0">
            <a:spAutoFit/>
          </a:bodyPr>
          <a:lstStyle/>
          <a:p>
            <a:pPr algn="ctr"/>
            <a:r>
              <a:rPr lang="en-US" altLang="zh-CN" sz="2100" b="1" dirty="0">
                <a:solidFill>
                  <a:schemeClr val="bg1"/>
                </a:solidFill>
                <a:latin typeface="微软雅黑" panose="020B0503020204020204" pitchFamily="34" charset="-122"/>
                <a:ea typeface="微软雅黑" panose="020B0503020204020204" pitchFamily="34" charset="-122"/>
              </a:rPr>
              <a:t>5</a:t>
            </a:r>
            <a:r>
              <a:rPr lang="zh-CN" altLang="en-US" sz="2100" b="1" dirty="0">
                <a:solidFill>
                  <a:schemeClr val="bg1"/>
                </a:solidFill>
                <a:latin typeface="微软雅黑" panose="020B0503020204020204" pitchFamily="34" charset="-122"/>
                <a:ea typeface="微软雅黑" panose="020B0503020204020204" pitchFamily="34" charset="-122"/>
              </a:rPr>
              <a:t>分</a:t>
            </a:r>
          </a:p>
        </p:txBody>
      </p:sp>
      <p:sp>
        <p:nvSpPr>
          <p:cNvPr id="61" name="TextBox 60"/>
          <p:cNvSpPr txBox="1"/>
          <p:nvPr/>
        </p:nvSpPr>
        <p:spPr>
          <a:xfrm>
            <a:off x="2744300" y="5191693"/>
            <a:ext cx="895145" cy="328295"/>
          </a:xfrm>
          <a:prstGeom prst="rect">
            <a:avLst/>
          </a:prstGeom>
          <a:noFill/>
        </p:spPr>
        <p:txBody>
          <a:bodyPr wrap="square" lIns="0" tIns="0" rIns="0" bIns="0" rtlCol="0">
            <a:spAutoFit/>
          </a:bodyPr>
          <a:lstStyle/>
          <a:p>
            <a:pPr algn="ctr"/>
            <a:r>
              <a:rPr lang="en-US" altLang="zh-CN" sz="2100" b="1" dirty="0">
                <a:solidFill>
                  <a:schemeClr val="bg1"/>
                </a:solidFill>
                <a:latin typeface="微软雅黑" panose="020B0503020204020204" pitchFamily="34" charset="-122"/>
                <a:ea typeface="微软雅黑" panose="020B0503020204020204" pitchFamily="34" charset="-122"/>
              </a:rPr>
              <a:t>9</a:t>
            </a:r>
            <a:r>
              <a:rPr lang="zh-CN" altLang="en-US" sz="2100" b="1" dirty="0">
                <a:solidFill>
                  <a:schemeClr val="bg1"/>
                </a:solidFill>
                <a:latin typeface="微软雅黑" panose="020B0503020204020204" pitchFamily="34" charset="-122"/>
                <a:ea typeface="微软雅黑" panose="020B0503020204020204" pitchFamily="34" charset="-122"/>
              </a:rPr>
              <a:t>分</a:t>
            </a:r>
          </a:p>
        </p:txBody>
      </p:sp>
      <p:sp>
        <p:nvSpPr>
          <p:cNvPr id="62" name="TextBox 61"/>
          <p:cNvSpPr txBox="1"/>
          <p:nvPr/>
        </p:nvSpPr>
        <p:spPr>
          <a:xfrm>
            <a:off x="4727430" y="5201455"/>
            <a:ext cx="895145" cy="328295"/>
          </a:xfrm>
          <a:prstGeom prst="rect">
            <a:avLst/>
          </a:prstGeom>
          <a:noFill/>
        </p:spPr>
        <p:txBody>
          <a:bodyPr wrap="square" lIns="0" tIns="0" rIns="0" bIns="0" rtlCol="0">
            <a:spAutoFit/>
          </a:bodyPr>
          <a:lstStyle/>
          <a:p>
            <a:pPr algn="ctr"/>
            <a:r>
              <a:rPr lang="en-US" altLang="zh-CN" sz="2100" b="1" dirty="0">
                <a:solidFill>
                  <a:schemeClr val="bg1"/>
                </a:solidFill>
                <a:latin typeface="微软雅黑" panose="020B0503020204020204" pitchFamily="34" charset="-122"/>
                <a:ea typeface="微软雅黑" panose="020B0503020204020204" pitchFamily="34" charset="-122"/>
              </a:rPr>
              <a:t>4</a:t>
            </a:r>
            <a:r>
              <a:rPr lang="zh-CN" altLang="en-US" sz="2100" b="1" dirty="0">
                <a:solidFill>
                  <a:schemeClr val="bg1"/>
                </a:solidFill>
                <a:latin typeface="微软雅黑" panose="020B0503020204020204" pitchFamily="34" charset="-122"/>
                <a:ea typeface="微软雅黑" panose="020B0503020204020204" pitchFamily="34" charset="-122"/>
              </a:rPr>
              <a:t>分</a:t>
            </a:r>
          </a:p>
        </p:txBody>
      </p:sp>
      <p:sp>
        <p:nvSpPr>
          <p:cNvPr id="63" name="TextBox 62"/>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64" name="TextBox 63"/>
          <p:cNvSpPr txBox="1"/>
          <p:nvPr/>
        </p:nvSpPr>
        <p:spPr>
          <a:xfrm>
            <a:off x="4751233" y="549474"/>
            <a:ext cx="2687949" cy="553998"/>
          </a:xfrm>
          <a:prstGeom prst="rect">
            <a:avLst/>
          </a:prstGeom>
          <a:noFill/>
        </p:spPr>
        <p:txBody>
          <a:bodyPr wrap="square" lIns="0" tIns="0" rIns="0" bIns="0" rtlCol="0">
            <a:spAutoFit/>
          </a:bodyPr>
          <a:lstStyle/>
          <a:p>
            <a:pPr algn="ctr"/>
            <a:r>
              <a:rPr lang="zh-CN" altLang="en-US" sz="3600" b="1" dirty="0">
                <a:latin typeface="微软雅黑" panose="020B0503020204020204" pitchFamily="34" charset="-122"/>
                <a:ea typeface="微软雅黑" panose="020B0503020204020204" pitchFamily="34" charset="-122"/>
              </a:rPr>
              <a:t>职业价值观</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p14:switch dir="r"/>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14:presetBounceEnd="46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46000">
                                          <p:cBhvr additive="base">
                                            <p:cTn id="7" dur="1500" fill="hold"/>
                                            <p:tgtEl>
                                              <p:spTgt spid="35"/>
                                            </p:tgtEl>
                                            <p:attrNameLst>
                                              <p:attrName>ppt_x</p:attrName>
                                            </p:attrNameLst>
                                          </p:cBhvr>
                                          <p:tavLst>
                                            <p:tav tm="0">
                                              <p:val>
                                                <p:strVal val="#ppt_x"/>
                                              </p:val>
                                            </p:tav>
                                            <p:tav tm="100000">
                                              <p:val>
                                                <p:strVal val="#ppt_x"/>
                                              </p:val>
                                            </p:tav>
                                          </p:tavLst>
                                        </p:anim>
                                        <p:anim calcmode="lin" valueType="num" p14:bounceEnd="46000">
                                          <p:cBhvr additive="base">
                                            <p:cTn id="8" dur="1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additive="base">
                                            <p:cTn id="60" dur="500"/>
                                            <p:tgtEl>
                                              <p:spTgt spid="45"/>
                                            </p:tgtEl>
                                            <p:attrNameLst>
                                              <p:attrName>ppt_x</p:attrName>
                                            </p:attrNameLst>
                                          </p:cBhvr>
                                          <p:tavLst>
                                            <p:tav tm="0">
                                              <p:val>
                                                <p:strVal val="#ppt_x+#ppt_w*1.125000"/>
                                              </p:val>
                                            </p:tav>
                                            <p:tav tm="100000">
                                              <p:val>
                                                <p:strVal val="#ppt_x"/>
                                              </p:val>
                                            </p:tav>
                                          </p:tavLst>
                                        </p:anim>
                                        <p:animEffect transition="in" filter="wipe(left)">
                                          <p:cBhvr>
                                            <p:cTn id="61" dur="500"/>
                                            <p:tgtEl>
                                              <p:spTgt spid="4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p:tgtEl>
                                              <p:spTgt spid="48"/>
                                            </p:tgtEl>
                                            <p:attrNameLst>
                                              <p:attrName>ppt_x</p:attrName>
                                            </p:attrNameLst>
                                          </p:cBhvr>
                                          <p:tavLst>
                                            <p:tav tm="0">
                                              <p:val>
                                                <p:strVal val="#ppt_x+#ppt_w*1.125000"/>
                                              </p:val>
                                            </p:tav>
                                            <p:tav tm="100000">
                                              <p:val>
                                                <p:strVal val="#ppt_x"/>
                                              </p:val>
                                            </p:tav>
                                          </p:tavLst>
                                        </p:anim>
                                        <p:animEffect transition="in" filter="wipe(left)">
                                          <p:cBhvr>
                                            <p:cTn id="65" dur="500"/>
                                            <p:tgtEl>
                                              <p:spTgt spid="4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p:tgtEl>
                                              <p:spTgt spid="49"/>
                                            </p:tgtEl>
                                            <p:attrNameLst>
                                              <p:attrName>ppt_x</p:attrName>
                                            </p:attrNameLst>
                                          </p:cBhvr>
                                          <p:tavLst>
                                            <p:tav tm="0">
                                              <p:val>
                                                <p:strVal val="#ppt_x+#ppt_w*1.125000"/>
                                              </p:val>
                                            </p:tav>
                                            <p:tav tm="100000">
                                              <p:val>
                                                <p:strVal val="#ppt_x"/>
                                              </p:val>
                                            </p:tav>
                                          </p:tavLst>
                                        </p:anim>
                                        <p:animEffect transition="in" filter="wipe(left)">
                                          <p:cBhvr>
                                            <p:cTn id="69" dur="500"/>
                                            <p:tgtEl>
                                              <p:spTgt spid="4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p:tgtEl>
                                              <p:spTgt spid="46"/>
                                            </p:tgtEl>
                                            <p:attrNameLst>
                                              <p:attrName>ppt_x</p:attrName>
                                            </p:attrNameLst>
                                          </p:cBhvr>
                                          <p:tavLst>
                                            <p:tav tm="0">
                                              <p:val>
                                                <p:strVal val="#ppt_x-#ppt_w*1.125000"/>
                                              </p:val>
                                            </p:tav>
                                            <p:tav tm="100000">
                                              <p:val>
                                                <p:strVal val="#ppt_x"/>
                                              </p:val>
                                            </p:tav>
                                          </p:tavLst>
                                        </p:anim>
                                        <p:animEffect transition="in" filter="wipe(right)">
                                          <p:cBhvr>
                                            <p:cTn id="73" dur="500"/>
                                            <p:tgtEl>
                                              <p:spTgt spid="4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500"/>
                                            <p:tgtEl>
                                              <p:spTgt spid="47"/>
                                            </p:tgtEl>
                                            <p:attrNameLst>
                                              <p:attrName>ppt_x</p:attrName>
                                            </p:attrNameLst>
                                          </p:cBhvr>
                                          <p:tavLst>
                                            <p:tav tm="0">
                                              <p:val>
                                                <p:strVal val="#ppt_x-#ppt_w*1.125000"/>
                                              </p:val>
                                            </p:tav>
                                            <p:tav tm="100000">
                                              <p:val>
                                                <p:strVal val="#ppt_x"/>
                                              </p:val>
                                            </p:tav>
                                          </p:tavLst>
                                        </p:anim>
                                        <p:animEffect transition="in" filter="wipe(right)">
                                          <p:cBhvr>
                                            <p:cTn id="77" dur="500"/>
                                            <p:tgtEl>
                                              <p:spTgt spid="47"/>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anim calcmode="lin" valueType="num">
                                          <p:cBhvr>
                                            <p:cTn id="82" dur="500" fill="hold"/>
                                            <p:tgtEl>
                                              <p:spTgt spid="50"/>
                                            </p:tgtEl>
                                            <p:attrNameLst>
                                              <p:attrName>ppt_x</p:attrName>
                                            </p:attrNameLst>
                                          </p:cBhvr>
                                          <p:tavLst>
                                            <p:tav tm="0">
                                              <p:val>
                                                <p:strVal val="#ppt_x"/>
                                              </p:val>
                                            </p:tav>
                                            <p:tav tm="100000">
                                              <p:val>
                                                <p:strVal val="#ppt_x"/>
                                              </p:val>
                                            </p:tav>
                                          </p:tavLst>
                                        </p:anim>
                                        <p:anim calcmode="lin" valueType="num">
                                          <p:cBhvr>
                                            <p:cTn id="83" dur="500" fill="hold"/>
                                            <p:tgtEl>
                                              <p:spTgt spid="50"/>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wipe(up)">
                                          <p:cBhvr>
                                            <p:cTn id="87" dur="500"/>
                                            <p:tgtEl>
                                              <p:spTgt spid="5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56"/>
                                            </p:tgtEl>
                                            <p:attrNameLst>
                                              <p:attrName>style.visibility</p:attrName>
                                            </p:attrNameLst>
                                          </p:cBhvr>
                                          <p:to>
                                            <p:strVal val="visible"/>
                                          </p:to>
                                        </p:set>
                                        <p:animEffect transition="in" filter="wipe(up)">
                                          <p:cBhvr>
                                            <p:cTn id="90" dur="500"/>
                                            <p:tgtEl>
                                              <p:spTgt spid="5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57"/>
                                            </p:tgtEl>
                                            <p:attrNameLst>
                                              <p:attrName>style.visibility</p:attrName>
                                            </p:attrNameLst>
                                          </p:cBhvr>
                                          <p:to>
                                            <p:strVal val="visible"/>
                                          </p:to>
                                        </p:set>
                                        <p:animEffect transition="in" filter="wipe(up)">
                                          <p:cBhvr>
                                            <p:cTn id="93" dur="500"/>
                                            <p:tgtEl>
                                              <p:spTgt spid="57"/>
                                            </p:tgtEl>
                                          </p:cBhvr>
                                        </p:animEffect>
                                      </p:childTnLst>
                                    </p:cTn>
                                  </p:par>
                                </p:childTnLst>
                              </p:cTn>
                            </p:par>
                            <p:par>
                              <p:cTn id="94" fill="hold">
                                <p:stCondLst>
                                  <p:cond delay="4500"/>
                                </p:stCondLst>
                                <p:childTnLst>
                                  <p:par>
                                    <p:cTn id="95" presetID="10"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0" grpId="0" animBg="1"/>
          <p:bldP spid="41" grpId="0" animBg="1"/>
          <p:bldP spid="42" grpId="0" animBg="1"/>
          <p:bldP spid="43" grpId="0" animBg="1"/>
          <p:bldP spid="44" grpId="0" animBg="1"/>
          <p:bldP spid="45" grpId="0"/>
          <p:bldP spid="46" grpId="0"/>
          <p:bldP spid="47" grpId="0"/>
          <p:bldP spid="48" grpId="0"/>
          <p:bldP spid="49" grpId="0"/>
          <p:bldP spid="55" grpId="0"/>
          <p:bldP spid="56" grpId="0"/>
          <p:bldP spid="57" grpId="0"/>
          <p:bldP spid="58" grpId="0"/>
          <p:bldP spid="59" grpId="0"/>
          <p:bldP spid="60" grpId="0"/>
          <p:bldP spid="61" grpId="0"/>
          <p:bldP spid="62" grpId="0"/>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500" fill="hold"/>
                                            <p:tgtEl>
                                              <p:spTgt spid="35"/>
                                            </p:tgtEl>
                                            <p:attrNameLst>
                                              <p:attrName>ppt_x</p:attrName>
                                            </p:attrNameLst>
                                          </p:cBhvr>
                                          <p:tavLst>
                                            <p:tav tm="0">
                                              <p:val>
                                                <p:strVal val="#ppt_x"/>
                                              </p:val>
                                            </p:tav>
                                            <p:tav tm="100000">
                                              <p:val>
                                                <p:strVal val="#ppt_x"/>
                                              </p:val>
                                            </p:tav>
                                          </p:tavLst>
                                        </p:anim>
                                        <p:anim calcmode="lin" valueType="num">
                                          <p:cBhvr additive="base">
                                            <p:cTn id="8" dur="1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additive="base">
                                            <p:cTn id="60" dur="500"/>
                                            <p:tgtEl>
                                              <p:spTgt spid="45"/>
                                            </p:tgtEl>
                                            <p:attrNameLst>
                                              <p:attrName>ppt_x</p:attrName>
                                            </p:attrNameLst>
                                          </p:cBhvr>
                                          <p:tavLst>
                                            <p:tav tm="0">
                                              <p:val>
                                                <p:strVal val="#ppt_x+#ppt_w*1.125000"/>
                                              </p:val>
                                            </p:tav>
                                            <p:tav tm="100000">
                                              <p:val>
                                                <p:strVal val="#ppt_x"/>
                                              </p:val>
                                            </p:tav>
                                          </p:tavLst>
                                        </p:anim>
                                        <p:animEffect transition="in" filter="wipe(left)">
                                          <p:cBhvr>
                                            <p:cTn id="61" dur="500"/>
                                            <p:tgtEl>
                                              <p:spTgt spid="4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p:tgtEl>
                                              <p:spTgt spid="48"/>
                                            </p:tgtEl>
                                            <p:attrNameLst>
                                              <p:attrName>ppt_x</p:attrName>
                                            </p:attrNameLst>
                                          </p:cBhvr>
                                          <p:tavLst>
                                            <p:tav tm="0">
                                              <p:val>
                                                <p:strVal val="#ppt_x+#ppt_w*1.125000"/>
                                              </p:val>
                                            </p:tav>
                                            <p:tav tm="100000">
                                              <p:val>
                                                <p:strVal val="#ppt_x"/>
                                              </p:val>
                                            </p:tav>
                                          </p:tavLst>
                                        </p:anim>
                                        <p:animEffect transition="in" filter="wipe(left)">
                                          <p:cBhvr>
                                            <p:cTn id="65" dur="500"/>
                                            <p:tgtEl>
                                              <p:spTgt spid="4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p:tgtEl>
                                              <p:spTgt spid="49"/>
                                            </p:tgtEl>
                                            <p:attrNameLst>
                                              <p:attrName>ppt_x</p:attrName>
                                            </p:attrNameLst>
                                          </p:cBhvr>
                                          <p:tavLst>
                                            <p:tav tm="0">
                                              <p:val>
                                                <p:strVal val="#ppt_x+#ppt_w*1.125000"/>
                                              </p:val>
                                            </p:tav>
                                            <p:tav tm="100000">
                                              <p:val>
                                                <p:strVal val="#ppt_x"/>
                                              </p:val>
                                            </p:tav>
                                          </p:tavLst>
                                        </p:anim>
                                        <p:animEffect transition="in" filter="wipe(left)">
                                          <p:cBhvr>
                                            <p:cTn id="69" dur="500"/>
                                            <p:tgtEl>
                                              <p:spTgt spid="4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p:tgtEl>
                                              <p:spTgt spid="46"/>
                                            </p:tgtEl>
                                            <p:attrNameLst>
                                              <p:attrName>ppt_x</p:attrName>
                                            </p:attrNameLst>
                                          </p:cBhvr>
                                          <p:tavLst>
                                            <p:tav tm="0">
                                              <p:val>
                                                <p:strVal val="#ppt_x-#ppt_w*1.125000"/>
                                              </p:val>
                                            </p:tav>
                                            <p:tav tm="100000">
                                              <p:val>
                                                <p:strVal val="#ppt_x"/>
                                              </p:val>
                                            </p:tav>
                                          </p:tavLst>
                                        </p:anim>
                                        <p:animEffect transition="in" filter="wipe(right)">
                                          <p:cBhvr>
                                            <p:cTn id="73" dur="500"/>
                                            <p:tgtEl>
                                              <p:spTgt spid="4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500"/>
                                            <p:tgtEl>
                                              <p:spTgt spid="47"/>
                                            </p:tgtEl>
                                            <p:attrNameLst>
                                              <p:attrName>ppt_x</p:attrName>
                                            </p:attrNameLst>
                                          </p:cBhvr>
                                          <p:tavLst>
                                            <p:tav tm="0">
                                              <p:val>
                                                <p:strVal val="#ppt_x-#ppt_w*1.125000"/>
                                              </p:val>
                                            </p:tav>
                                            <p:tav tm="100000">
                                              <p:val>
                                                <p:strVal val="#ppt_x"/>
                                              </p:val>
                                            </p:tav>
                                          </p:tavLst>
                                        </p:anim>
                                        <p:animEffect transition="in" filter="wipe(right)">
                                          <p:cBhvr>
                                            <p:cTn id="77" dur="500"/>
                                            <p:tgtEl>
                                              <p:spTgt spid="47"/>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anim calcmode="lin" valueType="num">
                                          <p:cBhvr>
                                            <p:cTn id="82" dur="500" fill="hold"/>
                                            <p:tgtEl>
                                              <p:spTgt spid="50"/>
                                            </p:tgtEl>
                                            <p:attrNameLst>
                                              <p:attrName>ppt_x</p:attrName>
                                            </p:attrNameLst>
                                          </p:cBhvr>
                                          <p:tavLst>
                                            <p:tav tm="0">
                                              <p:val>
                                                <p:strVal val="#ppt_x"/>
                                              </p:val>
                                            </p:tav>
                                            <p:tav tm="100000">
                                              <p:val>
                                                <p:strVal val="#ppt_x"/>
                                              </p:val>
                                            </p:tav>
                                          </p:tavLst>
                                        </p:anim>
                                        <p:anim calcmode="lin" valueType="num">
                                          <p:cBhvr>
                                            <p:cTn id="83" dur="500" fill="hold"/>
                                            <p:tgtEl>
                                              <p:spTgt spid="50"/>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wipe(up)">
                                          <p:cBhvr>
                                            <p:cTn id="87" dur="500"/>
                                            <p:tgtEl>
                                              <p:spTgt spid="5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56"/>
                                            </p:tgtEl>
                                            <p:attrNameLst>
                                              <p:attrName>style.visibility</p:attrName>
                                            </p:attrNameLst>
                                          </p:cBhvr>
                                          <p:to>
                                            <p:strVal val="visible"/>
                                          </p:to>
                                        </p:set>
                                        <p:animEffect transition="in" filter="wipe(up)">
                                          <p:cBhvr>
                                            <p:cTn id="90" dur="500"/>
                                            <p:tgtEl>
                                              <p:spTgt spid="5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57"/>
                                            </p:tgtEl>
                                            <p:attrNameLst>
                                              <p:attrName>style.visibility</p:attrName>
                                            </p:attrNameLst>
                                          </p:cBhvr>
                                          <p:to>
                                            <p:strVal val="visible"/>
                                          </p:to>
                                        </p:set>
                                        <p:animEffect transition="in" filter="wipe(up)">
                                          <p:cBhvr>
                                            <p:cTn id="93" dur="500"/>
                                            <p:tgtEl>
                                              <p:spTgt spid="57"/>
                                            </p:tgtEl>
                                          </p:cBhvr>
                                        </p:animEffect>
                                      </p:childTnLst>
                                    </p:cTn>
                                  </p:par>
                                </p:childTnLst>
                              </p:cTn>
                            </p:par>
                            <p:par>
                              <p:cTn id="94" fill="hold">
                                <p:stCondLst>
                                  <p:cond delay="4500"/>
                                </p:stCondLst>
                                <p:childTnLst>
                                  <p:par>
                                    <p:cTn id="95" presetID="10"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0" grpId="0" animBg="1"/>
          <p:bldP spid="41" grpId="0" animBg="1"/>
          <p:bldP spid="42" grpId="0" animBg="1"/>
          <p:bldP spid="43" grpId="0" animBg="1"/>
          <p:bldP spid="44" grpId="0" animBg="1"/>
          <p:bldP spid="45" grpId="0"/>
          <p:bldP spid="46" grpId="0"/>
          <p:bldP spid="47" grpId="0"/>
          <p:bldP spid="48" grpId="0"/>
          <p:bldP spid="49" grpId="0"/>
          <p:bldP spid="55" grpId="0"/>
          <p:bldP spid="56" grpId="0"/>
          <p:bldP spid="57" grpId="0"/>
          <p:bldP spid="58" grpId="0"/>
          <p:bldP spid="59" grpId="0"/>
          <p:bldP spid="60" grpId="0"/>
          <p:bldP spid="61" grpId="0"/>
          <p:bldP spid="62" grpId="0"/>
          <p:bldP spid="6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751233" y="549474"/>
            <a:ext cx="2687949" cy="553998"/>
          </a:xfrm>
          <a:prstGeom prst="rect">
            <a:avLst/>
          </a:prstGeom>
          <a:noFill/>
        </p:spPr>
        <p:txBody>
          <a:bodyPr wrap="square" lIns="0" tIns="0" rIns="0" bIns="0" rtlCol="0">
            <a:spAutoFit/>
          </a:bodyPr>
          <a:lstStyle/>
          <a:p>
            <a:pPr algn="ctr"/>
            <a:r>
              <a:rPr lang="zh-CN" altLang="en-US" sz="3600" b="1" dirty="0">
                <a:latin typeface="微软雅黑" panose="020B0503020204020204" pitchFamily="34" charset="-122"/>
                <a:ea typeface="微软雅黑" panose="020B0503020204020204" pitchFamily="34" charset="-122"/>
              </a:rPr>
              <a:t>实践经验</a:t>
            </a:r>
            <a:endParaRPr lang="zh-CN" altLang="en-US" dirty="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4224052" y="2088397"/>
            <a:ext cx="3460748" cy="3460748"/>
            <a:chOff x="4179570" y="1588770"/>
            <a:chExt cx="2735580" cy="2735580"/>
          </a:xfrm>
        </p:grpSpPr>
        <p:sp>
          <p:nvSpPr>
            <p:cNvPr id="26" name="椭圆 25"/>
            <p:cNvSpPr/>
            <p:nvPr/>
          </p:nvSpPr>
          <p:spPr>
            <a:xfrm>
              <a:off x="4179570" y="1588770"/>
              <a:ext cx="2735580" cy="2735580"/>
            </a:xfrm>
            <a:prstGeom prst="ellipse">
              <a:avLst/>
            </a:prstGeom>
            <a:solidFill>
              <a:schemeClr val="bg1">
                <a:lumMod val="95000"/>
              </a:schemeClr>
            </a:solidFill>
            <a:ln w="19050">
              <a:gradFill flip="none" rotWithShape="1">
                <a:gsLst>
                  <a:gs pos="0">
                    <a:schemeClr val="bg1">
                      <a:lumMod val="75000"/>
                    </a:schemeClr>
                  </a:gs>
                  <a:gs pos="100000">
                    <a:schemeClr val="bg1">
                      <a:lumMod val="99000"/>
                    </a:schemeClr>
                  </a:gs>
                </a:gsLst>
                <a:lin ang="2700000" scaled="1"/>
                <a:tileRect/>
              </a:gradFill>
            </a:ln>
            <a:effectLst>
              <a:innerShdw blurRad="152400" dist="76200" dir="135000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椭圆 26"/>
            <p:cNvSpPr/>
            <p:nvPr/>
          </p:nvSpPr>
          <p:spPr>
            <a:xfrm>
              <a:off x="4368226" y="1777427"/>
              <a:ext cx="2358266" cy="2358266"/>
            </a:xfrm>
            <a:prstGeom prst="ellipse">
              <a:avLst/>
            </a:prstGeom>
            <a:solidFill>
              <a:schemeClr val="bg1">
                <a:lumMod val="95000"/>
              </a:schemeClr>
            </a:solidFill>
            <a:ln w="19050">
              <a:gradFill flip="none" rotWithShape="1">
                <a:gsLst>
                  <a:gs pos="0">
                    <a:schemeClr val="bg1"/>
                  </a:gs>
                  <a:gs pos="100000">
                    <a:schemeClr val="bg1">
                      <a:lumMod val="75000"/>
                    </a:schemeClr>
                  </a:gs>
                </a:gsLst>
                <a:lin ang="2700000" scaled="1"/>
                <a:tileRect/>
              </a:gradFill>
            </a:ln>
            <a:effectLst>
              <a:outerShdw blurRad="203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5371036" y="1508180"/>
            <a:ext cx="1166781" cy="1166781"/>
            <a:chOff x="5512610" y="1118409"/>
            <a:chExt cx="1166781" cy="1166781"/>
          </a:xfrm>
        </p:grpSpPr>
        <p:sp>
          <p:nvSpPr>
            <p:cNvPr id="29" name="椭圆 28"/>
            <p:cNvSpPr/>
            <p:nvPr/>
          </p:nvSpPr>
          <p:spPr>
            <a:xfrm>
              <a:off x="5512610" y="1118409"/>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0" name="椭圆 29"/>
            <p:cNvSpPr/>
            <p:nvPr/>
          </p:nvSpPr>
          <p:spPr>
            <a:xfrm>
              <a:off x="5645696" y="1251495"/>
              <a:ext cx="900609" cy="900609"/>
            </a:xfrm>
            <a:prstGeom prst="ellipse">
              <a:avLst/>
            </a:prstGeom>
            <a:solidFill>
              <a:srgbClr val="0070C0"/>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31" name="Group 4"/>
            <p:cNvGrpSpPr>
              <a:grpSpLocks noChangeAspect="1"/>
            </p:cNvGrpSpPr>
            <p:nvPr/>
          </p:nvGrpSpPr>
          <p:grpSpPr bwMode="auto">
            <a:xfrm>
              <a:off x="5952367" y="1530305"/>
              <a:ext cx="287266" cy="336642"/>
              <a:chOff x="1776" y="1776"/>
              <a:chExt cx="64" cy="75"/>
            </a:xfrm>
            <a:solidFill>
              <a:schemeClr val="bg1"/>
            </a:solidFill>
            <a:effectLst/>
          </p:grpSpPr>
          <p:sp>
            <p:nvSpPr>
              <p:cNvPr id="32"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grpSp>
        <p:nvGrpSpPr>
          <p:cNvPr id="36" name="组合 35"/>
          <p:cNvGrpSpPr/>
          <p:nvPr/>
        </p:nvGrpSpPr>
        <p:grpSpPr>
          <a:xfrm>
            <a:off x="7085535" y="3222680"/>
            <a:ext cx="1166781" cy="1166781"/>
            <a:chOff x="7227109" y="2832909"/>
            <a:chExt cx="1166781" cy="1166781"/>
          </a:xfrm>
        </p:grpSpPr>
        <p:sp>
          <p:nvSpPr>
            <p:cNvPr id="37" name="椭圆 36"/>
            <p:cNvSpPr/>
            <p:nvPr/>
          </p:nvSpPr>
          <p:spPr>
            <a:xfrm>
              <a:off x="7227109" y="2832909"/>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8" name="椭圆 37"/>
            <p:cNvSpPr/>
            <p:nvPr/>
          </p:nvSpPr>
          <p:spPr>
            <a:xfrm>
              <a:off x="7360195" y="2965995"/>
              <a:ext cx="900609" cy="900609"/>
            </a:xfrm>
            <a:prstGeom prst="ellipse">
              <a:avLst/>
            </a:prstGeom>
            <a:solidFill>
              <a:srgbClr val="0070C0"/>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60" name="Group 18"/>
            <p:cNvGrpSpPr>
              <a:grpSpLocks noChangeAspect="1"/>
            </p:cNvGrpSpPr>
            <p:nvPr/>
          </p:nvGrpSpPr>
          <p:grpSpPr bwMode="auto">
            <a:xfrm>
              <a:off x="7645844" y="3247027"/>
              <a:ext cx="320918" cy="299035"/>
              <a:chOff x="3802" y="2858"/>
              <a:chExt cx="616" cy="574"/>
            </a:xfrm>
            <a:solidFill>
              <a:schemeClr val="bg1"/>
            </a:solidFill>
            <a:effectLst/>
          </p:grpSpPr>
          <p:sp>
            <p:nvSpPr>
              <p:cNvPr id="61"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2"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3"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4"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5"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grpSp>
        <p:nvGrpSpPr>
          <p:cNvPr id="66" name="组合 65"/>
          <p:cNvGrpSpPr/>
          <p:nvPr/>
        </p:nvGrpSpPr>
        <p:grpSpPr>
          <a:xfrm>
            <a:off x="3656536" y="3222680"/>
            <a:ext cx="1166781" cy="1166781"/>
            <a:chOff x="3798110" y="2832909"/>
            <a:chExt cx="1166781" cy="1166781"/>
          </a:xfrm>
        </p:grpSpPr>
        <p:sp>
          <p:nvSpPr>
            <p:cNvPr id="67" name="椭圆 66"/>
            <p:cNvSpPr/>
            <p:nvPr/>
          </p:nvSpPr>
          <p:spPr>
            <a:xfrm>
              <a:off x="3798110" y="2832909"/>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68" name="椭圆 67"/>
            <p:cNvSpPr/>
            <p:nvPr/>
          </p:nvSpPr>
          <p:spPr>
            <a:xfrm>
              <a:off x="3931196" y="2965995"/>
              <a:ext cx="900609" cy="900609"/>
            </a:xfrm>
            <a:prstGeom prst="ellipse">
              <a:avLst/>
            </a:prstGeom>
            <a:solidFill>
              <a:srgbClr val="0070C0"/>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69" name="Group 13"/>
            <p:cNvGrpSpPr>
              <a:grpSpLocks noChangeAspect="1"/>
            </p:cNvGrpSpPr>
            <p:nvPr/>
          </p:nvGrpSpPr>
          <p:grpSpPr bwMode="auto">
            <a:xfrm>
              <a:off x="4206344" y="3251776"/>
              <a:ext cx="350311" cy="354447"/>
              <a:chOff x="2426" y="2781"/>
              <a:chExt cx="593" cy="600"/>
            </a:xfrm>
            <a:solidFill>
              <a:schemeClr val="bg1"/>
            </a:solidFill>
            <a:effectLst/>
          </p:grpSpPr>
          <p:sp>
            <p:nvSpPr>
              <p:cNvPr id="7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grpSp>
        <p:nvGrpSpPr>
          <p:cNvPr id="72" name="组合 71"/>
          <p:cNvGrpSpPr/>
          <p:nvPr/>
        </p:nvGrpSpPr>
        <p:grpSpPr>
          <a:xfrm>
            <a:off x="5371036" y="4937181"/>
            <a:ext cx="1166781" cy="1166781"/>
            <a:chOff x="5512610" y="4547410"/>
            <a:chExt cx="1166781" cy="1166781"/>
          </a:xfrm>
        </p:grpSpPr>
        <p:sp>
          <p:nvSpPr>
            <p:cNvPr id="73" name="椭圆 72"/>
            <p:cNvSpPr/>
            <p:nvPr/>
          </p:nvSpPr>
          <p:spPr>
            <a:xfrm>
              <a:off x="5512610" y="4547410"/>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4" name="椭圆 73"/>
            <p:cNvSpPr/>
            <p:nvPr/>
          </p:nvSpPr>
          <p:spPr>
            <a:xfrm>
              <a:off x="5645696" y="4680496"/>
              <a:ext cx="900609" cy="900609"/>
            </a:xfrm>
            <a:prstGeom prst="ellipse">
              <a:avLst/>
            </a:prstGeom>
            <a:solidFill>
              <a:srgbClr val="0070C0"/>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75" name="组合 74"/>
            <p:cNvGrpSpPr/>
            <p:nvPr/>
          </p:nvGrpSpPr>
          <p:grpSpPr>
            <a:xfrm>
              <a:off x="5930425" y="4950620"/>
              <a:ext cx="331151" cy="360360"/>
              <a:chOff x="4873620" y="1965325"/>
              <a:chExt cx="269882" cy="293688"/>
            </a:xfrm>
            <a:solidFill>
              <a:schemeClr val="bg1"/>
            </a:solidFill>
            <a:effectLst/>
          </p:grpSpPr>
          <p:sp>
            <p:nvSpPr>
              <p:cNvPr id="76"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7"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8"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9"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grpSp>
        <p:nvGrpSpPr>
          <p:cNvPr id="80" name="组合 79"/>
          <p:cNvGrpSpPr/>
          <p:nvPr/>
        </p:nvGrpSpPr>
        <p:grpSpPr>
          <a:xfrm>
            <a:off x="1990750" y="4387549"/>
            <a:ext cx="2248433" cy="1046359"/>
            <a:chOff x="1258030" y="3593783"/>
            <a:chExt cx="2248433" cy="1046359"/>
          </a:xfrm>
        </p:grpSpPr>
        <p:sp>
          <p:nvSpPr>
            <p:cNvPr id="81" name="文本框 45"/>
            <p:cNvSpPr txBox="1"/>
            <p:nvPr/>
          </p:nvSpPr>
          <p:spPr>
            <a:xfrm>
              <a:off x="1258030" y="3593783"/>
              <a:ext cx="870790" cy="523220"/>
            </a:xfrm>
            <a:prstGeom prst="rect">
              <a:avLst/>
            </a:prstGeom>
            <a:noFill/>
          </p:spPr>
          <p:txBody>
            <a:bodyPr wrap="square" rtlCol="0">
              <a:spAutoFit/>
            </a:bodyPr>
            <a:lstStyle/>
            <a:p>
              <a:pPr algn="ctr"/>
              <a:r>
                <a:rPr lang="en-US" altLang="zh-CN" sz="2800" b="1" dirty="0">
                  <a:solidFill>
                    <a:srgbClr val="0070C0"/>
                  </a:solidFill>
                  <a:latin typeface="微软雅黑" panose="020B0503020204020204" pitchFamily="34" charset="-122"/>
                  <a:ea typeface="微软雅黑" panose="020B0503020204020204" pitchFamily="34" charset="-122"/>
                </a:rPr>
                <a:t>04</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sp>
          <p:nvSpPr>
            <p:cNvPr id="82" name="文本框 46"/>
            <p:cNvSpPr txBox="1"/>
            <p:nvPr/>
          </p:nvSpPr>
          <p:spPr>
            <a:xfrm>
              <a:off x="1907803" y="3614523"/>
              <a:ext cx="1598660" cy="461665"/>
            </a:xfrm>
            <a:prstGeom prst="rect">
              <a:avLst/>
            </a:prstGeom>
            <a:noFill/>
          </p:spPr>
          <p:txBody>
            <a:bodyPr wrap="square" rtlCol="0">
              <a:spAutoFit/>
            </a:bodyPr>
            <a:lstStyle/>
            <a:p>
              <a:pPr lvl="0">
                <a:defRPr sz="1800">
                  <a:solidFill>
                    <a:srgbClr val="000000"/>
                  </a:solidFill>
                  <a:uFillTx/>
                </a:defRPr>
              </a:pPr>
              <a:r>
                <a:rPr lang="zh-CN" altLang="en-US" sz="2400" b="1" dirty="0">
                  <a:solidFill>
                    <a:srgbClr val="0070C0"/>
                  </a:solidFill>
                  <a:uFill>
                    <a:solidFill>
                      <a:srgbClr val="595959"/>
                    </a:solidFill>
                  </a:uFill>
                  <a:latin typeface="微软雅黑" panose="020B0503020204020204" pitchFamily="34" charset="-122"/>
                  <a:ea typeface="微软雅黑" panose="020B0503020204020204" pitchFamily="34" charset="-122"/>
                  <a:cs typeface="+mn-ea"/>
                  <a:sym typeface="+mn-lt"/>
                </a:rPr>
                <a:t>文艺委员</a:t>
              </a:r>
            </a:p>
          </p:txBody>
        </p:sp>
        <p:sp>
          <p:nvSpPr>
            <p:cNvPr id="83" name="文本框 47"/>
            <p:cNvSpPr txBox="1"/>
            <p:nvPr/>
          </p:nvSpPr>
          <p:spPr>
            <a:xfrm>
              <a:off x="1438395" y="3993811"/>
              <a:ext cx="1915200" cy="646331"/>
            </a:xfrm>
            <a:prstGeom prst="rect">
              <a:avLst/>
            </a:prstGeom>
            <a:noFill/>
          </p:spPr>
          <p:txBody>
            <a:bodyPr wrap="square" rtlCol="0">
              <a:spAutoFit/>
            </a:bodyPr>
            <a:lstStyle/>
            <a:p>
              <a:pPr algn="just"/>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点击输入简要文字内容，文字内容任意编辑，图片可替换</a:t>
              </a:r>
            </a:p>
          </p:txBody>
        </p:sp>
      </p:grpSp>
      <p:grpSp>
        <p:nvGrpSpPr>
          <p:cNvPr id="84" name="组合 83"/>
          <p:cNvGrpSpPr/>
          <p:nvPr/>
        </p:nvGrpSpPr>
        <p:grpSpPr>
          <a:xfrm>
            <a:off x="7791585" y="2176361"/>
            <a:ext cx="2502235" cy="1046359"/>
            <a:chOff x="1258030" y="3593783"/>
            <a:chExt cx="2502235" cy="1046359"/>
          </a:xfrm>
        </p:grpSpPr>
        <p:sp>
          <p:nvSpPr>
            <p:cNvPr id="85" name="文本框 49"/>
            <p:cNvSpPr txBox="1"/>
            <p:nvPr/>
          </p:nvSpPr>
          <p:spPr>
            <a:xfrm>
              <a:off x="1258030" y="3593783"/>
              <a:ext cx="870790" cy="523220"/>
            </a:xfrm>
            <a:prstGeom prst="rect">
              <a:avLst/>
            </a:prstGeom>
            <a:noFill/>
          </p:spPr>
          <p:txBody>
            <a:bodyPr wrap="square" rtlCol="0">
              <a:spAutoFit/>
            </a:bodyPr>
            <a:lstStyle/>
            <a:p>
              <a:pPr algn="ctr"/>
              <a:r>
                <a:rPr lang="en-US" altLang="zh-CN" sz="2800" b="1" dirty="0">
                  <a:solidFill>
                    <a:srgbClr val="0070C0"/>
                  </a:solidFill>
                  <a:latin typeface="微软雅黑" panose="020B0503020204020204" pitchFamily="34" charset="-122"/>
                  <a:ea typeface="微软雅黑" panose="020B0503020204020204" pitchFamily="34" charset="-122"/>
                </a:rPr>
                <a:t>02</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sp>
          <p:nvSpPr>
            <p:cNvPr id="86" name="文本框 50"/>
            <p:cNvSpPr txBox="1"/>
            <p:nvPr/>
          </p:nvSpPr>
          <p:spPr>
            <a:xfrm>
              <a:off x="1821218" y="3606324"/>
              <a:ext cx="1939047" cy="461665"/>
            </a:xfrm>
            <a:prstGeom prst="rect">
              <a:avLst/>
            </a:prstGeom>
            <a:noFill/>
          </p:spPr>
          <p:txBody>
            <a:bodyPr wrap="square" rtlCol="0">
              <a:spAutoFit/>
            </a:bodyPr>
            <a:lstStyle/>
            <a:p>
              <a:pPr lvl="0">
                <a:defRPr sz="1800">
                  <a:solidFill>
                    <a:srgbClr val="000000"/>
                  </a:solidFill>
                  <a:uFillTx/>
                </a:defRPr>
              </a:pPr>
              <a:r>
                <a:rPr lang="zh-CN" altLang="en-US" sz="2400" b="1" dirty="0">
                  <a:solidFill>
                    <a:srgbClr val="0070C0"/>
                  </a:solidFill>
                  <a:uFill>
                    <a:solidFill>
                      <a:srgbClr val="595959"/>
                    </a:solidFill>
                  </a:uFill>
                  <a:latin typeface="微软雅黑" panose="020B0503020204020204" pitchFamily="34" charset="-122"/>
                  <a:ea typeface="微软雅黑" panose="020B0503020204020204" pitchFamily="34" charset="-122"/>
                  <a:cs typeface="+mn-ea"/>
                  <a:sym typeface="+mn-lt"/>
                </a:rPr>
                <a:t> 学生会主席</a:t>
              </a:r>
            </a:p>
          </p:txBody>
        </p:sp>
        <p:sp>
          <p:nvSpPr>
            <p:cNvPr id="87" name="文本框 51"/>
            <p:cNvSpPr txBox="1"/>
            <p:nvPr/>
          </p:nvSpPr>
          <p:spPr>
            <a:xfrm>
              <a:off x="1438395" y="3993811"/>
              <a:ext cx="1915200" cy="646331"/>
            </a:xfrm>
            <a:prstGeom prst="rect">
              <a:avLst/>
            </a:prstGeom>
            <a:noFill/>
          </p:spPr>
          <p:txBody>
            <a:bodyPr wrap="square" rtlCol="0">
              <a:spAutoFit/>
            </a:bodyPr>
            <a:lstStyle/>
            <a:p>
              <a:pPr algn="just"/>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点击输入简要文字内容，文字内容任意编辑，图片可替换</a:t>
              </a:r>
            </a:p>
          </p:txBody>
        </p:sp>
      </p:grpSp>
      <p:grpSp>
        <p:nvGrpSpPr>
          <p:cNvPr id="88" name="组合 87"/>
          <p:cNvGrpSpPr/>
          <p:nvPr/>
        </p:nvGrpSpPr>
        <p:grpSpPr>
          <a:xfrm>
            <a:off x="2936988" y="1462954"/>
            <a:ext cx="2434048" cy="1046359"/>
            <a:chOff x="1258030" y="3593783"/>
            <a:chExt cx="2434048" cy="1046359"/>
          </a:xfrm>
        </p:grpSpPr>
        <p:sp>
          <p:nvSpPr>
            <p:cNvPr id="89" name="文本框 53"/>
            <p:cNvSpPr txBox="1"/>
            <p:nvPr/>
          </p:nvSpPr>
          <p:spPr>
            <a:xfrm>
              <a:off x="1258030" y="3593783"/>
              <a:ext cx="870790" cy="523220"/>
            </a:xfrm>
            <a:prstGeom prst="rect">
              <a:avLst/>
            </a:prstGeom>
            <a:noFill/>
          </p:spPr>
          <p:txBody>
            <a:bodyPr wrap="square" rtlCol="0">
              <a:spAutoFit/>
            </a:bodyPr>
            <a:lstStyle/>
            <a:p>
              <a:pPr algn="ctr"/>
              <a:r>
                <a:rPr lang="en-US" altLang="zh-CN" sz="2800" b="1" dirty="0">
                  <a:solidFill>
                    <a:srgbClr val="0070C0"/>
                  </a:solidFill>
                  <a:latin typeface="微软雅黑" panose="020B0503020204020204" pitchFamily="34" charset="-122"/>
                  <a:ea typeface="微软雅黑" panose="020B0503020204020204" pitchFamily="34" charset="-122"/>
                </a:rPr>
                <a:t>01</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sp>
          <p:nvSpPr>
            <p:cNvPr id="90" name="文本框 54"/>
            <p:cNvSpPr txBox="1"/>
            <p:nvPr/>
          </p:nvSpPr>
          <p:spPr>
            <a:xfrm>
              <a:off x="1799068" y="3616407"/>
              <a:ext cx="1893010" cy="461665"/>
            </a:xfrm>
            <a:prstGeom prst="rect">
              <a:avLst/>
            </a:prstGeom>
            <a:noFill/>
          </p:spPr>
          <p:txBody>
            <a:bodyPr wrap="square" rtlCol="0">
              <a:spAutoFit/>
            </a:bodyPr>
            <a:lstStyle/>
            <a:p>
              <a:pPr lvl="0">
                <a:defRPr sz="1800">
                  <a:solidFill>
                    <a:srgbClr val="000000"/>
                  </a:solidFill>
                  <a:uFillTx/>
                </a:defRPr>
              </a:pPr>
              <a:r>
                <a:rPr lang="zh-CN" altLang="en-US" sz="2400" b="1" dirty="0">
                  <a:solidFill>
                    <a:srgbClr val="0070C0"/>
                  </a:solidFill>
                  <a:uFill>
                    <a:solidFill>
                      <a:srgbClr val="595959"/>
                    </a:solidFill>
                  </a:uFill>
                  <a:latin typeface="微软雅黑" panose="020B0503020204020204" pitchFamily="34" charset="-122"/>
                  <a:ea typeface="微软雅黑" panose="020B0503020204020204" pitchFamily="34" charset="-122"/>
                  <a:cs typeface="+mn-ea"/>
                  <a:sym typeface="+mn-lt"/>
                </a:rPr>
                <a:t> 班长</a:t>
              </a:r>
            </a:p>
          </p:txBody>
        </p:sp>
        <p:sp>
          <p:nvSpPr>
            <p:cNvPr id="91" name="文本框 55"/>
            <p:cNvSpPr txBox="1"/>
            <p:nvPr/>
          </p:nvSpPr>
          <p:spPr>
            <a:xfrm>
              <a:off x="1438395" y="3993811"/>
              <a:ext cx="1915200" cy="646331"/>
            </a:xfrm>
            <a:prstGeom prst="rect">
              <a:avLst/>
            </a:prstGeom>
            <a:noFill/>
          </p:spPr>
          <p:txBody>
            <a:bodyPr wrap="square" rtlCol="0">
              <a:spAutoFit/>
            </a:bodyPr>
            <a:lstStyle/>
            <a:p>
              <a:pPr algn="just"/>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点击输入简要文字内容，文字内容任意编辑，图片可替换</a:t>
              </a:r>
            </a:p>
          </p:txBody>
        </p:sp>
      </p:grpSp>
      <p:grpSp>
        <p:nvGrpSpPr>
          <p:cNvPr id="92" name="组合 91"/>
          <p:cNvGrpSpPr/>
          <p:nvPr/>
        </p:nvGrpSpPr>
        <p:grpSpPr>
          <a:xfrm>
            <a:off x="6865685" y="5042462"/>
            <a:ext cx="2458611" cy="1046359"/>
            <a:chOff x="1258030" y="3593783"/>
            <a:chExt cx="2458611" cy="1046359"/>
          </a:xfrm>
        </p:grpSpPr>
        <p:sp>
          <p:nvSpPr>
            <p:cNvPr id="93" name="文本框 57"/>
            <p:cNvSpPr txBox="1"/>
            <p:nvPr/>
          </p:nvSpPr>
          <p:spPr>
            <a:xfrm>
              <a:off x="1258030" y="3593783"/>
              <a:ext cx="870790" cy="523220"/>
            </a:xfrm>
            <a:prstGeom prst="rect">
              <a:avLst/>
            </a:prstGeom>
            <a:noFill/>
          </p:spPr>
          <p:txBody>
            <a:bodyPr wrap="square" rtlCol="0">
              <a:spAutoFit/>
            </a:bodyPr>
            <a:lstStyle/>
            <a:p>
              <a:pPr algn="ctr"/>
              <a:r>
                <a:rPr lang="en-US" altLang="zh-CN" sz="2800" b="1" dirty="0">
                  <a:solidFill>
                    <a:srgbClr val="0070C0"/>
                  </a:solidFill>
                  <a:latin typeface="微软雅黑" panose="020B0503020204020204" pitchFamily="34" charset="-122"/>
                  <a:ea typeface="微软雅黑" panose="020B0503020204020204" pitchFamily="34" charset="-122"/>
                </a:rPr>
                <a:t>03</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sp>
          <p:nvSpPr>
            <p:cNvPr id="94" name="文本框 58"/>
            <p:cNvSpPr txBox="1"/>
            <p:nvPr/>
          </p:nvSpPr>
          <p:spPr>
            <a:xfrm>
              <a:off x="1841219" y="3607682"/>
              <a:ext cx="1875422" cy="461665"/>
            </a:xfrm>
            <a:prstGeom prst="rect">
              <a:avLst/>
            </a:prstGeom>
            <a:noFill/>
          </p:spPr>
          <p:txBody>
            <a:bodyPr wrap="square" rtlCol="0">
              <a:spAutoFit/>
            </a:bodyPr>
            <a:lstStyle/>
            <a:p>
              <a:pPr lvl="0">
                <a:defRPr sz="1800">
                  <a:solidFill>
                    <a:srgbClr val="000000"/>
                  </a:solidFill>
                  <a:uFillTx/>
                </a:defRPr>
              </a:pPr>
              <a:r>
                <a:rPr lang="zh-CN" altLang="en-US" sz="2400" b="1" dirty="0">
                  <a:solidFill>
                    <a:srgbClr val="0070C0"/>
                  </a:solidFill>
                  <a:uFill>
                    <a:solidFill>
                      <a:srgbClr val="595959"/>
                    </a:solidFill>
                  </a:uFill>
                  <a:latin typeface="微软雅黑" panose="020B0503020204020204" pitchFamily="34" charset="-122"/>
                  <a:ea typeface="微软雅黑" panose="020B0503020204020204" pitchFamily="34" charset="-122"/>
                  <a:cs typeface="+mn-ea"/>
                  <a:sym typeface="+mn-lt"/>
                </a:rPr>
                <a:t>科技部部长</a:t>
              </a:r>
            </a:p>
          </p:txBody>
        </p:sp>
        <p:sp>
          <p:nvSpPr>
            <p:cNvPr id="95" name="文本框 59"/>
            <p:cNvSpPr txBox="1"/>
            <p:nvPr/>
          </p:nvSpPr>
          <p:spPr>
            <a:xfrm>
              <a:off x="1438395" y="3993811"/>
              <a:ext cx="1915200" cy="646331"/>
            </a:xfrm>
            <a:prstGeom prst="rect">
              <a:avLst/>
            </a:prstGeom>
            <a:noFill/>
          </p:spPr>
          <p:txBody>
            <a:bodyPr wrap="square" rtlCol="0">
              <a:spAutoFit/>
            </a:bodyPr>
            <a:lstStyle/>
            <a:p>
              <a:pPr algn="just"/>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点击输入简要文字内容，文字内容任意编辑，图片可替换</a:t>
              </a:r>
            </a:p>
          </p:txBody>
        </p:sp>
      </p:grpSp>
      <p:grpSp>
        <p:nvGrpSpPr>
          <p:cNvPr id="96" name="组合 95"/>
          <p:cNvGrpSpPr/>
          <p:nvPr/>
        </p:nvGrpSpPr>
        <p:grpSpPr>
          <a:xfrm>
            <a:off x="4708986" y="3113217"/>
            <a:ext cx="2490880" cy="1031825"/>
            <a:chOff x="4850560" y="2723446"/>
            <a:chExt cx="2490880" cy="1031825"/>
          </a:xfrm>
        </p:grpSpPr>
        <p:sp>
          <p:nvSpPr>
            <p:cNvPr id="97" name="文本框 60"/>
            <p:cNvSpPr txBox="1"/>
            <p:nvPr/>
          </p:nvSpPr>
          <p:spPr>
            <a:xfrm>
              <a:off x="4850560" y="3324384"/>
              <a:ext cx="2490880" cy="430887"/>
            </a:xfrm>
            <a:prstGeom prst="rect">
              <a:avLst/>
            </a:prstGeom>
            <a:noFill/>
          </p:spPr>
          <p:txBody>
            <a:bodyPr wrap="square" rtlCol="0">
              <a:spAutoFit/>
            </a:bodyPr>
            <a:lstStyle/>
            <a:p>
              <a:pPr algn="ctr"/>
              <a:r>
                <a:rPr lang="zh-CN" altLang="en-US" sz="2200" u="sng" dirty="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添加标题</a:t>
              </a:r>
            </a:p>
          </p:txBody>
        </p:sp>
        <p:sp>
          <p:nvSpPr>
            <p:cNvPr id="98" name="Freeform 48"/>
            <p:cNvSpPr>
              <a:spLocks noEditPoints="1"/>
            </p:cNvSpPr>
            <p:nvPr/>
          </p:nvSpPr>
          <p:spPr bwMode="auto">
            <a:xfrm>
              <a:off x="5829190" y="2723446"/>
              <a:ext cx="547085" cy="595011"/>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99" name="TextBox 98"/>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1300"/>
                                            <p:tgtEl>
                                              <p:spTgt spid="25"/>
                                            </p:tgtEl>
                                          </p:cBhvr>
                                        </p:animEffect>
                                      </p:childTnLst>
                                    </p:cTn>
                                  </p:par>
                                  <p:par>
                                    <p:cTn id="8" presetID="10" presetClass="entr" presetSubtype="0" fill="hold" nodeType="withEffect">
                                      <p:stCondLst>
                                        <p:cond delay="110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childTnLst>
                              </p:cTn>
                            </p:par>
                            <p:par>
                              <p:cTn id="11" fill="hold">
                                <p:stCondLst>
                                  <p:cond delay="1500"/>
                                </p:stCondLst>
                                <p:childTnLst>
                                  <p:par>
                                    <p:cTn id="12" presetID="2" presetClass="entr" presetSubtype="4" accel="70000" fill="hold" nodeType="afterEffect" p14:presetBounceEnd="40000">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14:bounceEnd="40000">
                                          <p:cBhvr additive="base">
                                            <p:cTn id="14" dur="50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15" dur="500" fill="hold"/>
                                            <p:tgtEl>
                                              <p:spTgt spid="28"/>
                                            </p:tgtEl>
                                            <p:attrNameLst>
                                              <p:attrName>ppt_y</p:attrName>
                                            </p:attrNameLst>
                                          </p:cBhvr>
                                          <p:tavLst>
                                            <p:tav tm="0">
                                              <p:val>
                                                <p:strVal val="1+#ppt_h/2"/>
                                              </p:val>
                                            </p:tav>
                                            <p:tav tm="100000">
                                              <p:val>
                                                <p:strVal val="#ppt_y"/>
                                              </p:val>
                                            </p:tav>
                                          </p:tavLst>
                                        </p:anim>
                                      </p:childTnLst>
                                    </p:cTn>
                                  </p:par>
                                  <p:par>
                                    <p:cTn id="16" presetID="2" presetClass="entr" presetSubtype="4" accel="70000" fill="hold" nodeType="withEffect" p14:presetBounceEnd="40000">
                                      <p:stCondLst>
                                        <p:cond delay="300"/>
                                      </p:stCondLst>
                                      <p:childTnLst>
                                        <p:set>
                                          <p:cBhvr>
                                            <p:cTn id="17" dur="1" fill="hold">
                                              <p:stCondLst>
                                                <p:cond delay="0"/>
                                              </p:stCondLst>
                                            </p:cTn>
                                            <p:tgtEl>
                                              <p:spTgt spid="66"/>
                                            </p:tgtEl>
                                            <p:attrNameLst>
                                              <p:attrName>style.visibility</p:attrName>
                                            </p:attrNameLst>
                                          </p:cBhvr>
                                          <p:to>
                                            <p:strVal val="visible"/>
                                          </p:to>
                                        </p:set>
                                        <p:anim calcmode="lin" valueType="num" p14:bounceEnd="40000">
                                          <p:cBhvr additive="base">
                                            <p:cTn id="18" dur="500" fill="hold"/>
                                            <p:tgtEl>
                                              <p:spTgt spid="66"/>
                                            </p:tgtEl>
                                            <p:attrNameLst>
                                              <p:attrName>ppt_x</p:attrName>
                                            </p:attrNameLst>
                                          </p:cBhvr>
                                          <p:tavLst>
                                            <p:tav tm="0">
                                              <p:val>
                                                <p:strVal val="#ppt_x"/>
                                              </p:val>
                                            </p:tav>
                                            <p:tav tm="100000">
                                              <p:val>
                                                <p:strVal val="#ppt_x"/>
                                              </p:val>
                                            </p:tav>
                                          </p:tavLst>
                                        </p:anim>
                                        <p:anim calcmode="lin" valueType="num" p14:bounceEnd="40000">
                                          <p:cBhvr additive="base">
                                            <p:cTn id="19" dur="500" fill="hold"/>
                                            <p:tgtEl>
                                              <p:spTgt spid="66"/>
                                            </p:tgtEl>
                                            <p:attrNameLst>
                                              <p:attrName>ppt_y</p:attrName>
                                            </p:attrNameLst>
                                          </p:cBhvr>
                                          <p:tavLst>
                                            <p:tav tm="0">
                                              <p:val>
                                                <p:strVal val="1+#ppt_h/2"/>
                                              </p:val>
                                            </p:tav>
                                            <p:tav tm="100000">
                                              <p:val>
                                                <p:strVal val="#ppt_y"/>
                                              </p:val>
                                            </p:tav>
                                          </p:tavLst>
                                        </p:anim>
                                      </p:childTnLst>
                                    </p:cTn>
                                  </p:par>
                                  <p:par>
                                    <p:cTn id="20" presetID="2" presetClass="entr" presetSubtype="4" accel="70000" fill="hold" nodeType="withEffect" p14:presetBounceEnd="40000">
                                      <p:stCondLst>
                                        <p:cond delay="600"/>
                                      </p:stCondLst>
                                      <p:childTnLst>
                                        <p:set>
                                          <p:cBhvr>
                                            <p:cTn id="21" dur="1" fill="hold">
                                              <p:stCondLst>
                                                <p:cond delay="0"/>
                                              </p:stCondLst>
                                            </p:cTn>
                                            <p:tgtEl>
                                              <p:spTgt spid="36"/>
                                            </p:tgtEl>
                                            <p:attrNameLst>
                                              <p:attrName>style.visibility</p:attrName>
                                            </p:attrNameLst>
                                          </p:cBhvr>
                                          <p:to>
                                            <p:strVal val="visible"/>
                                          </p:to>
                                        </p:set>
                                        <p:anim calcmode="lin" valueType="num" p14:bounceEnd="40000">
                                          <p:cBhvr additive="base">
                                            <p:cTn id="22" dur="500" fill="hold"/>
                                            <p:tgtEl>
                                              <p:spTgt spid="36"/>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36"/>
                                            </p:tgtEl>
                                            <p:attrNameLst>
                                              <p:attrName>ppt_y</p:attrName>
                                            </p:attrNameLst>
                                          </p:cBhvr>
                                          <p:tavLst>
                                            <p:tav tm="0">
                                              <p:val>
                                                <p:strVal val="1+#ppt_h/2"/>
                                              </p:val>
                                            </p:tav>
                                            <p:tav tm="100000">
                                              <p:val>
                                                <p:strVal val="#ppt_y"/>
                                              </p:val>
                                            </p:tav>
                                          </p:tavLst>
                                        </p:anim>
                                      </p:childTnLst>
                                    </p:cTn>
                                  </p:par>
                                  <p:par>
                                    <p:cTn id="24" presetID="2" presetClass="entr" presetSubtype="4" accel="70000" fill="hold" nodeType="withEffect" p14:presetBounceEnd="40000">
                                      <p:stCondLst>
                                        <p:cond delay="900"/>
                                      </p:stCondLst>
                                      <p:childTnLst>
                                        <p:set>
                                          <p:cBhvr>
                                            <p:cTn id="25" dur="1" fill="hold">
                                              <p:stCondLst>
                                                <p:cond delay="0"/>
                                              </p:stCondLst>
                                            </p:cTn>
                                            <p:tgtEl>
                                              <p:spTgt spid="72"/>
                                            </p:tgtEl>
                                            <p:attrNameLst>
                                              <p:attrName>style.visibility</p:attrName>
                                            </p:attrNameLst>
                                          </p:cBhvr>
                                          <p:to>
                                            <p:strVal val="visible"/>
                                          </p:to>
                                        </p:set>
                                        <p:anim calcmode="lin" valueType="num" p14:bounceEnd="40000">
                                          <p:cBhvr additive="base">
                                            <p:cTn id="26" dur="500" fill="hold"/>
                                            <p:tgtEl>
                                              <p:spTgt spid="72"/>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barn(outVertical)">
                                          <p:cBhvr>
                                            <p:cTn id="31" dur="500"/>
                                            <p:tgtEl>
                                              <p:spTgt spid="88"/>
                                            </p:tgtEl>
                                          </p:cBhvr>
                                        </p:animEffect>
                                      </p:childTnLst>
                                    </p:cTn>
                                  </p:par>
                                  <p:par>
                                    <p:cTn id="32" presetID="16" presetClass="entr" presetSubtype="37" fill="hold"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barn(outVertical)">
                                          <p:cBhvr>
                                            <p:cTn id="34" dur="500"/>
                                            <p:tgtEl>
                                              <p:spTgt spid="84"/>
                                            </p:tgtEl>
                                          </p:cBhvr>
                                        </p:animEffect>
                                      </p:childTnLst>
                                    </p:cTn>
                                  </p:par>
                                  <p:par>
                                    <p:cTn id="35" presetID="16" presetClass="entr" presetSubtype="37"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barn(outVertical)">
                                          <p:cBhvr>
                                            <p:cTn id="37" dur="500"/>
                                            <p:tgtEl>
                                              <p:spTgt spid="80"/>
                                            </p:tgtEl>
                                          </p:cBhvr>
                                        </p:animEffect>
                                      </p:childTnLst>
                                    </p:cTn>
                                  </p:par>
                                  <p:par>
                                    <p:cTn id="38" presetID="16" presetClass="entr" presetSubtype="37" fill="hold" nodeType="with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barn(outVertical)">
                                          <p:cBhvr>
                                            <p:cTn id="40" dur="500"/>
                                            <p:tgtEl>
                                              <p:spTgt spid="9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1300"/>
                                            <p:tgtEl>
                                              <p:spTgt spid="25"/>
                                            </p:tgtEl>
                                          </p:cBhvr>
                                        </p:animEffect>
                                      </p:childTnLst>
                                    </p:cTn>
                                  </p:par>
                                  <p:par>
                                    <p:cTn id="8" presetID="10" presetClass="entr" presetSubtype="0" fill="hold" nodeType="withEffect">
                                      <p:stCondLst>
                                        <p:cond delay="110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childTnLst>
                              </p:cTn>
                            </p:par>
                            <p:par>
                              <p:cTn id="11" fill="hold">
                                <p:stCondLst>
                                  <p:cond delay="1500"/>
                                </p:stCondLst>
                                <p:childTnLst>
                                  <p:par>
                                    <p:cTn id="12" presetID="2" presetClass="entr" presetSubtype="4" accel="70000"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ppt_x"/>
                                              </p:val>
                                            </p:tav>
                                            <p:tav tm="100000">
                                              <p:val>
                                                <p:strVal val="#ppt_x"/>
                                              </p:val>
                                            </p:tav>
                                          </p:tavLst>
                                        </p:anim>
                                        <p:anim calcmode="lin" valueType="num">
                                          <p:cBhvr additive="base">
                                            <p:cTn id="15" dur="500" fill="hold"/>
                                            <p:tgtEl>
                                              <p:spTgt spid="28"/>
                                            </p:tgtEl>
                                            <p:attrNameLst>
                                              <p:attrName>ppt_y</p:attrName>
                                            </p:attrNameLst>
                                          </p:cBhvr>
                                          <p:tavLst>
                                            <p:tav tm="0">
                                              <p:val>
                                                <p:strVal val="1+#ppt_h/2"/>
                                              </p:val>
                                            </p:tav>
                                            <p:tav tm="100000">
                                              <p:val>
                                                <p:strVal val="#ppt_y"/>
                                              </p:val>
                                            </p:tav>
                                          </p:tavLst>
                                        </p:anim>
                                      </p:childTnLst>
                                    </p:cTn>
                                  </p:par>
                                  <p:par>
                                    <p:cTn id="16" presetID="2" presetClass="entr" presetSubtype="4" accel="70000" fill="hold" nodeType="withEffect">
                                      <p:stCondLst>
                                        <p:cond delay="300"/>
                                      </p:stCondLst>
                                      <p:childTnLst>
                                        <p:set>
                                          <p:cBhvr>
                                            <p:cTn id="17" dur="1" fill="hold">
                                              <p:stCondLst>
                                                <p:cond delay="0"/>
                                              </p:stCondLst>
                                            </p:cTn>
                                            <p:tgtEl>
                                              <p:spTgt spid="66"/>
                                            </p:tgtEl>
                                            <p:attrNameLst>
                                              <p:attrName>style.visibility</p:attrName>
                                            </p:attrNameLst>
                                          </p:cBhvr>
                                          <p:to>
                                            <p:strVal val="visible"/>
                                          </p:to>
                                        </p:set>
                                        <p:anim calcmode="lin" valueType="num">
                                          <p:cBhvr additive="base">
                                            <p:cTn id="18" dur="500" fill="hold"/>
                                            <p:tgtEl>
                                              <p:spTgt spid="66"/>
                                            </p:tgtEl>
                                            <p:attrNameLst>
                                              <p:attrName>ppt_x</p:attrName>
                                            </p:attrNameLst>
                                          </p:cBhvr>
                                          <p:tavLst>
                                            <p:tav tm="0">
                                              <p:val>
                                                <p:strVal val="#ppt_x"/>
                                              </p:val>
                                            </p:tav>
                                            <p:tav tm="100000">
                                              <p:val>
                                                <p:strVal val="#ppt_x"/>
                                              </p:val>
                                            </p:tav>
                                          </p:tavLst>
                                        </p:anim>
                                        <p:anim calcmode="lin" valueType="num">
                                          <p:cBhvr additive="base">
                                            <p:cTn id="19" dur="500" fill="hold"/>
                                            <p:tgtEl>
                                              <p:spTgt spid="66"/>
                                            </p:tgtEl>
                                            <p:attrNameLst>
                                              <p:attrName>ppt_y</p:attrName>
                                            </p:attrNameLst>
                                          </p:cBhvr>
                                          <p:tavLst>
                                            <p:tav tm="0">
                                              <p:val>
                                                <p:strVal val="1+#ppt_h/2"/>
                                              </p:val>
                                            </p:tav>
                                            <p:tav tm="100000">
                                              <p:val>
                                                <p:strVal val="#ppt_y"/>
                                              </p:val>
                                            </p:tav>
                                          </p:tavLst>
                                        </p:anim>
                                      </p:childTnLst>
                                    </p:cTn>
                                  </p:par>
                                  <p:par>
                                    <p:cTn id="20" presetID="2" presetClass="entr" presetSubtype="4" accel="70000" fill="hold" nodeType="withEffect">
                                      <p:stCondLst>
                                        <p:cond delay="60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par>
                                    <p:cTn id="24" presetID="2" presetClass="entr" presetSubtype="4" accel="70000" fill="hold" nodeType="withEffect">
                                      <p:stCondLst>
                                        <p:cond delay="90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500" fill="hold"/>
                                            <p:tgtEl>
                                              <p:spTgt spid="72"/>
                                            </p:tgtEl>
                                            <p:attrNameLst>
                                              <p:attrName>ppt_x</p:attrName>
                                            </p:attrNameLst>
                                          </p:cBhvr>
                                          <p:tavLst>
                                            <p:tav tm="0">
                                              <p:val>
                                                <p:strVal val="#ppt_x"/>
                                              </p:val>
                                            </p:tav>
                                            <p:tav tm="100000">
                                              <p:val>
                                                <p:strVal val="#ppt_x"/>
                                              </p:val>
                                            </p:tav>
                                          </p:tavLst>
                                        </p:anim>
                                        <p:anim calcmode="lin" valueType="num">
                                          <p:cBhvr additive="base">
                                            <p:cTn id="27" dur="50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barn(outVertical)">
                                          <p:cBhvr>
                                            <p:cTn id="31" dur="500"/>
                                            <p:tgtEl>
                                              <p:spTgt spid="88"/>
                                            </p:tgtEl>
                                          </p:cBhvr>
                                        </p:animEffect>
                                      </p:childTnLst>
                                    </p:cTn>
                                  </p:par>
                                  <p:par>
                                    <p:cTn id="32" presetID="16" presetClass="entr" presetSubtype="37" fill="hold"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barn(outVertical)">
                                          <p:cBhvr>
                                            <p:cTn id="34" dur="500"/>
                                            <p:tgtEl>
                                              <p:spTgt spid="84"/>
                                            </p:tgtEl>
                                          </p:cBhvr>
                                        </p:animEffect>
                                      </p:childTnLst>
                                    </p:cTn>
                                  </p:par>
                                  <p:par>
                                    <p:cTn id="35" presetID="16" presetClass="entr" presetSubtype="37"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barn(outVertical)">
                                          <p:cBhvr>
                                            <p:cTn id="37" dur="500"/>
                                            <p:tgtEl>
                                              <p:spTgt spid="80"/>
                                            </p:tgtEl>
                                          </p:cBhvr>
                                        </p:animEffect>
                                      </p:childTnLst>
                                    </p:cTn>
                                  </p:par>
                                  <p:par>
                                    <p:cTn id="38" presetID="16" presetClass="entr" presetSubtype="37" fill="hold" nodeType="with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barn(outVertical)">
                                          <p:cBhvr>
                                            <p:cTn id="40" dur="500"/>
                                            <p:tgtEl>
                                              <p:spTgt spid="9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4751233" y="634237"/>
            <a:ext cx="2687949" cy="553998"/>
          </a:xfrm>
          <a:prstGeom prst="rect">
            <a:avLst/>
          </a:prstGeom>
          <a:noFill/>
        </p:spPr>
        <p:txBody>
          <a:bodyPr wrap="square" lIns="0" tIns="0" rIns="0" bIns="0" rtlCol="0">
            <a:spAutoFit/>
          </a:bodyPr>
          <a:lstStyle/>
          <a:p>
            <a:pPr algn="ctr"/>
            <a:r>
              <a:rPr lang="zh-CN" altLang="en-US" sz="3600" b="1" dirty="0">
                <a:latin typeface="微软雅黑" panose="020B0503020204020204" pitchFamily="34" charset="-122"/>
                <a:ea typeface="微软雅黑" panose="020B0503020204020204" pitchFamily="34" charset="-122"/>
              </a:rPr>
              <a:t>社会实践</a:t>
            </a:r>
            <a:endParaRPr lang="zh-CN" altLang="en-US"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8969462" y="3823904"/>
            <a:ext cx="2722375" cy="2016691"/>
            <a:chOff x="-6229200" y="1473170"/>
            <a:chExt cx="1896069" cy="1661730"/>
          </a:xfrm>
        </p:grpSpPr>
        <p:sp>
          <p:nvSpPr>
            <p:cNvPr id="46" name="矩形 45"/>
            <p:cNvSpPr/>
            <p:nvPr/>
          </p:nvSpPr>
          <p:spPr>
            <a:xfrm>
              <a:off x="-6229200" y="1473170"/>
              <a:ext cx="1896069" cy="1661730"/>
            </a:xfrm>
            <a:prstGeom prst="rect">
              <a:avLst/>
            </a:prstGeom>
            <a:gradFill flip="none" rotWithShape="1">
              <a:gsLst>
                <a:gs pos="64000">
                  <a:srgbClr val="ECECEC"/>
                </a:gs>
                <a:gs pos="0">
                  <a:schemeClr val="bg1"/>
                </a:gs>
                <a:gs pos="100000">
                  <a:schemeClr val="bg1">
                    <a:lumMod val="85000"/>
                  </a:schemeClr>
                </a:gs>
              </a:gsLst>
              <a:path path="circle">
                <a:fillToRect l="100000" b="100000"/>
              </a:path>
              <a:tileRect t="-100000" r="-100000"/>
            </a:gradFill>
            <a:ln w="19050">
              <a:noFill/>
            </a:ln>
            <a:effectLst>
              <a:outerShdw blurRad="127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6129957" y="1573167"/>
              <a:ext cx="1697582" cy="1461736"/>
              <a:chOff x="2483700" y="1275840"/>
              <a:chExt cx="938736" cy="938736"/>
            </a:xfrm>
          </p:grpSpPr>
          <p:sp>
            <p:nvSpPr>
              <p:cNvPr id="48" name="矩形 47"/>
              <p:cNvSpPr/>
              <p:nvPr/>
            </p:nvSpPr>
            <p:spPr>
              <a:xfrm>
                <a:off x="2483700" y="1275840"/>
                <a:ext cx="938736" cy="938736"/>
              </a:xfrm>
              <a:prstGeom prst="rect">
                <a:avLst/>
              </a:prstGeom>
              <a:gradFill flip="none" rotWithShape="1">
                <a:gsLst>
                  <a:gs pos="0">
                    <a:schemeClr val="bg1"/>
                  </a:gs>
                  <a:gs pos="100000">
                    <a:schemeClr val="bg1">
                      <a:lumMod val="75000"/>
                    </a:schemeClr>
                  </a:gs>
                </a:gsLst>
                <a:path path="circle">
                  <a:fillToRect t="100000" r="100000"/>
                </a:path>
                <a:tileRect l="-100000" b="-10000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2495894" y="1291639"/>
                <a:ext cx="914349" cy="90713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ln>
              <a:effectLst>
                <a:innerShdw blurRad="63500" dist="254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grpSp>
        <p:nvGrpSpPr>
          <p:cNvPr id="50" name="组合 49"/>
          <p:cNvGrpSpPr/>
          <p:nvPr/>
        </p:nvGrpSpPr>
        <p:grpSpPr>
          <a:xfrm>
            <a:off x="676379" y="1785766"/>
            <a:ext cx="2722375" cy="2016691"/>
            <a:chOff x="-6229200" y="1473170"/>
            <a:chExt cx="1896069" cy="1661730"/>
          </a:xfrm>
        </p:grpSpPr>
        <p:sp>
          <p:nvSpPr>
            <p:cNvPr id="51" name="矩形 50"/>
            <p:cNvSpPr/>
            <p:nvPr/>
          </p:nvSpPr>
          <p:spPr>
            <a:xfrm>
              <a:off x="-6229200" y="1473170"/>
              <a:ext cx="1896069" cy="1661730"/>
            </a:xfrm>
            <a:prstGeom prst="rect">
              <a:avLst/>
            </a:prstGeom>
            <a:gradFill flip="none" rotWithShape="1">
              <a:gsLst>
                <a:gs pos="64000">
                  <a:srgbClr val="ECECEC"/>
                </a:gs>
                <a:gs pos="0">
                  <a:schemeClr val="bg1"/>
                </a:gs>
                <a:gs pos="100000">
                  <a:schemeClr val="bg1">
                    <a:lumMod val="85000"/>
                  </a:schemeClr>
                </a:gs>
              </a:gsLst>
              <a:path path="circle">
                <a:fillToRect l="100000" b="100000"/>
              </a:path>
              <a:tileRect t="-100000" r="-100000"/>
            </a:gradFill>
            <a:ln w="19050">
              <a:noFill/>
            </a:ln>
            <a:effectLst>
              <a:outerShdw blurRad="127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6129957" y="1573167"/>
              <a:ext cx="1697582" cy="1461736"/>
              <a:chOff x="2483700" y="1275840"/>
              <a:chExt cx="938736" cy="938736"/>
            </a:xfrm>
          </p:grpSpPr>
          <p:sp>
            <p:nvSpPr>
              <p:cNvPr id="53" name="矩形 52"/>
              <p:cNvSpPr/>
              <p:nvPr/>
            </p:nvSpPr>
            <p:spPr>
              <a:xfrm>
                <a:off x="2483700" y="1275840"/>
                <a:ext cx="938736" cy="938736"/>
              </a:xfrm>
              <a:prstGeom prst="rect">
                <a:avLst/>
              </a:prstGeom>
              <a:gradFill flip="none" rotWithShape="1">
                <a:gsLst>
                  <a:gs pos="0">
                    <a:schemeClr val="bg1"/>
                  </a:gs>
                  <a:gs pos="100000">
                    <a:schemeClr val="bg1">
                      <a:lumMod val="75000"/>
                    </a:schemeClr>
                  </a:gs>
                </a:gsLst>
                <a:path path="circle">
                  <a:fillToRect t="100000" r="100000"/>
                </a:path>
                <a:tileRect l="-100000" b="-10000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2495893" y="1291639"/>
                <a:ext cx="914349" cy="90713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9525">
                <a:noFill/>
              </a:ln>
              <a:effectLst>
                <a:innerShdw blurRad="63500" dist="254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grpSp>
        <p:nvGrpSpPr>
          <p:cNvPr id="55" name="组合 54"/>
          <p:cNvGrpSpPr/>
          <p:nvPr/>
        </p:nvGrpSpPr>
        <p:grpSpPr>
          <a:xfrm>
            <a:off x="6247087" y="1807213"/>
            <a:ext cx="2722375" cy="2016691"/>
            <a:chOff x="-6229200" y="1473170"/>
            <a:chExt cx="1896069" cy="1661730"/>
          </a:xfrm>
        </p:grpSpPr>
        <p:sp>
          <p:nvSpPr>
            <p:cNvPr id="56" name="矩形 55"/>
            <p:cNvSpPr/>
            <p:nvPr/>
          </p:nvSpPr>
          <p:spPr>
            <a:xfrm>
              <a:off x="-6229200" y="1473170"/>
              <a:ext cx="1896069" cy="1661730"/>
            </a:xfrm>
            <a:prstGeom prst="rect">
              <a:avLst/>
            </a:prstGeom>
            <a:gradFill flip="none" rotWithShape="1">
              <a:gsLst>
                <a:gs pos="64000">
                  <a:srgbClr val="ECECEC"/>
                </a:gs>
                <a:gs pos="0">
                  <a:schemeClr val="bg1"/>
                </a:gs>
                <a:gs pos="100000">
                  <a:schemeClr val="bg1">
                    <a:lumMod val="85000"/>
                  </a:schemeClr>
                </a:gs>
              </a:gsLst>
              <a:path path="circle">
                <a:fillToRect l="100000" b="100000"/>
              </a:path>
              <a:tileRect t="-100000" r="-100000"/>
            </a:gradFill>
            <a:ln w="19050">
              <a:noFill/>
            </a:ln>
            <a:effectLst>
              <a:outerShdw blurRad="127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6129957" y="1573167"/>
              <a:ext cx="1697582" cy="1461736"/>
              <a:chOff x="2483700" y="1275840"/>
              <a:chExt cx="938736" cy="938736"/>
            </a:xfrm>
          </p:grpSpPr>
          <p:sp>
            <p:nvSpPr>
              <p:cNvPr id="58" name="矩形 57"/>
              <p:cNvSpPr/>
              <p:nvPr/>
            </p:nvSpPr>
            <p:spPr>
              <a:xfrm>
                <a:off x="2483700" y="1275840"/>
                <a:ext cx="938736" cy="938736"/>
              </a:xfrm>
              <a:prstGeom prst="rect">
                <a:avLst/>
              </a:prstGeom>
              <a:gradFill flip="none" rotWithShape="1">
                <a:gsLst>
                  <a:gs pos="0">
                    <a:schemeClr val="bg1"/>
                  </a:gs>
                  <a:gs pos="100000">
                    <a:schemeClr val="bg1">
                      <a:lumMod val="75000"/>
                    </a:schemeClr>
                  </a:gs>
                </a:gsLst>
                <a:path path="circle">
                  <a:fillToRect t="100000" r="100000"/>
                </a:path>
                <a:tileRect l="-100000" b="-10000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2495894" y="1291639"/>
                <a:ext cx="914349" cy="90713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9525">
                <a:noFill/>
              </a:ln>
              <a:effectLst>
                <a:innerShdw blurRad="63500" dist="254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grpSp>
        <p:nvGrpSpPr>
          <p:cNvPr id="60" name="组合 59"/>
          <p:cNvGrpSpPr/>
          <p:nvPr/>
        </p:nvGrpSpPr>
        <p:grpSpPr>
          <a:xfrm>
            <a:off x="3398754" y="3802457"/>
            <a:ext cx="2722375" cy="2016691"/>
            <a:chOff x="-6229200" y="1473170"/>
            <a:chExt cx="1896069" cy="1661730"/>
          </a:xfrm>
        </p:grpSpPr>
        <p:sp>
          <p:nvSpPr>
            <p:cNvPr id="61" name="矩形 60"/>
            <p:cNvSpPr/>
            <p:nvPr/>
          </p:nvSpPr>
          <p:spPr>
            <a:xfrm>
              <a:off x="-6229200" y="1473170"/>
              <a:ext cx="1896069" cy="1661730"/>
            </a:xfrm>
            <a:prstGeom prst="rect">
              <a:avLst/>
            </a:prstGeom>
            <a:gradFill flip="none" rotWithShape="1">
              <a:gsLst>
                <a:gs pos="64000">
                  <a:srgbClr val="ECECEC"/>
                </a:gs>
                <a:gs pos="0">
                  <a:schemeClr val="bg1"/>
                </a:gs>
                <a:gs pos="100000">
                  <a:schemeClr val="bg1">
                    <a:lumMod val="85000"/>
                  </a:schemeClr>
                </a:gs>
              </a:gsLst>
              <a:path path="circle">
                <a:fillToRect l="100000" b="100000"/>
              </a:path>
              <a:tileRect t="-100000" r="-100000"/>
            </a:gradFill>
            <a:ln w="19050">
              <a:noFill/>
            </a:ln>
            <a:effectLst>
              <a:outerShdw blurRad="127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6129957" y="1573167"/>
              <a:ext cx="1697582" cy="1461736"/>
              <a:chOff x="2483700" y="1275840"/>
              <a:chExt cx="938736" cy="938736"/>
            </a:xfrm>
          </p:grpSpPr>
          <p:sp>
            <p:nvSpPr>
              <p:cNvPr id="63" name="矩形 62"/>
              <p:cNvSpPr/>
              <p:nvPr/>
            </p:nvSpPr>
            <p:spPr>
              <a:xfrm>
                <a:off x="2483700" y="1275840"/>
                <a:ext cx="938736" cy="938736"/>
              </a:xfrm>
              <a:prstGeom prst="rect">
                <a:avLst/>
              </a:prstGeom>
              <a:gradFill flip="none" rotWithShape="1">
                <a:gsLst>
                  <a:gs pos="0">
                    <a:schemeClr val="bg1"/>
                  </a:gs>
                  <a:gs pos="100000">
                    <a:schemeClr val="bg1">
                      <a:lumMod val="75000"/>
                    </a:schemeClr>
                  </a:gs>
                </a:gsLst>
                <a:path path="circle">
                  <a:fillToRect t="100000" r="100000"/>
                </a:path>
                <a:tileRect l="-100000" b="-10000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495894" y="1291639"/>
                <a:ext cx="914349" cy="907139"/>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9525">
                <a:noFill/>
              </a:ln>
              <a:effectLst>
                <a:innerShdw blurRad="63500" dist="254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65" name="TextBox 5"/>
          <p:cNvSpPr txBox="1"/>
          <p:nvPr/>
        </p:nvSpPr>
        <p:spPr>
          <a:xfrm>
            <a:off x="3796097" y="2470890"/>
            <a:ext cx="2207607" cy="76944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2000"/>
              </a:lnSpc>
            </a:pPr>
            <a:r>
              <a:rPr lang="zh-CN" altLang="en-US" sz="1300" dirty="0">
                <a:latin typeface="方正兰亭准黑_GBK" panose="02000000000000000000" pitchFamily="2" charset="-122"/>
                <a:ea typeface="方正兰亭准黑_GBK" panose="02000000000000000000" pitchFamily="2" charset="-122"/>
              </a:rPr>
              <a:t>点击输入简要文字内容，文字内容任意编辑，图片可替换，我图网</a:t>
            </a:r>
            <a:endParaRPr lang="en-US" altLang="zh-CN" sz="1300" dirty="0">
              <a:latin typeface="方正兰亭准黑_GBK" panose="02000000000000000000" pitchFamily="2" charset="-122"/>
              <a:ea typeface="方正兰亭准黑_GBK" panose="02000000000000000000" pitchFamily="2" charset="-122"/>
            </a:endParaRPr>
          </a:p>
        </p:txBody>
      </p:sp>
      <p:sp>
        <p:nvSpPr>
          <p:cNvPr id="66" name="TextBox 5"/>
          <p:cNvSpPr txBox="1"/>
          <p:nvPr/>
        </p:nvSpPr>
        <p:spPr>
          <a:xfrm>
            <a:off x="6418008" y="4718501"/>
            <a:ext cx="2207607" cy="76944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2000"/>
              </a:lnSpc>
            </a:pPr>
            <a:r>
              <a:rPr lang="zh-CN" altLang="en-US" sz="1300" dirty="0">
                <a:latin typeface="方正兰亭准黑_GBK" panose="02000000000000000000" pitchFamily="2" charset="-122"/>
                <a:ea typeface="方正兰亭准黑_GBK" panose="02000000000000000000" pitchFamily="2" charset="-122"/>
              </a:rPr>
              <a:t>点击输入简要文字内容，文字内容任意编辑，图片可替换，我图网</a:t>
            </a:r>
            <a:endParaRPr lang="en-US" altLang="zh-CN" sz="1300" dirty="0">
              <a:latin typeface="方正兰亭准黑_GBK" panose="02000000000000000000" pitchFamily="2" charset="-122"/>
              <a:ea typeface="方正兰亭准黑_GBK" panose="02000000000000000000" pitchFamily="2" charset="-122"/>
            </a:endParaRPr>
          </a:p>
        </p:txBody>
      </p:sp>
      <p:sp>
        <p:nvSpPr>
          <p:cNvPr id="67" name="TextBox 5"/>
          <p:cNvSpPr txBox="1"/>
          <p:nvPr/>
        </p:nvSpPr>
        <p:spPr>
          <a:xfrm>
            <a:off x="9166516" y="2488164"/>
            <a:ext cx="2207607" cy="76944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2000"/>
              </a:lnSpc>
            </a:pPr>
            <a:r>
              <a:rPr lang="zh-CN" altLang="en-US" sz="1300" dirty="0">
                <a:latin typeface="方正兰亭准黑_GBK" panose="02000000000000000000" pitchFamily="2" charset="-122"/>
                <a:ea typeface="方正兰亭准黑_GBK" panose="02000000000000000000" pitchFamily="2" charset="-122"/>
              </a:rPr>
              <a:t>点击输入简要文字内容，文字内容任意编辑，图片可替换，我图网</a:t>
            </a:r>
            <a:endParaRPr lang="en-US" altLang="zh-CN" sz="1300" dirty="0">
              <a:latin typeface="方正兰亭准黑_GBK" panose="02000000000000000000" pitchFamily="2" charset="-122"/>
              <a:ea typeface="方正兰亭准黑_GBK" panose="02000000000000000000" pitchFamily="2" charset="-122"/>
            </a:endParaRPr>
          </a:p>
        </p:txBody>
      </p:sp>
      <p:sp>
        <p:nvSpPr>
          <p:cNvPr id="68" name="TextBox 5"/>
          <p:cNvSpPr txBox="1"/>
          <p:nvPr/>
        </p:nvSpPr>
        <p:spPr>
          <a:xfrm>
            <a:off x="886093" y="4718501"/>
            <a:ext cx="2207607" cy="76944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2000"/>
              </a:lnSpc>
            </a:pPr>
            <a:r>
              <a:rPr lang="zh-CN" altLang="en-US" sz="1300" dirty="0">
                <a:latin typeface="方正兰亭准黑_GBK" panose="02000000000000000000" pitchFamily="2" charset="-122"/>
                <a:ea typeface="方正兰亭准黑_GBK" panose="02000000000000000000" pitchFamily="2" charset="-122"/>
              </a:rPr>
              <a:t>点击输入简要文字内容，文字内容任意编辑，图片可替换，我图网</a:t>
            </a:r>
            <a:endParaRPr lang="en-US" altLang="zh-CN" sz="1300" dirty="0">
              <a:latin typeface="方正兰亭准黑_GBK" panose="02000000000000000000" pitchFamily="2" charset="-122"/>
              <a:ea typeface="方正兰亭准黑_GBK" panose="02000000000000000000" pitchFamily="2" charset="-122"/>
            </a:endParaRPr>
          </a:p>
        </p:txBody>
      </p:sp>
      <p:grpSp>
        <p:nvGrpSpPr>
          <p:cNvPr id="69" name="组合 68"/>
          <p:cNvGrpSpPr/>
          <p:nvPr/>
        </p:nvGrpSpPr>
        <p:grpSpPr>
          <a:xfrm>
            <a:off x="3803061" y="1789939"/>
            <a:ext cx="2227346" cy="416316"/>
            <a:chOff x="2785983" y="1494758"/>
            <a:chExt cx="1670727" cy="312165"/>
          </a:xfrm>
        </p:grpSpPr>
        <p:sp>
          <p:nvSpPr>
            <p:cNvPr id="70" name="圆角矩形 69"/>
            <p:cNvSpPr/>
            <p:nvPr/>
          </p:nvSpPr>
          <p:spPr>
            <a:xfrm>
              <a:off x="2785983" y="1494758"/>
              <a:ext cx="1670727" cy="312165"/>
            </a:xfrm>
            <a:prstGeom prst="roundRect">
              <a:avLst/>
            </a:prstGeom>
            <a:solidFill>
              <a:srgbClr val="0070C0"/>
            </a:solidFill>
            <a:ln w="12700">
              <a:gradFill flip="none" rotWithShape="1">
                <a:gsLst>
                  <a:gs pos="0">
                    <a:schemeClr val="bg1">
                      <a:lumMod val="75000"/>
                    </a:schemeClr>
                  </a:gs>
                  <a:gs pos="100000">
                    <a:schemeClr val="bg1"/>
                  </a:gs>
                </a:gsLst>
                <a:lin ang="18900000" scaled="1"/>
                <a:tileRect/>
              </a:gradFill>
            </a:ln>
            <a:effectLst>
              <a:outerShdw blurRad="101600" dist="254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1" name="矩形 70"/>
            <p:cNvSpPr>
              <a:spLocks noChangeArrowheads="1"/>
            </p:cNvSpPr>
            <p:nvPr/>
          </p:nvSpPr>
          <p:spPr bwMode="auto">
            <a:xfrm>
              <a:off x="3063464" y="1538377"/>
              <a:ext cx="1115764" cy="2249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1900" b="1" cap="all" dirty="0">
                  <a:solidFill>
                    <a:schemeClr val="bg1"/>
                  </a:solidFill>
                  <a:latin typeface="方正兰亭准黑_GBK" panose="02000000000000000000" pitchFamily="2" charset="-122"/>
                  <a:ea typeface="方正兰亭准黑_GBK" panose="02000000000000000000" pitchFamily="2" charset="-122"/>
                </a:rPr>
                <a:t>添加标题</a:t>
              </a:r>
              <a:endParaRPr lang="en-US" altLang="zh-CN" sz="1900" b="1" cap="all" dirty="0">
                <a:solidFill>
                  <a:schemeClr val="bg1"/>
                </a:solidFill>
                <a:latin typeface="方正兰亭准黑_GBK" panose="02000000000000000000" pitchFamily="2" charset="-122"/>
                <a:ea typeface="方正兰亭准黑_GBK" panose="02000000000000000000" pitchFamily="2" charset="-122"/>
              </a:endParaRPr>
            </a:p>
          </p:txBody>
        </p:sp>
        <p:sp>
          <p:nvSpPr>
            <p:cNvPr id="72" name="任意多边形 71"/>
            <p:cNvSpPr/>
            <p:nvPr/>
          </p:nvSpPr>
          <p:spPr>
            <a:xfrm rot="8100000">
              <a:off x="2908014" y="1588006"/>
              <a:ext cx="125669" cy="125669"/>
            </a:xfrm>
            <a:custGeom>
              <a:avLst/>
              <a:gdLst>
                <a:gd name="connsiteX0" fmla="*/ 331554 w 391677"/>
                <a:gd name="connsiteY0" fmla="*/ 60123 h 391677"/>
                <a:gd name="connsiteX1" fmla="*/ 321239 w 391677"/>
                <a:gd name="connsiteY1" fmla="*/ 35219 h 391677"/>
                <a:gd name="connsiteX2" fmla="*/ 356458 w 391677"/>
                <a:gd name="connsiteY2" fmla="*/ 0 h 391677"/>
                <a:gd name="connsiteX3" fmla="*/ 391677 w 391677"/>
                <a:gd name="connsiteY3" fmla="*/ 35219 h 391677"/>
                <a:gd name="connsiteX4" fmla="*/ 356458 w 391677"/>
                <a:gd name="connsiteY4" fmla="*/ 70438 h 391677"/>
                <a:gd name="connsiteX5" fmla="*/ 331554 w 391677"/>
                <a:gd name="connsiteY5" fmla="*/ 60123 h 391677"/>
                <a:gd name="connsiteX6" fmla="*/ 331554 w 391677"/>
                <a:gd name="connsiteY6" fmla="*/ 167202 h 391677"/>
                <a:gd name="connsiteX7" fmla="*/ 321238 w 391677"/>
                <a:gd name="connsiteY7" fmla="*/ 142299 h 391677"/>
                <a:gd name="connsiteX8" fmla="*/ 356457 w 391677"/>
                <a:gd name="connsiteY8" fmla="*/ 107080 h 391677"/>
                <a:gd name="connsiteX9" fmla="*/ 391676 w 391677"/>
                <a:gd name="connsiteY9" fmla="*/ 142299 h 391677"/>
                <a:gd name="connsiteX10" fmla="*/ 356457 w 391677"/>
                <a:gd name="connsiteY10" fmla="*/ 177518 h 391677"/>
                <a:gd name="connsiteX11" fmla="*/ 331554 w 391677"/>
                <a:gd name="connsiteY11" fmla="*/ 167202 h 391677"/>
                <a:gd name="connsiteX12" fmla="*/ 331554 w 391677"/>
                <a:gd name="connsiteY12" fmla="*/ 274282 h 391677"/>
                <a:gd name="connsiteX13" fmla="*/ 321239 w 391677"/>
                <a:gd name="connsiteY13" fmla="*/ 249378 h 391677"/>
                <a:gd name="connsiteX14" fmla="*/ 356458 w 391677"/>
                <a:gd name="connsiteY14" fmla="*/ 214159 h 391677"/>
                <a:gd name="connsiteX15" fmla="*/ 391677 w 391677"/>
                <a:gd name="connsiteY15" fmla="*/ 249378 h 391677"/>
                <a:gd name="connsiteX16" fmla="*/ 356458 w 391677"/>
                <a:gd name="connsiteY16" fmla="*/ 284597 h 391677"/>
                <a:gd name="connsiteX17" fmla="*/ 331554 w 391677"/>
                <a:gd name="connsiteY17" fmla="*/ 274282 h 391677"/>
                <a:gd name="connsiteX18" fmla="*/ 331554 w 391677"/>
                <a:gd name="connsiteY18" fmla="*/ 381362 h 391677"/>
                <a:gd name="connsiteX19" fmla="*/ 321239 w 391677"/>
                <a:gd name="connsiteY19" fmla="*/ 356458 h 391677"/>
                <a:gd name="connsiteX20" fmla="*/ 356458 w 391677"/>
                <a:gd name="connsiteY20" fmla="*/ 321239 h 391677"/>
                <a:gd name="connsiteX21" fmla="*/ 391677 w 391677"/>
                <a:gd name="connsiteY21" fmla="*/ 356458 h 391677"/>
                <a:gd name="connsiteX22" fmla="*/ 356458 w 391677"/>
                <a:gd name="connsiteY22" fmla="*/ 391677 h 391677"/>
                <a:gd name="connsiteX23" fmla="*/ 331554 w 391677"/>
                <a:gd name="connsiteY23" fmla="*/ 381362 h 391677"/>
                <a:gd name="connsiteX24" fmla="*/ 224474 w 391677"/>
                <a:gd name="connsiteY24" fmla="*/ 381361 h 391677"/>
                <a:gd name="connsiteX25" fmla="*/ 214159 w 391677"/>
                <a:gd name="connsiteY25" fmla="*/ 356457 h 391677"/>
                <a:gd name="connsiteX26" fmla="*/ 249378 w 391677"/>
                <a:gd name="connsiteY26" fmla="*/ 321238 h 391677"/>
                <a:gd name="connsiteX27" fmla="*/ 284597 w 391677"/>
                <a:gd name="connsiteY27" fmla="*/ 356457 h 391677"/>
                <a:gd name="connsiteX28" fmla="*/ 249378 w 391677"/>
                <a:gd name="connsiteY28" fmla="*/ 391676 h 391677"/>
                <a:gd name="connsiteX29" fmla="*/ 224474 w 391677"/>
                <a:gd name="connsiteY29" fmla="*/ 381361 h 391677"/>
                <a:gd name="connsiteX30" fmla="*/ 117395 w 391677"/>
                <a:gd name="connsiteY30" fmla="*/ 381360 h 391677"/>
                <a:gd name="connsiteX31" fmla="*/ 107080 w 391677"/>
                <a:gd name="connsiteY31" fmla="*/ 356456 h 391677"/>
                <a:gd name="connsiteX32" fmla="*/ 142299 w 391677"/>
                <a:gd name="connsiteY32" fmla="*/ 321237 h 391677"/>
                <a:gd name="connsiteX33" fmla="*/ 177518 w 391677"/>
                <a:gd name="connsiteY33" fmla="*/ 356456 h 391677"/>
                <a:gd name="connsiteX34" fmla="*/ 142299 w 391677"/>
                <a:gd name="connsiteY34" fmla="*/ 391675 h 391677"/>
                <a:gd name="connsiteX35" fmla="*/ 117395 w 391677"/>
                <a:gd name="connsiteY35" fmla="*/ 381360 h 391677"/>
                <a:gd name="connsiteX36" fmla="*/ 10316 w 391677"/>
                <a:gd name="connsiteY36" fmla="*/ 381361 h 391677"/>
                <a:gd name="connsiteX37" fmla="*/ 0 w 391677"/>
                <a:gd name="connsiteY37" fmla="*/ 356457 h 391677"/>
                <a:gd name="connsiteX38" fmla="*/ 35219 w 391677"/>
                <a:gd name="connsiteY38" fmla="*/ 321238 h 391677"/>
                <a:gd name="connsiteX39" fmla="*/ 70438 w 391677"/>
                <a:gd name="connsiteY39" fmla="*/ 356457 h 391677"/>
                <a:gd name="connsiteX40" fmla="*/ 35219 w 391677"/>
                <a:gd name="connsiteY40" fmla="*/ 391676 h 391677"/>
                <a:gd name="connsiteX41" fmla="*/ 10316 w 391677"/>
                <a:gd name="connsiteY41" fmla="*/ 381361 h 3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1677" h="391677">
                  <a:moveTo>
                    <a:pt x="331554" y="60123"/>
                  </a:moveTo>
                  <a:cubicBezTo>
                    <a:pt x="325181" y="53750"/>
                    <a:pt x="321239" y="44945"/>
                    <a:pt x="321239" y="35219"/>
                  </a:cubicBezTo>
                  <a:cubicBezTo>
                    <a:pt x="321239" y="15768"/>
                    <a:pt x="337007" y="0"/>
                    <a:pt x="356458" y="0"/>
                  </a:cubicBezTo>
                  <a:cubicBezTo>
                    <a:pt x="375909" y="0"/>
                    <a:pt x="391677" y="15768"/>
                    <a:pt x="391677" y="35219"/>
                  </a:cubicBezTo>
                  <a:cubicBezTo>
                    <a:pt x="391677" y="54670"/>
                    <a:pt x="375909" y="70438"/>
                    <a:pt x="356458" y="70438"/>
                  </a:cubicBezTo>
                  <a:cubicBezTo>
                    <a:pt x="346732" y="70438"/>
                    <a:pt x="337928" y="66496"/>
                    <a:pt x="331554" y="60123"/>
                  </a:cubicBezTo>
                  <a:close/>
                  <a:moveTo>
                    <a:pt x="331554" y="167202"/>
                  </a:moveTo>
                  <a:cubicBezTo>
                    <a:pt x="325180" y="160829"/>
                    <a:pt x="321238" y="152024"/>
                    <a:pt x="321238" y="142299"/>
                  </a:cubicBezTo>
                  <a:cubicBezTo>
                    <a:pt x="321238" y="122848"/>
                    <a:pt x="337006" y="107080"/>
                    <a:pt x="356457" y="107080"/>
                  </a:cubicBezTo>
                  <a:cubicBezTo>
                    <a:pt x="375908" y="107080"/>
                    <a:pt x="391676" y="122848"/>
                    <a:pt x="391676" y="142299"/>
                  </a:cubicBezTo>
                  <a:cubicBezTo>
                    <a:pt x="391676" y="161750"/>
                    <a:pt x="375908" y="177518"/>
                    <a:pt x="356457" y="177518"/>
                  </a:cubicBezTo>
                  <a:cubicBezTo>
                    <a:pt x="346732" y="177518"/>
                    <a:pt x="337927" y="173576"/>
                    <a:pt x="331554" y="167202"/>
                  </a:cubicBezTo>
                  <a:close/>
                  <a:moveTo>
                    <a:pt x="331554" y="274282"/>
                  </a:moveTo>
                  <a:cubicBezTo>
                    <a:pt x="325181" y="267908"/>
                    <a:pt x="321239" y="259103"/>
                    <a:pt x="321239" y="249378"/>
                  </a:cubicBezTo>
                  <a:cubicBezTo>
                    <a:pt x="321239" y="229927"/>
                    <a:pt x="337007" y="214159"/>
                    <a:pt x="356458" y="214159"/>
                  </a:cubicBezTo>
                  <a:cubicBezTo>
                    <a:pt x="375909" y="214159"/>
                    <a:pt x="391677" y="229927"/>
                    <a:pt x="391677" y="249378"/>
                  </a:cubicBezTo>
                  <a:cubicBezTo>
                    <a:pt x="391677" y="268829"/>
                    <a:pt x="375909" y="284597"/>
                    <a:pt x="356458" y="284597"/>
                  </a:cubicBezTo>
                  <a:cubicBezTo>
                    <a:pt x="346732" y="284597"/>
                    <a:pt x="337928" y="280655"/>
                    <a:pt x="331554" y="274282"/>
                  </a:cubicBezTo>
                  <a:close/>
                  <a:moveTo>
                    <a:pt x="331554" y="381362"/>
                  </a:moveTo>
                  <a:cubicBezTo>
                    <a:pt x="325181" y="374988"/>
                    <a:pt x="321239" y="366183"/>
                    <a:pt x="321239" y="356458"/>
                  </a:cubicBezTo>
                  <a:cubicBezTo>
                    <a:pt x="321239" y="337007"/>
                    <a:pt x="337007" y="321239"/>
                    <a:pt x="356458" y="321239"/>
                  </a:cubicBezTo>
                  <a:cubicBezTo>
                    <a:pt x="375909" y="321239"/>
                    <a:pt x="391677" y="337007"/>
                    <a:pt x="391677" y="356458"/>
                  </a:cubicBezTo>
                  <a:cubicBezTo>
                    <a:pt x="391677" y="375909"/>
                    <a:pt x="375909" y="391677"/>
                    <a:pt x="356458" y="391677"/>
                  </a:cubicBezTo>
                  <a:cubicBezTo>
                    <a:pt x="346732" y="391677"/>
                    <a:pt x="337928" y="387735"/>
                    <a:pt x="331554" y="381362"/>
                  </a:cubicBezTo>
                  <a:close/>
                  <a:moveTo>
                    <a:pt x="224474" y="381361"/>
                  </a:moveTo>
                  <a:cubicBezTo>
                    <a:pt x="218101" y="374987"/>
                    <a:pt x="214159" y="366182"/>
                    <a:pt x="214159" y="356457"/>
                  </a:cubicBezTo>
                  <a:cubicBezTo>
                    <a:pt x="214159" y="337006"/>
                    <a:pt x="229927" y="321238"/>
                    <a:pt x="249378" y="321238"/>
                  </a:cubicBezTo>
                  <a:cubicBezTo>
                    <a:pt x="268829" y="321238"/>
                    <a:pt x="284597" y="337006"/>
                    <a:pt x="284597" y="356457"/>
                  </a:cubicBezTo>
                  <a:cubicBezTo>
                    <a:pt x="284597" y="375908"/>
                    <a:pt x="268829" y="391676"/>
                    <a:pt x="249378" y="391676"/>
                  </a:cubicBezTo>
                  <a:cubicBezTo>
                    <a:pt x="239652" y="391676"/>
                    <a:pt x="230848" y="387734"/>
                    <a:pt x="224474" y="381361"/>
                  </a:cubicBezTo>
                  <a:close/>
                  <a:moveTo>
                    <a:pt x="117395" y="381360"/>
                  </a:moveTo>
                  <a:cubicBezTo>
                    <a:pt x="111022" y="374987"/>
                    <a:pt x="107080" y="366182"/>
                    <a:pt x="107080" y="356456"/>
                  </a:cubicBezTo>
                  <a:cubicBezTo>
                    <a:pt x="107080" y="337005"/>
                    <a:pt x="122848" y="321237"/>
                    <a:pt x="142299" y="321237"/>
                  </a:cubicBezTo>
                  <a:cubicBezTo>
                    <a:pt x="161750" y="321237"/>
                    <a:pt x="177518" y="337005"/>
                    <a:pt x="177518" y="356456"/>
                  </a:cubicBezTo>
                  <a:cubicBezTo>
                    <a:pt x="177518" y="375907"/>
                    <a:pt x="161750" y="391675"/>
                    <a:pt x="142299" y="391675"/>
                  </a:cubicBezTo>
                  <a:cubicBezTo>
                    <a:pt x="132573" y="391675"/>
                    <a:pt x="123768" y="387733"/>
                    <a:pt x="117395" y="381360"/>
                  </a:cubicBezTo>
                  <a:close/>
                  <a:moveTo>
                    <a:pt x="10316" y="381361"/>
                  </a:moveTo>
                  <a:cubicBezTo>
                    <a:pt x="3942" y="374987"/>
                    <a:pt x="0" y="366182"/>
                    <a:pt x="0" y="356457"/>
                  </a:cubicBezTo>
                  <a:cubicBezTo>
                    <a:pt x="0" y="337006"/>
                    <a:pt x="15768" y="321238"/>
                    <a:pt x="35219" y="321238"/>
                  </a:cubicBezTo>
                  <a:cubicBezTo>
                    <a:pt x="54670" y="321238"/>
                    <a:pt x="70438" y="337006"/>
                    <a:pt x="70438" y="356457"/>
                  </a:cubicBezTo>
                  <a:cubicBezTo>
                    <a:pt x="70438" y="375908"/>
                    <a:pt x="54670" y="391676"/>
                    <a:pt x="35219" y="391676"/>
                  </a:cubicBezTo>
                  <a:cubicBezTo>
                    <a:pt x="25494" y="391676"/>
                    <a:pt x="16689" y="387734"/>
                    <a:pt x="10316" y="3813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6424972" y="4037550"/>
            <a:ext cx="2227346" cy="416316"/>
            <a:chOff x="4752672" y="1494758"/>
            <a:chExt cx="1670727" cy="312165"/>
          </a:xfrm>
        </p:grpSpPr>
        <p:sp>
          <p:nvSpPr>
            <p:cNvPr id="74" name="圆角矩形 73"/>
            <p:cNvSpPr/>
            <p:nvPr/>
          </p:nvSpPr>
          <p:spPr>
            <a:xfrm>
              <a:off x="4752672" y="1494758"/>
              <a:ext cx="1670727" cy="312165"/>
            </a:xfrm>
            <a:prstGeom prst="roundRect">
              <a:avLst/>
            </a:prstGeom>
            <a:solidFill>
              <a:srgbClr val="0070C0"/>
            </a:solidFill>
            <a:ln w="12700">
              <a:gradFill flip="none" rotWithShape="1">
                <a:gsLst>
                  <a:gs pos="0">
                    <a:schemeClr val="bg1">
                      <a:lumMod val="75000"/>
                    </a:schemeClr>
                  </a:gs>
                  <a:gs pos="100000">
                    <a:schemeClr val="bg1"/>
                  </a:gs>
                </a:gsLst>
                <a:lin ang="18900000" scaled="1"/>
                <a:tileRect/>
              </a:gradFill>
            </a:ln>
            <a:effectLst>
              <a:outerShdw blurRad="101600" dist="254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5" name="矩形 74"/>
            <p:cNvSpPr>
              <a:spLocks noChangeArrowheads="1"/>
            </p:cNvSpPr>
            <p:nvPr/>
          </p:nvSpPr>
          <p:spPr bwMode="auto">
            <a:xfrm>
              <a:off x="5030153" y="1538377"/>
              <a:ext cx="1115764" cy="2249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1900" b="1" cap="all" dirty="0">
                  <a:solidFill>
                    <a:schemeClr val="bg1"/>
                  </a:solidFill>
                  <a:latin typeface="方正兰亭准黑_GBK" panose="02000000000000000000" pitchFamily="2" charset="-122"/>
                  <a:ea typeface="方正兰亭准黑_GBK" panose="02000000000000000000" pitchFamily="2" charset="-122"/>
                </a:rPr>
                <a:t>添加标题</a:t>
              </a:r>
              <a:endParaRPr lang="en-US" altLang="zh-CN" sz="1900" b="1" cap="all" dirty="0">
                <a:solidFill>
                  <a:schemeClr val="bg1"/>
                </a:solidFill>
                <a:latin typeface="方正兰亭准黑_GBK" panose="02000000000000000000" pitchFamily="2" charset="-122"/>
                <a:ea typeface="方正兰亭准黑_GBK" panose="02000000000000000000" pitchFamily="2" charset="-122"/>
              </a:endParaRPr>
            </a:p>
          </p:txBody>
        </p:sp>
        <p:sp>
          <p:nvSpPr>
            <p:cNvPr id="76" name="任意多边形 75"/>
            <p:cNvSpPr/>
            <p:nvPr/>
          </p:nvSpPr>
          <p:spPr>
            <a:xfrm rot="13500000" flipH="1">
              <a:off x="6182203" y="1588006"/>
              <a:ext cx="125669" cy="125669"/>
            </a:xfrm>
            <a:custGeom>
              <a:avLst/>
              <a:gdLst>
                <a:gd name="connsiteX0" fmla="*/ 331554 w 391677"/>
                <a:gd name="connsiteY0" fmla="*/ 60123 h 391677"/>
                <a:gd name="connsiteX1" fmla="*/ 321239 w 391677"/>
                <a:gd name="connsiteY1" fmla="*/ 35219 h 391677"/>
                <a:gd name="connsiteX2" fmla="*/ 356458 w 391677"/>
                <a:gd name="connsiteY2" fmla="*/ 0 h 391677"/>
                <a:gd name="connsiteX3" fmla="*/ 391677 w 391677"/>
                <a:gd name="connsiteY3" fmla="*/ 35219 h 391677"/>
                <a:gd name="connsiteX4" fmla="*/ 356458 w 391677"/>
                <a:gd name="connsiteY4" fmla="*/ 70438 h 391677"/>
                <a:gd name="connsiteX5" fmla="*/ 331554 w 391677"/>
                <a:gd name="connsiteY5" fmla="*/ 60123 h 391677"/>
                <a:gd name="connsiteX6" fmla="*/ 331554 w 391677"/>
                <a:gd name="connsiteY6" fmla="*/ 167202 h 391677"/>
                <a:gd name="connsiteX7" fmla="*/ 321238 w 391677"/>
                <a:gd name="connsiteY7" fmla="*/ 142299 h 391677"/>
                <a:gd name="connsiteX8" fmla="*/ 356457 w 391677"/>
                <a:gd name="connsiteY8" fmla="*/ 107080 h 391677"/>
                <a:gd name="connsiteX9" fmla="*/ 391676 w 391677"/>
                <a:gd name="connsiteY9" fmla="*/ 142299 h 391677"/>
                <a:gd name="connsiteX10" fmla="*/ 356457 w 391677"/>
                <a:gd name="connsiteY10" fmla="*/ 177518 h 391677"/>
                <a:gd name="connsiteX11" fmla="*/ 331554 w 391677"/>
                <a:gd name="connsiteY11" fmla="*/ 167202 h 391677"/>
                <a:gd name="connsiteX12" fmla="*/ 331554 w 391677"/>
                <a:gd name="connsiteY12" fmla="*/ 274282 h 391677"/>
                <a:gd name="connsiteX13" fmla="*/ 321239 w 391677"/>
                <a:gd name="connsiteY13" fmla="*/ 249378 h 391677"/>
                <a:gd name="connsiteX14" fmla="*/ 356458 w 391677"/>
                <a:gd name="connsiteY14" fmla="*/ 214159 h 391677"/>
                <a:gd name="connsiteX15" fmla="*/ 391677 w 391677"/>
                <a:gd name="connsiteY15" fmla="*/ 249378 h 391677"/>
                <a:gd name="connsiteX16" fmla="*/ 356458 w 391677"/>
                <a:gd name="connsiteY16" fmla="*/ 284597 h 391677"/>
                <a:gd name="connsiteX17" fmla="*/ 331554 w 391677"/>
                <a:gd name="connsiteY17" fmla="*/ 274282 h 391677"/>
                <a:gd name="connsiteX18" fmla="*/ 331554 w 391677"/>
                <a:gd name="connsiteY18" fmla="*/ 381362 h 391677"/>
                <a:gd name="connsiteX19" fmla="*/ 321239 w 391677"/>
                <a:gd name="connsiteY19" fmla="*/ 356458 h 391677"/>
                <a:gd name="connsiteX20" fmla="*/ 356458 w 391677"/>
                <a:gd name="connsiteY20" fmla="*/ 321239 h 391677"/>
                <a:gd name="connsiteX21" fmla="*/ 391677 w 391677"/>
                <a:gd name="connsiteY21" fmla="*/ 356458 h 391677"/>
                <a:gd name="connsiteX22" fmla="*/ 356458 w 391677"/>
                <a:gd name="connsiteY22" fmla="*/ 391677 h 391677"/>
                <a:gd name="connsiteX23" fmla="*/ 331554 w 391677"/>
                <a:gd name="connsiteY23" fmla="*/ 381362 h 391677"/>
                <a:gd name="connsiteX24" fmla="*/ 224474 w 391677"/>
                <a:gd name="connsiteY24" fmla="*/ 381361 h 391677"/>
                <a:gd name="connsiteX25" fmla="*/ 214159 w 391677"/>
                <a:gd name="connsiteY25" fmla="*/ 356457 h 391677"/>
                <a:gd name="connsiteX26" fmla="*/ 249378 w 391677"/>
                <a:gd name="connsiteY26" fmla="*/ 321238 h 391677"/>
                <a:gd name="connsiteX27" fmla="*/ 284597 w 391677"/>
                <a:gd name="connsiteY27" fmla="*/ 356457 h 391677"/>
                <a:gd name="connsiteX28" fmla="*/ 249378 w 391677"/>
                <a:gd name="connsiteY28" fmla="*/ 391676 h 391677"/>
                <a:gd name="connsiteX29" fmla="*/ 224474 w 391677"/>
                <a:gd name="connsiteY29" fmla="*/ 381361 h 391677"/>
                <a:gd name="connsiteX30" fmla="*/ 117395 w 391677"/>
                <a:gd name="connsiteY30" fmla="*/ 381360 h 391677"/>
                <a:gd name="connsiteX31" fmla="*/ 107080 w 391677"/>
                <a:gd name="connsiteY31" fmla="*/ 356456 h 391677"/>
                <a:gd name="connsiteX32" fmla="*/ 142299 w 391677"/>
                <a:gd name="connsiteY32" fmla="*/ 321237 h 391677"/>
                <a:gd name="connsiteX33" fmla="*/ 177518 w 391677"/>
                <a:gd name="connsiteY33" fmla="*/ 356456 h 391677"/>
                <a:gd name="connsiteX34" fmla="*/ 142299 w 391677"/>
                <a:gd name="connsiteY34" fmla="*/ 391675 h 391677"/>
                <a:gd name="connsiteX35" fmla="*/ 117395 w 391677"/>
                <a:gd name="connsiteY35" fmla="*/ 381360 h 391677"/>
                <a:gd name="connsiteX36" fmla="*/ 10316 w 391677"/>
                <a:gd name="connsiteY36" fmla="*/ 381361 h 391677"/>
                <a:gd name="connsiteX37" fmla="*/ 0 w 391677"/>
                <a:gd name="connsiteY37" fmla="*/ 356457 h 391677"/>
                <a:gd name="connsiteX38" fmla="*/ 35219 w 391677"/>
                <a:gd name="connsiteY38" fmla="*/ 321238 h 391677"/>
                <a:gd name="connsiteX39" fmla="*/ 70438 w 391677"/>
                <a:gd name="connsiteY39" fmla="*/ 356457 h 391677"/>
                <a:gd name="connsiteX40" fmla="*/ 35219 w 391677"/>
                <a:gd name="connsiteY40" fmla="*/ 391676 h 391677"/>
                <a:gd name="connsiteX41" fmla="*/ 10316 w 391677"/>
                <a:gd name="connsiteY41" fmla="*/ 381361 h 3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1677" h="391677">
                  <a:moveTo>
                    <a:pt x="331554" y="60123"/>
                  </a:moveTo>
                  <a:cubicBezTo>
                    <a:pt x="325181" y="53750"/>
                    <a:pt x="321239" y="44945"/>
                    <a:pt x="321239" y="35219"/>
                  </a:cubicBezTo>
                  <a:cubicBezTo>
                    <a:pt x="321239" y="15768"/>
                    <a:pt x="337007" y="0"/>
                    <a:pt x="356458" y="0"/>
                  </a:cubicBezTo>
                  <a:cubicBezTo>
                    <a:pt x="375909" y="0"/>
                    <a:pt x="391677" y="15768"/>
                    <a:pt x="391677" y="35219"/>
                  </a:cubicBezTo>
                  <a:cubicBezTo>
                    <a:pt x="391677" y="54670"/>
                    <a:pt x="375909" y="70438"/>
                    <a:pt x="356458" y="70438"/>
                  </a:cubicBezTo>
                  <a:cubicBezTo>
                    <a:pt x="346732" y="70438"/>
                    <a:pt x="337928" y="66496"/>
                    <a:pt x="331554" y="60123"/>
                  </a:cubicBezTo>
                  <a:close/>
                  <a:moveTo>
                    <a:pt x="331554" y="167202"/>
                  </a:moveTo>
                  <a:cubicBezTo>
                    <a:pt x="325180" y="160829"/>
                    <a:pt x="321238" y="152024"/>
                    <a:pt x="321238" y="142299"/>
                  </a:cubicBezTo>
                  <a:cubicBezTo>
                    <a:pt x="321238" y="122848"/>
                    <a:pt x="337006" y="107080"/>
                    <a:pt x="356457" y="107080"/>
                  </a:cubicBezTo>
                  <a:cubicBezTo>
                    <a:pt x="375908" y="107080"/>
                    <a:pt x="391676" y="122848"/>
                    <a:pt x="391676" y="142299"/>
                  </a:cubicBezTo>
                  <a:cubicBezTo>
                    <a:pt x="391676" y="161750"/>
                    <a:pt x="375908" y="177518"/>
                    <a:pt x="356457" y="177518"/>
                  </a:cubicBezTo>
                  <a:cubicBezTo>
                    <a:pt x="346732" y="177518"/>
                    <a:pt x="337927" y="173576"/>
                    <a:pt x="331554" y="167202"/>
                  </a:cubicBezTo>
                  <a:close/>
                  <a:moveTo>
                    <a:pt x="331554" y="274282"/>
                  </a:moveTo>
                  <a:cubicBezTo>
                    <a:pt x="325181" y="267908"/>
                    <a:pt x="321239" y="259103"/>
                    <a:pt x="321239" y="249378"/>
                  </a:cubicBezTo>
                  <a:cubicBezTo>
                    <a:pt x="321239" y="229927"/>
                    <a:pt x="337007" y="214159"/>
                    <a:pt x="356458" y="214159"/>
                  </a:cubicBezTo>
                  <a:cubicBezTo>
                    <a:pt x="375909" y="214159"/>
                    <a:pt x="391677" y="229927"/>
                    <a:pt x="391677" y="249378"/>
                  </a:cubicBezTo>
                  <a:cubicBezTo>
                    <a:pt x="391677" y="268829"/>
                    <a:pt x="375909" y="284597"/>
                    <a:pt x="356458" y="284597"/>
                  </a:cubicBezTo>
                  <a:cubicBezTo>
                    <a:pt x="346732" y="284597"/>
                    <a:pt x="337928" y="280655"/>
                    <a:pt x="331554" y="274282"/>
                  </a:cubicBezTo>
                  <a:close/>
                  <a:moveTo>
                    <a:pt x="331554" y="381362"/>
                  </a:moveTo>
                  <a:cubicBezTo>
                    <a:pt x="325181" y="374988"/>
                    <a:pt x="321239" y="366183"/>
                    <a:pt x="321239" y="356458"/>
                  </a:cubicBezTo>
                  <a:cubicBezTo>
                    <a:pt x="321239" y="337007"/>
                    <a:pt x="337007" y="321239"/>
                    <a:pt x="356458" y="321239"/>
                  </a:cubicBezTo>
                  <a:cubicBezTo>
                    <a:pt x="375909" y="321239"/>
                    <a:pt x="391677" y="337007"/>
                    <a:pt x="391677" y="356458"/>
                  </a:cubicBezTo>
                  <a:cubicBezTo>
                    <a:pt x="391677" y="375909"/>
                    <a:pt x="375909" y="391677"/>
                    <a:pt x="356458" y="391677"/>
                  </a:cubicBezTo>
                  <a:cubicBezTo>
                    <a:pt x="346732" y="391677"/>
                    <a:pt x="337928" y="387735"/>
                    <a:pt x="331554" y="381362"/>
                  </a:cubicBezTo>
                  <a:close/>
                  <a:moveTo>
                    <a:pt x="224474" y="381361"/>
                  </a:moveTo>
                  <a:cubicBezTo>
                    <a:pt x="218101" y="374987"/>
                    <a:pt x="214159" y="366182"/>
                    <a:pt x="214159" y="356457"/>
                  </a:cubicBezTo>
                  <a:cubicBezTo>
                    <a:pt x="214159" y="337006"/>
                    <a:pt x="229927" y="321238"/>
                    <a:pt x="249378" y="321238"/>
                  </a:cubicBezTo>
                  <a:cubicBezTo>
                    <a:pt x="268829" y="321238"/>
                    <a:pt x="284597" y="337006"/>
                    <a:pt x="284597" y="356457"/>
                  </a:cubicBezTo>
                  <a:cubicBezTo>
                    <a:pt x="284597" y="375908"/>
                    <a:pt x="268829" y="391676"/>
                    <a:pt x="249378" y="391676"/>
                  </a:cubicBezTo>
                  <a:cubicBezTo>
                    <a:pt x="239652" y="391676"/>
                    <a:pt x="230848" y="387734"/>
                    <a:pt x="224474" y="381361"/>
                  </a:cubicBezTo>
                  <a:close/>
                  <a:moveTo>
                    <a:pt x="117395" y="381360"/>
                  </a:moveTo>
                  <a:cubicBezTo>
                    <a:pt x="111022" y="374987"/>
                    <a:pt x="107080" y="366182"/>
                    <a:pt x="107080" y="356456"/>
                  </a:cubicBezTo>
                  <a:cubicBezTo>
                    <a:pt x="107080" y="337005"/>
                    <a:pt x="122848" y="321237"/>
                    <a:pt x="142299" y="321237"/>
                  </a:cubicBezTo>
                  <a:cubicBezTo>
                    <a:pt x="161750" y="321237"/>
                    <a:pt x="177518" y="337005"/>
                    <a:pt x="177518" y="356456"/>
                  </a:cubicBezTo>
                  <a:cubicBezTo>
                    <a:pt x="177518" y="375907"/>
                    <a:pt x="161750" y="391675"/>
                    <a:pt x="142299" y="391675"/>
                  </a:cubicBezTo>
                  <a:cubicBezTo>
                    <a:pt x="132573" y="391675"/>
                    <a:pt x="123768" y="387733"/>
                    <a:pt x="117395" y="381360"/>
                  </a:cubicBezTo>
                  <a:close/>
                  <a:moveTo>
                    <a:pt x="10316" y="381361"/>
                  </a:moveTo>
                  <a:cubicBezTo>
                    <a:pt x="3942" y="374987"/>
                    <a:pt x="0" y="366182"/>
                    <a:pt x="0" y="356457"/>
                  </a:cubicBezTo>
                  <a:cubicBezTo>
                    <a:pt x="0" y="337006"/>
                    <a:pt x="15768" y="321238"/>
                    <a:pt x="35219" y="321238"/>
                  </a:cubicBezTo>
                  <a:cubicBezTo>
                    <a:pt x="54670" y="321238"/>
                    <a:pt x="70438" y="337006"/>
                    <a:pt x="70438" y="356457"/>
                  </a:cubicBezTo>
                  <a:cubicBezTo>
                    <a:pt x="70438" y="375908"/>
                    <a:pt x="54670" y="391676"/>
                    <a:pt x="35219" y="391676"/>
                  </a:cubicBezTo>
                  <a:cubicBezTo>
                    <a:pt x="25494" y="391676"/>
                    <a:pt x="16689" y="387734"/>
                    <a:pt x="10316" y="3813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893057" y="4037550"/>
            <a:ext cx="2227346" cy="416316"/>
            <a:chOff x="603196" y="3180076"/>
            <a:chExt cx="1670727" cy="312165"/>
          </a:xfrm>
        </p:grpSpPr>
        <p:sp>
          <p:nvSpPr>
            <p:cNvPr id="78" name="圆角矩形 77"/>
            <p:cNvSpPr/>
            <p:nvPr/>
          </p:nvSpPr>
          <p:spPr>
            <a:xfrm>
              <a:off x="603196" y="3180076"/>
              <a:ext cx="1670727" cy="312165"/>
            </a:xfrm>
            <a:prstGeom prst="roundRect">
              <a:avLst/>
            </a:prstGeom>
            <a:solidFill>
              <a:srgbClr val="0070C0"/>
            </a:solidFill>
            <a:ln w="12700">
              <a:gradFill flip="none" rotWithShape="1">
                <a:gsLst>
                  <a:gs pos="0">
                    <a:schemeClr val="bg1">
                      <a:lumMod val="75000"/>
                    </a:schemeClr>
                  </a:gs>
                  <a:gs pos="100000">
                    <a:schemeClr val="bg1"/>
                  </a:gs>
                </a:gsLst>
                <a:lin ang="18900000" scaled="1"/>
                <a:tileRect/>
              </a:gradFill>
            </a:ln>
            <a:effectLst>
              <a:outerShdw blurRad="101600" dist="254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9" name="矩形 78"/>
            <p:cNvSpPr>
              <a:spLocks noChangeArrowheads="1"/>
            </p:cNvSpPr>
            <p:nvPr/>
          </p:nvSpPr>
          <p:spPr bwMode="auto">
            <a:xfrm>
              <a:off x="880677" y="3223695"/>
              <a:ext cx="1115764" cy="2249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1900" b="1" cap="all" dirty="0">
                  <a:solidFill>
                    <a:schemeClr val="bg1"/>
                  </a:solidFill>
                  <a:latin typeface="方正兰亭准黑_GBK" panose="02000000000000000000" pitchFamily="2" charset="-122"/>
                  <a:ea typeface="方正兰亭准黑_GBK" panose="02000000000000000000" pitchFamily="2" charset="-122"/>
                  <a:cs typeface="+mj-cs"/>
                </a:rPr>
                <a:t>添加标题</a:t>
              </a:r>
              <a:endParaRPr lang="en-US" altLang="zh-CN" sz="1900" b="1" cap="all" dirty="0">
                <a:solidFill>
                  <a:schemeClr val="bg1"/>
                </a:solidFill>
                <a:latin typeface="方正兰亭准黑_GBK" panose="02000000000000000000" pitchFamily="2" charset="-122"/>
                <a:ea typeface="方正兰亭准黑_GBK" panose="02000000000000000000" pitchFamily="2" charset="-122"/>
                <a:cs typeface="+mj-cs"/>
              </a:endParaRPr>
            </a:p>
          </p:txBody>
        </p:sp>
        <p:sp>
          <p:nvSpPr>
            <p:cNvPr id="80" name="任意多边形 79"/>
            <p:cNvSpPr/>
            <p:nvPr/>
          </p:nvSpPr>
          <p:spPr>
            <a:xfrm rot="13500000" flipH="1">
              <a:off x="2029342" y="3273324"/>
              <a:ext cx="125669" cy="125669"/>
            </a:xfrm>
            <a:custGeom>
              <a:avLst/>
              <a:gdLst>
                <a:gd name="connsiteX0" fmla="*/ 331554 w 391677"/>
                <a:gd name="connsiteY0" fmla="*/ 60123 h 391677"/>
                <a:gd name="connsiteX1" fmla="*/ 321239 w 391677"/>
                <a:gd name="connsiteY1" fmla="*/ 35219 h 391677"/>
                <a:gd name="connsiteX2" fmla="*/ 356458 w 391677"/>
                <a:gd name="connsiteY2" fmla="*/ 0 h 391677"/>
                <a:gd name="connsiteX3" fmla="*/ 391677 w 391677"/>
                <a:gd name="connsiteY3" fmla="*/ 35219 h 391677"/>
                <a:gd name="connsiteX4" fmla="*/ 356458 w 391677"/>
                <a:gd name="connsiteY4" fmla="*/ 70438 h 391677"/>
                <a:gd name="connsiteX5" fmla="*/ 331554 w 391677"/>
                <a:gd name="connsiteY5" fmla="*/ 60123 h 391677"/>
                <a:gd name="connsiteX6" fmla="*/ 331554 w 391677"/>
                <a:gd name="connsiteY6" fmla="*/ 167202 h 391677"/>
                <a:gd name="connsiteX7" fmla="*/ 321238 w 391677"/>
                <a:gd name="connsiteY7" fmla="*/ 142299 h 391677"/>
                <a:gd name="connsiteX8" fmla="*/ 356457 w 391677"/>
                <a:gd name="connsiteY8" fmla="*/ 107080 h 391677"/>
                <a:gd name="connsiteX9" fmla="*/ 391676 w 391677"/>
                <a:gd name="connsiteY9" fmla="*/ 142299 h 391677"/>
                <a:gd name="connsiteX10" fmla="*/ 356457 w 391677"/>
                <a:gd name="connsiteY10" fmla="*/ 177518 h 391677"/>
                <a:gd name="connsiteX11" fmla="*/ 331554 w 391677"/>
                <a:gd name="connsiteY11" fmla="*/ 167202 h 391677"/>
                <a:gd name="connsiteX12" fmla="*/ 331554 w 391677"/>
                <a:gd name="connsiteY12" fmla="*/ 274282 h 391677"/>
                <a:gd name="connsiteX13" fmla="*/ 321239 w 391677"/>
                <a:gd name="connsiteY13" fmla="*/ 249378 h 391677"/>
                <a:gd name="connsiteX14" fmla="*/ 356458 w 391677"/>
                <a:gd name="connsiteY14" fmla="*/ 214159 h 391677"/>
                <a:gd name="connsiteX15" fmla="*/ 391677 w 391677"/>
                <a:gd name="connsiteY15" fmla="*/ 249378 h 391677"/>
                <a:gd name="connsiteX16" fmla="*/ 356458 w 391677"/>
                <a:gd name="connsiteY16" fmla="*/ 284597 h 391677"/>
                <a:gd name="connsiteX17" fmla="*/ 331554 w 391677"/>
                <a:gd name="connsiteY17" fmla="*/ 274282 h 391677"/>
                <a:gd name="connsiteX18" fmla="*/ 331554 w 391677"/>
                <a:gd name="connsiteY18" fmla="*/ 381362 h 391677"/>
                <a:gd name="connsiteX19" fmla="*/ 321239 w 391677"/>
                <a:gd name="connsiteY19" fmla="*/ 356458 h 391677"/>
                <a:gd name="connsiteX20" fmla="*/ 356458 w 391677"/>
                <a:gd name="connsiteY20" fmla="*/ 321239 h 391677"/>
                <a:gd name="connsiteX21" fmla="*/ 391677 w 391677"/>
                <a:gd name="connsiteY21" fmla="*/ 356458 h 391677"/>
                <a:gd name="connsiteX22" fmla="*/ 356458 w 391677"/>
                <a:gd name="connsiteY22" fmla="*/ 391677 h 391677"/>
                <a:gd name="connsiteX23" fmla="*/ 331554 w 391677"/>
                <a:gd name="connsiteY23" fmla="*/ 381362 h 391677"/>
                <a:gd name="connsiteX24" fmla="*/ 224474 w 391677"/>
                <a:gd name="connsiteY24" fmla="*/ 381361 h 391677"/>
                <a:gd name="connsiteX25" fmla="*/ 214159 w 391677"/>
                <a:gd name="connsiteY25" fmla="*/ 356457 h 391677"/>
                <a:gd name="connsiteX26" fmla="*/ 249378 w 391677"/>
                <a:gd name="connsiteY26" fmla="*/ 321238 h 391677"/>
                <a:gd name="connsiteX27" fmla="*/ 284597 w 391677"/>
                <a:gd name="connsiteY27" fmla="*/ 356457 h 391677"/>
                <a:gd name="connsiteX28" fmla="*/ 249378 w 391677"/>
                <a:gd name="connsiteY28" fmla="*/ 391676 h 391677"/>
                <a:gd name="connsiteX29" fmla="*/ 224474 w 391677"/>
                <a:gd name="connsiteY29" fmla="*/ 381361 h 391677"/>
                <a:gd name="connsiteX30" fmla="*/ 117395 w 391677"/>
                <a:gd name="connsiteY30" fmla="*/ 381360 h 391677"/>
                <a:gd name="connsiteX31" fmla="*/ 107080 w 391677"/>
                <a:gd name="connsiteY31" fmla="*/ 356456 h 391677"/>
                <a:gd name="connsiteX32" fmla="*/ 142299 w 391677"/>
                <a:gd name="connsiteY32" fmla="*/ 321237 h 391677"/>
                <a:gd name="connsiteX33" fmla="*/ 177518 w 391677"/>
                <a:gd name="connsiteY33" fmla="*/ 356456 h 391677"/>
                <a:gd name="connsiteX34" fmla="*/ 142299 w 391677"/>
                <a:gd name="connsiteY34" fmla="*/ 391675 h 391677"/>
                <a:gd name="connsiteX35" fmla="*/ 117395 w 391677"/>
                <a:gd name="connsiteY35" fmla="*/ 381360 h 391677"/>
                <a:gd name="connsiteX36" fmla="*/ 10316 w 391677"/>
                <a:gd name="connsiteY36" fmla="*/ 381361 h 391677"/>
                <a:gd name="connsiteX37" fmla="*/ 0 w 391677"/>
                <a:gd name="connsiteY37" fmla="*/ 356457 h 391677"/>
                <a:gd name="connsiteX38" fmla="*/ 35219 w 391677"/>
                <a:gd name="connsiteY38" fmla="*/ 321238 h 391677"/>
                <a:gd name="connsiteX39" fmla="*/ 70438 w 391677"/>
                <a:gd name="connsiteY39" fmla="*/ 356457 h 391677"/>
                <a:gd name="connsiteX40" fmla="*/ 35219 w 391677"/>
                <a:gd name="connsiteY40" fmla="*/ 391676 h 391677"/>
                <a:gd name="connsiteX41" fmla="*/ 10316 w 391677"/>
                <a:gd name="connsiteY41" fmla="*/ 381361 h 3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1677" h="391677">
                  <a:moveTo>
                    <a:pt x="331554" y="60123"/>
                  </a:moveTo>
                  <a:cubicBezTo>
                    <a:pt x="325181" y="53750"/>
                    <a:pt x="321239" y="44945"/>
                    <a:pt x="321239" y="35219"/>
                  </a:cubicBezTo>
                  <a:cubicBezTo>
                    <a:pt x="321239" y="15768"/>
                    <a:pt x="337007" y="0"/>
                    <a:pt x="356458" y="0"/>
                  </a:cubicBezTo>
                  <a:cubicBezTo>
                    <a:pt x="375909" y="0"/>
                    <a:pt x="391677" y="15768"/>
                    <a:pt x="391677" y="35219"/>
                  </a:cubicBezTo>
                  <a:cubicBezTo>
                    <a:pt x="391677" y="54670"/>
                    <a:pt x="375909" y="70438"/>
                    <a:pt x="356458" y="70438"/>
                  </a:cubicBezTo>
                  <a:cubicBezTo>
                    <a:pt x="346732" y="70438"/>
                    <a:pt x="337928" y="66496"/>
                    <a:pt x="331554" y="60123"/>
                  </a:cubicBezTo>
                  <a:close/>
                  <a:moveTo>
                    <a:pt x="331554" y="167202"/>
                  </a:moveTo>
                  <a:cubicBezTo>
                    <a:pt x="325180" y="160829"/>
                    <a:pt x="321238" y="152024"/>
                    <a:pt x="321238" y="142299"/>
                  </a:cubicBezTo>
                  <a:cubicBezTo>
                    <a:pt x="321238" y="122848"/>
                    <a:pt x="337006" y="107080"/>
                    <a:pt x="356457" y="107080"/>
                  </a:cubicBezTo>
                  <a:cubicBezTo>
                    <a:pt x="375908" y="107080"/>
                    <a:pt x="391676" y="122848"/>
                    <a:pt x="391676" y="142299"/>
                  </a:cubicBezTo>
                  <a:cubicBezTo>
                    <a:pt x="391676" y="161750"/>
                    <a:pt x="375908" y="177518"/>
                    <a:pt x="356457" y="177518"/>
                  </a:cubicBezTo>
                  <a:cubicBezTo>
                    <a:pt x="346732" y="177518"/>
                    <a:pt x="337927" y="173576"/>
                    <a:pt x="331554" y="167202"/>
                  </a:cubicBezTo>
                  <a:close/>
                  <a:moveTo>
                    <a:pt x="331554" y="274282"/>
                  </a:moveTo>
                  <a:cubicBezTo>
                    <a:pt x="325181" y="267908"/>
                    <a:pt x="321239" y="259103"/>
                    <a:pt x="321239" y="249378"/>
                  </a:cubicBezTo>
                  <a:cubicBezTo>
                    <a:pt x="321239" y="229927"/>
                    <a:pt x="337007" y="214159"/>
                    <a:pt x="356458" y="214159"/>
                  </a:cubicBezTo>
                  <a:cubicBezTo>
                    <a:pt x="375909" y="214159"/>
                    <a:pt x="391677" y="229927"/>
                    <a:pt x="391677" y="249378"/>
                  </a:cubicBezTo>
                  <a:cubicBezTo>
                    <a:pt x="391677" y="268829"/>
                    <a:pt x="375909" y="284597"/>
                    <a:pt x="356458" y="284597"/>
                  </a:cubicBezTo>
                  <a:cubicBezTo>
                    <a:pt x="346732" y="284597"/>
                    <a:pt x="337928" y="280655"/>
                    <a:pt x="331554" y="274282"/>
                  </a:cubicBezTo>
                  <a:close/>
                  <a:moveTo>
                    <a:pt x="331554" y="381362"/>
                  </a:moveTo>
                  <a:cubicBezTo>
                    <a:pt x="325181" y="374988"/>
                    <a:pt x="321239" y="366183"/>
                    <a:pt x="321239" y="356458"/>
                  </a:cubicBezTo>
                  <a:cubicBezTo>
                    <a:pt x="321239" y="337007"/>
                    <a:pt x="337007" y="321239"/>
                    <a:pt x="356458" y="321239"/>
                  </a:cubicBezTo>
                  <a:cubicBezTo>
                    <a:pt x="375909" y="321239"/>
                    <a:pt x="391677" y="337007"/>
                    <a:pt x="391677" y="356458"/>
                  </a:cubicBezTo>
                  <a:cubicBezTo>
                    <a:pt x="391677" y="375909"/>
                    <a:pt x="375909" y="391677"/>
                    <a:pt x="356458" y="391677"/>
                  </a:cubicBezTo>
                  <a:cubicBezTo>
                    <a:pt x="346732" y="391677"/>
                    <a:pt x="337928" y="387735"/>
                    <a:pt x="331554" y="381362"/>
                  </a:cubicBezTo>
                  <a:close/>
                  <a:moveTo>
                    <a:pt x="224474" y="381361"/>
                  </a:moveTo>
                  <a:cubicBezTo>
                    <a:pt x="218101" y="374987"/>
                    <a:pt x="214159" y="366182"/>
                    <a:pt x="214159" y="356457"/>
                  </a:cubicBezTo>
                  <a:cubicBezTo>
                    <a:pt x="214159" y="337006"/>
                    <a:pt x="229927" y="321238"/>
                    <a:pt x="249378" y="321238"/>
                  </a:cubicBezTo>
                  <a:cubicBezTo>
                    <a:pt x="268829" y="321238"/>
                    <a:pt x="284597" y="337006"/>
                    <a:pt x="284597" y="356457"/>
                  </a:cubicBezTo>
                  <a:cubicBezTo>
                    <a:pt x="284597" y="375908"/>
                    <a:pt x="268829" y="391676"/>
                    <a:pt x="249378" y="391676"/>
                  </a:cubicBezTo>
                  <a:cubicBezTo>
                    <a:pt x="239652" y="391676"/>
                    <a:pt x="230848" y="387734"/>
                    <a:pt x="224474" y="381361"/>
                  </a:cubicBezTo>
                  <a:close/>
                  <a:moveTo>
                    <a:pt x="117395" y="381360"/>
                  </a:moveTo>
                  <a:cubicBezTo>
                    <a:pt x="111022" y="374987"/>
                    <a:pt x="107080" y="366182"/>
                    <a:pt x="107080" y="356456"/>
                  </a:cubicBezTo>
                  <a:cubicBezTo>
                    <a:pt x="107080" y="337005"/>
                    <a:pt x="122848" y="321237"/>
                    <a:pt x="142299" y="321237"/>
                  </a:cubicBezTo>
                  <a:cubicBezTo>
                    <a:pt x="161750" y="321237"/>
                    <a:pt x="177518" y="337005"/>
                    <a:pt x="177518" y="356456"/>
                  </a:cubicBezTo>
                  <a:cubicBezTo>
                    <a:pt x="177518" y="375907"/>
                    <a:pt x="161750" y="391675"/>
                    <a:pt x="142299" y="391675"/>
                  </a:cubicBezTo>
                  <a:cubicBezTo>
                    <a:pt x="132573" y="391675"/>
                    <a:pt x="123768" y="387733"/>
                    <a:pt x="117395" y="381360"/>
                  </a:cubicBezTo>
                  <a:close/>
                  <a:moveTo>
                    <a:pt x="10316" y="381361"/>
                  </a:moveTo>
                  <a:cubicBezTo>
                    <a:pt x="3942" y="374987"/>
                    <a:pt x="0" y="366182"/>
                    <a:pt x="0" y="356457"/>
                  </a:cubicBezTo>
                  <a:cubicBezTo>
                    <a:pt x="0" y="337006"/>
                    <a:pt x="15768" y="321238"/>
                    <a:pt x="35219" y="321238"/>
                  </a:cubicBezTo>
                  <a:cubicBezTo>
                    <a:pt x="54670" y="321238"/>
                    <a:pt x="70438" y="337006"/>
                    <a:pt x="70438" y="356457"/>
                  </a:cubicBezTo>
                  <a:cubicBezTo>
                    <a:pt x="70438" y="375908"/>
                    <a:pt x="54670" y="391676"/>
                    <a:pt x="35219" y="391676"/>
                  </a:cubicBezTo>
                  <a:cubicBezTo>
                    <a:pt x="25494" y="391676"/>
                    <a:pt x="16689" y="387734"/>
                    <a:pt x="10316" y="3813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81" name="组合 80"/>
          <p:cNvGrpSpPr/>
          <p:nvPr/>
        </p:nvGrpSpPr>
        <p:grpSpPr>
          <a:xfrm>
            <a:off x="9173481" y="1807213"/>
            <a:ext cx="2227346" cy="416316"/>
            <a:chOff x="6814322" y="3180076"/>
            <a:chExt cx="1670727" cy="312165"/>
          </a:xfrm>
        </p:grpSpPr>
        <p:sp>
          <p:nvSpPr>
            <p:cNvPr id="82" name="圆角矩形 81"/>
            <p:cNvSpPr/>
            <p:nvPr/>
          </p:nvSpPr>
          <p:spPr>
            <a:xfrm>
              <a:off x="6814322" y="3180076"/>
              <a:ext cx="1670727" cy="312165"/>
            </a:xfrm>
            <a:prstGeom prst="roundRect">
              <a:avLst/>
            </a:prstGeom>
            <a:solidFill>
              <a:srgbClr val="0070C0"/>
            </a:solidFill>
            <a:ln w="12700">
              <a:gradFill flip="none" rotWithShape="1">
                <a:gsLst>
                  <a:gs pos="0">
                    <a:schemeClr val="bg1">
                      <a:lumMod val="75000"/>
                    </a:schemeClr>
                  </a:gs>
                  <a:gs pos="100000">
                    <a:schemeClr val="bg1"/>
                  </a:gs>
                </a:gsLst>
                <a:lin ang="18900000" scaled="1"/>
                <a:tileRect/>
              </a:gradFill>
            </a:ln>
            <a:effectLst>
              <a:outerShdw blurRad="101600" dist="254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3" name="矩形 82"/>
            <p:cNvSpPr>
              <a:spLocks noChangeArrowheads="1"/>
            </p:cNvSpPr>
            <p:nvPr/>
          </p:nvSpPr>
          <p:spPr bwMode="auto">
            <a:xfrm>
              <a:off x="7091803" y="3223695"/>
              <a:ext cx="1115764" cy="2249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1900" b="1" cap="all" dirty="0">
                  <a:solidFill>
                    <a:schemeClr val="bg1"/>
                  </a:solidFill>
                  <a:latin typeface="方正兰亭准黑_GBK" panose="02000000000000000000" pitchFamily="2" charset="-122"/>
                  <a:ea typeface="方正兰亭准黑_GBK" panose="02000000000000000000" pitchFamily="2" charset="-122"/>
                </a:rPr>
                <a:t>添加标题</a:t>
              </a:r>
              <a:endParaRPr lang="en-US" altLang="zh-CN" sz="1900" b="1" cap="all" dirty="0">
                <a:solidFill>
                  <a:schemeClr val="bg1"/>
                </a:solidFill>
                <a:latin typeface="方正兰亭准黑_GBK" panose="02000000000000000000" pitchFamily="2" charset="-122"/>
                <a:ea typeface="方正兰亭准黑_GBK" panose="02000000000000000000" pitchFamily="2" charset="-122"/>
              </a:endParaRPr>
            </a:p>
          </p:txBody>
        </p:sp>
        <p:sp>
          <p:nvSpPr>
            <p:cNvPr id="84" name="任意多边形 83"/>
            <p:cNvSpPr/>
            <p:nvPr/>
          </p:nvSpPr>
          <p:spPr>
            <a:xfrm rot="8100000">
              <a:off x="6953708" y="3273324"/>
              <a:ext cx="125669" cy="125669"/>
            </a:xfrm>
            <a:custGeom>
              <a:avLst/>
              <a:gdLst>
                <a:gd name="connsiteX0" fmla="*/ 331554 w 391677"/>
                <a:gd name="connsiteY0" fmla="*/ 60123 h 391677"/>
                <a:gd name="connsiteX1" fmla="*/ 321239 w 391677"/>
                <a:gd name="connsiteY1" fmla="*/ 35219 h 391677"/>
                <a:gd name="connsiteX2" fmla="*/ 356458 w 391677"/>
                <a:gd name="connsiteY2" fmla="*/ 0 h 391677"/>
                <a:gd name="connsiteX3" fmla="*/ 391677 w 391677"/>
                <a:gd name="connsiteY3" fmla="*/ 35219 h 391677"/>
                <a:gd name="connsiteX4" fmla="*/ 356458 w 391677"/>
                <a:gd name="connsiteY4" fmla="*/ 70438 h 391677"/>
                <a:gd name="connsiteX5" fmla="*/ 331554 w 391677"/>
                <a:gd name="connsiteY5" fmla="*/ 60123 h 391677"/>
                <a:gd name="connsiteX6" fmla="*/ 331554 w 391677"/>
                <a:gd name="connsiteY6" fmla="*/ 167202 h 391677"/>
                <a:gd name="connsiteX7" fmla="*/ 321238 w 391677"/>
                <a:gd name="connsiteY7" fmla="*/ 142299 h 391677"/>
                <a:gd name="connsiteX8" fmla="*/ 356457 w 391677"/>
                <a:gd name="connsiteY8" fmla="*/ 107080 h 391677"/>
                <a:gd name="connsiteX9" fmla="*/ 391676 w 391677"/>
                <a:gd name="connsiteY9" fmla="*/ 142299 h 391677"/>
                <a:gd name="connsiteX10" fmla="*/ 356457 w 391677"/>
                <a:gd name="connsiteY10" fmla="*/ 177518 h 391677"/>
                <a:gd name="connsiteX11" fmla="*/ 331554 w 391677"/>
                <a:gd name="connsiteY11" fmla="*/ 167202 h 391677"/>
                <a:gd name="connsiteX12" fmla="*/ 331554 w 391677"/>
                <a:gd name="connsiteY12" fmla="*/ 274282 h 391677"/>
                <a:gd name="connsiteX13" fmla="*/ 321239 w 391677"/>
                <a:gd name="connsiteY13" fmla="*/ 249378 h 391677"/>
                <a:gd name="connsiteX14" fmla="*/ 356458 w 391677"/>
                <a:gd name="connsiteY14" fmla="*/ 214159 h 391677"/>
                <a:gd name="connsiteX15" fmla="*/ 391677 w 391677"/>
                <a:gd name="connsiteY15" fmla="*/ 249378 h 391677"/>
                <a:gd name="connsiteX16" fmla="*/ 356458 w 391677"/>
                <a:gd name="connsiteY16" fmla="*/ 284597 h 391677"/>
                <a:gd name="connsiteX17" fmla="*/ 331554 w 391677"/>
                <a:gd name="connsiteY17" fmla="*/ 274282 h 391677"/>
                <a:gd name="connsiteX18" fmla="*/ 331554 w 391677"/>
                <a:gd name="connsiteY18" fmla="*/ 381362 h 391677"/>
                <a:gd name="connsiteX19" fmla="*/ 321239 w 391677"/>
                <a:gd name="connsiteY19" fmla="*/ 356458 h 391677"/>
                <a:gd name="connsiteX20" fmla="*/ 356458 w 391677"/>
                <a:gd name="connsiteY20" fmla="*/ 321239 h 391677"/>
                <a:gd name="connsiteX21" fmla="*/ 391677 w 391677"/>
                <a:gd name="connsiteY21" fmla="*/ 356458 h 391677"/>
                <a:gd name="connsiteX22" fmla="*/ 356458 w 391677"/>
                <a:gd name="connsiteY22" fmla="*/ 391677 h 391677"/>
                <a:gd name="connsiteX23" fmla="*/ 331554 w 391677"/>
                <a:gd name="connsiteY23" fmla="*/ 381362 h 391677"/>
                <a:gd name="connsiteX24" fmla="*/ 224474 w 391677"/>
                <a:gd name="connsiteY24" fmla="*/ 381361 h 391677"/>
                <a:gd name="connsiteX25" fmla="*/ 214159 w 391677"/>
                <a:gd name="connsiteY25" fmla="*/ 356457 h 391677"/>
                <a:gd name="connsiteX26" fmla="*/ 249378 w 391677"/>
                <a:gd name="connsiteY26" fmla="*/ 321238 h 391677"/>
                <a:gd name="connsiteX27" fmla="*/ 284597 w 391677"/>
                <a:gd name="connsiteY27" fmla="*/ 356457 h 391677"/>
                <a:gd name="connsiteX28" fmla="*/ 249378 w 391677"/>
                <a:gd name="connsiteY28" fmla="*/ 391676 h 391677"/>
                <a:gd name="connsiteX29" fmla="*/ 224474 w 391677"/>
                <a:gd name="connsiteY29" fmla="*/ 381361 h 391677"/>
                <a:gd name="connsiteX30" fmla="*/ 117395 w 391677"/>
                <a:gd name="connsiteY30" fmla="*/ 381360 h 391677"/>
                <a:gd name="connsiteX31" fmla="*/ 107080 w 391677"/>
                <a:gd name="connsiteY31" fmla="*/ 356456 h 391677"/>
                <a:gd name="connsiteX32" fmla="*/ 142299 w 391677"/>
                <a:gd name="connsiteY32" fmla="*/ 321237 h 391677"/>
                <a:gd name="connsiteX33" fmla="*/ 177518 w 391677"/>
                <a:gd name="connsiteY33" fmla="*/ 356456 h 391677"/>
                <a:gd name="connsiteX34" fmla="*/ 142299 w 391677"/>
                <a:gd name="connsiteY34" fmla="*/ 391675 h 391677"/>
                <a:gd name="connsiteX35" fmla="*/ 117395 w 391677"/>
                <a:gd name="connsiteY35" fmla="*/ 381360 h 391677"/>
                <a:gd name="connsiteX36" fmla="*/ 10316 w 391677"/>
                <a:gd name="connsiteY36" fmla="*/ 381361 h 391677"/>
                <a:gd name="connsiteX37" fmla="*/ 0 w 391677"/>
                <a:gd name="connsiteY37" fmla="*/ 356457 h 391677"/>
                <a:gd name="connsiteX38" fmla="*/ 35219 w 391677"/>
                <a:gd name="connsiteY38" fmla="*/ 321238 h 391677"/>
                <a:gd name="connsiteX39" fmla="*/ 70438 w 391677"/>
                <a:gd name="connsiteY39" fmla="*/ 356457 h 391677"/>
                <a:gd name="connsiteX40" fmla="*/ 35219 w 391677"/>
                <a:gd name="connsiteY40" fmla="*/ 391676 h 391677"/>
                <a:gd name="connsiteX41" fmla="*/ 10316 w 391677"/>
                <a:gd name="connsiteY41" fmla="*/ 381361 h 3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1677" h="391677">
                  <a:moveTo>
                    <a:pt x="331554" y="60123"/>
                  </a:moveTo>
                  <a:cubicBezTo>
                    <a:pt x="325181" y="53750"/>
                    <a:pt x="321239" y="44945"/>
                    <a:pt x="321239" y="35219"/>
                  </a:cubicBezTo>
                  <a:cubicBezTo>
                    <a:pt x="321239" y="15768"/>
                    <a:pt x="337007" y="0"/>
                    <a:pt x="356458" y="0"/>
                  </a:cubicBezTo>
                  <a:cubicBezTo>
                    <a:pt x="375909" y="0"/>
                    <a:pt x="391677" y="15768"/>
                    <a:pt x="391677" y="35219"/>
                  </a:cubicBezTo>
                  <a:cubicBezTo>
                    <a:pt x="391677" y="54670"/>
                    <a:pt x="375909" y="70438"/>
                    <a:pt x="356458" y="70438"/>
                  </a:cubicBezTo>
                  <a:cubicBezTo>
                    <a:pt x="346732" y="70438"/>
                    <a:pt x="337928" y="66496"/>
                    <a:pt x="331554" y="60123"/>
                  </a:cubicBezTo>
                  <a:close/>
                  <a:moveTo>
                    <a:pt x="331554" y="167202"/>
                  </a:moveTo>
                  <a:cubicBezTo>
                    <a:pt x="325180" y="160829"/>
                    <a:pt x="321238" y="152024"/>
                    <a:pt x="321238" y="142299"/>
                  </a:cubicBezTo>
                  <a:cubicBezTo>
                    <a:pt x="321238" y="122848"/>
                    <a:pt x="337006" y="107080"/>
                    <a:pt x="356457" y="107080"/>
                  </a:cubicBezTo>
                  <a:cubicBezTo>
                    <a:pt x="375908" y="107080"/>
                    <a:pt x="391676" y="122848"/>
                    <a:pt x="391676" y="142299"/>
                  </a:cubicBezTo>
                  <a:cubicBezTo>
                    <a:pt x="391676" y="161750"/>
                    <a:pt x="375908" y="177518"/>
                    <a:pt x="356457" y="177518"/>
                  </a:cubicBezTo>
                  <a:cubicBezTo>
                    <a:pt x="346732" y="177518"/>
                    <a:pt x="337927" y="173576"/>
                    <a:pt x="331554" y="167202"/>
                  </a:cubicBezTo>
                  <a:close/>
                  <a:moveTo>
                    <a:pt x="331554" y="274282"/>
                  </a:moveTo>
                  <a:cubicBezTo>
                    <a:pt x="325181" y="267908"/>
                    <a:pt x="321239" y="259103"/>
                    <a:pt x="321239" y="249378"/>
                  </a:cubicBezTo>
                  <a:cubicBezTo>
                    <a:pt x="321239" y="229927"/>
                    <a:pt x="337007" y="214159"/>
                    <a:pt x="356458" y="214159"/>
                  </a:cubicBezTo>
                  <a:cubicBezTo>
                    <a:pt x="375909" y="214159"/>
                    <a:pt x="391677" y="229927"/>
                    <a:pt x="391677" y="249378"/>
                  </a:cubicBezTo>
                  <a:cubicBezTo>
                    <a:pt x="391677" y="268829"/>
                    <a:pt x="375909" y="284597"/>
                    <a:pt x="356458" y="284597"/>
                  </a:cubicBezTo>
                  <a:cubicBezTo>
                    <a:pt x="346732" y="284597"/>
                    <a:pt x="337928" y="280655"/>
                    <a:pt x="331554" y="274282"/>
                  </a:cubicBezTo>
                  <a:close/>
                  <a:moveTo>
                    <a:pt x="331554" y="381362"/>
                  </a:moveTo>
                  <a:cubicBezTo>
                    <a:pt x="325181" y="374988"/>
                    <a:pt x="321239" y="366183"/>
                    <a:pt x="321239" y="356458"/>
                  </a:cubicBezTo>
                  <a:cubicBezTo>
                    <a:pt x="321239" y="337007"/>
                    <a:pt x="337007" y="321239"/>
                    <a:pt x="356458" y="321239"/>
                  </a:cubicBezTo>
                  <a:cubicBezTo>
                    <a:pt x="375909" y="321239"/>
                    <a:pt x="391677" y="337007"/>
                    <a:pt x="391677" y="356458"/>
                  </a:cubicBezTo>
                  <a:cubicBezTo>
                    <a:pt x="391677" y="375909"/>
                    <a:pt x="375909" y="391677"/>
                    <a:pt x="356458" y="391677"/>
                  </a:cubicBezTo>
                  <a:cubicBezTo>
                    <a:pt x="346732" y="391677"/>
                    <a:pt x="337928" y="387735"/>
                    <a:pt x="331554" y="381362"/>
                  </a:cubicBezTo>
                  <a:close/>
                  <a:moveTo>
                    <a:pt x="224474" y="381361"/>
                  </a:moveTo>
                  <a:cubicBezTo>
                    <a:pt x="218101" y="374987"/>
                    <a:pt x="214159" y="366182"/>
                    <a:pt x="214159" y="356457"/>
                  </a:cubicBezTo>
                  <a:cubicBezTo>
                    <a:pt x="214159" y="337006"/>
                    <a:pt x="229927" y="321238"/>
                    <a:pt x="249378" y="321238"/>
                  </a:cubicBezTo>
                  <a:cubicBezTo>
                    <a:pt x="268829" y="321238"/>
                    <a:pt x="284597" y="337006"/>
                    <a:pt x="284597" y="356457"/>
                  </a:cubicBezTo>
                  <a:cubicBezTo>
                    <a:pt x="284597" y="375908"/>
                    <a:pt x="268829" y="391676"/>
                    <a:pt x="249378" y="391676"/>
                  </a:cubicBezTo>
                  <a:cubicBezTo>
                    <a:pt x="239652" y="391676"/>
                    <a:pt x="230848" y="387734"/>
                    <a:pt x="224474" y="381361"/>
                  </a:cubicBezTo>
                  <a:close/>
                  <a:moveTo>
                    <a:pt x="117395" y="381360"/>
                  </a:moveTo>
                  <a:cubicBezTo>
                    <a:pt x="111022" y="374987"/>
                    <a:pt x="107080" y="366182"/>
                    <a:pt x="107080" y="356456"/>
                  </a:cubicBezTo>
                  <a:cubicBezTo>
                    <a:pt x="107080" y="337005"/>
                    <a:pt x="122848" y="321237"/>
                    <a:pt x="142299" y="321237"/>
                  </a:cubicBezTo>
                  <a:cubicBezTo>
                    <a:pt x="161750" y="321237"/>
                    <a:pt x="177518" y="337005"/>
                    <a:pt x="177518" y="356456"/>
                  </a:cubicBezTo>
                  <a:cubicBezTo>
                    <a:pt x="177518" y="375907"/>
                    <a:pt x="161750" y="391675"/>
                    <a:pt x="142299" y="391675"/>
                  </a:cubicBezTo>
                  <a:cubicBezTo>
                    <a:pt x="132573" y="391675"/>
                    <a:pt x="123768" y="387733"/>
                    <a:pt x="117395" y="381360"/>
                  </a:cubicBezTo>
                  <a:close/>
                  <a:moveTo>
                    <a:pt x="10316" y="381361"/>
                  </a:moveTo>
                  <a:cubicBezTo>
                    <a:pt x="3942" y="374987"/>
                    <a:pt x="0" y="366182"/>
                    <a:pt x="0" y="356457"/>
                  </a:cubicBezTo>
                  <a:cubicBezTo>
                    <a:pt x="0" y="337006"/>
                    <a:pt x="15768" y="321238"/>
                    <a:pt x="35219" y="321238"/>
                  </a:cubicBezTo>
                  <a:cubicBezTo>
                    <a:pt x="54670" y="321238"/>
                    <a:pt x="70438" y="337006"/>
                    <a:pt x="70438" y="356457"/>
                  </a:cubicBezTo>
                  <a:cubicBezTo>
                    <a:pt x="70438" y="375908"/>
                    <a:pt x="54670" y="391676"/>
                    <a:pt x="35219" y="391676"/>
                  </a:cubicBezTo>
                  <a:cubicBezTo>
                    <a:pt x="25494" y="391676"/>
                    <a:pt x="16689" y="387734"/>
                    <a:pt x="10316" y="3813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TextBox 84"/>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120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childTnLst>
                                </p:cTn>
                              </p:par>
                              <p:par>
                                <p:cTn id="8" presetID="2" presetClass="entr" presetSubtype="1"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 calcmode="lin" valueType="num">
                                      <p:cBhvr additive="base">
                                        <p:cTn id="10" dur="1000" fill="hold"/>
                                        <p:tgtEl>
                                          <p:spTgt spid="50"/>
                                        </p:tgtEl>
                                        <p:attrNameLst>
                                          <p:attrName>ppt_x</p:attrName>
                                        </p:attrNameLst>
                                      </p:cBhvr>
                                      <p:tavLst>
                                        <p:tav tm="0">
                                          <p:val>
                                            <p:strVal val="#ppt_x"/>
                                          </p:val>
                                        </p:tav>
                                        <p:tav tm="100000">
                                          <p:val>
                                            <p:strVal val="#ppt_x"/>
                                          </p:val>
                                        </p:tav>
                                      </p:tavLst>
                                    </p:anim>
                                    <p:anim calcmode="lin" valueType="num">
                                      <p:cBhvr additive="base">
                                        <p:cTn id="11" dur="1000" fill="hold"/>
                                        <p:tgtEl>
                                          <p:spTgt spid="50"/>
                                        </p:tgtEl>
                                        <p:attrNameLst>
                                          <p:attrName>ppt_y</p:attrName>
                                        </p:attrNameLst>
                                      </p:cBhvr>
                                      <p:tavLst>
                                        <p:tav tm="0">
                                          <p:val>
                                            <p:strVal val="0-#ppt_h/2"/>
                                          </p:val>
                                        </p:tav>
                                        <p:tav tm="100000">
                                          <p:val>
                                            <p:strVal val="#ppt_y"/>
                                          </p:val>
                                        </p:tav>
                                      </p:tavLst>
                                    </p:anim>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68"/>
                                        </p:tgtEl>
                                        <p:attrNameLst>
                                          <p:attrName>style.visibility</p:attrName>
                                        </p:attrNameLst>
                                      </p:cBhvr>
                                      <p:to>
                                        <p:strVal val="visible"/>
                                      </p:to>
                                    </p:set>
                                    <p:anim calcmode="lin" valueType="num">
                                      <p:cBhvr>
                                        <p:cTn id="21" dur="300" fill="hold"/>
                                        <p:tgtEl>
                                          <p:spTgt spid="68"/>
                                        </p:tgtEl>
                                        <p:attrNameLst>
                                          <p:attrName>ppt_w</p:attrName>
                                        </p:attrNameLst>
                                      </p:cBhvr>
                                      <p:tavLst>
                                        <p:tav tm="0">
                                          <p:val>
                                            <p:fltVal val="0"/>
                                          </p:val>
                                        </p:tav>
                                        <p:tav tm="100000">
                                          <p:val>
                                            <p:strVal val="#ppt_w"/>
                                          </p:val>
                                        </p:tav>
                                      </p:tavLst>
                                    </p:anim>
                                    <p:anim calcmode="lin" valueType="num">
                                      <p:cBhvr>
                                        <p:cTn id="22" dur="300" fill="hold"/>
                                        <p:tgtEl>
                                          <p:spTgt spid="68"/>
                                        </p:tgtEl>
                                        <p:attrNameLst>
                                          <p:attrName>ppt_h</p:attrName>
                                        </p:attrNameLst>
                                      </p:cBhvr>
                                      <p:tavLst>
                                        <p:tav tm="0">
                                          <p:val>
                                            <p:fltVal val="0"/>
                                          </p:val>
                                        </p:tav>
                                        <p:tav tm="100000">
                                          <p:val>
                                            <p:strVal val="#ppt_h"/>
                                          </p:val>
                                        </p:tav>
                                      </p:tavLst>
                                    </p:anim>
                                    <p:animEffect transition="in" filter="fade">
                                      <p:cBhvr>
                                        <p:cTn id="23" dur="300"/>
                                        <p:tgtEl>
                                          <p:spTgt spid="68"/>
                                        </p:tgtEl>
                                      </p:cBhvr>
                                    </p:animEffect>
                                  </p:childTnLst>
                                </p:cTn>
                              </p:par>
                              <p:par>
                                <p:cTn id="24" presetID="10" presetClass="entr" presetSubtype="0" fill="hold" nodeType="withEffect">
                                  <p:stCondLst>
                                    <p:cond delay="35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childTnLst>
                                </p:cTn>
                              </p:par>
                              <p:par>
                                <p:cTn id="27" presetID="2" presetClass="entr" presetSubtype="4" fill="hold" nodeType="withEffect">
                                  <p:stCondLst>
                                    <p:cond delay="35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1000" fill="hold"/>
                                        <p:tgtEl>
                                          <p:spTgt spid="60"/>
                                        </p:tgtEl>
                                        <p:attrNameLst>
                                          <p:attrName>ppt_x</p:attrName>
                                        </p:attrNameLst>
                                      </p:cBhvr>
                                      <p:tavLst>
                                        <p:tav tm="0">
                                          <p:val>
                                            <p:strVal val="#ppt_x"/>
                                          </p:val>
                                        </p:tav>
                                        <p:tav tm="100000">
                                          <p:val>
                                            <p:strVal val="#ppt_x"/>
                                          </p:val>
                                        </p:tav>
                                      </p:tavLst>
                                    </p:anim>
                                    <p:anim calcmode="lin" valueType="num">
                                      <p:cBhvr additive="base">
                                        <p:cTn id="30" dur="1000" fill="hold"/>
                                        <p:tgtEl>
                                          <p:spTgt spid="60"/>
                                        </p:tgtEl>
                                        <p:attrNameLst>
                                          <p:attrName>ppt_y</p:attrName>
                                        </p:attrNameLst>
                                      </p:cBhvr>
                                      <p:tavLst>
                                        <p:tav tm="0">
                                          <p:val>
                                            <p:strVal val="1+#ppt_h/2"/>
                                          </p:val>
                                        </p:tav>
                                        <p:tav tm="100000">
                                          <p:val>
                                            <p:strVal val="#ppt_y"/>
                                          </p:val>
                                        </p:tav>
                                      </p:tavLst>
                                    </p:anim>
                                  </p:childTnLst>
                                </p:cTn>
                              </p:par>
                            </p:childTnLst>
                          </p:cTn>
                        </p:par>
                        <p:par>
                          <p:cTn id="31" fill="hold">
                            <p:stCondLst>
                              <p:cond delay="1850"/>
                            </p:stCondLst>
                            <p:childTnLst>
                              <p:par>
                                <p:cTn id="32" presetID="53" presetClass="entr" presetSubtype="16"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500" fill="hold"/>
                                        <p:tgtEl>
                                          <p:spTgt spid="69"/>
                                        </p:tgtEl>
                                        <p:attrNameLst>
                                          <p:attrName>ppt_w</p:attrName>
                                        </p:attrNameLst>
                                      </p:cBhvr>
                                      <p:tavLst>
                                        <p:tav tm="0">
                                          <p:val>
                                            <p:fltVal val="0"/>
                                          </p:val>
                                        </p:tav>
                                        <p:tav tm="100000">
                                          <p:val>
                                            <p:strVal val="#ppt_w"/>
                                          </p:val>
                                        </p:tav>
                                      </p:tavLst>
                                    </p:anim>
                                    <p:anim calcmode="lin" valueType="num">
                                      <p:cBhvr>
                                        <p:cTn id="35" dur="500" fill="hold"/>
                                        <p:tgtEl>
                                          <p:spTgt spid="69"/>
                                        </p:tgtEl>
                                        <p:attrNameLst>
                                          <p:attrName>ppt_h</p:attrName>
                                        </p:attrNameLst>
                                      </p:cBhvr>
                                      <p:tavLst>
                                        <p:tav tm="0">
                                          <p:val>
                                            <p:fltVal val="0"/>
                                          </p:val>
                                        </p:tav>
                                        <p:tav tm="100000">
                                          <p:val>
                                            <p:strVal val="#ppt_h"/>
                                          </p:val>
                                        </p:tav>
                                      </p:tavLst>
                                    </p:anim>
                                    <p:animEffect transition="in" filter="fade">
                                      <p:cBhvr>
                                        <p:cTn id="36" dur="500"/>
                                        <p:tgtEl>
                                          <p:spTgt spid="69"/>
                                        </p:tgtEl>
                                      </p:cBhvr>
                                    </p:animEffect>
                                  </p:childTnLst>
                                </p:cTn>
                              </p:par>
                            </p:childTnLst>
                          </p:cTn>
                        </p:par>
                        <p:par>
                          <p:cTn id="37" fill="hold">
                            <p:stCondLst>
                              <p:cond delay="2350"/>
                            </p:stCondLst>
                            <p:childTnLst>
                              <p:par>
                                <p:cTn id="38" presetID="53" presetClass="entr" presetSubtype="16" fill="hold" grpId="0" nodeType="afterEffect">
                                  <p:stCondLst>
                                    <p:cond delay="0"/>
                                  </p:stCondLst>
                                  <p:iterate type="lt">
                                    <p:tmPct val="10000"/>
                                  </p:iterate>
                                  <p:childTnLst>
                                    <p:set>
                                      <p:cBhvr>
                                        <p:cTn id="39" dur="1" fill="hold">
                                          <p:stCondLst>
                                            <p:cond delay="0"/>
                                          </p:stCondLst>
                                        </p:cTn>
                                        <p:tgtEl>
                                          <p:spTgt spid="65"/>
                                        </p:tgtEl>
                                        <p:attrNameLst>
                                          <p:attrName>style.visibility</p:attrName>
                                        </p:attrNameLst>
                                      </p:cBhvr>
                                      <p:to>
                                        <p:strVal val="visible"/>
                                      </p:to>
                                    </p:set>
                                    <p:anim calcmode="lin" valueType="num">
                                      <p:cBhvr>
                                        <p:cTn id="40" dur="300" fill="hold"/>
                                        <p:tgtEl>
                                          <p:spTgt spid="65"/>
                                        </p:tgtEl>
                                        <p:attrNameLst>
                                          <p:attrName>ppt_w</p:attrName>
                                        </p:attrNameLst>
                                      </p:cBhvr>
                                      <p:tavLst>
                                        <p:tav tm="0">
                                          <p:val>
                                            <p:fltVal val="0"/>
                                          </p:val>
                                        </p:tav>
                                        <p:tav tm="100000">
                                          <p:val>
                                            <p:strVal val="#ppt_w"/>
                                          </p:val>
                                        </p:tav>
                                      </p:tavLst>
                                    </p:anim>
                                    <p:anim calcmode="lin" valueType="num">
                                      <p:cBhvr>
                                        <p:cTn id="41" dur="300" fill="hold"/>
                                        <p:tgtEl>
                                          <p:spTgt spid="65"/>
                                        </p:tgtEl>
                                        <p:attrNameLst>
                                          <p:attrName>ppt_h</p:attrName>
                                        </p:attrNameLst>
                                      </p:cBhvr>
                                      <p:tavLst>
                                        <p:tav tm="0">
                                          <p:val>
                                            <p:fltVal val="0"/>
                                          </p:val>
                                        </p:tav>
                                        <p:tav tm="100000">
                                          <p:val>
                                            <p:strVal val="#ppt_h"/>
                                          </p:val>
                                        </p:tav>
                                      </p:tavLst>
                                    </p:anim>
                                    <p:animEffect transition="in" filter="fade">
                                      <p:cBhvr>
                                        <p:cTn id="42" dur="300"/>
                                        <p:tgtEl>
                                          <p:spTgt spid="65"/>
                                        </p:tgtEl>
                                      </p:cBhvr>
                                    </p:animEffect>
                                  </p:childTnLst>
                                </p:cTn>
                              </p:par>
                              <p:par>
                                <p:cTn id="43" presetID="10" presetClass="entr" presetSubtype="0" fill="hold" nodeType="withEffect">
                                  <p:stCondLst>
                                    <p:cond delay="105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1000"/>
                                        <p:tgtEl>
                                          <p:spTgt spid="55"/>
                                        </p:tgtEl>
                                      </p:cBhvr>
                                    </p:animEffect>
                                  </p:childTnLst>
                                </p:cTn>
                              </p:par>
                              <p:par>
                                <p:cTn id="46" presetID="2" presetClass="entr" presetSubtype="4" fill="hold" nodeType="withEffect">
                                  <p:stCondLst>
                                    <p:cond delay="1050"/>
                                  </p:stCondLst>
                                  <p:childTnLst>
                                    <p:set>
                                      <p:cBhvr>
                                        <p:cTn id="47" dur="1" fill="hold">
                                          <p:stCondLst>
                                            <p:cond delay="0"/>
                                          </p:stCondLst>
                                        </p:cTn>
                                        <p:tgtEl>
                                          <p:spTgt spid="55"/>
                                        </p:tgtEl>
                                        <p:attrNameLst>
                                          <p:attrName>style.visibility</p:attrName>
                                        </p:attrNameLst>
                                      </p:cBhvr>
                                      <p:to>
                                        <p:strVal val="visible"/>
                                      </p:to>
                                    </p:set>
                                    <p:anim calcmode="lin" valueType="num">
                                      <p:cBhvr additive="base">
                                        <p:cTn id="48" dur="1000" fill="hold"/>
                                        <p:tgtEl>
                                          <p:spTgt spid="55"/>
                                        </p:tgtEl>
                                        <p:attrNameLst>
                                          <p:attrName>ppt_x</p:attrName>
                                        </p:attrNameLst>
                                      </p:cBhvr>
                                      <p:tavLst>
                                        <p:tav tm="0">
                                          <p:val>
                                            <p:strVal val="#ppt_x"/>
                                          </p:val>
                                        </p:tav>
                                        <p:tav tm="100000">
                                          <p:val>
                                            <p:strVal val="#ppt_x"/>
                                          </p:val>
                                        </p:tav>
                                      </p:tavLst>
                                    </p:anim>
                                    <p:anim calcmode="lin" valueType="num">
                                      <p:cBhvr additive="base">
                                        <p:cTn id="49" dur="1000" fill="hold"/>
                                        <p:tgtEl>
                                          <p:spTgt spid="55"/>
                                        </p:tgtEl>
                                        <p:attrNameLst>
                                          <p:attrName>ppt_y</p:attrName>
                                        </p:attrNameLst>
                                      </p:cBhvr>
                                      <p:tavLst>
                                        <p:tav tm="0">
                                          <p:val>
                                            <p:strVal val="1+#ppt_h/2"/>
                                          </p:val>
                                        </p:tav>
                                        <p:tav tm="100000">
                                          <p:val>
                                            <p:strVal val="#ppt_y"/>
                                          </p:val>
                                        </p:tav>
                                      </p:tavLst>
                                    </p:anim>
                                  </p:childTnLst>
                                </p:cTn>
                              </p:par>
                            </p:childTnLst>
                          </p:cTn>
                        </p:par>
                        <p:par>
                          <p:cTn id="50" fill="hold">
                            <p:stCondLst>
                              <p:cond delay="4400"/>
                            </p:stCondLst>
                            <p:childTnLst>
                              <p:par>
                                <p:cTn id="51" presetID="53" presetClass="entr" presetSubtype="16"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 calcmode="lin" valueType="num">
                                      <p:cBhvr>
                                        <p:cTn id="53" dur="500" fill="hold"/>
                                        <p:tgtEl>
                                          <p:spTgt spid="73"/>
                                        </p:tgtEl>
                                        <p:attrNameLst>
                                          <p:attrName>ppt_w</p:attrName>
                                        </p:attrNameLst>
                                      </p:cBhvr>
                                      <p:tavLst>
                                        <p:tav tm="0">
                                          <p:val>
                                            <p:fltVal val="0"/>
                                          </p:val>
                                        </p:tav>
                                        <p:tav tm="100000">
                                          <p:val>
                                            <p:strVal val="#ppt_w"/>
                                          </p:val>
                                        </p:tav>
                                      </p:tavLst>
                                    </p:anim>
                                    <p:anim calcmode="lin" valueType="num">
                                      <p:cBhvr>
                                        <p:cTn id="54" dur="500" fill="hold"/>
                                        <p:tgtEl>
                                          <p:spTgt spid="73"/>
                                        </p:tgtEl>
                                        <p:attrNameLst>
                                          <p:attrName>ppt_h</p:attrName>
                                        </p:attrNameLst>
                                      </p:cBhvr>
                                      <p:tavLst>
                                        <p:tav tm="0">
                                          <p:val>
                                            <p:fltVal val="0"/>
                                          </p:val>
                                        </p:tav>
                                        <p:tav tm="100000">
                                          <p:val>
                                            <p:strVal val="#ppt_h"/>
                                          </p:val>
                                        </p:tav>
                                      </p:tavLst>
                                    </p:anim>
                                    <p:animEffect transition="in" filter="fade">
                                      <p:cBhvr>
                                        <p:cTn id="55" dur="500"/>
                                        <p:tgtEl>
                                          <p:spTgt spid="73"/>
                                        </p:tgtEl>
                                      </p:cBhvr>
                                    </p:animEffect>
                                  </p:childTnLst>
                                </p:cTn>
                              </p:par>
                            </p:childTnLst>
                          </p:cTn>
                        </p:par>
                        <p:par>
                          <p:cTn id="56" fill="hold">
                            <p:stCondLst>
                              <p:cond delay="4900"/>
                            </p:stCondLst>
                            <p:childTnLst>
                              <p:par>
                                <p:cTn id="57" presetID="53" presetClass="entr" presetSubtype="16" fill="hold" grpId="0" nodeType="afterEffect">
                                  <p:stCondLst>
                                    <p:cond delay="0"/>
                                  </p:stCondLst>
                                  <p:iterate type="lt">
                                    <p:tmPct val="10000"/>
                                  </p:iterate>
                                  <p:childTnLst>
                                    <p:set>
                                      <p:cBhvr>
                                        <p:cTn id="58" dur="1" fill="hold">
                                          <p:stCondLst>
                                            <p:cond delay="0"/>
                                          </p:stCondLst>
                                        </p:cTn>
                                        <p:tgtEl>
                                          <p:spTgt spid="66"/>
                                        </p:tgtEl>
                                        <p:attrNameLst>
                                          <p:attrName>style.visibility</p:attrName>
                                        </p:attrNameLst>
                                      </p:cBhvr>
                                      <p:to>
                                        <p:strVal val="visible"/>
                                      </p:to>
                                    </p:set>
                                    <p:anim calcmode="lin" valueType="num">
                                      <p:cBhvr>
                                        <p:cTn id="59" dur="300" fill="hold"/>
                                        <p:tgtEl>
                                          <p:spTgt spid="66"/>
                                        </p:tgtEl>
                                        <p:attrNameLst>
                                          <p:attrName>ppt_w</p:attrName>
                                        </p:attrNameLst>
                                      </p:cBhvr>
                                      <p:tavLst>
                                        <p:tav tm="0">
                                          <p:val>
                                            <p:fltVal val="0"/>
                                          </p:val>
                                        </p:tav>
                                        <p:tav tm="100000">
                                          <p:val>
                                            <p:strVal val="#ppt_w"/>
                                          </p:val>
                                        </p:tav>
                                      </p:tavLst>
                                    </p:anim>
                                    <p:anim calcmode="lin" valueType="num">
                                      <p:cBhvr>
                                        <p:cTn id="60" dur="300" fill="hold"/>
                                        <p:tgtEl>
                                          <p:spTgt spid="66"/>
                                        </p:tgtEl>
                                        <p:attrNameLst>
                                          <p:attrName>ppt_h</p:attrName>
                                        </p:attrNameLst>
                                      </p:cBhvr>
                                      <p:tavLst>
                                        <p:tav tm="0">
                                          <p:val>
                                            <p:fltVal val="0"/>
                                          </p:val>
                                        </p:tav>
                                        <p:tav tm="100000">
                                          <p:val>
                                            <p:strVal val="#ppt_h"/>
                                          </p:val>
                                        </p:tav>
                                      </p:tavLst>
                                    </p:anim>
                                    <p:animEffect transition="in" filter="fade">
                                      <p:cBhvr>
                                        <p:cTn id="61" dur="300"/>
                                        <p:tgtEl>
                                          <p:spTgt spid="66"/>
                                        </p:tgtEl>
                                      </p:cBhvr>
                                    </p:animEffect>
                                  </p:childTnLst>
                                </p:cTn>
                              </p:par>
                              <p:par>
                                <p:cTn id="62" presetID="10" presetClass="entr" presetSubtype="0" fill="hold"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childTnLst>
                                </p:cTn>
                              </p:par>
                              <p:par>
                                <p:cTn id="65" presetID="2" presetClass="entr" presetSubtype="1"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1000" fill="hold"/>
                                        <p:tgtEl>
                                          <p:spTgt spid="45"/>
                                        </p:tgtEl>
                                        <p:attrNameLst>
                                          <p:attrName>ppt_x</p:attrName>
                                        </p:attrNameLst>
                                      </p:cBhvr>
                                      <p:tavLst>
                                        <p:tav tm="0">
                                          <p:val>
                                            <p:strVal val="#ppt_x"/>
                                          </p:val>
                                        </p:tav>
                                        <p:tav tm="100000">
                                          <p:val>
                                            <p:strVal val="#ppt_x"/>
                                          </p:val>
                                        </p:tav>
                                      </p:tavLst>
                                    </p:anim>
                                    <p:anim calcmode="lin" valueType="num">
                                      <p:cBhvr additive="base">
                                        <p:cTn id="68" dur="1000" fill="hold"/>
                                        <p:tgtEl>
                                          <p:spTgt spid="45"/>
                                        </p:tgtEl>
                                        <p:attrNameLst>
                                          <p:attrName>ppt_y</p:attrName>
                                        </p:attrNameLst>
                                      </p:cBhvr>
                                      <p:tavLst>
                                        <p:tav tm="0">
                                          <p:val>
                                            <p:strVal val="0-#ppt_h/2"/>
                                          </p:val>
                                        </p:tav>
                                        <p:tav tm="100000">
                                          <p:val>
                                            <p:strVal val="#ppt_y"/>
                                          </p:val>
                                        </p:tav>
                                      </p:tavLst>
                                    </p:anim>
                                  </p:childTnLst>
                                </p:cTn>
                              </p:par>
                            </p:childTnLst>
                          </p:cTn>
                        </p:par>
                        <p:par>
                          <p:cTn id="69" fill="hold">
                            <p:stCondLst>
                              <p:cond delay="6039"/>
                            </p:stCondLst>
                            <p:childTnLst>
                              <p:par>
                                <p:cTn id="70" presetID="53" presetClass="entr" presetSubtype="16" fill="hold" nodeType="afterEffect">
                                  <p:stCondLst>
                                    <p:cond delay="0"/>
                                  </p:stCondLst>
                                  <p:childTnLst>
                                    <p:set>
                                      <p:cBhvr>
                                        <p:cTn id="71" dur="1" fill="hold">
                                          <p:stCondLst>
                                            <p:cond delay="0"/>
                                          </p:stCondLst>
                                        </p:cTn>
                                        <p:tgtEl>
                                          <p:spTgt spid="81"/>
                                        </p:tgtEl>
                                        <p:attrNameLst>
                                          <p:attrName>style.visibility</p:attrName>
                                        </p:attrNameLst>
                                      </p:cBhvr>
                                      <p:to>
                                        <p:strVal val="visible"/>
                                      </p:to>
                                    </p:set>
                                    <p:anim calcmode="lin" valueType="num">
                                      <p:cBhvr>
                                        <p:cTn id="72" dur="500" fill="hold"/>
                                        <p:tgtEl>
                                          <p:spTgt spid="81"/>
                                        </p:tgtEl>
                                        <p:attrNameLst>
                                          <p:attrName>ppt_w</p:attrName>
                                        </p:attrNameLst>
                                      </p:cBhvr>
                                      <p:tavLst>
                                        <p:tav tm="0">
                                          <p:val>
                                            <p:fltVal val="0"/>
                                          </p:val>
                                        </p:tav>
                                        <p:tav tm="100000">
                                          <p:val>
                                            <p:strVal val="#ppt_w"/>
                                          </p:val>
                                        </p:tav>
                                      </p:tavLst>
                                    </p:anim>
                                    <p:anim calcmode="lin" valueType="num">
                                      <p:cBhvr>
                                        <p:cTn id="73" dur="500" fill="hold"/>
                                        <p:tgtEl>
                                          <p:spTgt spid="81"/>
                                        </p:tgtEl>
                                        <p:attrNameLst>
                                          <p:attrName>ppt_h</p:attrName>
                                        </p:attrNameLst>
                                      </p:cBhvr>
                                      <p:tavLst>
                                        <p:tav tm="0">
                                          <p:val>
                                            <p:fltVal val="0"/>
                                          </p:val>
                                        </p:tav>
                                        <p:tav tm="100000">
                                          <p:val>
                                            <p:strVal val="#ppt_h"/>
                                          </p:val>
                                        </p:tav>
                                      </p:tavLst>
                                    </p:anim>
                                    <p:animEffect transition="in" filter="fade">
                                      <p:cBhvr>
                                        <p:cTn id="74" dur="500"/>
                                        <p:tgtEl>
                                          <p:spTgt spid="81"/>
                                        </p:tgtEl>
                                      </p:cBhvr>
                                    </p:animEffect>
                                  </p:childTnLst>
                                </p:cTn>
                              </p:par>
                            </p:childTnLst>
                          </p:cTn>
                        </p:par>
                        <p:par>
                          <p:cTn id="75" fill="hold">
                            <p:stCondLst>
                              <p:cond delay="6539"/>
                            </p:stCondLst>
                            <p:childTnLst>
                              <p:par>
                                <p:cTn id="76" presetID="53" presetClass="entr" presetSubtype="16" fill="hold" grpId="0" nodeType="afterEffect">
                                  <p:stCondLst>
                                    <p:cond delay="0"/>
                                  </p:stCondLst>
                                  <p:iterate type="lt">
                                    <p:tmPct val="10000"/>
                                  </p:iterate>
                                  <p:childTnLst>
                                    <p:set>
                                      <p:cBhvr>
                                        <p:cTn id="77" dur="1" fill="hold">
                                          <p:stCondLst>
                                            <p:cond delay="0"/>
                                          </p:stCondLst>
                                        </p:cTn>
                                        <p:tgtEl>
                                          <p:spTgt spid="67"/>
                                        </p:tgtEl>
                                        <p:attrNameLst>
                                          <p:attrName>style.visibility</p:attrName>
                                        </p:attrNameLst>
                                      </p:cBhvr>
                                      <p:to>
                                        <p:strVal val="visible"/>
                                      </p:to>
                                    </p:set>
                                    <p:anim calcmode="lin" valueType="num">
                                      <p:cBhvr>
                                        <p:cTn id="78" dur="300" fill="hold"/>
                                        <p:tgtEl>
                                          <p:spTgt spid="67"/>
                                        </p:tgtEl>
                                        <p:attrNameLst>
                                          <p:attrName>ppt_w</p:attrName>
                                        </p:attrNameLst>
                                      </p:cBhvr>
                                      <p:tavLst>
                                        <p:tav tm="0">
                                          <p:val>
                                            <p:fltVal val="0"/>
                                          </p:val>
                                        </p:tav>
                                        <p:tav tm="100000">
                                          <p:val>
                                            <p:strVal val="#ppt_w"/>
                                          </p:val>
                                        </p:tav>
                                      </p:tavLst>
                                    </p:anim>
                                    <p:anim calcmode="lin" valueType="num">
                                      <p:cBhvr>
                                        <p:cTn id="79" dur="300" fill="hold"/>
                                        <p:tgtEl>
                                          <p:spTgt spid="67"/>
                                        </p:tgtEl>
                                        <p:attrNameLst>
                                          <p:attrName>ppt_h</p:attrName>
                                        </p:attrNameLst>
                                      </p:cBhvr>
                                      <p:tavLst>
                                        <p:tav tm="0">
                                          <p:val>
                                            <p:fltVal val="0"/>
                                          </p:val>
                                        </p:tav>
                                        <p:tav tm="100000">
                                          <p:val>
                                            <p:strVal val="#ppt_h"/>
                                          </p:val>
                                        </p:tav>
                                      </p:tavLst>
                                    </p:anim>
                                    <p:animEffect transition="in" filter="fade">
                                      <p:cBhvr>
                                        <p:cTn id="80" dur="300"/>
                                        <p:tgtEl>
                                          <p:spTgt spid="67"/>
                                        </p:tgtEl>
                                      </p:cBhvr>
                                    </p:animEffect>
                                  </p:childTnLst>
                                </p:cTn>
                              </p:par>
                            </p:childTnLst>
                          </p:cTn>
                        </p:par>
                        <p:par>
                          <p:cTn id="81" fill="hold">
                            <p:stCondLst>
                              <p:cond delay="7679"/>
                            </p:stCondLst>
                            <p:childTnLst>
                              <p:par>
                                <p:cTn id="82" presetID="10" presetClass="entr" presetSubtype="0" fill="hold" grpId="0" nodeType="afterEffect">
                                  <p:stCondLst>
                                    <p:cond delay="0"/>
                                  </p:stCondLst>
                                  <p:childTnLst>
                                    <p:set>
                                      <p:cBhvr>
                                        <p:cTn id="83" dur="1" fill="hold">
                                          <p:stCondLst>
                                            <p:cond delay="0"/>
                                          </p:stCondLst>
                                        </p:cTn>
                                        <p:tgtEl>
                                          <p:spTgt spid="85"/>
                                        </p:tgtEl>
                                        <p:attrNameLst>
                                          <p:attrName>style.visibility</p:attrName>
                                        </p:attrNameLst>
                                      </p:cBhvr>
                                      <p:to>
                                        <p:strVal val="visible"/>
                                      </p:to>
                                    </p:set>
                                    <p:animEffect transition="in" filter="fade">
                                      <p:cBhvr>
                                        <p:cTn id="84"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4751233" y="634237"/>
            <a:ext cx="2687949" cy="553998"/>
          </a:xfrm>
          <a:prstGeom prst="rect">
            <a:avLst/>
          </a:prstGeom>
          <a:noFill/>
        </p:spPr>
        <p:txBody>
          <a:bodyPr wrap="square" lIns="0" tIns="0" rIns="0" bIns="0" rtlCol="0">
            <a:spAutoFit/>
          </a:bodyPr>
          <a:lstStyle/>
          <a:p>
            <a:pPr algn="ctr"/>
            <a:r>
              <a:rPr lang="zh-CN" altLang="en-US" sz="3600" b="1" dirty="0">
                <a:latin typeface="微软雅黑" panose="020B0503020204020204" pitchFamily="34" charset="-122"/>
                <a:ea typeface="微软雅黑" panose="020B0503020204020204" pitchFamily="34" charset="-122"/>
              </a:rPr>
              <a:t>荣誉成果</a:t>
            </a:r>
            <a:endParaRPr lang="zh-CN" altLang="en-US" dirty="0">
              <a:latin typeface="微软雅黑" panose="020B0503020204020204" pitchFamily="34" charset="-122"/>
              <a:ea typeface="微软雅黑" panose="020B0503020204020204" pitchFamily="34" charset="-122"/>
            </a:endParaRPr>
          </a:p>
        </p:txBody>
      </p:sp>
      <p:sp>
        <p:nvSpPr>
          <p:cNvPr id="37" name="TextBox 36"/>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a:t>延迟符</a:t>
            </a:r>
          </a:p>
        </p:txBody>
      </p:sp>
      <p:sp>
        <p:nvSpPr>
          <p:cNvPr id="83" name="稻壳儿小白白(http://dwz.cn/Wu2UP)"/>
          <p:cNvSpPr/>
          <p:nvPr/>
        </p:nvSpPr>
        <p:spPr bwMode="auto">
          <a:xfrm>
            <a:off x="3803650" y="2231206"/>
            <a:ext cx="1990725" cy="2035175"/>
          </a:xfrm>
          <a:custGeom>
            <a:avLst/>
            <a:gdLst>
              <a:gd name="T0" fmla="*/ 1735 w 21600"/>
              <a:gd name="T1" fmla="*/ 3821 h 21600"/>
              <a:gd name="T2" fmla="*/ 4745 w 21600"/>
              <a:gd name="T3" fmla="*/ 3821 h 21600"/>
              <a:gd name="T4" fmla="*/ 6052 w 21600"/>
              <a:gd name="T5" fmla="*/ 9978 h 21600"/>
              <a:gd name="T6" fmla="*/ 1735 w 21600"/>
              <a:gd name="T7" fmla="*/ 3821 h 21600"/>
              <a:gd name="T8" fmla="*/ 10800 w 21600"/>
              <a:gd name="T9" fmla="*/ 1439 h 21600"/>
              <a:gd name="T10" fmla="*/ 15358 w 21600"/>
              <a:gd name="T11" fmla="*/ 3236 h 21600"/>
              <a:gd name="T12" fmla="*/ 10800 w 21600"/>
              <a:gd name="T13" fmla="*/ 5038 h 21600"/>
              <a:gd name="T14" fmla="*/ 6242 w 21600"/>
              <a:gd name="T15" fmla="*/ 3236 h 21600"/>
              <a:gd name="T16" fmla="*/ 10800 w 21600"/>
              <a:gd name="T17" fmla="*/ 1439 h 21600"/>
              <a:gd name="T18" fmla="*/ 15548 w 21600"/>
              <a:gd name="T19" fmla="*/ 9978 h 21600"/>
              <a:gd name="T20" fmla="*/ 16855 w 21600"/>
              <a:gd name="T21" fmla="*/ 3821 h 21600"/>
              <a:gd name="T22" fmla="*/ 19866 w 21600"/>
              <a:gd name="T23" fmla="*/ 3821 h 21600"/>
              <a:gd name="T24" fmla="*/ 15548 w 21600"/>
              <a:gd name="T25" fmla="*/ 9978 h 21600"/>
              <a:gd name="T26" fmla="*/ 12216 w 21600"/>
              <a:gd name="T27" fmla="*/ 15911 h 21600"/>
              <a:gd name="T28" fmla="*/ 15690 w 21600"/>
              <a:gd name="T29" fmla="*/ 11871 h 21600"/>
              <a:gd name="T30" fmla="*/ 21600 w 21600"/>
              <a:gd name="T31" fmla="*/ 2998 h 21600"/>
              <a:gd name="T32" fmla="*/ 20750 w 21600"/>
              <a:gd name="T33" fmla="*/ 2177 h 21600"/>
              <a:gd name="T34" fmla="*/ 16635 w 21600"/>
              <a:gd name="T35" fmla="*/ 2177 h 21600"/>
              <a:gd name="T36" fmla="*/ 10800 w 21600"/>
              <a:gd name="T37" fmla="*/ 0 h 21600"/>
              <a:gd name="T38" fmla="*/ 4966 w 21600"/>
              <a:gd name="T39" fmla="*/ 2177 h 21600"/>
              <a:gd name="T40" fmla="*/ 850 w 21600"/>
              <a:gd name="T41" fmla="*/ 2177 h 21600"/>
              <a:gd name="T42" fmla="*/ 0 w 21600"/>
              <a:gd name="T43" fmla="*/ 2998 h 21600"/>
              <a:gd name="T44" fmla="*/ 5912 w 21600"/>
              <a:gd name="T45" fmla="*/ 11871 h 21600"/>
              <a:gd name="T46" fmla="*/ 9384 w 21600"/>
              <a:gd name="T47" fmla="*/ 15911 h 21600"/>
              <a:gd name="T48" fmla="*/ 9384 w 21600"/>
              <a:gd name="T49" fmla="*/ 17450 h 21600"/>
              <a:gd name="T50" fmla="*/ 5461 w 21600"/>
              <a:gd name="T51" fmla="*/ 19487 h 21600"/>
              <a:gd name="T52" fmla="*/ 10800 w 21600"/>
              <a:gd name="T53" fmla="*/ 21600 h 21600"/>
              <a:gd name="T54" fmla="*/ 16139 w 21600"/>
              <a:gd name="T55" fmla="*/ 19487 h 21600"/>
              <a:gd name="T56" fmla="*/ 12216 w 21600"/>
              <a:gd name="T57" fmla="*/ 17450 h 21600"/>
              <a:gd name="T58" fmla="*/ 12216 w 21600"/>
              <a:gd name="T59" fmla="*/ 15911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gradFill flip="none" rotWithShape="1">
            <a:gsLst>
              <a:gs pos="48000">
                <a:schemeClr val="bg1">
                  <a:lumMod val="95000"/>
                </a:schemeClr>
              </a:gs>
              <a:gs pos="0">
                <a:schemeClr val="bg1">
                  <a:lumMod val="85000"/>
                </a:schemeClr>
              </a:gs>
              <a:gs pos="100000">
                <a:schemeClr val="bg1"/>
              </a:gs>
            </a:gsLst>
            <a:lin ang="2700000" scaled="1"/>
            <a:tileRect/>
          </a:gradFill>
          <a:ln w="28575">
            <a:gradFill>
              <a:gsLst>
                <a:gs pos="0">
                  <a:schemeClr val="bg1"/>
                </a:gs>
                <a:gs pos="50000">
                  <a:schemeClr val="bg1">
                    <a:lumMod val="95000"/>
                  </a:schemeClr>
                </a:gs>
                <a:gs pos="100000">
                  <a:schemeClr val="bg1">
                    <a:lumMod val="85000"/>
                  </a:schemeClr>
                </a:gs>
              </a:gsLst>
              <a:lin ang="5400000" scaled="0"/>
            </a:gradFill>
          </a:ln>
          <a:effectLst>
            <a:outerShdw blurRad="215900" dist="190500" dir="9300000" algn="ctr" rotWithShape="0">
              <a:srgbClr val="000000">
                <a:alpha val="43137"/>
              </a:srgbClr>
            </a:outerShdw>
          </a:effectLst>
        </p:spPr>
        <p:txBody>
          <a:bodyPr lIns="38093" tIns="38093" rIns="38093" bIns="38093" anchor="ctr"/>
          <a:lstStyle/>
          <a:p>
            <a:endParaRPr lang="zh-CN" altLang="en-US"/>
          </a:p>
        </p:txBody>
      </p:sp>
      <p:sp>
        <p:nvSpPr>
          <p:cNvPr id="84" name="稻壳儿小白白(http://dwz.cn/Wu2UP)"/>
          <p:cNvSpPr/>
          <p:nvPr/>
        </p:nvSpPr>
        <p:spPr bwMode="auto">
          <a:xfrm>
            <a:off x="1120775" y="2231206"/>
            <a:ext cx="1990725" cy="2035175"/>
          </a:xfrm>
          <a:custGeom>
            <a:avLst/>
            <a:gdLst>
              <a:gd name="T0" fmla="*/ 1735 w 21600"/>
              <a:gd name="T1" fmla="*/ 3821 h 21600"/>
              <a:gd name="T2" fmla="*/ 4745 w 21600"/>
              <a:gd name="T3" fmla="*/ 3821 h 21600"/>
              <a:gd name="T4" fmla="*/ 6052 w 21600"/>
              <a:gd name="T5" fmla="*/ 9978 h 21600"/>
              <a:gd name="T6" fmla="*/ 1735 w 21600"/>
              <a:gd name="T7" fmla="*/ 3821 h 21600"/>
              <a:gd name="T8" fmla="*/ 10800 w 21600"/>
              <a:gd name="T9" fmla="*/ 1439 h 21600"/>
              <a:gd name="T10" fmla="*/ 15358 w 21600"/>
              <a:gd name="T11" fmla="*/ 3236 h 21600"/>
              <a:gd name="T12" fmla="*/ 10800 w 21600"/>
              <a:gd name="T13" fmla="*/ 5038 h 21600"/>
              <a:gd name="T14" fmla="*/ 6242 w 21600"/>
              <a:gd name="T15" fmla="*/ 3236 h 21600"/>
              <a:gd name="T16" fmla="*/ 10800 w 21600"/>
              <a:gd name="T17" fmla="*/ 1439 h 21600"/>
              <a:gd name="T18" fmla="*/ 15548 w 21600"/>
              <a:gd name="T19" fmla="*/ 9978 h 21600"/>
              <a:gd name="T20" fmla="*/ 16855 w 21600"/>
              <a:gd name="T21" fmla="*/ 3821 h 21600"/>
              <a:gd name="T22" fmla="*/ 19866 w 21600"/>
              <a:gd name="T23" fmla="*/ 3821 h 21600"/>
              <a:gd name="T24" fmla="*/ 15548 w 21600"/>
              <a:gd name="T25" fmla="*/ 9978 h 21600"/>
              <a:gd name="T26" fmla="*/ 12216 w 21600"/>
              <a:gd name="T27" fmla="*/ 15911 h 21600"/>
              <a:gd name="T28" fmla="*/ 15690 w 21600"/>
              <a:gd name="T29" fmla="*/ 11871 h 21600"/>
              <a:gd name="T30" fmla="*/ 21600 w 21600"/>
              <a:gd name="T31" fmla="*/ 2998 h 21600"/>
              <a:gd name="T32" fmla="*/ 20750 w 21600"/>
              <a:gd name="T33" fmla="*/ 2177 h 21600"/>
              <a:gd name="T34" fmla="*/ 16635 w 21600"/>
              <a:gd name="T35" fmla="*/ 2177 h 21600"/>
              <a:gd name="T36" fmla="*/ 10800 w 21600"/>
              <a:gd name="T37" fmla="*/ 0 h 21600"/>
              <a:gd name="T38" fmla="*/ 4966 w 21600"/>
              <a:gd name="T39" fmla="*/ 2177 h 21600"/>
              <a:gd name="T40" fmla="*/ 850 w 21600"/>
              <a:gd name="T41" fmla="*/ 2177 h 21600"/>
              <a:gd name="T42" fmla="*/ 0 w 21600"/>
              <a:gd name="T43" fmla="*/ 2998 h 21600"/>
              <a:gd name="T44" fmla="*/ 5912 w 21600"/>
              <a:gd name="T45" fmla="*/ 11871 h 21600"/>
              <a:gd name="T46" fmla="*/ 9384 w 21600"/>
              <a:gd name="T47" fmla="*/ 15911 h 21600"/>
              <a:gd name="T48" fmla="*/ 9384 w 21600"/>
              <a:gd name="T49" fmla="*/ 17450 h 21600"/>
              <a:gd name="T50" fmla="*/ 5461 w 21600"/>
              <a:gd name="T51" fmla="*/ 19487 h 21600"/>
              <a:gd name="T52" fmla="*/ 10800 w 21600"/>
              <a:gd name="T53" fmla="*/ 21600 h 21600"/>
              <a:gd name="T54" fmla="*/ 16139 w 21600"/>
              <a:gd name="T55" fmla="*/ 19487 h 21600"/>
              <a:gd name="T56" fmla="*/ 12216 w 21600"/>
              <a:gd name="T57" fmla="*/ 17450 h 21600"/>
              <a:gd name="T58" fmla="*/ 12216 w 21600"/>
              <a:gd name="T59" fmla="*/ 15911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gradFill flip="none" rotWithShape="1">
            <a:gsLst>
              <a:gs pos="48000">
                <a:schemeClr val="bg1">
                  <a:lumMod val="95000"/>
                </a:schemeClr>
              </a:gs>
              <a:gs pos="0">
                <a:schemeClr val="bg1">
                  <a:lumMod val="85000"/>
                </a:schemeClr>
              </a:gs>
              <a:gs pos="100000">
                <a:schemeClr val="bg1"/>
              </a:gs>
            </a:gsLst>
            <a:lin ang="2700000" scaled="1"/>
            <a:tileRect/>
          </a:gradFill>
          <a:ln w="28575">
            <a:gradFill>
              <a:gsLst>
                <a:gs pos="0">
                  <a:schemeClr val="bg1"/>
                </a:gs>
                <a:gs pos="50000">
                  <a:schemeClr val="bg1">
                    <a:lumMod val="95000"/>
                  </a:schemeClr>
                </a:gs>
                <a:gs pos="100000">
                  <a:schemeClr val="bg1">
                    <a:lumMod val="85000"/>
                  </a:schemeClr>
                </a:gs>
              </a:gsLst>
              <a:lin ang="5400000" scaled="0"/>
            </a:gradFill>
          </a:ln>
          <a:effectLst>
            <a:outerShdw blurRad="215900" dist="190500" dir="9300000" algn="ctr" rotWithShape="0">
              <a:srgbClr val="000000">
                <a:alpha val="43137"/>
              </a:srgbClr>
            </a:outerShdw>
          </a:effectLst>
        </p:spPr>
        <p:txBody>
          <a:bodyPr lIns="38093" tIns="38093" rIns="38093" bIns="38093" anchor="ctr"/>
          <a:lstStyle/>
          <a:p>
            <a:endParaRPr lang="zh-CN" altLang="en-US"/>
          </a:p>
        </p:txBody>
      </p:sp>
      <p:sp>
        <p:nvSpPr>
          <p:cNvPr id="85" name="稻壳儿小白白(http://dwz.cn/Wu2UP)"/>
          <p:cNvSpPr/>
          <p:nvPr/>
        </p:nvSpPr>
        <p:spPr bwMode="auto">
          <a:xfrm>
            <a:off x="9101138" y="2231206"/>
            <a:ext cx="1990725" cy="2035175"/>
          </a:xfrm>
          <a:custGeom>
            <a:avLst/>
            <a:gdLst>
              <a:gd name="T0" fmla="*/ 1735 w 21600"/>
              <a:gd name="T1" fmla="*/ 3821 h 21600"/>
              <a:gd name="T2" fmla="*/ 4745 w 21600"/>
              <a:gd name="T3" fmla="*/ 3821 h 21600"/>
              <a:gd name="T4" fmla="*/ 6052 w 21600"/>
              <a:gd name="T5" fmla="*/ 9978 h 21600"/>
              <a:gd name="T6" fmla="*/ 1735 w 21600"/>
              <a:gd name="T7" fmla="*/ 3821 h 21600"/>
              <a:gd name="T8" fmla="*/ 10800 w 21600"/>
              <a:gd name="T9" fmla="*/ 1439 h 21600"/>
              <a:gd name="T10" fmla="*/ 15358 w 21600"/>
              <a:gd name="T11" fmla="*/ 3236 h 21600"/>
              <a:gd name="T12" fmla="*/ 10800 w 21600"/>
              <a:gd name="T13" fmla="*/ 5038 h 21600"/>
              <a:gd name="T14" fmla="*/ 6242 w 21600"/>
              <a:gd name="T15" fmla="*/ 3236 h 21600"/>
              <a:gd name="T16" fmla="*/ 10800 w 21600"/>
              <a:gd name="T17" fmla="*/ 1439 h 21600"/>
              <a:gd name="T18" fmla="*/ 15548 w 21600"/>
              <a:gd name="T19" fmla="*/ 9978 h 21600"/>
              <a:gd name="T20" fmla="*/ 16855 w 21600"/>
              <a:gd name="T21" fmla="*/ 3821 h 21600"/>
              <a:gd name="T22" fmla="*/ 19866 w 21600"/>
              <a:gd name="T23" fmla="*/ 3821 h 21600"/>
              <a:gd name="T24" fmla="*/ 15548 w 21600"/>
              <a:gd name="T25" fmla="*/ 9978 h 21600"/>
              <a:gd name="T26" fmla="*/ 12216 w 21600"/>
              <a:gd name="T27" fmla="*/ 15911 h 21600"/>
              <a:gd name="T28" fmla="*/ 15690 w 21600"/>
              <a:gd name="T29" fmla="*/ 11871 h 21600"/>
              <a:gd name="T30" fmla="*/ 21600 w 21600"/>
              <a:gd name="T31" fmla="*/ 2998 h 21600"/>
              <a:gd name="T32" fmla="*/ 20750 w 21600"/>
              <a:gd name="T33" fmla="*/ 2177 h 21600"/>
              <a:gd name="T34" fmla="*/ 16635 w 21600"/>
              <a:gd name="T35" fmla="*/ 2177 h 21600"/>
              <a:gd name="T36" fmla="*/ 10800 w 21600"/>
              <a:gd name="T37" fmla="*/ 0 h 21600"/>
              <a:gd name="T38" fmla="*/ 4966 w 21600"/>
              <a:gd name="T39" fmla="*/ 2177 h 21600"/>
              <a:gd name="T40" fmla="*/ 850 w 21600"/>
              <a:gd name="T41" fmla="*/ 2177 h 21600"/>
              <a:gd name="T42" fmla="*/ 0 w 21600"/>
              <a:gd name="T43" fmla="*/ 2998 h 21600"/>
              <a:gd name="T44" fmla="*/ 5912 w 21600"/>
              <a:gd name="T45" fmla="*/ 11871 h 21600"/>
              <a:gd name="T46" fmla="*/ 9384 w 21600"/>
              <a:gd name="T47" fmla="*/ 15911 h 21600"/>
              <a:gd name="T48" fmla="*/ 9384 w 21600"/>
              <a:gd name="T49" fmla="*/ 17450 h 21600"/>
              <a:gd name="T50" fmla="*/ 5461 w 21600"/>
              <a:gd name="T51" fmla="*/ 19487 h 21600"/>
              <a:gd name="T52" fmla="*/ 10800 w 21600"/>
              <a:gd name="T53" fmla="*/ 21600 h 21600"/>
              <a:gd name="T54" fmla="*/ 16139 w 21600"/>
              <a:gd name="T55" fmla="*/ 19487 h 21600"/>
              <a:gd name="T56" fmla="*/ 12216 w 21600"/>
              <a:gd name="T57" fmla="*/ 17450 h 21600"/>
              <a:gd name="T58" fmla="*/ 12216 w 21600"/>
              <a:gd name="T59" fmla="*/ 15911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gradFill flip="none" rotWithShape="1">
            <a:gsLst>
              <a:gs pos="48000">
                <a:schemeClr val="bg1">
                  <a:lumMod val="95000"/>
                </a:schemeClr>
              </a:gs>
              <a:gs pos="0">
                <a:schemeClr val="bg1">
                  <a:lumMod val="85000"/>
                </a:schemeClr>
              </a:gs>
              <a:gs pos="100000">
                <a:schemeClr val="bg1"/>
              </a:gs>
            </a:gsLst>
            <a:lin ang="2700000" scaled="1"/>
            <a:tileRect/>
          </a:gradFill>
          <a:ln w="28575">
            <a:gradFill>
              <a:gsLst>
                <a:gs pos="0">
                  <a:schemeClr val="bg1"/>
                </a:gs>
                <a:gs pos="50000">
                  <a:schemeClr val="bg1">
                    <a:lumMod val="95000"/>
                  </a:schemeClr>
                </a:gs>
                <a:gs pos="100000">
                  <a:schemeClr val="bg1">
                    <a:lumMod val="85000"/>
                  </a:schemeClr>
                </a:gs>
              </a:gsLst>
              <a:lin ang="5400000" scaled="0"/>
            </a:gradFill>
          </a:ln>
          <a:effectLst>
            <a:outerShdw blurRad="215900" dist="190500" dir="9300000" algn="ctr" rotWithShape="0">
              <a:srgbClr val="000000">
                <a:alpha val="43137"/>
              </a:srgbClr>
            </a:outerShdw>
          </a:effectLst>
        </p:spPr>
        <p:txBody>
          <a:bodyPr lIns="38093" tIns="38093" rIns="38093" bIns="38093" anchor="ctr"/>
          <a:lstStyle/>
          <a:p>
            <a:endParaRPr lang="zh-CN" altLang="en-US"/>
          </a:p>
        </p:txBody>
      </p:sp>
      <p:sp>
        <p:nvSpPr>
          <p:cNvPr id="86" name="稻壳儿小白白(http://dwz.cn/Wu2UP)"/>
          <p:cNvSpPr/>
          <p:nvPr/>
        </p:nvSpPr>
        <p:spPr bwMode="auto">
          <a:xfrm>
            <a:off x="6437313" y="2231206"/>
            <a:ext cx="1989137" cy="2035175"/>
          </a:xfrm>
          <a:custGeom>
            <a:avLst/>
            <a:gdLst>
              <a:gd name="T0" fmla="*/ 1735 w 21600"/>
              <a:gd name="T1" fmla="*/ 3821 h 21600"/>
              <a:gd name="T2" fmla="*/ 4745 w 21600"/>
              <a:gd name="T3" fmla="*/ 3821 h 21600"/>
              <a:gd name="T4" fmla="*/ 6052 w 21600"/>
              <a:gd name="T5" fmla="*/ 9978 h 21600"/>
              <a:gd name="T6" fmla="*/ 1735 w 21600"/>
              <a:gd name="T7" fmla="*/ 3821 h 21600"/>
              <a:gd name="T8" fmla="*/ 10800 w 21600"/>
              <a:gd name="T9" fmla="*/ 1439 h 21600"/>
              <a:gd name="T10" fmla="*/ 15358 w 21600"/>
              <a:gd name="T11" fmla="*/ 3236 h 21600"/>
              <a:gd name="T12" fmla="*/ 10800 w 21600"/>
              <a:gd name="T13" fmla="*/ 5038 h 21600"/>
              <a:gd name="T14" fmla="*/ 6242 w 21600"/>
              <a:gd name="T15" fmla="*/ 3236 h 21600"/>
              <a:gd name="T16" fmla="*/ 10800 w 21600"/>
              <a:gd name="T17" fmla="*/ 1439 h 21600"/>
              <a:gd name="T18" fmla="*/ 15548 w 21600"/>
              <a:gd name="T19" fmla="*/ 9978 h 21600"/>
              <a:gd name="T20" fmla="*/ 16855 w 21600"/>
              <a:gd name="T21" fmla="*/ 3821 h 21600"/>
              <a:gd name="T22" fmla="*/ 19866 w 21600"/>
              <a:gd name="T23" fmla="*/ 3821 h 21600"/>
              <a:gd name="T24" fmla="*/ 15548 w 21600"/>
              <a:gd name="T25" fmla="*/ 9978 h 21600"/>
              <a:gd name="T26" fmla="*/ 12216 w 21600"/>
              <a:gd name="T27" fmla="*/ 15911 h 21600"/>
              <a:gd name="T28" fmla="*/ 15690 w 21600"/>
              <a:gd name="T29" fmla="*/ 11871 h 21600"/>
              <a:gd name="T30" fmla="*/ 21600 w 21600"/>
              <a:gd name="T31" fmla="*/ 2998 h 21600"/>
              <a:gd name="T32" fmla="*/ 20750 w 21600"/>
              <a:gd name="T33" fmla="*/ 2177 h 21600"/>
              <a:gd name="T34" fmla="*/ 16635 w 21600"/>
              <a:gd name="T35" fmla="*/ 2177 h 21600"/>
              <a:gd name="T36" fmla="*/ 10800 w 21600"/>
              <a:gd name="T37" fmla="*/ 0 h 21600"/>
              <a:gd name="T38" fmla="*/ 4966 w 21600"/>
              <a:gd name="T39" fmla="*/ 2177 h 21600"/>
              <a:gd name="T40" fmla="*/ 850 w 21600"/>
              <a:gd name="T41" fmla="*/ 2177 h 21600"/>
              <a:gd name="T42" fmla="*/ 0 w 21600"/>
              <a:gd name="T43" fmla="*/ 2998 h 21600"/>
              <a:gd name="T44" fmla="*/ 5912 w 21600"/>
              <a:gd name="T45" fmla="*/ 11871 h 21600"/>
              <a:gd name="T46" fmla="*/ 9384 w 21600"/>
              <a:gd name="T47" fmla="*/ 15911 h 21600"/>
              <a:gd name="T48" fmla="*/ 9384 w 21600"/>
              <a:gd name="T49" fmla="*/ 17450 h 21600"/>
              <a:gd name="T50" fmla="*/ 5461 w 21600"/>
              <a:gd name="T51" fmla="*/ 19487 h 21600"/>
              <a:gd name="T52" fmla="*/ 10800 w 21600"/>
              <a:gd name="T53" fmla="*/ 21600 h 21600"/>
              <a:gd name="T54" fmla="*/ 16139 w 21600"/>
              <a:gd name="T55" fmla="*/ 19487 h 21600"/>
              <a:gd name="T56" fmla="*/ 12216 w 21600"/>
              <a:gd name="T57" fmla="*/ 17450 h 21600"/>
              <a:gd name="T58" fmla="*/ 12216 w 21600"/>
              <a:gd name="T59" fmla="*/ 15911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00"/>
              <a:gd name="T91" fmla="*/ 0 h 21600"/>
              <a:gd name="T92" fmla="*/ 21600 w 21600"/>
              <a:gd name="T93" fmla="*/ 21600 h 216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gradFill flip="none" rotWithShape="1">
            <a:gsLst>
              <a:gs pos="48000">
                <a:schemeClr val="bg1">
                  <a:lumMod val="95000"/>
                </a:schemeClr>
              </a:gs>
              <a:gs pos="0">
                <a:schemeClr val="bg1">
                  <a:lumMod val="85000"/>
                </a:schemeClr>
              </a:gs>
              <a:gs pos="100000">
                <a:schemeClr val="bg1"/>
              </a:gs>
            </a:gsLst>
            <a:lin ang="2700000" scaled="1"/>
            <a:tileRect/>
          </a:gradFill>
          <a:ln w="28575">
            <a:gradFill>
              <a:gsLst>
                <a:gs pos="0">
                  <a:schemeClr val="bg1"/>
                </a:gs>
                <a:gs pos="50000">
                  <a:schemeClr val="bg1">
                    <a:lumMod val="95000"/>
                  </a:schemeClr>
                </a:gs>
                <a:gs pos="100000">
                  <a:schemeClr val="bg1">
                    <a:lumMod val="85000"/>
                  </a:schemeClr>
                </a:gs>
              </a:gsLst>
              <a:lin ang="5400000" scaled="0"/>
            </a:gradFill>
          </a:ln>
          <a:effectLst>
            <a:outerShdw blurRad="215900" dist="190500" dir="9300000" algn="ctr" rotWithShape="0">
              <a:srgbClr val="000000">
                <a:alpha val="43137"/>
              </a:srgbClr>
            </a:outerShdw>
          </a:effectLst>
        </p:spPr>
        <p:txBody>
          <a:bodyPr lIns="38093" tIns="38093" rIns="38093" bIns="38093" anchor="ctr"/>
          <a:lstStyle/>
          <a:p>
            <a:endParaRPr lang="zh-CN" altLang="en-US"/>
          </a:p>
        </p:txBody>
      </p:sp>
      <p:sp>
        <p:nvSpPr>
          <p:cNvPr id="87" name="稻壳儿小白白(http://dwz.cn/Wu2UP)"/>
          <p:cNvSpPr txBox="1">
            <a:spLocks noChangeArrowheads="1"/>
          </p:cNvSpPr>
          <p:nvPr/>
        </p:nvSpPr>
        <p:spPr bwMode="auto">
          <a:xfrm>
            <a:off x="1677988" y="2877319"/>
            <a:ext cx="90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2400" b="1" dirty="0">
                <a:solidFill>
                  <a:srgbClr val="0070C0"/>
                </a:solidFill>
                <a:latin typeface="微软雅黑" panose="020B0503020204020204" pitchFamily="34" charset="-122"/>
                <a:cs typeface="Lato Black"/>
                <a:sym typeface="Arial" panose="020B0604020202020204" pitchFamily="34" charset="0"/>
              </a:rPr>
              <a:t>标题</a:t>
            </a:r>
            <a:endParaRPr lang="en-GB" altLang="en-US" sz="2400" b="1" dirty="0">
              <a:solidFill>
                <a:srgbClr val="0070C0"/>
              </a:solidFill>
              <a:latin typeface="微软雅黑" panose="020B0503020204020204" pitchFamily="34" charset="-122"/>
              <a:cs typeface="Lato Black"/>
              <a:sym typeface="Arial" panose="020B0604020202020204" pitchFamily="34" charset="0"/>
            </a:endParaRPr>
          </a:p>
        </p:txBody>
      </p:sp>
      <p:sp>
        <p:nvSpPr>
          <p:cNvPr id="88" name="稻壳儿小白白(http://dwz.cn/Wu2UP)"/>
          <p:cNvSpPr txBox="1">
            <a:spLocks noChangeArrowheads="1"/>
          </p:cNvSpPr>
          <p:nvPr/>
        </p:nvSpPr>
        <p:spPr bwMode="auto">
          <a:xfrm>
            <a:off x="4373563" y="2877319"/>
            <a:ext cx="90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2400" b="1" dirty="0">
                <a:solidFill>
                  <a:srgbClr val="0070C0"/>
                </a:solidFill>
                <a:latin typeface="微软雅黑" panose="020B0503020204020204" pitchFamily="34" charset="-122"/>
                <a:cs typeface="Lato Black"/>
                <a:sym typeface="Arial" panose="020B0604020202020204" pitchFamily="34" charset="0"/>
              </a:rPr>
              <a:t>标题</a:t>
            </a:r>
            <a:endParaRPr lang="en-GB" altLang="en-US" sz="2400" b="1" dirty="0">
              <a:solidFill>
                <a:srgbClr val="0070C0"/>
              </a:solidFill>
              <a:latin typeface="微软雅黑" panose="020B0503020204020204" pitchFamily="34" charset="-122"/>
              <a:cs typeface="Lato Black"/>
              <a:sym typeface="Arial" panose="020B0604020202020204" pitchFamily="34" charset="0"/>
            </a:endParaRPr>
          </a:p>
        </p:txBody>
      </p:sp>
      <p:sp>
        <p:nvSpPr>
          <p:cNvPr id="89" name="稻壳儿小白白(http://dwz.cn/Wu2UP)"/>
          <p:cNvSpPr txBox="1">
            <a:spLocks noChangeArrowheads="1"/>
          </p:cNvSpPr>
          <p:nvPr/>
        </p:nvSpPr>
        <p:spPr bwMode="auto">
          <a:xfrm>
            <a:off x="6951663" y="2877319"/>
            <a:ext cx="90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2400" b="1" dirty="0">
                <a:solidFill>
                  <a:srgbClr val="0070C0"/>
                </a:solidFill>
                <a:latin typeface="微软雅黑" panose="020B0503020204020204" pitchFamily="34" charset="-122"/>
                <a:cs typeface="Lato Black"/>
                <a:sym typeface="Arial" panose="020B0604020202020204" pitchFamily="34" charset="0"/>
              </a:rPr>
              <a:t>标题</a:t>
            </a:r>
            <a:endParaRPr lang="en-GB" altLang="en-US" sz="2400" b="1" dirty="0">
              <a:solidFill>
                <a:srgbClr val="0070C0"/>
              </a:solidFill>
              <a:latin typeface="微软雅黑" panose="020B0503020204020204" pitchFamily="34" charset="-122"/>
              <a:cs typeface="Lato Black"/>
              <a:sym typeface="Arial" panose="020B0604020202020204" pitchFamily="34" charset="0"/>
            </a:endParaRPr>
          </a:p>
        </p:txBody>
      </p:sp>
      <p:sp>
        <p:nvSpPr>
          <p:cNvPr id="90" name="稻壳儿小白白(http://dwz.cn/Wu2UP)"/>
          <p:cNvSpPr txBox="1">
            <a:spLocks noChangeArrowheads="1"/>
          </p:cNvSpPr>
          <p:nvPr/>
        </p:nvSpPr>
        <p:spPr bwMode="auto">
          <a:xfrm>
            <a:off x="9645650" y="2877319"/>
            <a:ext cx="90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2400" b="1" dirty="0">
                <a:solidFill>
                  <a:srgbClr val="0070C0"/>
                </a:solidFill>
                <a:latin typeface="微软雅黑" panose="020B0503020204020204" pitchFamily="34" charset="-122"/>
                <a:cs typeface="Lato Black"/>
                <a:sym typeface="Arial" panose="020B0604020202020204" pitchFamily="34" charset="0"/>
              </a:rPr>
              <a:t>标题</a:t>
            </a:r>
            <a:endParaRPr lang="en-GB" altLang="en-US" sz="2400" b="1" dirty="0">
              <a:solidFill>
                <a:srgbClr val="0070C0"/>
              </a:solidFill>
              <a:latin typeface="微软雅黑" panose="020B0503020204020204" pitchFamily="34" charset="-122"/>
              <a:cs typeface="Lato Black"/>
              <a:sym typeface="Arial" panose="020B0604020202020204" pitchFamily="34" charset="0"/>
            </a:endParaRPr>
          </a:p>
        </p:txBody>
      </p:sp>
      <p:sp>
        <p:nvSpPr>
          <p:cNvPr id="91" name="稻壳儿小白白(http://dwz.cn/Wu2UP)"/>
          <p:cNvSpPr txBox="1">
            <a:spLocks noChangeArrowheads="1"/>
          </p:cNvSpPr>
          <p:nvPr/>
        </p:nvSpPr>
        <p:spPr bwMode="auto">
          <a:xfrm>
            <a:off x="1171575" y="4545781"/>
            <a:ext cx="1952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2000" b="1" dirty="0">
                <a:solidFill>
                  <a:srgbClr val="0070C0"/>
                </a:solidFill>
                <a:latin typeface="微软雅黑" panose="020B0503020204020204" pitchFamily="34" charset="-122"/>
                <a:sym typeface="Arial" panose="020B0604020202020204" pitchFamily="34" charset="0"/>
              </a:rPr>
              <a:t>才艺大赛</a:t>
            </a:r>
            <a:endParaRPr lang="en-US" sz="2000" b="1" dirty="0">
              <a:solidFill>
                <a:srgbClr val="0070C0"/>
              </a:solidFill>
              <a:latin typeface="微软雅黑" panose="020B0503020204020204" pitchFamily="34" charset="-122"/>
              <a:sym typeface="Arial" panose="020B0604020202020204" pitchFamily="34" charset="0"/>
            </a:endParaRPr>
          </a:p>
        </p:txBody>
      </p:sp>
      <p:sp>
        <p:nvSpPr>
          <p:cNvPr id="92" name="稻壳儿小白白(http://dwz.cn/Wu2UP)"/>
          <p:cNvSpPr txBox="1">
            <a:spLocks noChangeArrowheads="1"/>
          </p:cNvSpPr>
          <p:nvPr/>
        </p:nvSpPr>
        <p:spPr bwMode="auto">
          <a:xfrm>
            <a:off x="1171575" y="4941962"/>
            <a:ext cx="2020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200" dirty="0">
                <a:latin typeface="微软雅黑" panose="020B0503020204020204" pitchFamily="34" charset="-122"/>
                <a:sym typeface="Arial" panose="020B0604020202020204" pitchFamily="34" charset="0"/>
              </a:rPr>
              <a:t>单击此处可编辑内容，根据您的需要自由拉伸文本框大小</a:t>
            </a:r>
            <a:endParaRPr lang="en-US" sz="1200" dirty="0">
              <a:latin typeface="微软雅黑" panose="020B0503020204020204" pitchFamily="34" charset="-122"/>
              <a:sym typeface="Arial" panose="020B0604020202020204" pitchFamily="34" charset="0"/>
            </a:endParaRPr>
          </a:p>
        </p:txBody>
      </p:sp>
      <p:sp>
        <p:nvSpPr>
          <p:cNvPr id="93" name="稻壳儿小白白(http://dwz.cn/Wu2UP)"/>
          <p:cNvSpPr txBox="1">
            <a:spLocks noChangeArrowheads="1"/>
          </p:cNvSpPr>
          <p:nvPr/>
        </p:nvSpPr>
        <p:spPr bwMode="auto">
          <a:xfrm>
            <a:off x="3841750" y="4545781"/>
            <a:ext cx="1952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2000" b="1" dirty="0">
                <a:solidFill>
                  <a:srgbClr val="0070C0"/>
                </a:solidFill>
                <a:latin typeface="微软雅黑" panose="020B0503020204020204" pitchFamily="34" charset="-122"/>
                <a:sym typeface="Arial" panose="020B0604020202020204" pitchFamily="34" charset="0"/>
              </a:rPr>
              <a:t>辩论大赛</a:t>
            </a:r>
            <a:endParaRPr lang="en-US" sz="2000" b="1" dirty="0">
              <a:solidFill>
                <a:srgbClr val="0070C0"/>
              </a:solidFill>
              <a:latin typeface="微软雅黑" panose="020B0503020204020204" pitchFamily="34" charset="-122"/>
              <a:sym typeface="Arial" panose="020B0604020202020204" pitchFamily="34" charset="0"/>
            </a:endParaRPr>
          </a:p>
        </p:txBody>
      </p:sp>
      <p:sp>
        <p:nvSpPr>
          <p:cNvPr id="94" name="稻壳儿小白白(http://dwz.cn/Wu2UP)"/>
          <p:cNvSpPr txBox="1">
            <a:spLocks noChangeArrowheads="1"/>
          </p:cNvSpPr>
          <p:nvPr/>
        </p:nvSpPr>
        <p:spPr bwMode="auto">
          <a:xfrm>
            <a:off x="3841750" y="4941962"/>
            <a:ext cx="201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200" dirty="0">
                <a:latin typeface="微软雅黑" panose="020B0503020204020204" pitchFamily="34" charset="-122"/>
                <a:sym typeface="Arial" panose="020B0604020202020204" pitchFamily="34" charset="0"/>
              </a:rPr>
              <a:t>单击此处可编辑内容，根据您的需要自由拉伸文本框大小</a:t>
            </a:r>
            <a:endParaRPr lang="en-US" sz="1200" dirty="0">
              <a:latin typeface="微软雅黑" panose="020B0503020204020204" pitchFamily="34" charset="-122"/>
              <a:sym typeface="Arial" panose="020B0604020202020204" pitchFamily="34" charset="0"/>
            </a:endParaRPr>
          </a:p>
        </p:txBody>
      </p:sp>
      <p:sp>
        <p:nvSpPr>
          <p:cNvPr id="95" name="稻壳儿小白白(http://dwz.cn/Wu2UP)"/>
          <p:cNvSpPr txBox="1">
            <a:spLocks noChangeArrowheads="1"/>
          </p:cNvSpPr>
          <p:nvPr/>
        </p:nvSpPr>
        <p:spPr bwMode="auto">
          <a:xfrm>
            <a:off x="6437313" y="4545781"/>
            <a:ext cx="1952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2000" b="1" dirty="0">
                <a:solidFill>
                  <a:srgbClr val="0070C0"/>
                </a:solidFill>
                <a:latin typeface="微软雅黑" panose="020B0503020204020204" pitchFamily="34" charset="-122"/>
                <a:sym typeface="Arial" panose="020B0604020202020204" pitchFamily="34" charset="0"/>
              </a:rPr>
              <a:t>创新大赛</a:t>
            </a:r>
            <a:endParaRPr lang="en-US" sz="2000" b="1" dirty="0">
              <a:solidFill>
                <a:srgbClr val="0070C0"/>
              </a:solidFill>
              <a:latin typeface="微软雅黑" panose="020B0503020204020204" pitchFamily="34" charset="-122"/>
              <a:sym typeface="Arial" panose="020B0604020202020204" pitchFamily="34" charset="0"/>
            </a:endParaRPr>
          </a:p>
        </p:txBody>
      </p:sp>
      <p:sp>
        <p:nvSpPr>
          <p:cNvPr id="96" name="稻壳儿小白白(http://dwz.cn/Wu2UP)"/>
          <p:cNvSpPr txBox="1">
            <a:spLocks noChangeArrowheads="1"/>
          </p:cNvSpPr>
          <p:nvPr/>
        </p:nvSpPr>
        <p:spPr bwMode="auto">
          <a:xfrm>
            <a:off x="6437313" y="4941962"/>
            <a:ext cx="2020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200">
                <a:latin typeface="微软雅黑" panose="020B0503020204020204" pitchFamily="34" charset="-122"/>
                <a:sym typeface="Arial" panose="020B0604020202020204" pitchFamily="34" charset="0"/>
              </a:rPr>
              <a:t>单击此处可编辑内容，根据您的需要自由拉伸文本框大小</a:t>
            </a:r>
            <a:endParaRPr lang="en-US" sz="1200">
              <a:latin typeface="微软雅黑" panose="020B0503020204020204" pitchFamily="34" charset="-122"/>
              <a:sym typeface="Arial" panose="020B0604020202020204" pitchFamily="34" charset="0"/>
            </a:endParaRPr>
          </a:p>
        </p:txBody>
      </p:sp>
      <p:sp>
        <p:nvSpPr>
          <p:cNvPr id="97" name="稻壳儿小白白(http://dwz.cn/Wu2UP)"/>
          <p:cNvSpPr txBox="1">
            <a:spLocks noChangeArrowheads="1"/>
          </p:cNvSpPr>
          <p:nvPr/>
        </p:nvSpPr>
        <p:spPr bwMode="auto">
          <a:xfrm>
            <a:off x="9139238" y="4545781"/>
            <a:ext cx="1952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2000" b="1" dirty="0">
                <a:solidFill>
                  <a:srgbClr val="0070C0"/>
                </a:solidFill>
                <a:latin typeface="微软雅黑" panose="020B0503020204020204" pitchFamily="34" charset="-122"/>
                <a:sym typeface="Arial" panose="020B0604020202020204" pitchFamily="34" charset="0"/>
              </a:rPr>
              <a:t>创业大赛</a:t>
            </a:r>
            <a:endParaRPr lang="en-US" sz="2000" b="1" dirty="0">
              <a:solidFill>
                <a:srgbClr val="0070C0"/>
              </a:solidFill>
              <a:latin typeface="微软雅黑" panose="020B0503020204020204" pitchFamily="34" charset="-122"/>
              <a:sym typeface="Arial" panose="020B0604020202020204" pitchFamily="34" charset="0"/>
            </a:endParaRPr>
          </a:p>
        </p:txBody>
      </p:sp>
      <p:sp>
        <p:nvSpPr>
          <p:cNvPr id="98" name="稻壳儿小白白(http://dwz.cn/Wu2UP)"/>
          <p:cNvSpPr txBox="1">
            <a:spLocks noChangeArrowheads="1"/>
          </p:cNvSpPr>
          <p:nvPr/>
        </p:nvSpPr>
        <p:spPr bwMode="auto">
          <a:xfrm>
            <a:off x="9139238" y="4941962"/>
            <a:ext cx="201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200">
                <a:latin typeface="微软雅黑" panose="020B0503020204020204" pitchFamily="34" charset="-122"/>
                <a:sym typeface="Arial" panose="020B0604020202020204" pitchFamily="34" charset="0"/>
              </a:rPr>
              <a:t>单击此处可编辑内容，根据您的需要自由拉伸文本框大小</a:t>
            </a:r>
            <a:endParaRPr lang="en-US" sz="1200">
              <a:latin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2" presetClass="entr" presetSubtype="12"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500" fill="hold"/>
                                        <p:tgtEl>
                                          <p:spTgt spid="84"/>
                                        </p:tgtEl>
                                        <p:attrNameLst>
                                          <p:attrName>ppt_x</p:attrName>
                                        </p:attrNameLst>
                                      </p:cBhvr>
                                      <p:tavLst>
                                        <p:tav tm="0">
                                          <p:val>
                                            <p:strVal val="0-#ppt_w/2"/>
                                          </p:val>
                                        </p:tav>
                                        <p:tav tm="100000">
                                          <p:val>
                                            <p:strVal val="#ppt_x"/>
                                          </p:val>
                                        </p:tav>
                                      </p:tavLst>
                                    </p:anim>
                                    <p:anim calcmode="lin" valueType="num">
                                      <p:cBhvr additive="base">
                                        <p:cTn id="12" dur="500" fill="hold"/>
                                        <p:tgtEl>
                                          <p:spTgt spid="8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83"/>
                                        </p:tgtEl>
                                        <p:attrNameLst>
                                          <p:attrName>style.visibility</p:attrName>
                                        </p:attrNameLst>
                                      </p:cBhvr>
                                      <p:to>
                                        <p:strVal val="visible"/>
                                      </p:to>
                                    </p:set>
                                    <p:anim calcmode="lin" valueType="num">
                                      <p:cBhvr additive="base">
                                        <p:cTn id="16" dur="500" fill="hold"/>
                                        <p:tgtEl>
                                          <p:spTgt spid="83"/>
                                        </p:tgtEl>
                                        <p:attrNameLst>
                                          <p:attrName>ppt_x</p:attrName>
                                        </p:attrNameLst>
                                      </p:cBhvr>
                                      <p:tavLst>
                                        <p:tav tm="0">
                                          <p:val>
                                            <p:strVal val="0-#ppt_w/2"/>
                                          </p:val>
                                        </p:tav>
                                        <p:tav tm="100000">
                                          <p:val>
                                            <p:strVal val="#ppt_x"/>
                                          </p:val>
                                        </p:tav>
                                      </p:tavLst>
                                    </p:anim>
                                    <p:anim calcmode="lin" valueType="num">
                                      <p:cBhvr additive="base">
                                        <p:cTn id="17" dur="500" fill="hold"/>
                                        <p:tgtEl>
                                          <p:spTgt spid="8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12" fill="hold" grpId="0" nodeType="afterEffect">
                                  <p:stCondLst>
                                    <p:cond delay="0"/>
                                  </p:stCondLst>
                                  <p:childTnLst>
                                    <p:set>
                                      <p:cBhvr>
                                        <p:cTn id="20" dur="1" fill="hold">
                                          <p:stCondLst>
                                            <p:cond delay="0"/>
                                          </p:stCondLst>
                                        </p:cTn>
                                        <p:tgtEl>
                                          <p:spTgt spid="86"/>
                                        </p:tgtEl>
                                        <p:attrNameLst>
                                          <p:attrName>style.visibility</p:attrName>
                                        </p:attrNameLst>
                                      </p:cBhvr>
                                      <p:to>
                                        <p:strVal val="visible"/>
                                      </p:to>
                                    </p:set>
                                    <p:anim calcmode="lin" valueType="num">
                                      <p:cBhvr additive="base">
                                        <p:cTn id="21" dur="500" fill="hold"/>
                                        <p:tgtEl>
                                          <p:spTgt spid="86"/>
                                        </p:tgtEl>
                                        <p:attrNameLst>
                                          <p:attrName>ppt_x</p:attrName>
                                        </p:attrNameLst>
                                      </p:cBhvr>
                                      <p:tavLst>
                                        <p:tav tm="0">
                                          <p:val>
                                            <p:strVal val="0-#ppt_w/2"/>
                                          </p:val>
                                        </p:tav>
                                        <p:tav tm="100000">
                                          <p:val>
                                            <p:strVal val="#ppt_x"/>
                                          </p:val>
                                        </p:tav>
                                      </p:tavLst>
                                    </p:anim>
                                    <p:anim calcmode="lin" valueType="num">
                                      <p:cBhvr additive="base">
                                        <p:cTn id="22" dur="500" fill="hold"/>
                                        <p:tgtEl>
                                          <p:spTgt spid="86"/>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12" fill="hold" grpId="0" nodeType="afterEffect">
                                  <p:stCondLst>
                                    <p:cond delay="0"/>
                                  </p:stCondLst>
                                  <p:childTnLst>
                                    <p:set>
                                      <p:cBhvr>
                                        <p:cTn id="25" dur="1" fill="hold">
                                          <p:stCondLst>
                                            <p:cond delay="0"/>
                                          </p:stCondLst>
                                        </p:cTn>
                                        <p:tgtEl>
                                          <p:spTgt spid="85"/>
                                        </p:tgtEl>
                                        <p:attrNameLst>
                                          <p:attrName>style.visibility</p:attrName>
                                        </p:attrNameLst>
                                      </p:cBhvr>
                                      <p:to>
                                        <p:strVal val="visible"/>
                                      </p:to>
                                    </p:set>
                                    <p:anim calcmode="lin" valueType="num">
                                      <p:cBhvr additive="base">
                                        <p:cTn id="26" dur="500" fill="hold"/>
                                        <p:tgtEl>
                                          <p:spTgt spid="85"/>
                                        </p:tgtEl>
                                        <p:attrNameLst>
                                          <p:attrName>ppt_x</p:attrName>
                                        </p:attrNameLst>
                                      </p:cBhvr>
                                      <p:tavLst>
                                        <p:tav tm="0">
                                          <p:val>
                                            <p:strVal val="0-#ppt_w/2"/>
                                          </p:val>
                                        </p:tav>
                                        <p:tav tm="100000">
                                          <p:val>
                                            <p:strVal val="#ppt_x"/>
                                          </p:val>
                                        </p:tav>
                                      </p:tavLst>
                                    </p:anim>
                                    <p:anim calcmode="lin" valueType="num">
                                      <p:cBhvr additive="base">
                                        <p:cTn id="27" dur="500" fill="hold"/>
                                        <p:tgtEl>
                                          <p:spTgt spid="8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barn(inVertical)">
                                      <p:cBhvr>
                                        <p:cTn id="31" dur="500"/>
                                        <p:tgtEl>
                                          <p:spTgt spid="87"/>
                                        </p:tgtEl>
                                      </p:cBhvr>
                                    </p:animEffect>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barn(inVertical)">
                                      <p:cBhvr>
                                        <p:cTn id="35" dur="500"/>
                                        <p:tgtEl>
                                          <p:spTgt spid="88"/>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barn(inVertical)">
                                      <p:cBhvr>
                                        <p:cTn id="39" dur="500"/>
                                        <p:tgtEl>
                                          <p:spTgt spid="89"/>
                                        </p:tgtEl>
                                      </p:cBhvr>
                                    </p:animEffect>
                                  </p:childTnLst>
                                </p:cTn>
                              </p:par>
                            </p:childTnLst>
                          </p:cTn>
                        </p:par>
                        <p:par>
                          <p:cTn id="40" fill="hold">
                            <p:stCondLst>
                              <p:cond delay="4000"/>
                            </p:stCondLst>
                            <p:childTnLst>
                              <p:par>
                                <p:cTn id="41" presetID="16" presetClass="entr" presetSubtype="21" fill="hold" grpId="0" nodeType="after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barn(inVertical)">
                                      <p:cBhvr>
                                        <p:cTn id="43" dur="500"/>
                                        <p:tgtEl>
                                          <p:spTgt spid="90"/>
                                        </p:tgtEl>
                                      </p:cBhvr>
                                    </p:animEffect>
                                  </p:childTnLst>
                                </p:cTn>
                              </p:par>
                            </p:childTnLst>
                          </p:cTn>
                        </p:par>
                        <p:par>
                          <p:cTn id="44" fill="hold">
                            <p:stCondLst>
                              <p:cond delay="4500"/>
                            </p:stCondLst>
                            <p:childTnLst>
                              <p:par>
                                <p:cTn id="45" presetID="2" presetClass="entr" presetSubtype="4" fill="hold" grpId="0" nodeType="afterEffect">
                                  <p:stCondLst>
                                    <p:cond delay="0"/>
                                  </p:stCondLst>
                                  <p:childTnLst>
                                    <p:set>
                                      <p:cBhvr>
                                        <p:cTn id="46" dur="1" fill="hold">
                                          <p:stCondLst>
                                            <p:cond delay="0"/>
                                          </p:stCondLst>
                                        </p:cTn>
                                        <p:tgtEl>
                                          <p:spTgt spid="91"/>
                                        </p:tgtEl>
                                        <p:attrNameLst>
                                          <p:attrName>style.visibility</p:attrName>
                                        </p:attrNameLst>
                                      </p:cBhvr>
                                      <p:to>
                                        <p:strVal val="visible"/>
                                      </p:to>
                                    </p:set>
                                    <p:anim calcmode="lin" valueType="num">
                                      <p:cBhvr additive="base">
                                        <p:cTn id="47" dur="500" fill="hold"/>
                                        <p:tgtEl>
                                          <p:spTgt spid="91"/>
                                        </p:tgtEl>
                                        <p:attrNameLst>
                                          <p:attrName>ppt_x</p:attrName>
                                        </p:attrNameLst>
                                      </p:cBhvr>
                                      <p:tavLst>
                                        <p:tav tm="0">
                                          <p:val>
                                            <p:strVal val="#ppt_x"/>
                                          </p:val>
                                        </p:tav>
                                        <p:tav tm="100000">
                                          <p:val>
                                            <p:strVal val="#ppt_x"/>
                                          </p:val>
                                        </p:tav>
                                      </p:tavLst>
                                    </p:anim>
                                    <p:anim calcmode="lin" valueType="num">
                                      <p:cBhvr additive="base">
                                        <p:cTn id="48" dur="500" fill="hold"/>
                                        <p:tgtEl>
                                          <p:spTgt spid="91"/>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additive="base">
                                        <p:cTn id="52" dur="500" fill="hold"/>
                                        <p:tgtEl>
                                          <p:spTgt spid="93"/>
                                        </p:tgtEl>
                                        <p:attrNameLst>
                                          <p:attrName>ppt_x</p:attrName>
                                        </p:attrNameLst>
                                      </p:cBhvr>
                                      <p:tavLst>
                                        <p:tav tm="0">
                                          <p:val>
                                            <p:strVal val="#ppt_x"/>
                                          </p:val>
                                        </p:tav>
                                        <p:tav tm="100000">
                                          <p:val>
                                            <p:strVal val="#ppt_x"/>
                                          </p:val>
                                        </p:tav>
                                      </p:tavLst>
                                    </p:anim>
                                    <p:anim calcmode="lin" valueType="num">
                                      <p:cBhvr additive="base">
                                        <p:cTn id="53" dur="500" fill="hold"/>
                                        <p:tgtEl>
                                          <p:spTgt spid="93"/>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2" presetClass="entr" presetSubtype="4" fill="hold" grpId="0" nodeType="afterEffect">
                                  <p:stCondLst>
                                    <p:cond delay="0"/>
                                  </p:stCondLst>
                                  <p:childTnLst>
                                    <p:set>
                                      <p:cBhvr>
                                        <p:cTn id="56" dur="1" fill="hold">
                                          <p:stCondLst>
                                            <p:cond delay="0"/>
                                          </p:stCondLst>
                                        </p:cTn>
                                        <p:tgtEl>
                                          <p:spTgt spid="95"/>
                                        </p:tgtEl>
                                        <p:attrNameLst>
                                          <p:attrName>style.visibility</p:attrName>
                                        </p:attrNameLst>
                                      </p:cBhvr>
                                      <p:to>
                                        <p:strVal val="visible"/>
                                      </p:to>
                                    </p:set>
                                    <p:anim calcmode="lin" valueType="num">
                                      <p:cBhvr additive="base">
                                        <p:cTn id="57" dur="500" fill="hold"/>
                                        <p:tgtEl>
                                          <p:spTgt spid="95"/>
                                        </p:tgtEl>
                                        <p:attrNameLst>
                                          <p:attrName>ppt_x</p:attrName>
                                        </p:attrNameLst>
                                      </p:cBhvr>
                                      <p:tavLst>
                                        <p:tav tm="0">
                                          <p:val>
                                            <p:strVal val="#ppt_x"/>
                                          </p:val>
                                        </p:tav>
                                        <p:tav tm="100000">
                                          <p:val>
                                            <p:strVal val="#ppt_x"/>
                                          </p:val>
                                        </p:tav>
                                      </p:tavLst>
                                    </p:anim>
                                    <p:anim calcmode="lin" valueType="num">
                                      <p:cBhvr additive="base">
                                        <p:cTn id="58" dur="500" fill="hold"/>
                                        <p:tgtEl>
                                          <p:spTgt spid="95"/>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2" presetClass="entr" presetSubtype="4" fill="hold" grpId="0" nodeType="afterEffect">
                                  <p:stCondLst>
                                    <p:cond delay="0"/>
                                  </p:stCondLst>
                                  <p:childTnLst>
                                    <p:set>
                                      <p:cBhvr>
                                        <p:cTn id="61" dur="1" fill="hold">
                                          <p:stCondLst>
                                            <p:cond delay="0"/>
                                          </p:stCondLst>
                                        </p:cTn>
                                        <p:tgtEl>
                                          <p:spTgt spid="97"/>
                                        </p:tgtEl>
                                        <p:attrNameLst>
                                          <p:attrName>style.visibility</p:attrName>
                                        </p:attrNameLst>
                                      </p:cBhvr>
                                      <p:to>
                                        <p:strVal val="visible"/>
                                      </p:to>
                                    </p:set>
                                    <p:anim calcmode="lin" valueType="num">
                                      <p:cBhvr additive="base">
                                        <p:cTn id="62" dur="500" fill="hold"/>
                                        <p:tgtEl>
                                          <p:spTgt spid="97"/>
                                        </p:tgtEl>
                                        <p:attrNameLst>
                                          <p:attrName>ppt_x</p:attrName>
                                        </p:attrNameLst>
                                      </p:cBhvr>
                                      <p:tavLst>
                                        <p:tav tm="0">
                                          <p:val>
                                            <p:strVal val="#ppt_x"/>
                                          </p:val>
                                        </p:tav>
                                        <p:tav tm="100000">
                                          <p:val>
                                            <p:strVal val="#ppt_x"/>
                                          </p:val>
                                        </p:tav>
                                      </p:tavLst>
                                    </p:anim>
                                    <p:anim calcmode="lin" valueType="num">
                                      <p:cBhvr additive="base">
                                        <p:cTn id="63" dur="500" fill="hold"/>
                                        <p:tgtEl>
                                          <p:spTgt spid="97"/>
                                        </p:tgtEl>
                                        <p:attrNameLst>
                                          <p:attrName>ppt_y</p:attrName>
                                        </p:attrNameLst>
                                      </p:cBhvr>
                                      <p:tavLst>
                                        <p:tav tm="0">
                                          <p:val>
                                            <p:strVal val="1+#ppt_h/2"/>
                                          </p:val>
                                        </p:tav>
                                        <p:tav tm="100000">
                                          <p:val>
                                            <p:strVal val="#ppt_y"/>
                                          </p:val>
                                        </p:tav>
                                      </p:tavLst>
                                    </p:anim>
                                  </p:childTnLst>
                                </p:cTn>
                              </p:par>
                            </p:childTnLst>
                          </p:cTn>
                        </p:par>
                        <p:par>
                          <p:cTn id="64" fill="hold">
                            <p:stCondLst>
                              <p:cond delay="6500"/>
                            </p:stCondLst>
                            <p:childTnLst>
                              <p:par>
                                <p:cTn id="65" presetID="2" presetClass="entr" presetSubtype="4"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additive="base">
                                        <p:cTn id="67" dur="500" fill="hold"/>
                                        <p:tgtEl>
                                          <p:spTgt spid="92"/>
                                        </p:tgtEl>
                                        <p:attrNameLst>
                                          <p:attrName>ppt_x</p:attrName>
                                        </p:attrNameLst>
                                      </p:cBhvr>
                                      <p:tavLst>
                                        <p:tav tm="0">
                                          <p:val>
                                            <p:strVal val="#ppt_x"/>
                                          </p:val>
                                        </p:tav>
                                        <p:tav tm="100000">
                                          <p:val>
                                            <p:strVal val="#ppt_x"/>
                                          </p:val>
                                        </p:tav>
                                      </p:tavLst>
                                    </p:anim>
                                    <p:anim calcmode="lin" valueType="num">
                                      <p:cBhvr additive="base">
                                        <p:cTn id="68" dur="500" fill="hold"/>
                                        <p:tgtEl>
                                          <p:spTgt spid="92"/>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2" presetClass="entr" presetSubtype="4"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 calcmode="lin" valueType="num">
                                      <p:cBhvr additive="base">
                                        <p:cTn id="72" dur="500" fill="hold"/>
                                        <p:tgtEl>
                                          <p:spTgt spid="94"/>
                                        </p:tgtEl>
                                        <p:attrNameLst>
                                          <p:attrName>ppt_x</p:attrName>
                                        </p:attrNameLst>
                                      </p:cBhvr>
                                      <p:tavLst>
                                        <p:tav tm="0">
                                          <p:val>
                                            <p:strVal val="#ppt_x"/>
                                          </p:val>
                                        </p:tav>
                                        <p:tav tm="100000">
                                          <p:val>
                                            <p:strVal val="#ppt_x"/>
                                          </p:val>
                                        </p:tav>
                                      </p:tavLst>
                                    </p:anim>
                                    <p:anim calcmode="lin" valueType="num">
                                      <p:cBhvr additive="base">
                                        <p:cTn id="73" dur="500" fill="hold"/>
                                        <p:tgtEl>
                                          <p:spTgt spid="94"/>
                                        </p:tgtEl>
                                        <p:attrNameLst>
                                          <p:attrName>ppt_y</p:attrName>
                                        </p:attrNameLst>
                                      </p:cBhvr>
                                      <p:tavLst>
                                        <p:tav tm="0">
                                          <p:val>
                                            <p:strVal val="1+#ppt_h/2"/>
                                          </p:val>
                                        </p:tav>
                                        <p:tav tm="100000">
                                          <p:val>
                                            <p:strVal val="#ppt_y"/>
                                          </p:val>
                                        </p:tav>
                                      </p:tavLst>
                                    </p:anim>
                                  </p:childTnLst>
                                </p:cTn>
                              </p:par>
                            </p:childTnLst>
                          </p:cTn>
                        </p:par>
                        <p:par>
                          <p:cTn id="74" fill="hold">
                            <p:stCondLst>
                              <p:cond delay="7500"/>
                            </p:stCondLst>
                            <p:childTnLst>
                              <p:par>
                                <p:cTn id="75" presetID="2" presetClass="entr" presetSubtype="4" fill="hold" grpId="0" nodeType="afterEffect">
                                  <p:stCondLst>
                                    <p:cond delay="0"/>
                                  </p:stCondLst>
                                  <p:childTnLst>
                                    <p:set>
                                      <p:cBhvr>
                                        <p:cTn id="76" dur="1" fill="hold">
                                          <p:stCondLst>
                                            <p:cond delay="0"/>
                                          </p:stCondLst>
                                        </p:cTn>
                                        <p:tgtEl>
                                          <p:spTgt spid="96"/>
                                        </p:tgtEl>
                                        <p:attrNameLst>
                                          <p:attrName>style.visibility</p:attrName>
                                        </p:attrNameLst>
                                      </p:cBhvr>
                                      <p:to>
                                        <p:strVal val="visible"/>
                                      </p:to>
                                    </p:set>
                                    <p:anim calcmode="lin" valueType="num">
                                      <p:cBhvr additive="base">
                                        <p:cTn id="77" dur="500" fill="hold"/>
                                        <p:tgtEl>
                                          <p:spTgt spid="96"/>
                                        </p:tgtEl>
                                        <p:attrNameLst>
                                          <p:attrName>ppt_x</p:attrName>
                                        </p:attrNameLst>
                                      </p:cBhvr>
                                      <p:tavLst>
                                        <p:tav tm="0">
                                          <p:val>
                                            <p:strVal val="#ppt_x"/>
                                          </p:val>
                                        </p:tav>
                                        <p:tav tm="100000">
                                          <p:val>
                                            <p:strVal val="#ppt_x"/>
                                          </p:val>
                                        </p:tav>
                                      </p:tavLst>
                                    </p:anim>
                                    <p:anim calcmode="lin" valueType="num">
                                      <p:cBhvr additive="base">
                                        <p:cTn id="78" dur="500" fill="hold"/>
                                        <p:tgtEl>
                                          <p:spTgt spid="96"/>
                                        </p:tgtEl>
                                        <p:attrNameLst>
                                          <p:attrName>ppt_y</p:attrName>
                                        </p:attrNameLst>
                                      </p:cBhvr>
                                      <p:tavLst>
                                        <p:tav tm="0">
                                          <p:val>
                                            <p:strVal val="1+#ppt_h/2"/>
                                          </p:val>
                                        </p:tav>
                                        <p:tav tm="100000">
                                          <p:val>
                                            <p:strVal val="#ppt_y"/>
                                          </p:val>
                                        </p:tav>
                                      </p:tavLst>
                                    </p:anim>
                                  </p:childTnLst>
                                </p:cTn>
                              </p:par>
                            </p:childTnLst>
                          </p:cTn>
                        </p:par>
                        <p:par>
                          <p:cTn id="79" fill="hold">
                            <p:stCondLst>
                              <p:cond delay="8000"/>
                            </p:stCondLst>
                            <p:childTnLst>
                              <p:par>
                                <p:cTn id="80" presetID="2" presetClass="entr" presetSubtype="4" fill="hold" grpId="0"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ppt_x"/>
                                          </p:val>
                                        </p:tav>
                                        <p:tav tm="100000">
                                          <p:val>
                                            <p:strVal val="#ppt_x"/>
                                          </p:val>
                                        </p:tav>
                                      </p:tavLst>
                                    </p:anim>
                                    <p:anim calcmode="lin" valueType="num">
                                      <p:cBhvr additive="base">
                                        <p:cTn id="83"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83" grpId="0" animBg="1"/>
      <p:bldP spid="84" grpId="0" animBg="1"/>
      <p:bldP spid="85" grpId="0" animBg="1"/>
      <p:bldP spid="86" grpId="0" animBg="1"/>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Lst>
</file>

<file path=ppt/tags/tag10.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Text"/>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SubTitle"/>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SubTitle"/>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Text"/>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Text"/>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1126132610"/>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SubTitle"/>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17"/>
</p:tagLst>
</file>

<file path=ppt/tags/tag22.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18"/>
</p:tagLst>
</file>

<file path=ppt/tags/tag23.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19"/>
</p:tagLst>
</file>

<file path=ppt/tags/tag24.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0"/>
</p:tagLst>
</file>

<file path=ppt/tags/tag25.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12"/>
</p:tagLst>
</file>

<file path=ppt/tags/tag26.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13"/>
</p:tagLst>
</file>

<file path=ppt/tags/tag27.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14"/>
</p:tagLst>
</file>

<file path=ppt/tags/tag28.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15"/>
</p:tagLst>
</file>

<file path=ppt/tags/tag29.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7"/>
</p:tagLst>
</file>

<file path=ppt/tags/tag3.xml><?xml version="1.0" encoding="utf-8"?>
<p:tagLst xmlns:a="http://schemas.openxmlformats.org/drawingml/2006/main" xmlns:r="http://schemas.openxmlformats.org/officeDocument/2006/relationships" xmlns:p="http://schemas.openxmlformats.org/presentationml/2006/main">
  <p:tag name="MH" val="20151126132610"/>
  <p:tag name="MH_LIBRARY" val="GRAPHIC"/>
  <p:tag name="MH_TYPE" val="Other"/>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8"/>
</p:tagLst>
</file>

<file path=ppt/tags/tag31.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9"/>
</p:tagLst>
</file>

<file path=ppt/tags/tag32.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10"/>
</p:tagLst>
</file>

<file path=ppt/tags/tag33.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3"/>
</p:tagLst>
</file>

<file path=ppt/tags/tag35.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5"/>
</p:tagLst>
</file>

<file path=ppt/tags/tag4.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SubTitle"/>
  <p:tag name="MH_ORDER" val="1"/>
</p:tagLst>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2745</Words>
  <Application>Microsoft Office PowerPoint</Application>
  <PresentationFormat>自定义</PresentationFormat>
  <Paragraphs>408</Paragraphs>
  <Slides>29</Slides>
  <Notes>29</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方正兰亭大黑_GBK</vt:lpstr>
      <vt:lpstr>方正兰亭准黑_GBK</vt:lpstr>
      <vt:lpstr>华文细黑</vt:lpstr>
      <vt:lpstr>宋体</vt:lpstr>
      <vt:lpstr>微软雅黑</vt:lpstr>
      <vt:lpstr>Agency FB</vt:lpstr>
      <vt:lpstr>Arial</vt:lpstr>
      <vt:lpstr>Arial Rounded MT Bold</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hl81829782</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hl81829782</dc:creator>
  <cp:keywords>hl81829782</cp:keywords>
  <cp:lastModifiedBy>天 下</cp:lastModifiedBy>
  <cp:revision>847</cp:revision>
  <dcterms:created xsi:type="dcterms:W3CDTF">2015-04-24T01:01:00Z</dcterms:created>
  <dcterms:modified xsi:type="dcterms:W3CDTF">2021-01-05T16:08:22Z</dcterms:modified>
  <cp:category>hl81829782</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