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274" r:id="rId3"/>
    <p:sldId id="259" r:id="rId4"/>
    <p:sldId id="260" r:id="rId5"/>
    <p:sldId id="261" r:id="rId6"/>
    <p:sldId id="262" r:id="rId7"/>
    <p:sldId id="263" r:id="rId8"/>
    <p:sldId id="264" r:id="rId9"/>
    <p:sldId id="265" r:id="rId10"/>
    <p:sldId id="267" r:id="rId11"/>
    <p:sldId id="275" r:id="rId12"/>
    <p:sldId id="266" r:id="rId13"/>
    <p:sldId id="270" r:id="rId14"/>
    <p:sldId id="272" r:id="rId15"/>
    <p:sldId id="273" r:id="rId16"/>
    <p:sldId id="276"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16"/>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3BA45-E8F6-4E86-9084-5D7493350EB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D1D77-3F71-484E-B938-F01C5258D7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1D77-3F71-484E-B938-F01C5258D7C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B9FD14-75E6-4314-A18D-B072A4F7B1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1D77-3F71-484E-B938-F01C5258D7C3}"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1D77-3F71-484E-B938-F01C5258D7C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9FD14-75E6-4314-A18D-B072A4F7B1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0" name="组合 9"/>
          <p:cNvGrpSpPr/>
          <p:nvPr userDrawn="1"/>
        </p:nvGrpSpPr>
        <p:grpSpPr>
          <a:xfrm>
            <a:off x="1295400" y="971551"/>
            <a:ext cx="9753600" cy="7539992"/>
            <a:chOff x="1295400" y="971551"/>
            <a:chExt cx="9753600" cy="7539992"/>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5400" y="971551"/>
              <a:ext cx="9753600" cy="4829174"/>
            </a:xfrm>
            <a:prstGeom prst="rect">
              <a:avLst/>
            </a:prstGeom>
            <a:effectLst>
              <a:outerShdw blurRad="419100" dist="419100" dir="5400000" algn="ctr" rotWithShape="0">
                <a:srgbClr val="000000">
                  <a:alpha val="43137"/>
                </a:srgbClr>
              </a:outerShdw>
            </a:effectLst>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9537" y="5204456"/>
              <a:ext cx="2255525" cy="3307087"/>
            </a:xfrm>
            <a:prstGeom prst="rect">
              <a:avLst/>
            </a:prstGeom>
          </p:spPr>
        </p:pic>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76450" y="5204456"/>
              <a:ext cx="2225037" cy="3307087"/>
            </a:xfrm>
            <a:prstGeom prst="rect">
              <a:avLst/>
            </a:prstGeom>
          </p:spPr>
        </p:pic>
      </p:grpSp>
      <p:sp>
        <p:nvSpPr>
          <p:cNvPr id="12" name="文本占位符 11"/>
          <p:cNvSpPr>
            <a:spLocks noGrp="1"/>
          </p:cNvSpPr>
          <p:nvPr>
            <p:ph type="body" sz="quarter" idx="10" hasCustomPrompt="1"/>
          </p:nvPr>
        </p:nvSpPr>
        <p:spPr>
          <a:xfrm>
            <a:off x="4343400" y="1939277"/>
            <a:ext cx="3657600" cy="914400"/>
          </a:xfrm>
        </p:spPr>
        <p:txBody>
          <a:bodyPr>
            <a:noAutofit/>
          </a:bodyPr>
          <a:lstStyle>
            <a:lvl1pPr marL="0" indent="0" algn="ctr">
              <a:buNone/>
              <a:defRPr sz="6600" b="1">
                <a:solidFill>
                  <a:schemeClr val="bg1"/>
                </a:solidFill>
              </a:defRPr>
            </a:lvl1pPr>
          </a:lstStyle>
          <a:p>
            <a:pPr lvl="0"/>
            <a:r>
              <a:rPr lang="zh-CN" altLang="en-US" dirty="0"/>
              <a:t>第一部分</a:t>
            </a:r>
          </a:p>
        </p:txBody>
      </p:sp>
      <p:sp>
        <p:nvSpPr>
          <p:cNvPr id="13" name="文本占位符 11"/>
          <p:cNvSpPr>
            <a:spLocks noGrp="1"/>
          </p:cNvSpPr>
          <p:nvPr>
            <p:ph type="body" sz="quarter" idx="11" hasCustomPrompt="1"/>
          </p:nvPr>
        </p:nvSpPr>
        <p:spPr>
          <a:xfrm>
            <a:off x="2651762" y="3412801"/>
            <a:ext cx="7353300" cy="914400"/>
          </a:xfrm>
        </p:spPr>
        <p:txBody>
          <a:bodyPr>
            <a:noAutofit/>
          </a:bodyPr>
          <a:lstStyle>
            <a:lvl1pPr marL="0" indent="0" algn="ctr">
              <a:buNone/>
              <a:defRPr sz="6600" b="1">
                <a:solidFill>
                  <a:schemeClr val="bg1"/>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2">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2">
                                            <p:txEl>
                                              <p:pRg st="0" end="0"/>
                                            </p:txEl>
                                          </p:spTgt>
                                        </p:tgtEl>
                                        <p:attrNameLst>
                                          <p:attrName>ppt_w</p:attrName>
                                        </p:attrNameLst>
                                      </p:cBhvr>
                                    </p:anim>
                                    <p:anim by="(#ppt_w*0.50)" calcmode="lin" valueType="num">
                                      <p:cBhvr>
                                        <p:cTn id="14" dur="500" decel="50000" autoRev="1" fill="hold">
                                          <p:stCondLst>
                                            <p:cond delay="0"/>
                                          </p:stCondLst>
                                        </p:cTn>
                                        <p:tgtEl>
                                          <p:spTgt spid="12">
                                            <p:txEl>
                                              <p:pRg st="0" end="0"/>
                                            </p:txEl>
                                          </p:spTgt>
                                        </p:tgtEl>
                                        <p:attrNameLst>
                                          <p:attrName>ppt_x</p:attrName>
                                        </p:attrNameLst>
                                      </p:cBhvr>
                                    </p:anim>
                                    <p:anim from="(-#ppt_h/2)" to="(#ppt_y)" calcmode="lin" valueType="num">
                                      <p:cBhvr>
                                        <p:cTn id="15" dur="1000" fill="hold">
                                          <p:stCondLst>
                                            <p:cond delay="0"/>
                                          </p:stCondLst>
                                        </p:cTn>
                                        <p:tgtEl>
                                          <p:spTgt spid="12">
                                            <p:txEl>
                                              <p:pRg st="0" end="0"/>
                                            </p:txEl>
                                          </p:spTgt>
                                        </p:tgtEl>
                                        <p:attrNameLst>
                                          <p:attrName>ppt_y</p:attrName>
                                        </p:attrNameLst>
                                      </p:cBhvr>
                                    </p:anim>
                                    <p:animRot by="21600000">
                                      <p:cBhvr>
                                        <p:cTn id="16" dur="1000" fill="hold">
                                          <p:stCondLst>
                                            <p:cond delay="0"/>
                                          </p:stCondLst>
                                        </p:cTn>
                                        <p:tgtEl>
                                          <p:spTgt spid="12">
                                            <p:txEl>
                                              <p:pRg st="0" end="0"/>
                                            </p:txEl>
                                          </p:spTgt>
                                        </p:tgtEl>
                                        <p:attrNameLst>
                                          <p:attrName>r</p:attrName>
                                        </p:attrNameLst>
                                      </p:cBhvr>
                                    </p:animRot>
                                  </p:childTnLst>
                                </p:cTn>
                              </p:par>
                            </p:childTnLst>
                          </p:cTn>
                        </p:par>
                        <p:par>
                          <p:cTn id="17" fill="hold">
                            <p:stCondLst>
                              <p:cond delay="2299"/>
                            </p:stCondLst>
                            <p:childTnLst>
                              <p:par>
                                <p:cTn id="18" presetID="14" presetClass="entr" presetSubtype="10" fill="hold" grpId="0" nodeType="afterEffect">
                                  <p:stCondLst>
                                    <p:cond delay="0"/>
                                  </p:stCondLst>
                                  <p:iterate type="lt">
                                    <p:tmPct val="1000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by="(-#ppt_w*2)" calcmode="lin" valueType="num">
                      <p:cBhvr rctx="PPT">
                        <p:cTn dur="500" autoRev="1" fill="hold">
                          <p:stCondLst>
                            <p:cond delay="0"/>
                          </p:stCondLst>
                        </p:cTn>
                        <p:tgtEl>
                          <p:spTgt spid="12"/>
                        </p:tgtEl>
                        <p:attrNameLst>
                          <p:attrName>ppt_w</p:attrName>
                        </p:attrNameLst>
                      </p:cBhvr>
                    </p:anim>
                    <p:anim by="(#ppt_w*0.50)" calcmode="lin" valueType="num">
                      <p:cBhvr>
                        <p:cTn dur="500" decel="50000" autoRev="1" fill="hold">
                          <p:stCondLst>
                            <p:cond delay="0"/>
                          </p:stCondLst>
                        </p:cTn>
                        <p:tgtEl>
                          <p:spTgt spid="12"/>
                        </p:tgtEl>
                        <p:attrNameLst>
                          <p:attrName>ppt_x</p:attrName>
                        </p:attrNameLst>
                      </p:cBhvr>
                    </p:anim>
                    <p:anim from="(-#ppt_h/2)" to="(#ppt_y)" calcmode="lin" valueType="num">
                      <p:cBhvr>
                        <p:cTn dur="1000" fill="hold">
                          <p:stCondLst>
                            <p:cond delay="0"/>
                          </p:stCondLst>
                        </p:cTn>
                        <p:tgtEl>
                          <p:spTgt spid="12"/>
                        </p:tgtEl>
                        <p:attrNameLst>
                          <p:attrName>ppt_y</p:attrName>
                        </p:attrNameLst>
                      </p:cBhvr>
                    </p:anim>
                    <p:animRot by="21600000">
                      <p:cBhvr>
                        <p:cTn dur="1000" fill="hold">
                          <p:stCondLst>
                            <p:cond delay="0"/>
                          </p:stCondLst>
                        </p:cTn>
                        <p:tgtEl>
                          <p:spTgt spid="12"/>
                        </p:tgtEl>
                        <p:attrNameLst>
                          <p:attrName>r</p:attrName>
                        </p:attrNameLst>
                      </p:cBhvr>
                    </p:animRot>
                  </p:childTnLst>
                </p:cTn>
              </p:par>
            </p:tnLst>
          </p:tmpl>
        </p:tmplLst>
      </p:bldP>
      <p:bldP spid="13" grpId="0" build="p">
        <p:tmplLst>
          <p:tmpl lvl="1">
            <p:tnLst>
              <p:par>
                <p:cTn presetID="14" presetClass="entr" presetSubtype="1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randombar(horizontal)">
                      <p:cBhvr>
                        <p:cTn dur="500"/>
                        <p:tgtEl>
                          <p:spTgt spid="1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grpSp>
        <p:nvGrpSpPr>
          <p:cNvPr id="10" name="组合 9"/>
          <p:cNvGrpSpPr/>
          <p:nvPr userDrawn="1"/>
        </p:nvGrpSpPr>
        <p:grpSpPr>
          <a:xfrm>
            <a:off x="1295400" y="971551"/>
            <a:ext cx="9753600" cy="7539992"/>
            <a:chOff x="1295400" y="971551"/>
            <a:chExt cx="9753600" cy="7539992"/>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5400" y="971551"/>
              <a:ext cx="9753600" cy="4829174"/>
            </a:xfrm>
            <a:prstGeom prst="rect">
              <a:avLst/>
            </a:prstGeom>
            <a:effectLst>
              <a:outerShdw blurRad="419100" dist="419100" dir="5400000" algn="ctr" rotWithShape="0">
                <a:srgbClr val="000000">
                  <a:alpha val="43137"/>
                </a:srgbClr>
              </a:outerShdw>
            </a:effectLst>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9537" y="5204456"/>
              <a:ext cx="2255525" cy="3307087"/>
            </a:xfrm>
            <a:prstGeom prst="rect">
              <a:avLst/>
            </a:prstGeom>
          </p:spPr>
        </p:pic>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76450" y="5204456"/>
              <a:ext cx="2225037" cy="330708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878" y="258627"/>
            <a:ext cx="3540521" cy="819422"/>
          </a:xfrm>
          <a:prstGeom prst="rect">
            <a:avLst/>
          </a:prstGeom>
          <a:effectLst>
            <a:outerShdw blurRad="50800" dist="38100" dir="5400000" algn="t" rotWithShape="0">
              <a:prstClr val="black">
                <a:alpha val="40000"/>
              </a:prstClr>
            </a:outerShdw>
          </a:effectLst>
        </p:spPr>
      </p:pic>
      <p:sp>
        <p:nvSpPr>
          <p:cNvPr id="9" name="文本占位符 8"/>
          <p:cNvSpPr>
            <a:spLocks noGrp="1"/>
          </p:cNvSpPr>
          <p:nvPr>
            <p:ph type="body" sz="quarter" idx="10" hasCustomPrompt="1"/>
          </p:nvPr>
        </p:nvSpPr>
        <p:spPr>
          <a:xfrm>
            <a:off x="1520574" y="493678"/>
            <a:ext cx="1993187" cy="410448"/>
          </a:xfrm>
          <a:effectLst>
            <a:outerShdw blurRad="50800" dist="38100" dir="2700000" algn="tl" rotWithShape="0">
              <a:prstClr val="black">
                <a:alpha val="40000"/>
              </a:prstClr>
            </a:outerShdw>
          </a:effectLst>
        </p:spPr>
        <p:txBody>
          <a:bodyPr anchor="ctr"/>
          <a:lstStyle>
            <a:lvl1pPr marL="0" indent="0">
              <a:buNone/>
              <a:defRPr baseline="0">
                <a:solidFill>
                  <a:schemeClr val="bg1"/>
                </a:solidFill>
                <a:latin typeface="微软雅黑" panose="020B0503020204020204" pitchFamily="34" charset="-122"/>
                <a:ea typeface="微软雅黑" panose="020B0503020204020204" pitchFamily="34" charset="-122"/>
              </a:defRPr>
            </a:lvl1pPr>
          </a:lstStyle>
          <a:p>
            <a:pPr lvl="0"/>
            <a:r>
              <a:rPr lang="zh-CN" altLang="en-US" dirty="0"/>
              <a:t>基本信息</a:t>
            </a:r>
          </a:p>
        </p:txBody>
      </p:sp>
      <p:sp>
        <p:nvSpPr>
          <p:cNvPr id="10" name="KSO_Shape"/>
          <p:cNvSpPr/>
          <p:nvPr userDrawn="1"/>
        </p:nvSpPr>
        <p:spPr bwMode="auto">
          <a:xfrm>
            <a:off x="935936" y="457339"/>
            <a:ext cx="445211" cy="446787"/>
          </a:xfrm>
          <a:custGeom>
            <a:avLst/>
            <a:gdLst>
              <a:gd name="T0" fmla="*/ 1471281 w 3950"/>
              <a:gd name="T1" fmla="*/ 1585004 h 3962"/>
              <a:gd name="T2" fmla="*/ 1291856 w 3950"/>
              <a:gd name="T3" fmla="*/ 1800397 h 3962"/>
              <a:gd name="T4" fmla="*/ 0 w 3950"/>
              <a:gd name="T5" fmla="*/ 1620903 h 3962"/>
              <a:gd name="T6" fmla="*/ 179425 w 3950"/>
              <a:gd name="T7" fmla="*/ 5453 h 3962"/>
              <a:gd name="T8" fmla="*/ 963441 w 3950"/>
              <a:gd name="T9" fmla="*/ 5453 h 3962"/>
              <a:gd name="T10" fmla="*/ 968438 w 3950"/>
              <a:gd name="T11" fmla="*/ 5453 h 3962"/>
              <a:gd name="T12" fmla="*/ 968892 w 3950"/>
              <a:gd name="T13" fmla="*/ 5907 h 3962"/>
              <a:gd name="T14" fmla="*/ 1471281 w 3950"/>
              <a:gd name="T15" fmla="*/ 543936 h 3962"/>
              <a:gd name="T16" fmla="*/ 1474006 w 3950"/>
              <a:gd name="T17" fmla="*/ 552570 h 3962"/>
              <a:gd name="T18" fmla="*/ 1471281 w 3950"/>
              <a:gd name="T19" fmla="*/ 974723 h 3962"/>
              <a:gd name="T20" fmla="*/ 1794245 w 3950"/>
              <a:gd name="T21" fmla="*/ 1154217 h 3962"/>
              <a:gd name="T22" fmla="*/ 1614821 w 3950"/>
              <a:gd name="T23" fmla="*/ 1585004 h 3962"/>
              <a:gd name="T24" fmla="*/ 968892 w 3950"/>
              <a:gd name="T25" fmla="*/ 364442 h 3962"/>
              <a:gd name="T26" fmla="*/ 1355450 w 3950"/>
              <a:gd name="T27" fmla="*/ 543936 h 3962"/>
              <a:gd name="T28" fmla="*/ 1399965 w 3950"/>
              <a:gd name="T29" fmla="*/ 615734 h 3962"/>
              <a:gd name="T30" fmla="*/ 897123 w 3950"/>
              <a:gd name="T31" fmla="*/ 436240 h 3962"/>
              <a:gd name="T32" fmla="*/ 251194 w 3950"/>
              <a:gd name="T33" fmla="*/ 77251 h 3962"/>
              <a:gd name="T34" fmla="*/ 71770 w 3950"/>
              <a:gd name="T35" fmla="*/ 1549105 h 3962"/>
              <a:gd name="T36" fmla="*/ 1220087 w 3950"/>
              <a:gd name="T37" fmla="*/ 1728599 h 3962"/>
              <a:gd name="T38" fmla="*/ 574158 w 3950"/>
              <a:gd name="T39" fmla="*/ 1585004 h 3962"/>
              <a:gd name="T40" fmla="*/ 394734 w 3950"/>
              <a:gd name="T41" fmla="*/ 1154217 h 3962"/>
              <a:gd name="T42" fmla="*/ 1399965 w 3950"/>
              <a:gd name="T43" fmla="*/ 974723 h 3962"/>
              <a:gd name="T44" fmla="*/ 1254609 w 3950"/>
              <a:gd name="T45" fmla="*/ 1147401 h 3962"/>
              <a:gd name="T46" fmla="*/ 1121517 w 3950"/>
              <a:gd name="T47" fmla="*/ 1246464 h 3962"/>
              <a:gd name="T48" fmla="*/ 987062 w 3950"/>
              <a:gd name="T49" fmla="*/ 1147401 h 3962"/>
              <a:gd name="T50" fmla="*/ 977523 w 3950"/>
              <a:gd name="T51" fmla="*/ 1455950 h 3962"/>
              <a:gd name="T52" fmla="*/ 1120608 w 3950"/>
              <a:gd name="T53" fmla="*/ 1349162 h 3962"/>
              <a:gd name="T54" fmla="*/ 1264148 w 3950"/>
              <a:gd name="T55" fmla="*/ 1455950 h 3962"/>
              <a:gd name="T56" fmla="*/ 1254609 w 3950"/>
              <a:gd name="T57" fmla="*/ 1147401 h 3962"/>
              <a:gd name="T58" fmla="*/ 957536 w 3950"/>
              <a:gd name="T59" fmla="*/ 1147401 h 3962"/>
              <a:gd name="T60" fmla="*/ 712701 w 3950"/>
              <a:gd name="T61" fmla="*/ 1199659 h 3962"/>
              <a:gd name="T62" fmla="*/ 804003 w 3950"/>
              <a:gd name="T63" fmla="*/ 1455950 h 3962"/>
              <a:gd name="T64" fmla="*/ 866688 w 3950"/>
              <a:gd name="T65" fmla="*/ 1199659 h 3962"/>
              <a:gd name="T66" fmla="*/ 1529424 w 3950"/>
              <a:gd name="T67" fmla="*/ 1147401 h 3962"/>
              <a:gd name="T68" fmla="*/ 1284589 w 3950"/>
              <a:gd name="T69" fmla="*/ 1199659 h 3962"/>
              <a:gd name="T70" fmla="*/ 1375891 w 3950"/>
              <a:gd name="T71" fmla="*/ 1455950 h 3962"/>
              <a:gd name="T72" fmla="*/ 1438121 w 3950"/>
              <a:gd name="T73" fmla="*/ 1199659 h 3962"/>
              <a:gd name="T74" fmla="*/ 1529424 w 3950"/>
              <a:gd name="T75" fmla="*/ 1147401 h 3962"/>
              <a:gd name="T76" fmla="*/ 753583 w 3950"/>
              <a:gd name="T77" fmla="*/ 651633 h 3962"/>
              <a:gd name="T78" fmla="*/ 179425 w 3950"/>
              <a:gd name="T79" fmla="*/ 723431 h 3962"/>
              <a:gd name="T80" fmla="*/ 179425 w 3950"/>
              <a:gd name="T81" fmla="*/ 364442 h 3962"/>
              <a:gd name="T82" fmla="*/ 753583 w 3950"/>
              <a:gd name="T83" fmla="*/ 436240 h 3962"/>
              <a:gd name="T84" fmla="*/ 179425 w 3950"/>
              <a:gd name="T85" fmla="*/ 364442 h 3962"/>
              <a:gd name="T86" fmla="*/ 753583 w 3950"/>
              <a:gd name="T87" fmla="*/ 220846 h 3962"/>
              <a:gd name="T88" fmla="*/ 179425 w 3950"/>
              <a:gd name="T89" fmla="*/ 292644 h 3962"/>
              <a:gd name="T90" fmla="*/ 538274 w 3950"/>
              <a:gd name="T91" fmla="*/ 579835 h 3962"/>
              <a:gd name="T92" fmla="*/ 179425 w 3950"/>
              <a:gd name="T93" fmla="*/ 508037 h 3962"/>
              <a:gd name="T94" fmla="*/ 538274 w 3950"/>
              <a:gd name="T95" fmla="*/ 579835 h 3962"/>
              <a:gd name="T96" fmla="*/ 179425 w 3950"/>
              <a:gd name="T97" fmla="*/ 867026 h 3962"/>
              <a:gd name="T98" fmla="*/ 394734 w 3950"/>
              <a:gd name="T99" fmla="*/ 795228 h 39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50" h="3962">
                <a:moveTo>
                  <a:pt x="3555" y="3488"/>
                </a:moveTo>
                <a:cubicBezTo>
                  <a:pt x="3239" y="3488"/>
                  <a:pt x="3239" y="3488"/>
                  <a:pt x="3239" y="3488"/>
                </a:cubicBezTo>
                <a:cubicBezTo>
                  <a:pt x="3239" y="3567"/>
                  <a:pt x="3239" y="3567"/>
                  <a:pt x="3239" y="3567"/>
                </a:cubicBezTo>
                <a:cubicBezTo>
                  <a:pt x="3239" y="3785"/>
                  <a:pt x="3063"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6"/>
                  <a:pt x="3245" y="1216"/>
                  <a:pt x="3245" y="1216"/>
                </a:cubicBezTo>
                <a:cubicBezTo>
                  <a:pt x="3239" y="1216"/>
                  <a:pt x="3239" y="1216"/>
                  <a:pt x="3239" y="1216"/>
                </a:cubicBezTo>
                <a:cubicBezTo>
                  <a:pt x="3239" y="2145"/>
                  <a:pt x="3239" y="2145"/>
                  <a:pt x="3239" y="2145"/>
                </a:cubicBezTo>
                <a:cubicBezTo>
                  <a:pt x="3555" y="2145"/>
                  <a:pt x="3555" y="2145"/>
                  <a:pt x="3555" y="2145"/>
                </a:cubicBezTo>
                <a:cubicBezTo>
                  <a:pt x="3774" y="2145"/>
                  <a:pt x="3950" y="2322"/>
                  <a:pt x="3950" y="2540"/>
                </a:cubicBezTo>
                <a:cubicBezTo>
                  <a:pt x="3950" y="3093"/>
                  <a:pt x="3950" y="3093"/>
                  <a:pt x="3950" y="3093"/>
                </a:cubicBezTo>
                <a:cubicBezTo>
                  <a:pt x="3950" y="3311"/>
                  <a:pt x="3774" y="3488"/>
                  <a:pt x="3555" y="3488"/>
                </a:cubicBezTo>
                <a:close/>
                <a:moveTo>
                  <a:pt x="2133" y="296"/>
                </a:moveTo>
                <a:cubicBezTo>
                  <a:pt x="2133" y="802"/>
                  <a:pt x="2133" y="802"/>
                  <a:pt x="2133" y="802"/>
                </a:cubicBezTo>
                <a:cubicBezTo>
                  <a:pt x="2133" y="1020"/>
                  <a:pt x="2310" y="1197"/>
                  <a:pt x="2528" y="1197"/>
                </a:cubicBezTo>
                <a:cubicBezTo>
                  <a:pt x="2984" y="1197"/>
                  <a:pt x="2984" y="1197"/>
                  <a:pt x="2984" y="1197"/>
                </a:cubicBezTo>
                <a:lnTo>
                  <a:pt x="2133" y="296"/>
                </a:lnTo>
                <a:close/>
                <a:moveTo>
                  <a:pt x="3082" y="1355"/>
                </a:moveTo>
                <a:cubicBezTo>
                  <a:pt x="2371" y="1355"/>
                  <a:pt x="2371" y="1355"/>
                  <a:pt x="2371"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2" y="2145"/>
                  <a:pt x="3082" y="2145"/>
                  <a:pt x="3082" y="2145"/>
                </a:cubicBezTo>
                <a:lnTo>
                  <a:pt x="3082" y="1355"/>
                </a:lnTo>
                <a:close/>
                <a:moveTo>
                  <a:pt x="2762" y="2525"/>
                </a:moveTo>
                <a:cubicBezTo>
                  <a:pt x="2603" y="2525"/>
                  <a:pt x="2603" y="2525"/>
                  <a:pt x="2603" y="2525"/>
                </a:cubicBezTo>
                <a:cubicBezTo>
                  <a:pt x="2469" y="2743"/>
                  <a:pt x="2469" y="2743"/>
                  <a:pt x="2469" y="2743"/>
                </a:cubicBezTo>
                <a:cubicBezTo>
                  <a:pt x="2333" y="2525"/>
                  <a:pt x="2333" y="2525"/>
                  <a:pt x="2333" y="2525"/>
                </a:cubicBezTo>
                <a:cubicBezTo>
                  <a:pt x="2173" y="2525"/>
                  <a:pt x="2173" y="2525"/>
                  <a:pt x="2173" y="2525"/>
                </a:cubicBezTo>
                <a:cubicBezTo>
                  <a:pt x="2383" y="2850"/>
                  <a:pt x="2383" y="2850"/>
                  <a:pt x="2383" y="2850"/>
                </a:cubicBezTo>
                <a:cubicBezTo>
                  <a:pt x="2152" y="3204"/>
                  <a:pt x="2152" y="3204"/>
                  <a:pt x="2152" y="3204"/>
                </a:cubicBezTo>
                <a:cubicBezTo>
                  <a:pt x="2316" y="3204"/>
                  <a:pt x="2316" y="3204"/>
                  <a:pt x="2316" y="3204"/>
                </a:cubicBezTo>
                <a:cubicBezTo>
                  <a:pt x="2467" y="2969"/>
                  <a:pt x="2467" y="2969"/>
                  <a:pt x="2467" y="2969"/>
                </a:cubicBezTo>
                <a:cubicBezTo>
                  <a:pt x="2617" y="3204"/>
                  <a:pt x="2617" y="3204"/>
                  <a:pt x="2617" y="3204"/>
                </a:cubicBezTo>
                <a:cubicBezTo>
                  <a:pt x="2783" y="3204"/>
                  <a:pt x="2783" y="3204"/>
                  <a:pt x="2783" y="3204"/>
                </a:cubicBezTo>
                <a:cubicBezTo>
                  <a:pt x="2551" y="2855"/>
                  <a:pt x="2551" y="2855"/>
                  <a:pt x="2551" y="2855"/>
                </a:cubicBezTo>
                <a:lnTo>
                  <a:pt x="2762" y="2525"/>
                </a:lnTo>
                <a:close/>
                <a:moveTo>
                  <a:pt x="2108" y="2640"/>
                </a:moveTo>
                <a:cubicBezTo>
                  <a:pt x="2108" y="2525"/>
                  <a:pt x="2108" y="2525"/>
                  <a:pt x="2108" y="2525"/>
                </a:cubicBezTo>
                <a:cubicBezTo>
                  <a:pt x="1569" y="2525"/>
                  <a:pt x="1569" y="2525"/>
                  <a:pt x="1569" y="2525"/>
                </a:cubicBezTo>
                <a:cubicBezTo>
                  <a:pt x="1569" y="2640"/>
                  <a:pt x="1569" y="2640"/>
                  <a:pt x="1569" y="2640"/>
                </a:cubicBezTo>
                <a:cubicBezTo>
                  <a:pt x="1770" y="2640"/>
                  <a:pt x="1770" y="2640"/>
                  <a:pt x="1770" y="2640"/>
                </a:cubicBezTo>
                <a:cubicBezTo>
                  <a:pt x="1770" y="3204"/>
                  <a:pt x="1770" y="3204"/>
                  <a:pt x="1770" y="3204"/>
                </a:cubicBezTo>
                <a:cubicBezTo>
                  <a:pt x="1908" y="3204"/>
                  <a:pt x="1908" y="3204"/>
                  <a:pt x="1908" y="3204"/>
                </a:cubicBezTo>
                <a:cubicBezTo>
                  <a:pt x="1908" y="2640"/>
                  <a:pt x="1908" y="2640"/>
                  <a:pt x="1908" y="2640"/>
                </a:cubicBezTo>
                <a:lnTo>
                  <a:pt x="2108" y="2640"/>
                </a:lnTo>
                <a:close/>
                <a:moveTo>
                  <a:pt x="3367" y="2525"/>
                </a:moveTo>
                <a:cubicBezTo>
                  <a:pt x="2828" y="2525"/>
                  <a:pt x="2828" y="2525"/>
                  <a:pt x="2828" y="2525"/>
                </a:cubicBezTo>
                <a:cubicBezTo>
                  <a:pt x="2828" y="2640"/>
                  <a:pt x="2828" y="2640"/>
                  <a:pt x="2828" y="2640"/>
                </a:cubicBezTo>
                <a:cubicBezTo>
                  <a:pt x="3029" y="2640"/>
                  <a:pt x="3029" y="2640"/>
                  <a:pt x="3029" y="2640"/>
                </a:cubicBezTo>
                <a:cubicBezTo>
                  <a:pt x="3029" y="3204"/>
                  <a:pt x="3029" y="3204"/>
                  <a:pt x="3029" y="3204"/>
                </a:cubicBezTo>
                <a:cubicBezTo>
                  <a:pt x="3166" y="3204"/>
                  <a:pt x="3166" y="3204"/>
                  <a:pt x="3166" y="3204"/>
                </a:cubicBezTo>
                <a:cubicBezTo>
                  <a:pt x="3166" y="2640"/>
                  <a:pt x="3166" y="2640"/>
                  <a:pt x="3166" y="2640"/>
                </a:cubicBezTo>
                <a:cubicBezTo>
                  <a:pt x="3367" y="2640"/>
                  <a:pt x="3367" y="2640"/>
                  <a:pt x="3367" y="2640"/>
                </a:cubicBezTo>
                <a:lnTo>
                  <a:pt x="3367" y="2525"/>
                </a:lnTo>
                <a:close/>
                <a:moveTo>
                  <a:pt x="395" y="1434"/>
                </a:moveTo>
                <a:cubicBezTo>
                  <a:pt x="1659" y="1434"/>
                  <a:pt x="1659" y="1434"/>
                  <a:pt x="1659" y="1434"/>
                </a:cubicBezTo>
                <a:cubicBezTo>
                  <a:pt x="1659" y="1592"/>
                  <a:pt x="1659" y="1592"/>
                  <a:pt x="1659" y="1592"/>
                </a:cubicBezTo>
                <a:cubicBezTo>
                  <a:pt x="395" y="1592"/>
                  <a:pt x="395" y="1592"/>
                  <a:pt x="395" y="1592"/>
                </a:cubicBezTo>
                <a:lnTo>
                  <a:pt x="395" y="1434"/>
                </a:lnTo>
                <a:close/>
                <a:moveTo>
                  <a:pt x="395" y="802"/>
                </a:moveTo>
                <a:cubicBezTo>
                  <a:pt x="1659" y="802"/>
                  <a:pt x="1659" y="802"/>
                  <a:pt x="1659" y="802"/>
                </a:cubicBezTo>
                <a:cubicBezTo>
                  <a:pt x="1659" y="960"/>
                  <a:pt x="1659" y="960"/>
                  <a:pt x="1659" y="960"/>
                </a:cubicBezTo>
                <a:cubicBezTo>
                  <a:pt x="395" y="960"/>
                  <a:pt x="395" y="960"/>
                  <a:pt x="395" y="960"/>
                </a:cubicBezTo>
                <a:lnTo>
                  <a:pt x="395" y="802"/>
                </a:lnTo>
                <a:close/>
                <a:moveTo>
                  <a:pt x="395" y="486"/>
                </a:moveTo>
                <a:cubicBezTo>
                  <a:pt x="1659" y="486"/>
                  <a:pt x="1659" y="486"/>
                  <a:pt x="1659" y="486"/>
                </a:cubicBezTo>
                <a:cubicBezTo>
                  <a:pt x="1659" y="644"/>
                  <a:pt x="1659" y="644"/>
                  <a:pt x="1659" y="644"/>
                </a:cubicBezTo>
                <a:cubicBezTo>
                  <a:pt x="395" y="644"/>
                  <a:pt x="395" y="644"/>
                  <a:pt x="395" y="644"/>
                </a:cubicBezTo>
                <a:lnTo>
                  <a:pt x="395" y="486"/>
                </a:lnTo>
                <a:close/>
                <a:moveTo>
                  <a:pt x="1185" y="1276"/>
                </a:moveTo>
                <a:cubicBezTo>
                  <a:pt x="395" y="1276"/>
                  <a:pt x="395" y="1276"/>
                  <a:pt x="395" y="1276"/>
                </a:cubicBezTo>
                <a:cubicBezTo>
                  <a:pt x="395" y="1118"/>
                  <a:pt x="395" y="1118"/>
                  <a:pt x="395" y="1118"/>
                </a:cubicBezTo>
                <a:cubicBezTo>
                  <a:pt x="1185" y="1118"/>
                  <a:pt x="1185" y="1118"/>
                  <a:pt x="1185" y="1118"/>
                </a:cubicBezTo>
                <a:lnTo>
                  <a:pt x="1185" y="1276"/>
                </a:lnTo>
                <a:close/>
                <a:moveTo>
                  <a:pt x="869" y="1908"/>
                </a:moveTo>
                <a:cubicBezTo>
                  <a:pt x="395" y="1908"/>
                  <a:pt x="395" y="1908"/>
                  <a:pt x="395" y="1908"/>
                </a:cubicBezTo>
                <a:cubicBezTo>
                  <a:pt x="395" y="1750"/>
                  <a:pt x="395" y="1750"/>
                  <a:pt x="395" y="1750"/>
                </a:cubicBezTo>
                <a:cubicBezTo>
                  <a:pt x="869" y="1750"/>
                  <a:pt x="869" y="1750"/>
                  <a:pt x="869" y="1750"/>
                </a:cubicBezTo>
                <a:lnTo>
                  <a:pt x="869" y="1908"/>
                </a:lnTo>
                <a:close/>
              </a:path>
            </a:pathLst>
          </a:custGeom>
          <a:solidFill>
            <a:schemeClr val="bg1"/>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1000"/>
                        <p:tgtEl>
                          <p:spTgt spid="9"/>
                        </p:tgtEl>
                      </p:cBhvr>
                    </p:animEffect>
                  </p:childTnLst>
                </p:cTn>
              </p:par>
            </p:tnLst>
          </p:tmpl>
        </p:tmplLst>
      </p:bldP>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12192000" cy="6858000"/>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4" name="组合 23"/>
          <p:cNvGrpSpPr/>
          <p:nvPr userDrawn="1"/>
        </p:nvGrpSpPr>
        <p:grpSpPr>
          <a:xfrm>
            <a:off x="1132115" y="-391886"/>
            <a:ext cx="10334172" cy="6603005"/>
            <a:chOff x="1132115" y="-391886"/>
            <a:chExt cx="10334172" cy="6603005"/>
          </a:xfrm>
        </p:grpSpPr>
        <p:sp>
          <p:nvSpPr>
            <p:cNvPr id="15" name="圆角矩形 14"/>
            <p:cNvSpPr/>
            <p:nvPr userDrawn="1"/>
          </p:nvSpPr>
          <p:spPr>
            <a:xfrm>
              <a:off x="1132115" y="1162050"/>
              <a:ext cx="10334172" cy="5049069"/>
            </a:xfrm>
            <a:prstGeom prst="roundRect">
              <a:avLst>
                <a:gd name="adj" fmla="val 1819"/>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2332168" y="-391886"/>
              <a:ext cx="203292" cy="1825398"/>
              <a:chOff x="340456" y="-311062"/>
              <a:chExt cx="203292" cy="1825398"/>
            </a:xfrm>
          </p:grpSpPr>
          <p:sp>
            <p:nvSpPr>
              <p:cNvPr id="10" name="任意多边形 9"/>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10"/>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 name="直接连接符 11"/>
              <p:cNvCxnSpPr/>
              <p:nvPr userDrawn="1"/>
            </p:nvCxnSpPr>
            <p:spPr>
              <a:xfrm>
                <a:off x="413016" y="-311062"/>
                <a:ext cx="0" cy="1549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userDrawn="1"/>
            </p:nvSpPr>
            <p:spPr>
              <a:xfrm>
                <a:off x="342047" y="1312635"/>
                <a:ext cx="201701" cy="201701"/>
              </a:xfrm>
              <a:prstGeom prst="ellipse">
                <a:avLst/>
              </a:prstGeom>
              <a:solidFill>
                <a:schemeClr val="bg1"/>
              </a:solidFill>
              <a:ln w="38100">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 name="组合 15"/>
            <p:cNvGrpSpPr/>
            <p:nvPr userDrawn="1"/>
          </p:nvGrpSpPr>
          <p:grpSpPr>
            <a:xfrm>
              <a:off x="9937653" y="-391886"/>
              <a:ext cx="191495" cy="1846322"/>
              <a:chOff x="340456" y="-354605"/>
              <a:chExt cx="191495" cy="1846322"/>
            </a:xfrm>
          </p:grpSpPr>
          <p:sp>
            <p:nvSpPr>
              <p:cNvPr id="17" name="任意多边形 16"/>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9" name="直接连接符 18"/>
              <p:cNvCxnSpPr/>
              <p:nvPr userDrawn="1"/>
            </p:nvCxnSpPr>
            <p:spPr>
              <a:xfrm>
                <a:off x="413016" y="-354605"/>
                <a:ext cx="0" cy="1592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userDrawn="1"/>
            </p:nvSpPr>
            <p:spPr>
              <a:xfrm>
                <a:off x="340456" y="1300222"/>
                <a:ext cx="191495" cy="191495"/>
              </a:xfrm>
              <a:prstGeom prst="ellipse">
                <a:avLst/>
              </a:prstGeom>
              <a:solidFill>
                <a:schemeClr val="bg1"/>
              </a:solidFill>
              <a:ln w="38100">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20"/>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23" name="文本占位符 22"/>
          <p:cNvSpPr>
            <a:spLocks noGrp="1"/>
          </p:cNvSpPr>
          <p:nvPr>
            <p:ph type="body" sz="quarter" idx="10" hasCustomPrompt="1"/>
          </p:nvPr>
        </p:nvSpPr>
        <p:spPr>
          <a:xfrm>
            <a:off x="4800600" y="600484"/>
            <a:ext cx="2514600" cy="514350"/>
          </a:xfrm>
          <a:effectLst>
            <a:outerShdw blurRad="127000" dist="419100" dir="2700000" algn="ctr" rotWithShape="0">
              <a:srgbClr val="000000">
                <a:alpha val="43137"/>
              </a:srgbClr>
            </a:outerShdw>
          </a:effectLst>
        </p:spPr>
        <p:txBody>
          <a:bodyPr/>
          <a:lstStyle>
            <a:lvl1pPr marL="0" indent="0" algn="ctr">
              <a:buNone/>
              <a:defRPr b="1">
                <a:solidFill>
                  <a:schemeClr val="tx1">
                    <a:lumMod val="75000"/>
                    <a:lumOff val="25000"/>
                  </a:schemeClr>
                </a:solidFill>
              </a:defRPr>
            </a:lvl1pPr>
          </a:lstStyle>
          <a:p>
            <a:pPr lvl="0"/>
            <a:r>
              <a:rPr lang="zh-CN" altLang="en-US" dirty="0"/>
              <a:t>点击输入标题</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3300" fill="hold" nodeType="withEffect" p14:presetBounceEnd="33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33000">
                                          <p:cBhvr additive="base">
                                            <p:cTn id="7" dur="1500" fill="hold"/>
                                            <p:tgtEl>
                                              <p:spTgt spid="24"/>
                                            </p:tgtEl>
                                            <p:attrNameLst>
                                              <p:attrName>ppt_x</p:attrName>
                                            </p:attrNameLst>
                                          </p:cBhvr>
                                          <p:tavLst>
                                            <p:tav tm="0">
                                              <p:val>
                                                <p:strVal val="#ppt_x"/>
                                              </p:val>
                                            </p:tav>
                                            <p:tav tm="100000">
                                              <p:val>
                                                <p:strVal val="#ppt_x"/>
                                              </p:val>
                                            </p:tav>
                                          </p:tavLst>
                                        </p:anim>
                                        <p:anim calcmode="lin" valueType="num" p14:bounceEnd="33000">
                                          <p:cBhvr additive="base">
                                            <p:cTn id="8" dur="1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iterate type="wd">
                                        <p:tmPct val="10000"/>
                                      </p:iterate>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4" presetClass="entr" presetSubtype="1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33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ppt_x"/>
                                              </p:val>
                                            </p:tav>
                                            <p:tav tm="100000">
                                              <p:val>
                                                <p:strVal val="#ppt_x"/>
                                              </p:val>
                                            </p:tav>
                                          </p:tavLst>
                                        </p:anim>
                                        <p:anim calcmode="lin" valueType="num">
                                          <p:cBhvr additive="base">
                                            <p:cTn id="8" dur="1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iterate type="wd">
                                        <p:tmPct val="10000"/>
                                      </p:iterate>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4" presetClass="entr" presetSubtype="1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15" name="圆角矩形 14"/>
          <p:cNvSpPr/>
          <p:nvPr userDrawn="1"/>
        </p:nvSpPr>
        <p:spPr>
          <a:xfrm>
            <a:off x="1132115" y="1181360"/>
            <a:ext cx="10334172" cy="5029759"/>
          </a:xfrm>
          <a:prstGeom prst="roundRect">
            <a:avLst>
              <a:gd name="adj" fmla="val 1819"/>
            </a:avLst>
          </a:prstGeom>
          <a:solidFill>
            <a:schemeClr val="accent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2332168" y="-43543"/>
            <a:ext cx="203292" cy="1477055"/>
            <a:chOff x="340456" y="37281"/>
            <a:chExt cx="203292" cy="1477055"/>
          </a:xfrm>
        </p:grpSpPr>
        <p:sp>
          <p:nvSpPr>
            <p:cNvPr id="10" name="任意多边形 9"/>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10"/>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 name="直接连接符 11"/>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userDrawn="1"/>
          </p:nvSpPr>
          <p:spPr>
            <a:xfrm>
              <a:off x="342047" y="1312635"/>
              <a:ext cx="201701" cy="201701"/>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 name="组合 15"/>
          <p:cNvGrpSpPr/>
          <p:nvPr userDrawn="1"/>
        </p:nvGrpSpPr>
        <p:grpSpPr>
          <a:xfrm>
            <a:off x="9937653" y="0"/>
            <a:ext cx="191495" cy="1454436"/>
            <a:chOff x="340456" y="37281"/>
            <a:chExt cx="191495" cy="1454436"/>
          </a:xfrm>
        </p:grpSpPr>
        <p:sp>
          <p:nvSpPr>
            <p:cNvPr id="17" name="任意多边形 16"/>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9" name="直接连接符 18"/>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userDrawn="1"/>
          </p:nvSpPr>
          <p:spPr>
            <a:xfrm>
              <a:off x="340456" y="1300222"/>
              <a:ext cx="191495" cy="19149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20"/>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15" name="圆角矩形 14"/>
          <p:cNvSpPr/>
          <p:nvPr userDrawn="1"/>
        </p:nvSpPr>
        <p:spPr>
          <a:xfrm>
            <a:off x="1132115" y="1181360"/>
            <a:ext cx="10334172" cy="5029759"/>
          </a:xfrm>
          <a:prstGeom prst="roundRect">
            <a:avLst>
              <a:gd name="adj" fmla="val 1819"/>
            </a:avLst>
          </a:prstGeom>
          <a:solidFill>
            <a:schemeClr val="accent3"/>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2332168" y="-43543"/>
            <a:ext cx="203292" cy="1477055"/>
            <a:chOff x="340456" y="37281"/>
            <a:chExt cx="203292" cy="1477055"/>
          </a:xfrm>
        </p:grpSpPr>
        <p:sp>
          <p:nvSpPr>
            <p:cNvPr id="10" name="任意多边形 9"/>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10"/>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 name="直接连接符 11"/>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userDrawn="1"/>
          </p:nvSpPr>
          <p:spPr>
            <a:xfrm>
              <a:off x="342047" y="1312635"/>
              <a:ext cx="201701" cy="201701"/>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 name="组合 15"/>
          <p:cNvGrpSpPr/>
          <p:nvPr userDrawn="1"/>
        </p:nvGrpSpPr>
        <p:grpSpPr>
          <a:xfrm>
            <a:off x="9937653" y="0"/>
            <a:ext cx="191495" cy="1454436"/>
            <a:chOff x="340456" y="37281"/>
            <a:chExt cx="191495" cy="1454436"/>
          </a:xfrm>
        </p:grpSpPr>
        <p:sp>
          <p:nvSpPr>
            <p:cNvPr id="17" name="任意多边形 16"/>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9" name="直接连接符 18"/>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userDrawn="1"/>
          </p:nvSpPr>
          <p:spPr>
            <a:xfrm>
              <a:off x="340456" y="1300222"/>
              <a:ext cx="191495" cy="19149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20"/>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15" name="圆角矩形 14"/>
          <p:cNvSpPr/>
          <p:nvPr userDrawn="1"/>
        </p:nvSpPr>
        <p:spPr>
          <a:xfrm>
            <a:off x="1132115" y="1181360"/>
            <a:ext cx="10334172" cy="5029759"/>
          </a:xfrm>
          <a:prstGeom prst="roundRect">
            <a:avLst>
              <a:gd name="adj" fmla="val 1819"/>
            </a:avLst>
          </a:prstGeom>
          <a:solidFill>
            <a:schemeClr val="accent5"/>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2332168" y="-43543"/>
            <a:ext cx="203292" cy="1477055"/>
            <a:chOff x="340456" y="37281"/>
            <a:chExt cx="203292" cy="1477055"/>
          </a:xfrm>
        </p:grpSpPr>
        <p:sp>
          <p:nvSpPr>
            <p:cNvPr id="10" name="任意多边形 9"/>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10"/>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 name="直接连接符 11"/>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userDrawn="1"/>
          </p:nvSpPr>
          <p:spPr>
            <a:xfrm>
              <a:off x="342047" y="1312635"/>
              <a:ext cx="201701" cy="201701"/>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 name="组合 15"/>
          <p:cNvGrpSpPr/>
          <p:nvPr userDrawn="1"/>
        </p:nvGrpSpPr>
        <p:grpSpPr>
          <a:xfrm>
            <a:off x="9937653" y="0"/>
            <a:ext cx="191495" cy="1454436"/>
            <a:chOff x="340456" y="37281"/>
            <a:chExt cx="191495" cy="1454436"/>
          </a:xfrm>
        </p:grpSpPr>
        <p:sp>
          <p:nvSpPr>
            <p:cNvPr id="17" name="任意多边形 16"/>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9" name="直接连接符 18"/>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userDrawn="1"/>
          </p:nvSpPr>
          <p:spPr>
            <a:xfrm>
              <a:off x="340456" y="1300222"/>
              <a:ext cx="191495" cy="19149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20"/>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15" name="圆角矩形 14"/>
          <p:cNvSpPr/>
          <p:nvPr userDrawn="1"/>
        </p:nvSpPr>
        <p:spPr>
          <a:xfrm>
            <a:off x="1132115" y="1181360"/>
            <a:ext cx="10334172" cy="5029759"/>
          </a:xfrm>
          <a:prstGeom prst="roundRect">
            <a:avLst>
              <a:gd name="adj" fmla="val 1819"/>
            </a:avLst>
          </a:prstGeom>
          <a:solidFill>
            <a:srgbClr val="92D05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2332168" y="-43543"/>
            <a:ext cx="203292" cy="1477055"/>
            <a:chOff x="340456" y="37281"/>
            <a:chExt cx="203292" cy="1477055"/>
          </a:xfrm>
        </p:grpSpPr>
        <p:sp>
          <p:nvSpPr>
            <p:cNvPr id="10" name="任意多边形 9"/>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10"/>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2" name="直接连接符 11"/>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userDrawn="1"/>
          </p:nvSpPr>
          <p:spPr>
            <a:xfrm>
              <a:off x="342047" y="1312635"/>
              <a:ext cx="201701" cy="201701"/>
            </a:xfrm>
            <a:prstGeom prst="ellipse">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6" name="组合 15"/>
          <p:cNvGrpSpPr/>
          <p:nvPr userDrawn="1"/>
        </p:nvGrpSpPr>
        <p:grpSpPr>
          <a:xfrm>
            <a:off x="9937653" y="0"/>
            <a:ext cx="191495" cy="1454436"/>
            <a:chOff x="340456" y="37281"/>
            <a:chExt cx="191495" cy="1454436"/>
          </a:xfrm>
        </p:grpSpPr>
        <p:sp>
          <p:nvSpPr>
            <p:cNvPr id="17" name="任意多边形 16"/>
            <p:cNvSpPr/>
            <p:nvPr userDrawn="1"/>
          </p:nvSpPr>
          <p:spPr>
            <a:xfrm>
              <a:off x="416719" y="1231106"/>
              <a:ext cx="29673" cy="140494"/>
            </a:xfrm>
            <a:custGeom>
              <a:avLst/>
              <a:gdLst>
                <a:gd name="connsiteX0" fmla="*/ 0 w 29673"/>
                <a:gd name="connsiteY0" fmla="*/ 0 h 140494"/>
                <a:gd name="connsiteX1" fmla="*/ 14287 w 29673"/>
                <a:gd name="connsiteY1" fmla="*/ 21432 h 140494"/>
                <a:gd name="connsiteX2" fmla="*/ 19050 w 29673"/>
                <a:gd name="connsiteY2" fmla="*/ 35719 h 140494"/>
                <a:gd name="connsiteX3" fmla="*/ 26194 w 29673"/>
                <a:gd name="connsiteY3" fmla="*/ 59532 h 140494"/>
                <a:gd name="connsiteX4" fmla="*/ 26194 w 29673"/>
                <a:gd name="connsiteY4" fmla="*/ 121444 h 140494"/>
                <a:gd name="connsiteX5" fmla="*/ 21431 w 29673"/>
                <a:gd name="connsiteY5" fmla="*/ 128588 h 140494"/>
                <a:gd name="connsiteX6" fmla="*/ 9525 w 29673"/>
                <a:gd name="connsiteY6" fmla="*/ 133350 h 140494"/>
                <a:gd name="connsiteX7" fmla="*/ 2381 w 29673"/>
                <a:gd name="connsiteY7"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3" h="140494">
                  <a:moveTo>
                    <a:pt x="0" y="0"/>
                  </a:moveTo>
                  <a:cubicBezTo>
                    <a:pt x="4762" y="7144"/>
                    <a:pt x="11572" y="13287"/>
                    <a:pt x="14287" y="21432"/>
                  </a:cubicBezTo>
                  <a:cubicBezTo>
                    <a:pt x="15875" y="26194"/>
                    <a:pt x="17833" y="30849"/>
                    <a:pt x="19050" y="35719"/>
                  </a:cubicBezTo>
                  <a:cubicBezTo>
                    <a:pt x="22648" y="50114"/>
                    <a:pt x="20396" y="42139"/>
                    <a:pt x="26194" y="59532"/>
                  </a:cubicBezTo>
                  <a:cubicBezTo>
                    <a:pt x="30469" y="85184"/>
                    <a:pt x="31183" y="83198"/>
                    <a:pt x="26194" y="121444"/>
                  </a:cubicBezTo>
                  <a:cubicBezTo>
                    <a:pt x="25824" y="124282"/>
                    <a:pt x="23760" y="126924"/>
                    <a:pt x="21431" y="128588"/>
                  </a:cubicBezTo>
                  <a:cubicBezTo>
                    <a:pt x="17953" y="131072"/>
                    <a:pt x="13494" y="131763"/>
                    <a:pt x="9525" y="133350"/>
                  </a:cubicBezTo>
                  <a:lnTo>
                    <a:pt x="2381" y="14049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任意多边形 17"/>
            <p:cNvSpPr/>
            <p:nvPr userDrawn="1"/>
          </p:nvSpPr>
          <p:spPr>
            <a:xfrm>
              <a:off x="340456" y="1218641"/>
              <a:ext cx="100867" cy="32615"/>
            </a:xfrm>
            <a:custGeom>
              <a:avLst/>
              <a:gdLst>
                <a:gd name="connsiteX0" fmla="*/ 73882 w 100867"/>
                <a:gd name="connsiteY0" fmla="*/ 21990 h 32615"/>
                <a:gd name="connsiteX1" fmla="*/ 52450 w 100867"/>
                <a:gd name="connsiteY1" fmla="*/ 26753 h 32615"/>
                <a:gd name="connsiteX2" fmla="*/ 40544 w 100867"/>
                <a:gd name="connsiteY2" fmla="*/ 29134 h 32615"/>
                <a:gd name="connsiteX3" fmla="*/ 2444 w 100867"/>
                <a:gd name="connsiteY3" fmla="*/ 31515 h 32615"/>
                <a:gd name="connsiteX4" fmla="*/ 59594 w 100867"/>
                <a:gd name="connsiteY4" fmla="*/ 24372 h 32615"/>
                <a:gd name="connsiteX5" fmla="*/ 73882 w 100867"/>
                <a:gd name="connsiteY5" fmla="*/ 17228 h 32615"/>
                <a:gd name="connsiteX6" fmla="*/ 81025 w 100867"/>
                <a:gd name="connsiteY6" fmla="*/ 14847 h 32615"/>
                <a:gd name="connsiteX7" fmla="*/ 88169 w 100867"/>
                <a:gd name="connsiteY7" fmla="*/ 10084 h 32615"/>
                <a:gd name="connsiteX8" fmla="*/ 95313 w 100867"/>
                <a:gd name="connsiteY8" fmla="*/ 7703 h 32615"/>
                <a:gd name="connsiteX9" fmla="*/ 100075 w 100867"/>
                <a:gd name="connsiteY9" fmla="*/ 559 h 32615"/>
                <a:gd name="connsiteX10" fmla="*/ 73882 w 100867"/>
                <a:gd name="connsiteY10" fmla="*/ 2940 h 32615"/>
                <a:gd name="connsiteX11" fmla="*/ 64357 w 100867"/>
                <a:gd name="connsiteY11" fmla="*/ 5322 h 32615"/>
                <a:gd name="connsiteX12" fmla="*/ 57213 w 100867"/>
                <a:gd name="connsiteY12" fmla="*/ 10084 h 32615"/>
                <a:gd name="connsiteX13" fmla="*/ 50069 w 100867"/>
                <a:gd name="connsiteY13" fmla="*/ 12465 h 32615"/>
                <a:gd name="connsiteX14" fmla="*/ 42925 w 100867"/>
                <a:gd name="connsiteY14" fmla="*/ 17228 h 32615"/>
                <a:gd name="connsiteX15" fmla="*/ 28638 w 100867"/>
                <a:gd name="connsiteY15" fmla="*/ 24372 h 32615"/>
                <a:gd name="connsiteX16" fmla="*/ 73882 w 100867"/>
                <a:gd name="connsiteY16" fmla="*/ 21990 h 3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67" h="32615">
                  <a:moveTo>
                    <a:pt x="73882" y="21990"/>
                  </a:moveTo>
                  <a:lnTo>
                    <a:pt x="52450" y="26753"/>
                  </a:lnTo>
                  <a:cubicBezTo>
                    <a:pt x="48493" y="27601"/>
                    <a:pt x="44573" y="28750"/>
                    <a:pt x="40544" y="29134"/>
                  </a:cubicBezTo>
                  <a:cubicBezTo>
                    <a:pt x="27877" y="30340"/>
                    <a:pt x="-9901" y="34601"/>
                    <a:pt x="2444" y="31515"/>
                  </a:cubicBezTo>
                  <a:cubicBezTo>
                    <a:pt x="21069" y="26859"/>
                    <a:pt x="59594" y="24372"/>
                    <a:pt x="59594" y="24372"/>
                  </a:cubicBezTo>
                  <a:cubicBezTo>
                    <a:pt x="77555" y="18383"/>
                    <a:pt x="55413" y="26462"/>
                    <a:pt x="73882" y="17228"/>
                  </a:cubicBezTo>
                  <a:cubicBezTo>
                    <a:pt x="76127" y="16106"/>
                    <a:pt x="78644" y="15641"/>
                    <a:pt x="81025" y="14847"/>
                  </a:cubicBezTo>
                  <a:cubicBezTo>
                    <a:pt x="83406" y="13259"/>
                    <a:pt x="85609" y="11364"/>
                    <a:pt x="88169" y="10084"/>
                  </a:cubicBezTo>
                  <a:cubicBezTo>
                    <a:pt x="90414" y="8961"/>
                    <a:pt x="93353" y="9271"/>
                    <a:pt x="95313" y="7703"/>
                  </a:cubicBezTo>
                  <a:cubicBezTo>
                    <a:pt x="97548" y="5915"/>
                    <a:pt x="102869" y="1180"/>
                    <a:pt x="100075" y="559"/>
                  </a:cubicBezTo>
                  <a:cubicBezTo>
                    <a:pt x="91517" y="-1343"/>
                    <a:pt x="82613" y="2146"/>
                    <a:pt x="73882" y="2940"/>
                  </a:cubicBezTo>
                  <a:cubicBezTo>
                    <a:pt x="70707" y="3734"/>
                    <a:pt x="67365" y="4033"/>
                    <a:pt x="64357" y="5322"/>
                  </a:cubicBezTo>
                  <a:cubicBezTo>
                    <a:pt x="61727" y="6449"/>
                    <a:pt x="59773" y="8804"/>
                    <a:pt x="57213" y="10084"/>
                  </a:cubicBezTo>
                  <a:cubicBezTo>
                    <a:pt x="54968" y="11206"/>
                    <a:pt x="52450" y="11671"/>
                    <a:pt x="50069" y="12465"/>
                  </a:cubicBezTo>
                  <a:cubicBezTo>
                    <a:pt x="47688" y="14053"/>
                    <a:pt x="45485" y="15948"/>
                    <a:pt x="42925" y="17228"/>
                  </a:cubicBezTo>
                  <a:cubicBezTo>
                    <a:pt x="35177" y="21102"/>
                    <a:pt x="35464" y="17546"/>
                    <a:pt x="28638" y="24372"/>
                  </a:cubicBezTo>
                  <a:lnTo>
                    <a:pt x="73882" y="2199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9" name="直接连接符 18"/>
            <p:cNvCxnSpPr/>
            <p:nvPr userDrawn="1"/>
          </p:nvCxnSpPr>
          <p:spPr>
            <a:xfrm>
              <a:off x="413016" y="37281"/>
              <a:ext cx="0" cy="120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userDrawn="1"/>
          </p:nvSpPr>
          <p:spPr>
            <a:xfrm>
              <a:off x="340456" y="1300222"/>
              <a:ext cx="191495" cy="191495"/>
            </a:xfrm>
            <a:prstGeom prst="ellipse">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20"/>
            <p:cNvSpPr/>
            <p:nvPr userDrawn="1"/>
          </p:nvSpPr>
          <p:spPr>
            <a:xfrm>
              <a:off x="373856" y="1238249"/>
              <a:ext cx="45719" cy="138113"/>
            </a:xfrm>
            <a:custGeom>
              <a:avLst/>
              <a:gdLst>
                <a:gd name="connsiteX0" fmla="*/ 23865 w 40534"/>
                <a:gd name="connsiteY0" fmla="*/ 0 h 131202"/>
                <a:gd name="connsiteX1" fmla="*/ 19103 w 40534"/>
                <a:gd name="connsiteY1" fmla="*/ 11906 h 131202"/>
                <a:gd name="connsiteX2" fmla="*/ 14340 w 40534"/>
                <a:gd name="connsiteY2" fmla="*/ 19050 h 131202"/>
                <a:gd name="connsiteX3" fmla="*/ 9578 w 40534"/>
                <a:gd name="connsiteY3" fmla="*/ 38100 h 131202"/>
                <a:gd name="connsiteX4" fmla="*/ 4815 w 40534"/>
                <a:gd name="connsiteY4" fmla="*/ 47625 h 131202"/>
                <a:gd name="connsiteX5" fmla="*/ 2434 w 40534"/>
                <a:gd name="connsiteY5" fmla="*/ 59531 h 131202"/>
                <a:gd name="connsiteX6" fmla="*/ 53 w 40534"/>
                <a:gd name="connsiteY6" fmla="*/ 69056 h 131202"/>
                <a:gd name="connsiteX7" fmla="*/ 2434 w 40534"/>
                <a:gd name="connsiteY7" fmla="*/ 123825 h 131202"/>
                <a:gd name="connsiteX8" fmla="*/ 9578 w 40534"/>
                <a:gd name="connsiteY8" fmla="*/ 126206 h 131202"/>
                <a:gd name="connsiteX9" fmla="*/ 19103 w 40534"/>
                <a:gd name="connsiteY9" fmla="*/ 128588 h 131202"/>
                <a:gd name="connsiteX10" fmla="*/ 26247 w 40534"/>
                <a:gd name="connsiteY10" fmla="*/ 130969 h 131202"/>
                <a:gd name="connsiteX11" fmla="*/ 40534 w 40534"/>
                <a:gd name="connsiteY11" fmla="*/ 130969 h 1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34" h="131202">
                  <a:moveTo>
                    <a:pt x="23865" y="0"/>
                  </a:moveTo>
                  <a:cubicBezTo>
                    <a:pt x="22278" y="3969"/>
                    <a:pt x="21015" y="8083"/>
                    <a:pt x="19103" y="11906"/>
                  </a:cubicBezTo>
                  <a:cubicBezTo>
                    <a:pt x="17823" y="14466"/>
                    <a:pt x="15620" y="16490"/>
                    <a:pt x="14340" y="19050"/>
                  </a:cubicBezTo>
                  <a:cubicBezTo>
                    <a:pt x="10777" y="26177"/>
                    <a:pt x="12294" y="29951"/>
                    <a:pt x="9578" y="38100"/>
                  </a:cubicBezTo>
                  <a:cubicBezTo>
                    <a:pt x="8455" y="41468"/>
                    <a:pt x="6403" y="44450"/>
                    <a:pt x="4815" y="47625"/>
                  </a:cubicBezTo>
                  <a:cubicBezTo>
                    <a:pt x="4021" y="51594"/>
                    <a:pt x="3312" y="55580"/>
                    <a:pt x="2434" y="59531"/>
                  </a:cubicBezTo>
                  <a:cubicBezTo>
                    <a:pt x="1724" y="62726"/>
                    <a:pt x="53" y="65783"/>
                    <a:pt x="53" y="69056"/>
                  </a:cubicBezTo>
                  <a:cubicBezTo>
                    <a:pt x="53" y="87330"/>
                    <a:pt x="-570" y="105800"/>
                    <a:pt x="2434" y="123825"/>
                  </a:cubicBezTo>
                  <a:cubicBezTo>
                    <a:pt x="2847" y="126301"/>
                    <a:pt x="7164" y="125516"/>
                    <a:pt x="9578" y="126206"/>
                  </a:cubicBezTo>
                  <a:cubicBezTo>
                    <a:pt x="12725" y="127105"/>
                    <a:pt x="15956" y="127689"/>
                    <a:pt x="19103" y="128588"/>
                  </a:cubicBezTo>
                  <a:cubicBezTo>
                    <a:pt x="21517" y="129278"/>
                    <a:pt x="23752" y="130692"/>
                    <a:pt x="26247" y="130969"/>
                  </a:cubicBezTo>
                  <a:cubicBezTo>
                    <a:pt x="30980" y="131495"/>
                    <a:pt x="35772" y="130969"/>
                    <a:pt x="40534" y="1309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731CE7C-CE9E-485A-B22D-53D10B863D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5EF090-37AB-41DE-86DB-2DFB86533A3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1CE7C-CE9E-485A-B22D-53D10B863DE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EF090-37AB-41DE-86DB-2DFB86533A3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18" Type="http://schemas.microsoft.com/office/2007/relationships/hdphoto" Target="../media/hdphoto8.wdp"/><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17" Type="http://schemas.openxmlformats.org/officeDocument/2006/relationships/image" Target="../media/image16.png"/><Relationship Id="rId2" Type="http://schemas.openxmlformats.org/officeDocument/2006/relationships/notesSlide" Target="../notesSlides/notesSlide10.xml"/><Relationship Id="rId16" Type="http://schemas.microsoft.com/office/2007/relationships/hdphoto" Target="../media/hdphoto7.wdp"/><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 Id="rId1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椭圆 4"/>
          <p:cNvSpPr>
            <a:spLocks noChangeAspect="1"/>
          </p:cNvSpPr>
          <p:nvPr/>
        </p:nvSpPr>
        <p:spPr>
          <a:xfrm>
            <a:off x="1759766" y="1165950"/>
            <a:ext cx="2474549" cy="2472337"/>
          </a:xfrm>
          <a:prstGeom prst="ellipse">
            <a:avLst/>
          </a:prstGeom>
          <a:solidFill>
            <a:schemeClr val="bg1"/>
          </a:solidFill>
          <a:ln w="76200">
            <a:solidFill>
              <a:srgbClr val="F2F2F2"/>
            </a:solidFill>
          </a:ln>
          <a:effectLst>
            <a:outerShdw blurRad="88900" dist="75434"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000000"/>
              </a:solidFill>
              <a:cs typeface="+mn-ea"/>
              <a:sym typeface="+mn-lt"/>
            </a:endParaRPr>
          </a:p>
        </p:txBody>
      </p:sp>
      <p:sp>
        <p:nvSpPr>
          <p:cNvPr id="6" name="椭圆 5"/>
          <p:cNvSpPr/>
          <p:nvPr/>
        </p:nvSpPr>
        <p:spPr>
          <a:xfrm>
            <a:off x="1921066" y="1335826"/>
            <a:ext cx="2152800" cy="2153896"/>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文本框 6"/>
          <p:cNvSpPr txBox="1"/>
          <p:nvPr/>
        </p:nvSpPr>
        <p:spPr>
          <a:xfrm>
            <a:off x="7003923" y="2646506"/>
            <a:ext cx="2733441" cy="769441"/>
          </a:xfrm>
          <a:prstGeom prst="rect">
            <a:avLst/>
          </a:prstGeom>
          <a:noFill/>
        </p:spPr>
        <p:txBody>
          <a:bodyPr wrap="none" rtlCol="0">
            <a:spAutoFit/>
          </a:bodyPr>
          <a:lstStyle/>
          <a:p>
            <a:r>
              <a:rPr lang="en-US" altLang="zh-CN" sz="4400" dirty="0">
                <a:solidFill>
                  <a:schemeClr val="bg1"/>
                </a:solidFill>
                <a:cs typeface="+mn-ea"/>
                <a:sym typeface="+mn-lt"/>
              </a:rPr>
              <a:t>MY RESUME</a:t>
            </a:r>
            <a:endParaRPr lang="zh-CN" altLang="en-US" sz="4400" dirty="0">
              <a:solidFill>
                <a:schemeClr val="bg1"/>
              </a:solidFill>
              <a:cs typeface="+mn-ea"/>
              <a:sym typeface="+mn-lt"/>
            </a:endParaRPr>
          </a:p>
        </p:txBody>
      </p:sp>
      <p:sp>
        <p:nvSpPr>
          <p:cNvPr id="8" name="文本框 7"/>
          <p:cNvSpPr txBox="1"/>
          <p:nvPr/>
        </p:nvSpPr>
        <p:spPr>
          <a:xfrm>
            <a:off x="4649424" y="1598888"/>
            <a:ext cx="2954655" cy="923330"/>
          </a:xfrm>
          <a:prstGeom prst="rect">
            <a:avLst/>
          </a:prstGeom>
          <a:noFill/>
        </p:spPr>
        <p:txBody>
          <a:bodyPr wrap="none" rtlCol="0">
            <a:spAutoFit/>
          </a:bodyPr>
          <a:lstStyle/>
          <a:p>
            <a:r>
              <a:rPr lang="zh-CN" altLang="en-US" sz="5400" b="1" dirty="0">
                <a:solidFill>
                  <a:schemeClr val="bg1"/>
                </a:solidFill>
                <a:cs typeface="+mn-ea"/>
                <a:sym typeface="+mn-lt"/>
              </a:rPr>
              <a:t>个人简历</a:t>
            </a:r>
          </a:p>
        </p:txBody>
      </p:sp>
      <p:sp>
        <p:nvSpPr>
          <p:cNvPr id="11" name="KSO_Shape"/>
          <p:cNvSpPr/>
          <p:nvPr/>
        </p:nvSpPr>
        <p:spPr bwMode="auto">
          <a:xfrm>
            <a:off x="2997041" y="3898010"/>
            <a:ext cx="295200" cy="504000"/>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endParaRPr lang="zh-CN" altLang="en-US">
              <a:solidFill>
                <a:schemeClr val="bg1"/>
              </a:solidFill>
              <a:cs typeface="+mn-ea"/>
              <a:sym typeface="+mn-lt"/>
            </a:endParaRPr>
          </a:p>
        </p:txBody>
      </p:sp>
      <p:sp>
        <p:nvSpPr>
          <p:cNvPr id="13" name="KSO_Shape"/>
          <p:cNvSpPr/>
          <p:nvPr/>
        </p:nvSpPr>
        <p:spPr bwMode="auto">
          <a:xfrm>
            <a:off x="4383553" y="4035533"/>
            <a:ext cx="531743" cy="366477"/>
          </a:xfrm>
          <a:custGeom>
            <a:avLst/>
            <a:gdLst>
              <a:gd name="T0" fmla="*/ 0 w 7282"/>
              <a:gd name="T1" fmla="*/ 1190704 h 4816"/>
              <a:gd name="T2" fmla="*/ 0 w 7282"/>
              <a:gd name="T3" fmla="*/ 0 h 4816"/>
              <a:gd name="T4" fmla="*/ 1800397 w 7282"/>
              <a:gd name="T5" fmla="*/ 0 h 4816"/>
              <a:gd name="T6" fmla="*/ 1800397 w 7282"/>
              <a:gd name="T7" fmla="*/ 1190704 h 4816"/>
              <a:gd name="T8" fmla="*/ 0 w 7282"/>
              <a:gd name="T9" fmla="*/ 1190704 h 4816"/>
              <a:gd name="T10" fmla="*/ 108785 w 7282"/>
              <a:gd name="T11" fmla="*/ 1083155 h 4816"/>
              <a:gd name="T12" fmla="*/ 1692848 w 7282"/>
              <a:gd name="T13" fmla="*/ 1083155 h 4816"/>
              <a:gd name="T14" fmla="*/ 1692848 w 7282"/>
              <a:gd name="T15" fmla="*/ 235619 h 4816"/>
              <a:gd name="T16" fmla="*/ 900446 w 7282"/>
              <a:gd name="T17" fmla="*/ 722927 h 4816"/>
              <a:gd name="T18" fmla="*/ 108785 w 7282"/>
              <a:gd name="T19" fmla="*/ 235619 h 4816"/>
              <a:gd name="T20" fmla="*/ 108785 w 7282"/>
              <a:gd name="T21" fmla="*/ 1083155 h 4816"/>
              <a:gd name="T22" fmla="*/ 900446 w 7282"/>
              <a:gd name="T23" fmla="*/ 595352 h 4816"/>
              <a:gd name="T24" fmla="*/ 1692848 w 7282"/>
              <a:gd name="T25" fmla="*/ 108044 h 4816"/>
              <a:gd name="T26" fmla="*/ 108785 w 7282"/>
              <a:gd name="T27" fmla="*/ 108044 h 4816"/>
              <a:gd name="T28" fmla="*/ 900446 w 7282"/>
              <a:gd name="T29" fmla="*/ 595352 h 48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82" h="4816">
                <a:moveTo>
                  <a:pt x="0" y="4816"/>
                </a:moveTo>
                <a:lnTo>
                  <a:pt x="0" y="0"/>
                </a:lnTo>
                <a:lnTo>
                  <a:pt x="7282" y="0"/>
                </a:lnTo>
                <a:lnTo>
                  <a:pt x="7282" y="4816"/>
                </a:lnTo>
                <a:lnTo>
                  <a:pt x="0" y="4816"/>
                </a:lnTo>
                <a:close/>
                <a:moveTo>
                  <a:pt x="440" y="4381"/>
                </a:moveTo>
                <a:lnTo>
                  <a:pt x="6847" y="4381"/>
                </a:lnTo>
                <a:lnTo>
                  <a:pt x="6847" y="953"/>
                </a:lnTo>
                <a:lnTo>
                  <a:pt x="3642" y="2924"/>
                </a:lnTo>
                <a:lnTo>
                  <a:pt x="440" y="953"/>
                </a:lnTo>
                <a:lnTo>
                  <a:pt x="440" y="4381"/>
                </a:lnTo>
                <a:close/>
                <a:moveTo>
                  <a:pt x="3642" y="2408"/>
                </a:moveTo>
                <a:lnTo>
                  <a:pt x="6847" y="437"/>
                </a:lnTo>
                <a:lnTo>
                  <a:pt x="440" y="437"/>
                </a:lnTo>
                <a:lnTo>
                  <a:pt x="3642" y="2408"/>
                </a:lnTo>
                <a:close/>
              </a:path>
            </a:pathLst>
          </a:custGeom>
          <a:solidFill>
            <a:schemeClr val="bg1"/>
          </a:solidFill>
          <a:ln w="9525">
            <a:noFill/>
            <a:round/>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mn-lt"/>
              <a:ea typeface="+mn-ea"/>
              <a:cs typeface="+mn-ea"/>
              <a:sym typeface="+mn-lt"/>
            </a:endParaRPr>
          </a:p>
        </p:txBody>
      </p:sp>
      <p:sp>
        <p:nvSpPr>
          <p:cNvPr id="15" name="KSO_Shape"/>
          <p:cNvSpPr/>
          <p:nvPr/>
        </p:nvSpPr>
        <p:spPr>
          <a:xfrm>
            <a:off x="8344365" y="3945780"/>
            <a:ext cx="504302" cy="514894"/>
          </a:xfrm>
          <a:custGeom>
            <a:avLst/>
            <a:gdLst/>
            <a:ahLst/>
            <a:cxnLst/>
            <a:rect l="l" t="t" r="r" b="b"/>
            <a:pathLst>
              <a:path w="577593" h="577592">
                <a:moveTo>
                  <a:pt x="234310" y="380217"/>
                </a:moveTo>
                <a:cubicBezTo>
                  <a:pt x="246869" y="387442"/>
                  <a:pt x="258665" y="381442"/>
                  <a:pt x="262548" y="404283"/>
                </a:cubicBezTo>
                <a:cubicBezTo>
                  <a:pt x="266431" y="427125"/>
                  <a:pt x="242854" y="459767"/>
                  <a:pt x="229183" y="471323"/>
                </a:cubicBezTo>
                <a:cubicBezTo>
                  <a:pt x="215512" y="482878"/>
                  <a:pt x="193419" y="478515"/>
                  <a:pt x="180522" y="473617"/>
                </a:cubicBezTo>
                <a:cubicBezTo>
                  <a:pt x="193965" y="466292"/>
                  <a:pt x="207048" y="454529"/>
                  <a:pt x="217339" y="440601"/>
                </a:cubicBezTo>
                <a:cubicBezTo>
                  <a:pt x="233687" y="418479"/>
                  <a:pt x="240024" y="395096"/>
                  <a:pt x="234310" y="380217"/>
                </a:cubicBezTo>
                <a:close/>
                <a:moveTo>
                  <a:pt x="425006" y="121382"/>
                </a:moveTo>
                <a:cubicBezTo>
                  <a:pt x="429704" y="126991"/>
                  <a:pt x="433488" y="134230"/>
                  <a:pt x="436644" y="143057"/>
                </a:cubicBezTo>
                <a:cubicBezTo>
                  <a:pt x="453017" y="188848"/>
                  <a:pt x="374979" y="223071"/>
                  <a:pt x="356472" y="222273"/>
                </a:cubicBezTo>
                <a:cubicBezTo>
                  <a:pt x="340632" y="221589"/>
                  <a:pt x="329013" y="212922"/>
                  <a:pt x="316773" y="203393"/>
                </a:cubicBezTo>
                <a:cubicBezTo>
                  <a:pt x="332982" y="199546"/>
                  <a:pt x="349992" y="192409"/>
                  <a:pt x="365914" y="183372"/>
                </a:cubicBezTo>
                <a:cubicBezTo>
                  <a:pt x="400284" y="163865"/>
                  <a:pt x="423202" y="139309"/>
                  <a:pt x="425006" y="121382"/>
                </a:cubicBezTo>
                <a:close/>
                <a:moveTo>
                  <a:pt x="288797" y="0"/>
                </a:moveTo>
                <a:cubicBezTo>
                  <a:pt x="448295" y="0"/>
                  <a:pt x="577593" y="129298"/>
                  <a:pt x="577593" y="288796"/>
                </a:cubicBezTo>
                <a:cubicBezTo>
                  <a:pt x="577593" y="448294"/>
                  <a:pt x="448295" y="577592"/>
                  <a:pt x="288797" y="577592"/>
                </a:cubicBezTo>
                <a:cubicBezTo>
                  <a:pt x="242745" y="577593"/>
                  <a:pt x="199210" y="566813"/>
                  <a:pt x="160790" y="547224"/>
                </a:cubicBezTo>
                <a:lnTo>
                  <a:pt x="160978" y="548653"/>
                </a:lnTo>
                <a:cubicBezTo>
                  <a:pt x="160918" y="548616"/>
                  <a:pt x="159201" y="547509"/>
                  <a:pt x="156576" y="545302"/>
                </a:cubicBezTo>
                <a:cubicBezTo>
                  <a:pt x="155826" y="545059"/>
                  <a:pt x="155138" y="544697"/>
                  <a:pt x="154452" y="544332"/>
                </a:cubicBezTo>
                <a:lnTo>
                  <a:pt x="154081" y="542962"/>
                </a:lnTo>
                <a:cubicBezTo>
                  <a:pt x="143887" y="534039"/>
                  <a:pt x="126458" y="513897"/>
                  <a:pt x="125778" y="482542"/>
                </a:cubicBezTo>
                <a:cubicBezTo>
                  <a:pt x="125207" y="456209"/>
                  <a:pt x="135424" y="442013"/>
                  <a:pt x="144328" y="435402"/>
                </a:cubicBezTo>
                <a:cubicBezTo>
                  <a:pt x="141049" y="427772"/>
                  <a:pt x="139101" y="420175"/>
                  <a:pt x="137482" y="414002"/>
                </a:cubicBezTo>
                <a:cubicBezTo>
                  <a:pt x="130441" y="387159"/>
                  <a:pt x="138178" y="160274"/>
                  <a:pt x="347629" y="102143"/>
                </a:cubicBezTo>
                <a:cubicBezTo>
                  <a:pt x="355010" y="100659"/>
                  <a:pt x="362177" y="99561"/>
                  <a:pt x="369059" y="99057"/>
                </a:cubicBezTo>
                <a:cubicBezTo>
                  <a:pt x="375940" y="98553"/>
                  <a:pt x="382537" y="98644"/>
                  <a:pt x="388776" y="99538"/>
                </a:cubicBezTo>
                <a:cubicBezTo>
                  <a:pt x="400320" y="101193"/>
                  <a:pt x="410643" y="105601"/>
                  <a:pt x="418998" y="114390"/>
                </a:cubicBezTo>
                <a:cubicBezTo>
                  <a:pt x="425438" y="129703"/>
                  <a:pt x="401160" y="157423"/>
                  <a:pt x="362093" y="179190"/>
                </a:cubicBezTo>
                <a:cubicBezTo>
                  <a:pt x="345488" y="188443"/>
                  <a:pt x="327757" y="195717"/>
                  <a:pt x="311456" y="199847"/>
                </a:cubicBezTo>
                <a:cubicBezTo>
                  <a:pt x="306035" y="196348"/>
                  <a:pt x="300569" y="194901"/>
                  <a:pt x="294986" y="197818"/>
                </a:cubicBezTo>
                <a:cubicBezTo>
                  <a:pt x="275325" y="208090"/>
                  <a:pt x="219960" y="314670"/>
                  <a:pt x="214388" y="347873"/>
                </a:cubicBezTo>
                <a:cubicBezTo>
                  <a:pt x="212440" y="359480"/>
                  <a:pt x="217439" y="367666"/>
                  <a:pt x="224964" y="373701"/>
                </a:cubicBezTo>
                <a:lnTo>
                  <a:pt x="224630" y="374083"/>
                </a:lnTo>
                <a:cubicBezTo>
                  <a:pt x="237092" y="384983"/>
                  <a:pt x="231822" y="412316"/>
                  <a:pt x="212274" y="438164"/>
                </a:cubicBezTo>
                <a:cubicBezTo>
                  <a:pt x="201379" y="452569"/>
                  <a:pt x="187435" y="464598"/>
                  <a:pt x="173722" y="471257"/>
                </a:cubicBezTo>
                <a:cubicBezTo>
                  <a:pt x="160041" y="464734"/>
                  <a:pt x="151775" y="453122"/>
                  <a:pt x="146587" y="441033"/>
                </a:cubicBezTo>
                <a:cubicBezTo>
                  <a:pt x="139259" y="451214"/>
                  <a:pt x="130813" y="467448"/>
                  <a:pt x="133146" y="486288"/>
                </a:cubicBezTo>
                <a:cubicBezTo>
                  <a:pt x="137119" y="518381"/>
                  <a:pt x="141720" y="516247"/>
                  <a:pt x="146174" y="525248"/>
                </a:cubicBezTo>
                <a:cubicBezTo>
                  <a:pt x="158269" y="542339"/>
                  <a:pt x="158341" y="537239"/>
                  <a:pt x="159578" y="539900"/>
                </a:cubicBezTo>
                <a:cubicBezTo>
                  <a:pt x="198149" y="560306"/>
                  <a:pt x="242154" y="571597"/>
                  <a:pt x="288797" y="571597"/>
                </a:cubicBezTo>
                <a:cubicBezTo>
                  <a:pt x="444983" y="571597"/>
                  <a:pt x="571598" y="444983"/>
                  <a:pt x="571598" y="288796"/>
                </a:cubicBezTo>
                <a:cubicBezTo>
                  <a:pt x="571598" y="132609"/>
                  <a:pt x="444984" y="5995"/>
                  <a:pt x="288797" y="5995"/>
                </a:cubicBezTo>
                <a:cubicBezTo>
                  <a:pt x="132610" y="5995"/>
                  <a:pt x="5996" y="132609"/>
                  <a:pt x="5996" y="288796"/>
                </a:cubicBezTo>
                <a:cubicBezTo>
                  <a:pt x="5996" y="370017"/>
                  <a:pt x="40236" y="443242"/>
                  <a:pt x="95262" y="494616"/>
                </a:cubicBezTo>
                <a:lnTo>
                  <a:pt x="90248" y="498151"/>
                </a:lnTo>
                <a:cubicBezTo>
                  <a:pt x="34594" y="445716"/>
                  <a:pt x="0" y="371296"/>
                  <a:pt x="1" y="288796"/>
                </a:cubicBezTo>
                <a:cubicBezTo>
                  <a:pt x="1" y="129298"/>
                  <a:pt x="129299" y="0"/>
                  <a:pt x="288797" y="0"/>
                </a:cubicBez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solidFill>
              <a:cs typeface="+mn-ea"/>
              <a:sym typeface="+mn-lt"/>
            </a:endParaRPr>
          </a:p>
        </p:txBody>
      </p:sp>
      <p:pic>
        <p:nvPicPr>
          <p:cNvPr id="18" name="【Audiojungle】Emotional  vintageno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53322" y="-679028"/>
            <a:ext cx="487363" cy="487363"/>
          </a:xfrm>
          <a:prstGeom prst="rect">
            <a:avLst/>
          </a:prstGeom>
        </p:spPr>
      </p:pic>
      <p:sp>
        <p:nvSpPr>
          <p:cNvPr id="2" name="TextBox 1"/>
          <p:cNvSpPr txBox="1"/>
          <p:nvPr/>
        </p:nvSpPr>
        <p:spPr>
          <a:xfrm>
            <a:off x="391886" y="5950857"/>
            <a:ext cx="3556000" cy="645160"/>
          </a:xfrm>
          <a:prstGeom prst="rect">
            <a:avLst/>
          </a:prstGeom>
          <a:noFill/>
        </p:spPr>
        <p:txBody>
          <a:bodyPr wrap="square" rtlCol="0">
            <a:spAutoFit/>
          </a:bodyPr>
          <a:lstStyle/>
          <a:p>
            <a:r>
              <a:rPr lang="zh-CN" altLang="en-US"/>
              <a:t>制作人：</a:t>
            </a:r>
            <a:r>
              <a:rPr lang="en-US" altLang="zh-CN"/>
              <a:t>xiazaii</a:t>
            </a:r>
          </a:p>
          <a:p>
            <a:r>
              <a:rPr lang="zh-CN" altLang="en-US"/>
              <a:t>制作时间：</a:t>
            </a:r>
            <a:r>
              <a:rPr lang="en-US" altLang="zh-CN"/>
              <a:t>xxx</a:t>
            </a:r>
            <a:r>
              <a:rPr lang="zh-CN" altLang="en-US"/>
              <a:t>年</a:t>
            </a:r>
            <a:r>
              <a:rPr lang="en-US" altLang="zh-CN"/>
              <a:t>xx</a:t>
            </a:r>
            <a:r>
              <a:rPr lang="zh-CN" altLang="en-US"/>
              <a:t>月</a:t>
            </a:r>
            <a:r>
              <a:rPr lang="en-US" altLang="zh-CN"/>
              <a:t>xx</a:t>
            </a:r>
            <a:r>
              <a:rPr lang="zh-CN" altLang="en-US"/>
              <a:t>日</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par>
                          <p:cTn id="25" fill="hold">
                            <p:stCondLst>
                              <p:cond delay="2500"/>
                            </p:stCondLst>
                            <p:childTnLst>
                              <p:par>
                                <p:cTn id="26" presetID="37"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900" decel="100000" fill="hold"/>
                                        <p:tgtEl>
                                          <p:spTgt spid="1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37"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900" decel="100000" fill="hold"/>
                                        <p:tgtEl>
                                          <p:spTgt spid="1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46" repeatCount="indefinite" fill="hold" display="0">
                  <p:stCondLst>
                    <p:cond delay="indefinite"/>
                  </p:stCondLst>
                  <p:endCondLst>
                    <p:cond evt="onStopAudio" delay="0">
                      <p:tgtEl>
                        <p:sldTgt/>
                      </p:tgtEl>
                    </p:cond>
                  </p:endCondLst>
                </p:cTn>
                <p:tgtEl>
                  <p:spTgt spid="18"/>
                </p:tgtEl>
              </p:cMediaNode>
            </p:audio>
          </p:childTnLst>
        </p:cTn>
      </p:par>
    </p:tnLst>
    <p:bldLst>
      <p:bldP spid="5" grpId="0" animBg="1"/>
      <p:bldP spid="6" grpId="0" animBg="1"/>
      <p:bldP spid="7" grpId="0"/>
      <p:bldP spid="8" grpId="0"/>
      <p:bldP spid="11" grpId="0" animBg="1"/>
      <p:bldP spid="13"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兴趣爱好</a:t>
            </a:r>
          </a:p>
        </p:txBody>
      </p:sp>
      <p:sp>
        <p:nvSpPr>
          <p:cNvPr id="3" name="椭圆 2"/>
          <p:cNvSpPr/>
          <p:nvPr/>
        </p:nvSpPr>
        <p:spPr>
          <a:xfrm>
            <a:off x="3282965" y="2501840"/>
            <a:ext cx="461592" cy="461592"/>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4" name="椭圆 3"/>
          <p:cNvSpPr/>
          <p:nvPr/>
        </p:nvSpPr>
        <p:spPr>
          <a:xfrm>
            <a:off x="5814022" y="5005489"/>
            <a:ext cx="367426" cy="367426"/>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5" name="椭圆 4"/>
          <p:cNvSpPr/>
          <p:nvPr/>
        </p:nvSpPr>
        <p:spPr>
          <a:xfrm>
            <a:off x="6761657" y="1563266"/>
            <a:ext cx="249857" cy="249857"/>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6" name="椭圆 5"/>
          <p:cNvSpPr/>
          <p:nvPr/>
        </p:nvSpPr>
        <p:spPr>
          <a:xfrm>
            <a:off x="6824122" y="4687492"/>
            <a:ext cx="124928" cy="12492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7" name="椭圆 6"/>
          <p:cNvSpPr/>
          <p:nvPr/>
        </p:nvSpPr>
        <p:spPr>
          <a:xfrm>
            <a:off x="5081797" y="3723506"/>
            <a:ext cx="286325" cy="28632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8" name="椭圆 7"/>
          <p:cNvSpPr/>
          <p:nvPr/>
        </p:nvSpPr>
        <p:spPr>
          <a:xfrm>
            <a:off x="9459970" y="4691938"/>
            <a:ext cx="313551" cy="313551"/>
          </a:xfrm>
          <a:prstGeom prst="ellipse">
            <a:avLst/>
          </a:prstGeom>
          <a:no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grpSp>
        <p:nvGrpSpPr>
          <p:cNvPr id="9" name="组合 8"/>
          <p:cNvGrpSpPr/>
          <p:nvPr/>
        </p:nvGrpSpPr>
        <p:grpSpPr>
          <a:xfrm>
            <a:off x="2289625" y="3408691"/>
            <a:ext cx="1224136" cy="1224136"/>
            <a:chOff x="543547" y="2760991"/>
            <a:chExt cx="1224136" cy="1224136"/>
          </a:xfrm>
        </p:grpSpPr>
        <p:sp>
          <p:nvSpPr>
            <p:cNvPr id="10" name="椭圆 9"/>
            <p:cNvSpPr/>
            <p:nvPr/>
          </p:nvSpPr>
          <p:spPr>
            <a:xfrm>
              <a:off x="543547" y="2760991"/>
              <a:ext cx="1224136" cy="1224136"/>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11" name="TextBox 37"/>
            <p:cNvSpPr txBox="1"/>
            <p:nvPr/>
          </p:nvSpPr>
          <p:spPr>
            <a:xfrm>
              <a:off x="859909" y="3632125"/>
              <a:ext cx="595035" cy="338554"/>
            </a:xfrm>
            <a:prstGeom prst="rect">
              <a:avLst/>
            </a:prstGeom>
            <a:noFill/>
          </p:spPr>
          <p:txBody>
            <a:bodyPr wrap="none" rtlCol="0">
              <a:spAutoFit/>
            </a:bodyPr>
            <a:lstStyle/>
            <a:p>
              <a:r>
                <a:rPr lang="zh-CN" altLang="en-US" sz="1600" dirty="0">
                  <a:solidFill>
                    <a:srgbClr val="161616"/>
                  </a:solidFill>
                  <a:cs typeface="+mn-ea"/>
                  <a:sym typeface="+mn-lt"/>
                </a:rPr>
                <a:t>音乐</a:t>
              </a:r>
            </a:p>
          </p:txBody>
        </p:sp>
        <p:pic>
          <p:nvPicPr>
            <p:cNvPr id="12" name="Picture 3" descr="F:\1-原创素材\4_ks02\PPT\PPT-0_小图标\045.png"/>
            <p:cNvPicPr>
              <a:picLocks noChangeAspect="1" noChangeArrowheads="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22728" y="2949243"/>
              <a:ext cx="575538" cy="654473"/>
            </a:xfrm>
            <a:prstGeom prst="rect">
              <a:avLst/>
            </a:prstGeom>
            <a:noFill/>
            <a:extLst>
              <a:ext uri="{909E8E84-426E-40DD-AFC4-6F175D3DCCD1}">
                <a14:hiddenFill xmlns:a14="http://schemas.microsoft.com/office/drawing/2010/main">
                  <a:solidFill>
                    <a:srgbClr val="F8F8F8"/>
                  </a:solidFill>
                </a14:hiddenFill>
              </a:ext>
            </a:extLst>
          </p:spPr>
        </p:pic>
      </p:grpSp>
      <p:grpSp>
        <p:nvGrpSpPr>
          <p:cNvPr id="13" name="组合 12"/>
          <p:cNvGrpSpPr/>
          <p:nvPr/>
        </p:nvGrpSpPr>
        <p:grpSpPr>
          <a:xfrm>
            <a:off x="4344141" y="1923306"/>
            <a:ext cx="999584" cy="999584"/>
            <a:chOff x="2598063" y="1275606"/>
            <a:chExt cx="999584" cy="999584"/>
          </a:xfrm>
        </p:grpSpPr>
        <p:sp>
          <p:nvSpPr>
            <p:cNvPr id="14" name="椭圆 13"/>
            <p:cNvSpPr/>
            <p:nvPr/>
          </p:nvSpPr>
          <p:spPr>
            <a:xfrm>
              <a:off x="2598063" y="1275606"/>
              <a:ext cx="999584" cy="999584"/>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15" name="TextBox 39"/>
            <p:cNvSpPr txBox="1"/>
            <p:nvPr/>
          </p:nvSpPr>
          <p:spPr>
            <a:xfrm>
              <a:off x="2821271" y="1923678"/>
              <a:ext cx="595035" cy="338554"/>
            </a:xfrm>
            <a:prstGeom prst="rect">
              <a:avLst/>
            </a:prstGeom>
            <a:noFill/>
          </p:spPr>
          <p:txBody>
            <a:bodyPr wrap="none" rtlCol="0">
              <a:spAutoFit/>
            </a:bodyPr>
            <a:lstStyle/>
            <a:p>
              <a:r>
                <a:rPr lang="zh-CN" altLang="en-US" sz="1600" dirty="0">
                  <a:solidFill>
                    <a:srgbClr val="161616"/>
                  </a:solidFill>
                  <a:cs typeface="+mn-ea"/>
                  <a:sym typeface="+mn-lt"/>
                </a:rPr>
                <a:t>唱歌</a:t>
              </a:r>
            </a:p>
          </p:txBody>
        </p:sp>
        <p:pic>
          <p:nvPicPr>
            <p:cNvPr id="16" name="Picture 4" descr="F:\1-原创素材\4_ks02\PPT\PPT-0_小图标\044.png"/>
            <p:cNvPicPr>
              <a:picLocks noChangeAspect="1" noChangeArrowheads="1"/>
            </p:cNvPicPr>
            <p:nvPr/>
          </p:nvPicPr>
          <p:blipFill>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25327" y="1395898"/>
              <a:ext cx="345056" cy="535618"/>
            </a:xfrm>
            <a:prstGeom prst="rect">
              <a:avLst/>
            </a:prstGeom>
            <a:noFill/>
            <a:extLst>
              <a:ext uri="{909E8E84-426E-40DD-AFC4-6F175D3DCCD1}">
                <a14:hiddenFill xmlns:a14="http://schemas.microsoft.com/office/drawing/2010/main">
                  <a:solidFill>
                    <a:srgbClr val="F8F8F8"/>
                  </a:solidFill>
                </a14:hiddenFill>
              </a:ext>
            </a:extLst>
          </p:spPr>
        </p:pic>
      </p:grpSp>
      <p:grpSp>
        <p:nvGrpSpPr>
          <p:cNvPr id="17" name="组合 16"/>
          <p:cNvGrpSpPr/>
          <p:nvPr/>
        </p:nvGrpSpPr>
        <p:grpSpPr>
          <a:xfrm>
            <a:off x="7521370" y="2732636"/>
            <a:ext cx="634135" cy="634135"/>
            <a:chOff x="5775292" y="2084936"/>
            <a:chExt cx="634135" cy="634135"/>
          </a:xfrm>
        </p:grpSpPr>
        <p:sp>
          <p:nvSpPr>
            <p:cNvPr id="18" name="椭圆 17"/>
            <p:cNvSpPr/>
            <p:nvPr/>
          </p:nvSpPr>
          <p:spPr>
            <a:xfrm>
              <a:off x="5775292" y="2084936"/>
              <a:ext cx="634135" cy="634135"/>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19" name="TextBox 51"/>
            <p:cNvSpPr txBox="1"/>
            <p:nvPr/>
          </p:nvSpPr>
          <p:spPr>
            <a:xfrm>
              <a:off x="5891196" y="2427734"/>
              <a:ext cx="466794" cy="261610"/>
            </a:xfrm>
            <a:prstGeom prst="rect">
              <a:avLst/>
            </a:prstGeom>
            <a:noFill/>
          </p:spPr>
          <p:txBody>
            <a:bodyPr wrap="none" rtlCol="0">
              <a:spAutoFit/>
            </a:bodyPr>
            <a:lstStyle/>
            <a:p>
              <a:r>
                <a:rPr lang="zh-CN" altLang="en-US" sz="1050" dirty="0">
                  <a:solidFill>
                    <a:srgbClr val="161616"/>
                  </a:solidFill>
                  <a:cs typeface="+mn-ea"/>
                  <a:sym typeface="+mn-lt"/>
                </a:rPr>
                <a:t>驾驶</a:t>
              </a:r>
            </a:p>
          </p:txBody>
        </p:sp>
        <p:pic>
          <p:nvPicPr>
            <p:cNvPr id="20" name="Picture 5" descr="F:\1-原创素材\4_ks02\PPT\PPT-0_小图标\040.png"/>
            <p:cNvPicPr>
              <a:picLocks noChangeAspect="1" noChangeArrowheads="1"/>
            </p:cNvPicPr>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55588" y="2224183"/>
              <a:ext cx="470194" cy="200872"/>
            </a:xfrm>
            <a:prstGeom prst="rect">
              <a:avLst/>
            </a:prstGeom>
            <a:noFill/>
            <a:extLst>
              <a:ext uri="{909E8E84-426E-40DD-AFC4-6F175D3DCCD1}">
                <a14:hiddenFill xmlns:a14="http://schemas.microsoft.com/office/drawing/2010/main">
                  <a:solidFill>
                    <a:srgbClr val="F8F8F8"/>
                  </a:solidFill>
                </a14:hiddenFill>
              </a:ext>
            </a:extLst>
          </p:spPr>
        </p:pic>
      </p:grpSp>
      <p:grpSp>
        <p:nvGrpSpPr>
          <p:cNvPr id="21" name="组合 20"/>
          <p:cNvGrpSpPr/>
          <p:nvPr/>
        </p:nvGrpSpPr>
        <p:grpSpPr>
          <a:xfrm>
            <a:off x="7719033" y="4775580"/>
            <a:ext cx="739168" cy="758405"/>
            <a:chOff x="7288275" y="3003475"/>
            <a:chExt cx="739168" cy="758405"/>
          </a:xfrm>
        </p:grpSpPr>
        <p:sp>
          <p:nvSpPr>
            <p:cNvPr id="22" name="椭圆 21"/>
            <p:cNvSpPr/>
            <p:nvPr/>
          </p:nvSpPr>
          <p:spPr>
            <a:xfrm>
              <a:off x="7288275" y="3003475"/>
              <a:ext cx="739168" cy="739168"/>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23" name="TextBox 41"/>
            <p:cNvSpPr txBox="1"/>
            <p:nvPr/>
          </p:nvSpPr>
          <p:spPr>
            <a:xfrm>
              <a:off x="7407293" y="3454103"/>
              <a:ext cx="543739" cy="307777"/>
            </a:xfrm>
            <a:prstGeom prst="rect">
              <a:avLst/>
            </a:prstGeom>
            <a:noFill/>
          </p:spPr>
          <p:txBody>
            <a:bodyPr wrap="none" rtlCol="0">
              <a:spAutoFit/>
            </a:bodyPr>
            <a:lstStyle/>
            <a:p>
              <a:r>
                <a:rPr lang="zh-CN" altLang="en-US" sz="1400" dirty="0">
                  <a:solidFill>
                    <a:srgbClr val="161616"/>
                  </a:solidFill>
                  <a:cs typeface="+mn-ea"/>
                  <a:sym typeface="+mn-lt"/>
                </a:rPr>
                <a:t>摄影</a:t>
              </a:r>
            </a:p>
          </p:txBody>
        </p:sp>
        <p:pic>
          <p:nvPicPr>
            <p:cNvPr id="24" name="Picture 7" descr="F:\1-原创素材\4_ks02\PPT\PPT-0_小图标\050.png"/>
            <p:cNvPicPr>
              <a:picLocks noChangeAspect="1" noChangeArrowheads="1"/>
            </p:cNvPicPr>
            <p:nvPr/>
          </p:nvPicPr>
          <p:blipFill>
            <a:blip r:embed="rId9" cstate="print">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49263" y="3083490"/>
              <a:ext cx="452646" cy="385981"/>
            </a:xfrm>
            <a:prstGeom prst="rect">
              <a:avLst/>
            </a:prstGeom>
            <a:noFill/>
            <a:extLst>
              <a:ext uri="{909E8E84-426E-40DD-AFC4-6F175D3DCCD1}">
                <a14:hiddenFill xmlns:a14="http://schemas.microsoft.com/office/drawing/2010/main">
                  <a:solidFill>
                    <a:srgbClr val="F8F8F8"/>
                  </a:solidFill>
                </a14:hiddenFill>
              </a:ext>
            </a:extLst>
          </p:spPr>
        </p:pic>
      </p:grpSp>
      <p:grpSp>
        <p:nvGrpSpPr>
          <p:cNvPr id="25" name="组合 24"/>
          <p:cNvGrpSpPr/>
          <p:nvPr/>
        </p:nvGrpSpPr>
        <p:grpSpPr>
          <a:xfrm>
            <a:off x="7290449" y="4109487"/>
            <a:ext cx="547989" cy="565512"/>
            <a:chOff x="5544371" y="3461787"/>
            <a:chExt cx="547989" cy="565512"/>
          </a:xfrm>
        </p:grpSpPr>
        <p:sp>
          <p:nvSpPr>
            <p:cNvPr id="26" name="椭圆 25"/>
            <p:cNvSpPr/>
            <p:nvPr/>
          </p:nvSpPr>
          <p:spPr>
            <a:xfrm>
              <a:off x="5544371" y="3461787"/>
              <a:ext cx="547989" cy="547989"/>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27" name="TextBox 50"/>
            <p:cNvSpPr txBox="1"/>
            <p:nvPr/>
          </p:nvSpPr>
          <p:spPr>
            <a:xfrm>
              <a:off x="5603164" y="3765689"/>
              <a:ext cx="466794" cy="261610"/>
            </a:xfrm>
            <a:prstGeom prst="rect">
              <a:avLst/>
            </a:prstGeom>
            <a:noFill/>
          </p:spPr>
          <p:txBody>
            <a:bodyPr wrap="none" rtlCol="0">
              <a:spAutoFit/>
            </a:bodyPr>
            <a:lstStyle/>
            <a:p>
              <a:r>
                <a:rPr lang="zh-CN" altLang="en-US" sz="1050" dirty="0">
                  <a:solidFill>
                    <a:srgbClr val="161616"/>
                  </a:solidFill>
                  <a:cs typeface="+mn-ea"/>
                  <a:sym typeface="+mn-lt"/>
                </a:rPr>
                <a:t>旅游</a:t>
              </a:r>
            </a:p>
          </p:txBody>
        </p:sp>
        <p:pic>
          <p:nvPicPr>
            <p:cNvPr id="28" name="Picture 8" descr="F:\1-原创素材\4_ks02\PPT\PPT-0_小图标\089.png"/>
            <p:cNvPicPr>
              <a:picLocks noChangeAspect="1" noChangeArrowheads="1"/>
            </p:cNvPicPr>
            <p:nvPr/>
          </p:nvPicPr>
          <p:blipFill>
            <a:blip r:embed="rId11" cstate="print">
              <a:duotone>
                <a:prstClr val="black"/>
                <a:schemeClr val="tx2">
                  <a:tint val="45000"/>
                  <a:satMod val="400000"/>
                </a:scheme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87693" y="3564225"/>
              <a:ext cx="271869" cy="224169"/>
            </a:xfrm>
            <a:prstGeom prst="rect">
              <a:avLst/>
            </a:prstGeom>
            <a:noFill/>
            <a:extLst>
              <a:ext uri="{909E8E84-426E-40DD-AFC4-6F175D3DCCD1}">
                <a14:hiddenFill xmlns:a14="http://schemas.microsoft.com/office/drawing/2010/main">
                  <a:solidFill>
                    <a:srgbClr val="F8F8F8"/>
                  </a:solidFill>
                </a14:hiddenFill>
              </a:ext>
            </a:extLst>
          </p:spPr>
        </p:pic>
      </p:grpSp>
      <p:grpSp>
        <p:nvGrpSpPr>
          <p:cNvPr id="29" name="组合 28"/>
          <p:cNvGrpSpPr/>
          <p:nvPr/>
        </p:nvGrpSpPr>
        <p:grpSpPr>
          <a:xfrm>
            <a:off x="8470548" y="1671606"/>
            <a:ext cx="1053660" cy="1053660"/>
            <a:chOff x="6844019" y="1319396"/>
            <a:chExt cx="1053660" cy="1053660"/>
          </a:xfrm>
        </p:grpSpPr>
        <p:sp>
          <p:nvSpPr>
            <p:cNvPr id="30" name="椭圆 29"/>
            <p:cNvSpPr/>
            <p:nvPr/>
          </p:nvSpPr>
          <p:spPr>
            <a:xfrm>
              <a:off x="6844019" y="1319396"/>
              <a:ext cx="1053660" cy="1053660"/>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31" name="TextBox 38"/>
            <p:cNvSpPr txBox="1"/>
            <p:nvPr/>
          </p:nvSpPr>
          <p:spPr>
            <a:xfrm>
              <a:off x="7092280" y="1995686"/>
              <a:ext cx="595035" cy="338554"/>
            </a:xfrm>
            <a:prstGeom prst="rect">
              <a:avLst/>
            </a:prstGeom>
            <a:noFill/>
          </p:spPr>
          <p:txBody>
            <a:bodyPr wrap="none" rtlCol="0">
              <a:spAutoFit/>
            </a:bodyPr>
            <a:lstStyle/>
            <a:p>
              <a:r>
                <a:rPr lang="zh-CN" altLang="en-US" sz="1600" dirty="0">
                  <a:solidFill>
                    <a:srgbClr val="161616"/>
                  </a:solidFill>
                  <a:cs typeface="+mn-ea"/>
                  <a:sym typeface="+mn-lt"/>
                </a:rPr>
                <a:t>购物</a:t>
              </a:r>
            </a:p>
          </p:txBody>
        </p:sp>
        <p:pic>
          <p:nvPicPr>
            <p:cNvPr id="32" name="Picture 9" descr="F:\1-原创素材\4_ks02\PPT\PPT-0_小图标\029.png"/>
            <p:cNvPicPr>
              <a:picLocks noChangeAspect="1" noChangeArrowheads="1"/>
            </p:cNvPicPr>
            <p:nvPr/>
          </p:nvPicPr>
          <p:blipFill>
            <a:blip r:embed="rId13" cstate="print">
              <a:duotone>
                <a:prstClr val="black"/>
                <a:schemeClr val="tx2">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92280" y="1419622"/>
              <a:ext cx="606098" cy="529704"/>
            </a:xfrm>
            <a:prstGeom prst="rect">
              <a:avLst/>
            </a:prstGeom>
            <a:noFill/>
            <a:extLst>
              <a:ext uri="{909E8E84-426E-40DD-AFC4-6F175D3DCCD1}">
                <a14:hiddenFill xmlns:a14="http://schemas.microsoft.com/office/drawing/2010/main">
                  <a:solidFill>
                    <a:srgbClr val="F8F8F8"/>
                  </a:solidFill>
                </a14:hiddenFill>
              </a:ext>
            </a:extLst>
          </p:spPr>
        </p:pic>
      </p:grpSp>
      <p:grpSp>
        <p:nvGrpSpPr>
          <p:cNvPr id="33" name="组合 32"/>
          <p:cNvGrpSpPr/>
          <p:nvPr/>
        </p:nvGrpSpPr>
        <p:grpSpPr>
          <a:xfrm>
            <a:off x="4084085" y="4020759"/>
            <a:ext cx="1028517" cy="1037648"/>
            <a:chOff x="2338007" y="3373059"/>
            <a:chExt cx="1028517" cy="1037648"/>
          </a:xfrm>
        </p:grpSpPr>
        <p:sp>
          <p:nvSpPr>
            <p:cNvPr id="34" name="椭圆 33"/>
            <p:cNvSpPr/>
            <p:nvPr/>
          </p:nvSpPr>
          <p:spPr>
            <a:xfrm>
              <a:off x="2338007" y="3373059"/>
              <a:ext cx="1028517" cy="1028517"/>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35" name="TextBox 43"/>
            <p:cNvSpPr txBox="1"/>
            <p:nvPr/>
          </p:nvSpPr>
          <p:spPr>
            <a:xfrm>
              <a:off x="2561574" y="4072153"/>
              <a:ext cx="595035" cy="338554"/>
            </a:xfrm>
            <a:prstGeom prst="rect">
              <a:avLst/>
            </a:prstGeom>
            <a:noFill/>
          </p:spPr>
          <p:txBody>
            <a:bodyPr wrap="none" rtlCol="0">
              <a:spAutoFit/>
            </a:bodyPr>
            <a:lstStyle/>
            <a:p>
              <a:r>
                <a:rPr lang="zh-CN" altLang="en-US" sz="1600" dirty="0">
                  <a:solidFill>
                    <a:srgbClr val="161616"/>
                  </a:solidFill>
                  <a:cs typeface="+mn-ea"/>
                  <a:sym typeface="+mn-lt"/>
                </a:rPr>
                <a:t>素描</a:t>
              </a:r>
            </a:p>
          </p:txBody>
        </p:sp>
        <p:pic>
          <p:nvPicPr>
            <p:cNvPr id="36" name="Picture 10" descr="F:\1-原创素材\4_ks02\PPT\PPT-0_小图标\037.png"/>
            <p:cNvPicPr>
              <a:picLocks noChangeAspect="1" noChangeArrowheads="1"/>
            </p:cNvPicPr>
            <p:nvPr/>
          </p:nvPicPr>
          <p:blipFill>
            <a:blip r:embed="rId15" cstate="print">
              <a:duotone>
                <a:prstClr val="black"/>
                <a:schemeClr val="tx2">
                  <a:tint val="45000"/>
                  <a:satMod val="400000"/>
                </a:schemeClr>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16950" y="3506231"/>
              <a:ext cx="470113" cy="526597"/>
            </a:xfrm>
            <a:prstGeom prst="rect">
              <a:avLst/>
            </a:prstGeom>
            <a:noFill/>
            <a:extLst>
              <a:ext uri="{909E8E84-426E-40DD-AFC4-6F175D3DCCD1}">
                <a14:hiddenFill xmlns:a14="http://schemas.microsoft.com/office/drawing/2010/main">
                  <a:solidFill>
                    <a:srgbClr val="F8F8F8"/>
                  </a:solidFill>
                </a14:hiddenFill>
              </a:ext>
            </a:extLst>
          </p:spPr>
        </p:pic>
      </p:grpSp>
      <p:grpSp>
        <p:nvGrpSpPr>
          <p:cNvPr id="37" name="组合 36"/>
          <p:cNvGrpSpPr/>
          <p:nvPr/>
        </p:nvGrpSpPr>
        <p:grpSpPr>
          <a:xfrm>
            <a:off x="5309966" y="2252343"/>
            <a:ext cx="2025252" cy="2025252"/>
            <a:chOff x="3563888" y="1604643"/>
            <a:chExt cx="2025252" cy="2025252"/>
          </a:xfrm>
        </p:grpSpPr>
        <p:sp>
          <p:nvSpPr>
            <p:cNvPr id="38" name="椭圆 37"/>
            <p:cNvSpPr/>
            <p:nvPr/>
          </p:nvSpPr>
          <p:spPr>
            <a:xfrm>
              <a:off x="3563888" y="1604643"/>
              <a:ext cx="2025252" cy="2025252"/>
            </a:xfrm>
            <a:prstGeom prst="ellipse">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161616"/>
                </a:solidFill>
                <a:cs typeface="+mn-ea"/>
                <a:sym typeface="+mn-lt"/>
              </a:endParaRPr>
            </a:p>
          </p:txBody>
        </p:sp>
        <p:sp>
          <p:nvSpPr>
            <p:cNvPr id="39" name="TextBox 4"/>
            <p:cNvSpPr txBox="1"/>
            <p:nvPr/>
          </p:nvSpPr>
          <p:spPr>
            <a:xfrm>
              <a:off x="4279611" y="3160069"/>
              <a:ext cx="595035" cy="338554"/>
            </a:xfrm>
            <a:prstGeom prst="rect">
              <a:avLst/>
            </a:prstGeom>
            <a:noFill/>
          </p:spPr>
          <p:txBody>
            <a:bodyPr wrap="none" rtlCol="0">
              <a:spAutoFit/>
            </a:bodyPr>
            <a:lstStyle/>
            <a:p>
              <a:r>
                <a:rPr lang="zh-CN" altLang="en-US" sz="1600" dirty="0">
                  <a:solidFill>
                    <a:srgbClr val="161616"/>
                  </a:solidFill>
                  <a:cs typeface="+mn-ea"/>
                  <a:sym typeface="+mn-lt"/>
                </a:rPr>
                <a:t>学习</a:t>
              </a:r>
            </a:p>
          </p:txBody>
        </p:sp>
        <p:pic>
          <p:nvPicPr>
            <p:cNvPr id="40" name="Picture 11" descr="F:\1-原创素材\4_ks02\PPT\PPT-0_小图标\064.png"/>
            <p:cNvPicPr>
              <a:picLocks noChangeAspect="1" noChangeArrowheads="1"/>
            </p:cNvPicPr>
            <p:nvPr/>
          </p:nvPicPr>
          <p:blipFill>
            <a:blip r:embed="rId17" cstate="print">
              <a:duotone>
                <a:prstClr val="black"/>
                <a:schemeClr val="tx2">
                  <a:tint val="45000"/>
                  <a:satMod val="400000"/>
                </a:scheme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07346" y="2133198"/>
              <a:ext cx="1088267" cy="837561"/>
            </a:xfrm>
            <a:prstGeom prst="rect">
              <a:avLst/>
            </a:prstGeom>
            <a:solidFill>
              <a:srgbClr val="F8F8F8"/>
            </a:solidFill>
          </p:spPr>
        </p:pic>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4000"/>
                                        <p:tgtEl>
                                          <p:spTgt spid="37"/>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4000"/>
                                        <p:tgtEl>
                                          <p:spTgt spid="13"/>
                                        </p:tgtEl>
                                      </p:cBhvr>
                                    </p:animEffect>
                                  </p:childTnLst>
                                </p:cTn>
                              </p:par>
                              <p:par>
                                <p:cTn id="11" presetID="10"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4000"/>
                                        <p:tgtEl>
                                          <p:spTgt spid="17"/>
                                        </p:tgtEl>
                                      </p:cBhvr>
                                    </p:animEffect>
                                  </p:childTnLst>
                                </p:cTn>
                              </p:par>
                              <p:par>
                                <p:cTn id="14" presetID="10" presetClass="entr" presetSubtype="0" fill="hold"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4000"/>
                                        <p:tgtEl>
                                          <p:spTgt spid="25"/>
                                        </p:tgtEl>
                                      </p:cBhvr>
                                    </p:animEffect>
                                  </p:childTnLst>
                                </p:cTn>
                              </p:par>
                              <p:par>
                                <p:cTn id="17" presetID="10" presetClass="entr" presetSubtype="0" fill="hold" nodeType="with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4000"/>
                                        <p:tgtEl>
                                          <p:spTgt spid="33"/>
                                        </p:tgtEl>
                                      </p:cBhvr>
                                    </p:animEffect>
                                  </p:childTnLst>
                                </p:cTn>
                              </p:par>
                              <p:par>
                                <p:cTn id="20" presetID="10" presetClass="entr" presetSubtype="0"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4000"/>
                                        <p:tgtEl>
                                          <p:spTgt spid="9"/>
                                        </p:tgtEl>
                                      </p:cBhvr>
                                    </p:animEffect>
                                  </p:childTnLst>
                                </p:cTn>
                              </p:par>
                              <p:par>
                                <p:cTn id="23" presetID="10" presetClass="entr" presetSubtype="0" fill="hold" nodeType="with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4000"/>
                                        <p:tgtEl>
                                          <p:spTgt spid="21"/>
                                        </p:tgtEl>
                                      </p:cBhvr>
                                    </p:animEffect>
                                  </p:childTnLst>
                                </p:cTn>
                              </p:par>
                              <p:par>
                                <p:cTn id="26" presetID="10" presetClass="entr" presetSubtype="0" fill="hold" grpId="1" nodeType="with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4000"/>
                                        <p:tgtEl>
                                          <p:spTgt spid="3"/>
                                        </p:tgtEl>
                                      </p:cBhvr>
                                    </p:animEffect>
                                  </p:childTnLst>
                                </p:cTn>
                              </p:par>
                              <p:par>
                                <p:cTn id="29" presetID="10" presetClass="entr" presetSubtype="0" fill="hold" grpId="1"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4000"/>
                                        <p:tgtEl>
                                          <p:spTgt spid="7"/>
                                        </p:tgtEl>
                                      </p:cBhvr>
                                    </p:animEffect>
                                  </p:childTnLst>
                                </p:cTn>
                              </p:par>
                              <p:par>
                                <p:cTn id="32" presetID="10" presetClass="entr" presetSubtype="0" fill="hold" grpId="1"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4000"/>
                                        <p:tgtEl>
                                          <p:spTgt spid="8"/>
                                        </p:tgtEl>
                                      </p:cBhvr>
                                    </p:animEffect>
                                  </p:childTnLst>
                                </p:cTn>
                              </p:par>
                              <p:par>
                                <p:cTn id="35" presetID="10" presetClass="entr" presetSubtype="0" fill="hold" grpId="1" nodeType="with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4000"/>
                                        <p:tgtEl>
                                          <p:spTgt spid="4"/>
                                        </p:tgtEl>
                                      </p:cBhvr>
                                    </p:animEffect>
                                  </p:childTnLst>
                                </p:cTn>
                              </p:par>
                              <p:par>
                                <p:cTn id="38" presetID="10" presetClass="entr" presetSubtype="0" fill="hold" grpId="1" nodeType="withEffect">
                                  <p:stCondLst>
                                    <p:cond delay="5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4000"/>
                                        <p:tgtEl>
                                          <p:spTgt spid="5"/>
                                        </p:tgtEl>
                                      </p:cBhvr>
                                    </p:animEffect>
                                  </p:childTnLst>
                                </p:cTn>
                              </p:par>
                              <p:par>
                                <p:cTn id="41" presetID="10" presetClass="entr" presetSubtype="0" fill="hold" nodeType="withEffect">
                                  <p:stCondLst>
                                    <p:cond delay="50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4000"/>
                                        <p:tgtEl>
                                          <p:spTgt spid="29"/>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4000"/>
                                        <p:tgtEl>
                                          <p:spTgt spid="6"/>
                                        </p:tgtEl>
                                      </p:cBhvr>
                                    </p:animEffect>
                                  </p:childTnLst>
                                </p:cTn>
                              </p:par>
                              <p:par>
                                <p:cTn id="47" presetID="0" presetClass="path" presetSubtype="0" accel="50000" decel="50000" fill="hold" nodeType="withEffect">
                                  <p:stCondLst>
                                    <p:cond delay="500"/>
                                  </p:stCondLst>
                                  <p:childTnLst>
                                    <p:animMotion origin="layout" path="M -0.52604 0.00926 C -0.52413 -0.00493 -0.51736 -0.02932 -0.5125 -0.04074 C -0.5125 -0.04074 -0.5026 -0.05833 -0.50104 -0.06111 C -0.49618 -0.06975 -0.49236 -0.07993 -0.48645 -0.08703 C -0.4835 -0.09506 -0.47968 -0.09907 -0.47604 -0.10555 C -0.46961 -0.11697 -0.46441 -0.12561 -0.45729 -0.13518 C -0.45034 -0.14444 -0.44461 -0.15771 -0.4375 -0.16666 C -0.43211 -0.17345 -0.42448 -0.17685 -0.41875 -0.18333 C -0.41128 -0.19166 -0.39982 -0.2074 -0.39166 -0.21111 C -0.38472 -0.21913 -0.37691 -0.22777 -0.36875 -0.23148 C -0.36319 -0.23796 -0.35868 -0.24537 -0.35208 -0.24814 C -0.34392 -0.25895 -0.33402 -0.26419 -0.325 -0.27222 C -0.32291 -0.27407 -0.31944 -0.27963 -0.3177 -0.28148 C -0.30902 -0.29135 -0.29895 -0.29845 -0.28958 -0.30555 C -0.27326 -0.3179 -0.28472 -0.31234 -0.275 -0.31666 C -0.25034 -0.3429 -0.21267 -0.3608 -0.18437 -0.36481 C -0.16927 -0.37006 -0.15364 -0.37253 -0.13854 -0.37777 C -0.13073 -0.38487 -0.12465 -0.38642 -0.11562 -0.39074 C -0.08507 -0.40493 -0.05573 -0.41635 -0.02395 -0.42037 C -0.01493 -0.42438 -0.00711 -0.42623 0.00209 -0.42777 C 0.04948 -0.44475 0.10052 -0.43148 0.14896 -0.42963 C 0.16268 -0.42685 0.17726 -0.42376 0.19063 -0.41666 C 0.20851 -0.40709 0.18594 -0.41944 0.20209 -0.4074 C 0.2092 -0.40216 0.2191 -0.39845 0.22605 -0.39444 C 0.22848 -0.3929 0.23004 -0.38888 0.2323 -0.38703 C 0.23698 -0.38271 0.24271 -0.37808 0.24792 -0.37592 C 0.25747 -0.36574 0.26806 -0.35833 0.27709 -0.34629 C 0.28351 -0.33765 0.28924 -0.32777 0.29688 -0.32222 C 0.30365 -0.31018 0.31077 -0.29938 0.31771 -0.28703 C 0.3191 -0.28456 0.31962 -0.28055 0.32084 -0.27777 C 0.3224 -0.27438 0.32414 -0.27129 0.32605 -0.26851 C 0.33212 -0.25864 0.33889 -0.24938 0.3448 -0.23888 C 0.34931 -0.23086 0.35295 -0.22006 0.35834 -0.21296 C 0.36181 -0.20833 0.36285 -0.2074 0.36563 -0.20185 C 0.37066 -0.19166 0.37483 -0.17993 0.38021 -0.17037 C 0.38368 -0.15493 0.39098 -0.14444 0.3948 -0.12963 C 0.39775 -0.1179 0.39948 -0.1108 0.40313 -0.1 C 0.40348 -0.09629 0.4033 -0.09228 0.40417 -0.08888 C 0.40469 -0.08703 0.40677 -0.08734 0.4073 -0.08518 C 0.40886 -0.0787 0.41164 -0.05555 0.4125 -0.04814 C 0.41459 -0.02901 0.41511 -0.00956 0.41771 0.00926 C 0.41736 0.03025 0.425 0.1784 0.40417 0.22778 C 0.40243 0.24074 0.40452 0.23025 0.4 0.24074 C 0.3941 0.25433 0.39219 0.26235 0.38334 0.27037 C 0.37934 0.28118 0.38386 0.27192 0.37709 0.27778 C 0.37379 0.28087 0.37084 0.28519 0.36771 0.28889 C 0.36528 0.29167 0.36198 0.29044 0.35938 0.2926 C 0.35139 0.2997 0.34219 0.30309 0.33334 0.30556 C 0.33056 0.30618 0.32778 0.30679 0.325 0.30741 C 0.32084 0.30865 0.3125 0.31112 0.3125 0.31112 C 0.28542 0.30988 0.25834 0.3105 0.23125 0.30741 C 0.22379 0.30649 0.21684 0.2997 0.20938 0.29815 C 0.20174 0.29136 0.19341 0.28858 0.18542 0.28334 C 0.17813 0.2784 0.17118 0.2713 0.16355 0.26852 C 0.15573 0.26142 0.14063 0.24568 0.1323 0.2426 C 0.1283 0.23828 0.12518 0.2321 0.12084 0.22963 C 0.1125 0.2176 0.10243 0.21266 0.09375 0.20186 C 0.08664 0.19321 0.08473 0.18797 0.07709 0.18334 C 0.07257 0.17747 0.07101 0.17099 0.06563 0.16852 C 0.06285 0.16112 0.05747 0.15525 0.05313 0.15 C 0.04948 0.14013 0.04375 0.1355 0.03959 0.12593 C 0.0323 0.10926 0.025 0.09198 0.01875 0.07408 C 0.01233 0.05587 0.0099 0.03457 0.00313 0.01667 C 0.00243 0.01173 0.00209 0.00556 -2.5E-6 -3.45679E-6 " pathEditMode="relative" ptsTypes="fffffffffffffffffffffffffffffffffffffffffffffffffffffffffffffffA">
                                      <p:cBhvr>
                                        <p:cTn id="48" dur="4000" fill="hold"/>
                                        <p:tgtEl>
                                          <p:spTgt spid="37"/>
                                        </p:tgtEl>
                                        <p:attrNameLst>
                                          <p:attrName>ppt_x</p:attrName>
                                          <p:attrName>ppt_y</p:attrName>
                                        </p:attrNameLst>
                                      </p:cBhvr>
                                    </p:animMotion>
                                  </p:childTnLst>
                                </p:cTn>
                              </p:par>
                              <p:par>
                                <p:cTn id="49" presetID="0" presetClass="path" presetSubtype="0" accel="50000" decel="50000" fill="hold" nodeType="withEffect">
                                  <p:stCondLst>
                                    <p:cond delay="500"/>
                                  </p:stCondLst>
                                  <p:childTnLst>
                                    <p:animMotion origin="layout" path="M -0.38334 0.47778 C -0.3757 0.48704 -0.3724 0.49661 -0.36667 0.50926 C -0.35747 0.52932 -0.33993 0.55988 -0.325 0.56852 C -0.3132 0.58457 -0.29757 0.59012 -0.28438 0.60185 C -0.27986 0.60587 -0.27379 0.61173 -0.26893 0.61296 C -0.26042 0.61512 -0.24375 0.61667 -0.24375 0.61667 C -0.24202 0.61729 -0.24028 0.61729 -0.23854 0.61852 C -0.23698 0.61975 -0.23611 0.62315 -0.23438 0.62408 C -0.22622 0.62871 -0.21702 0.62685 -0.20834 0.62778 C -0.19879 0.63333 -0.18924 0.63395 -0.17934 0.63519 C -0.14271 0.65679 -0.08021 0.65401 -0.04896 0.65556 C 0.0934 0.67778 -0.02552 0.66111 0.30816 0.65741 C 0.33021 0.64877 0.35104 0.63333 0.37291 0.62408 C 0.40416 0.6108 0.43628 0.5963 0.46441 0.56852 C 0.47899 0.55432 0.48923 0.53395 0.50208 0.51667 C 0.51475 0.4713 0.50781 0.41914 0.51232 0.37037 C 0.5118 0.30803 0.51146 0.24568 0.51041 0.18333 C 0.50955 0.14938 0.4934 0.12099 0.48437 0.09445 C 0.47951 0.07994 0.46996 0.06266 0.46041 0.05926 C 0.45052 0.04167 0.42621 0.01883 0.41232 0.01482 C 0.40225 0.00031 0.41302 0.01266 0.39583 0.00556 C 0.39357 0.00463 0.39184 0.00124 0.38958 2.46914E-7 C 0.38541 -0.00216 0.37708 -0.0037 0.37708 -0.0037 C 0.3618 -0.01913 0.32326 -0.02068 0.30503 -0.02222 C 0.22396 -0.04629 0.1467 -0.02654 0.06041 -0.02592 C 0.05781 -0.02438 0.05573 -0.0216 0.05312 -0.02037 C 0.04305 -0.01605 0.03264 -0.01636 0.02291 -0.01111 C 0.01527 -0.0071 0.0092 2.46914E-7 -1.38889E-6 2.46914E-7 " pathEditMode="relative" ptsTypes="fffffffffffffffffffffffffffA">
                                      <p:cBhvr>
                                        <p:cTn id="50" dur="4000" fill="hold"/>
                                        <p:tgtEl>
                                          <p:spTgt spid="13"/>
                                        </p:tgtEl>
                                        <p:attrNameLst>
                                          <p:attrName>ppt_x</p:attrName>
                                          <p:attrName>ppt_y</p:attrName>
                                        </p:attrNameLst>
                                      </p:cBhvr>
                                    </p:animMotion>
                                  </p:childTnLst>
                                </p:cTn>
                              </p:par>
                              <p:par>
                                <p:cTn id="51" presetID="0" presetClass="path" presetSubtype="0" accel="50000" decel="50000" fill="hold" nodeType="withEffect">
                                  <p:stCondLst>
                                    <p:cond delay="500"/>
                                  </p:stCondLst>
                                  <p:childTnLst>
                                    <p:animMotion origin="layout" path="M 0.37708 -0.24445 C 0.3736 -0.22593 0.37274 -0.20895 0.36666 -0.19259 C 0.36388 -0.16852 0.35485 -0.1463 0.34895 -0.12407 C 0.34357 -0.1037 0.33975 -0.08951 0.33333 -0.07037 C 0.33176 -0.06574 0.33038 -0.06049 0.32916 -0.05556 C 0.32794 -0.05062 0.32742 -0.04537 0.32604 -0.04074 C 0.32326 -0.0321 0.3184 -0.02531 0.31562 -0.01667 C 0.30746 0.00864 0.30069 0.02315 0.29062 0.04444 C 0.27968 0.06759 0.271 0.09444 0.25937 0.11667 C 0.25034 0.13395 0.24079 0.15062 0.23124 0.16667 C 0.21562 0.1929 0.20208 0.22346 0.18333 0.24259 C 0.17551 0.25895 0.16683 0.26728 0.15729 0.27963 C 0.14774 0.29228 0.13871 0.30617 0.12708 0.31296 C 0.11284 0.33333 0.09374 0.3429 0.07604 0.34815 C 0.06128 0.36389 0.03281 0.36975 0.01562 0.37593 C 0.00572 0.38333 -0.004 0.38241 -0.01459 0.38518 C -0.04306 0.39228 -0.07136 0.39969 -0.10001 0.4037 C -0.17761 0.40247 -0.22084 0.40093 -0.29063 0.38333 C -0.29758 0.37932 -0.30435 0.37809 -0.31146 0.37593 C -0.31962 0.37006 -0.32883 0.36234 -0.33751 0.35926 C -0.34775 0.34784 -0.35765 0.3358 -0.36771 0.32407 C -0.37136 0.31975 -0.37605 0.30555 -0.37605 0.30555 C -0.37813 0.29105 -0.38403 0.27685 -0.38751 0.26296 C -0.3915 0.2466 -0.39341 0.22778 -0.39896 0.21296 C -0.40001 0.2 -0.40001 0.18704 -0.40417 0.17593 C -0.40452 0.17284 -0.40469 0.16975 -0.40521 0.16667 C -0.40608 0.16234 -0.40782 0.15833 -0.40834 0.1537 C -0.41112 0.1321 -0.4106 0.11018 -0.41459 0.08889 C -0.41737 0.03488 -0.4264 -0.03148 -0.40834 -0.07963 C -0.40712 -0.09352 -0.40574 -0.1 -0.40209 -0.11296 C -0.39949 -0.13611 -0.39219 -0.15741 -0.38438 -0.17593 C -0.37917 -0.18827 -0.37553 -0.20309 -0.3698 -0.21482 C -0.3566 -0.24228 -0.34081 -0.27006 -0.32188 -0.28519 C -0.3132 -0.29198 -0.30313 -0.29259 -0.29376 -0.29445 C -0.28421 -0.2963 -0.27518 -0.30124 -0.26563 -0.30185 C -0.24931 -0.30278 -0.23299 -0.30309 -0.21667 -0.3037 C -0.19931 -0.30309 -0.18195 -0.3037 -0.16459 -0.30185 C -0.15747 -0.30124 -0.15001 -0.28827 -0.14271 -0.28519 C -0.13855 -0.27531 -0.13351 -0.2713 -0.12709 -0.26852 C -0.11841 -0.25617 -0.10834 -0.24815 -0.09896 -0.23704 C -0.09324 -0.23025 -0.08803 -0.22161 -0.0823 -0.21482 C -0.079 -0.2108 -0.07744 -0.20309 -0.07396 -0.2 C -0.07258 -0.19877 -0.07119 -0.19753 -0.0698 -0.1963 C -0.0665 -0.18457 -0.06077 -0.17685 -0.05626 -0.16667 C -0.05122 -0.15494 -0.04949 -0.14259 -0.04271 -0.13333 C -0.03994 -0.12377 -0.03699 -0.1142 -0.03334 -0.10556 C -0.03195 -0.09815 -0.02969 -0.09321 -0.02709 -0.08704 C -0.02449 -0.07346 -0.01876 -0.05401 -0.01459 -0.04074 C -0.01025 -0.02654 -0.004 -0.01543 -7.5E-6 -3.95062E-6 " pathEditMode="relative" ptsTypes="ffffffffffffffffffffffffffffffffffffffffffffffffA">
                                      <p:cBhvr>
                                        <p:cTn id="52" dur="4000" fill="hold"/>
                                        <p:tgtEl>
                                          <p:spTgt spid="17"/>
                                        </p:tgtEl>
                                        <p:attrNameLst>
                                          <p:attrName>ppt_x</p:attrName>
                                          <p:attrName>ppt_y</p:attrName>
                                        </p:attrNameLst>
                                      </p:cBhvr>
                                    </p:animMotion>
                                  </p:childTnLst>
                                </p:cTn>
                              </p:par>
                              <p:par>
                                <p:cTn id="53" presetID="0" presetClass="path" presetSubtype="0" accel="50000" decel="50000" fill="hold" nodeType="withEffect">
                                  <p:stCondLst>
                                    <p:cond delay="500"/>
                                  </p:stCondLst>
                                  <p:childTnLst>
                                    <p:animMotion origin="layout" path="M -0.68837 -0.04815 C -0.6809 -0.04444 -0.67396 -0.03858 -0.66649 -0.03519 C -0.65278 -0.0287 -0.63889 -0.025 -0.625 -0.02222 C -0.53646 -0.025 -0.54514 -0.01512 -0.49878 -0.03148 C -0.48524 -0.04599 -0.50243 -0.02901 -0.4875 -0.03889 C -0.48403 -0.04105 -0.48108 -0.04506 -0.47795 -0.04815 C -0.47101 -0.05494 -0.46615 -0.06636 -0.4592 -0.07222 C -0.45538 -0.08148 -0.45035 -0.08519 -0.44566 -0.09259 C -0.43767 -0.10617 -0.42795 -0.12253 -0.4217 -0.13889 C -0.42031 -0.14907 -0.41701 -0.15031 -0.41337 -0.15957 C -0.41128 -0.16512 -0.41042 -0.17222 -0.40833 -0.17778 C -0.40503 -0.1858 -0.39774 -0.2 -0.39774 -0.2 C -0.39201 -0.22469 -0.38368 -0.24753 -0.37795 -0.27222 C -0.375 -0.28519 -0.37153 -0.31883 -0.36667 -0.32778 C -0.36597 -0.33457 -0.36597 -0.34167 -0.36458 -0.34815 C -0.36354 -0.35216 -0.36024 -0.35926 -0.36024 -0.35926 C -0.35486 -0.39815 -0.34063 -0.40494 -0.32483 -0.42593 C -0.29149 -0.47037 -0.24549 -0.4821 -0.20503 -0.48519 C -0.17014 -0.48272 -0.16458 -0.48488 -0.14045 -0.47407 C -0.13611 -0.46883 -0.13316 -0.46667 -0.13021 -0.45926 C -0.12674 -0.45154 -0.12674 -0.44568 -0.12292 -0.43889 C -0.1217 -0.43056 -0.11545 -0.41667 -0.11545 -0.41667 C -0.11215 -0.39846 -0.10556 -0.38148 -0.1 -0.36482 C -0.09688 -0.3429 -0.08924 -0.32809 -0.08108 -0.31111 C -0.07813 -0.30463 -0.07535 -0.2963 -0.07083 -0.29259 C -0.06528 -0.28858 -0.05868 -0.28673 -0.05295 -0.28333 C -0.02691 -0.28395 -0.00086 -0.28272 0.02518 -0.28519 C 0.02657 -0.28519 0.02709 -0.28951 0.02831 -0.29074 C 0.03161 -0.29444 0.03525 -0.29722 0.03873 -0.3 C 0.04793 -0.30741 0.05817 -0.31543 0.06789 -0.32037 C 0.07432 -0.32747 0.08161 -0.33117 0.08873 -0.33704 C 0.09567 -0.3429 0.10209 -0.35216 0.10956 -0.35556 C 0.12188 -0.37191 0.13734 -0.37623 0.15227 -0.37963 C 0.15834 -0.3784 0.16477 -0.37747 0.17102 -0.37593 C 0.17553 -0.37469 0.17692 -0.36852 0.18039 -0.36482 C 0.19081 -0.3537 0.18404 -0.36296 0.19185 -0.35741 C 0.19914 -0.35216 0.20279 -0.34568 0.20956 -0.33704 C 0.2165 -0.32809 0.21182 -0.33457 0.21893 -0.31852 C 0.22171 -0.31235 0.22709 -0.3 0.22709 -0.3 C 0.22952 -0.28796 0.23195 -0.27562 0.2356 -0.26482 C 0.23647 -0.25803 0.23751 -0.25123 0.23855 -0.24444 C 0.23925 -0.24074 0.24081 -0.23333 0.24081 -0.23333 C 0.24116 -0.22901 0.24133 -0.22469 0.24185 -0.22037 C 0.2422 -0.21728 0.24359 -0.21451 0.24393 -0.21111 C 0.24567 -0.19198 0.24619 -0.17809 0.24793 -0.15957 C 0.24793 -0.15154 0.24723 -0.09938 0.24289 -0.08333 C 0.23907 -0.07006 0.23282 -0.06358 0.22709 -0.0537 C 0.22327 -0.04661 0.2205 -0.03889 0.21581 -0.03333 C 0.21164 -0.02253 0.20522 -0.02099 0.19914 -0.01482 C 0.18838 -0.0037 0.19445 -0.00772 0.18768 -0.0037 C 0.17675 0.01574 0.15574 0.01821 0.14081 0.02037 C 0.13265 0.02531 0.12432 0.02593 0.11563 0.02778 C 0.08161 0.02685 0.06477 0.03395 0.03873 0.02222 C 0.03022 0.01204 0.01859 0.00833 0.00852 0.0037 C 0.00418 -0.00123 0.00643 3.58025E-6 5E-6 3.58025E-6 " pathEditMode="relative" ptsTypes="ffffffffffffffffffffffffffffffffffffffffffffffffffffffA">
                                      <p:cBhvr>
                                        <p:cTn id="54" dur="4000" fill="hold"/>
                                        <p:tgtEl>
                                          <p:spTgt spid="25"/>
                                        </p:tgtEl>
                                        <p:attrNameLst>
                                          <p:attrName>ppt_x</p:attrName>
                                          <p:attrName>ppt_y</p:attrName>
                                        </p:attrNameLst>
                                      </p:cBhvr>
                                    </p:animMotion>
                                  </p:childTnLst>
                                </p:cTn>
                              </p:par>
                              <p:par>
                                <p:cTn id="55" presetID="0" presetClass="path" presetSubtype="0" accel="50000" decel="50000" fill="hold" nodeType="withEffect">
                                  <p:stCondLst>
                                    <p:cond delay="500"/>
                                  </p:stCondLst>
                                  <p:childTnLst>
                                    <p:animMotion origin="layout" path="M 0.57604 -0.77036 C 0.56614 -0.75277 0.55902 -0.73055 0.54791 -0.71512 C 0.54479 -0.69845 0.52899 -0.67931 0.52187 -0.66666 C 0.51284 -0.65061 0.50521 -0.63209 0.49687 -0.61481 C 0.4908 -0.60215 0.49288 -0.61419 0.48437 -0.58888 C 0.47951 -0.57437 0.47396 -0.56049 0.46875 -0.54629 C 0.46423 -0.53394 0.46493 -0.53086 0.45833 -0.52221 C 0.45468 -0.50308 0.4493 -0.48518 0.44479 -0.46666 C 0.44236 -0.44166 0.43889 -0.41666 0.43437 -0.39258 C 0.43333 -0.37684 0.43021 -0.36512 0.42812 -0.34999 C 0.42396 -0.32005 0.42777 -0.34691 0.425 -0.31666 C 0.42448 -0.31141 0.42309 -0.30894 0.42187 -0.304 C 0.41805 -0.28549 0.41545 -0.2645 0.40729 -0.24999 C 0.40225 -0.22746 0.38993 -0.21049 0.38021 -0.19444 C 0.37309 -0.18363 0.37777 -0.18672 0.37187 -0.18363 C 0.36146 -0.16944 0.34774 -0.17036 0.33541 -0.16666 C 0.32326 -0.16728 0.31111 -0.16758 0.29878 -0.16882 C 0.29149 -0.16913 0.2835 -0.17777 0.275 -0.17962 C 0.27066 -0.19135 0.26128 -0.19104 0.25416 -0.19444 C 0.24583 -0.19845 0.2309 -0.20493 0.22396 -0.2111 C 0.21684 -0.21789 0.21076 -0.22376 0.20312 -0.22777 C 0.20173 -0.22962 0.20052 -0.23209 0.19896 -0.23333 C 0.19757 -0.23456 0.196 -0.23425 0.19479 -0.23518 C 0.19357 -0.23641 0.19288 -0.23919 0.19166 -0.24073 C 0.18784 -0.24598 0.18385 -0.24814 0.18021 -0.2537 C 0.17534 -0.2611 0.17309 -0.2716 0.16771 -0.27777 C 0.16527 -0.29073 0.16736 -0.28209 0.15729 -0.29999 C 0.14982 -0.31326 0.14218 -0.32623 0.13437 -0.33888 C 0.11823 -0.36512 0.10104 -0.38302 0.08125 -0.39814 C 0.07309 -0.40431 0.06527 -0.41481 0.05729 -0.42221 C 0.04652 -0.4324 0.03559 -0.44135 0.025 -0.45184 C 0.0151 -0.46172 -0.01285 -0.46512 -0.02396 -0.46666 C -0.05278 -0.4787 -0.08247 -0.4753 -0.11146 -0.46666 C -0.12344 -0.45647 -0.11233 -0.4645 -0.13125 -0.4574 C -0.14393 -0.45277 -0.1566 -0.44413 -0.16875 -0.43703 C -0.19393 -0.40493 -0.16164 -0.4432 -0.18229 -0.42592 C -0.18924 -0.42005 -0.20695 -0.39814 -0.2125 -0.38888 C -0.22292 -0.37191 -0.22917 -0.3537 -0.2375 -0.33363 C -0.24132 -0.32407 -0.24636 -0.31604 -0.24896 -0.30555 C -0.254 -0.28456 -0.26007 -0.26234 -0.26667 -0.24258 C -0.27379 -0.14135 -0.27118 -0.1037 -0.24792 -0.02962 C -0.24514 -0.02098 -0.24462 -0.01635 -0.24063 -0.00925 C -0.23907 0.00124 -0.23698 0.00587 -0.23334 0.01482 C -0.23039 0.02223 -0.22743 0.03365 -0.22292 0.0389 C -0.20782 0.0568 -0.18872 0.06143 -0.17084 0.06482 C -0.15729 0.06328 -0.14341 0.06513 -0.13021 0.05927 C -0.11337 0.05186 -0.09566 0.04198 -0.07813 0.0389 C -0.07205 0.0318 -0.06736 0.02809 -0.06042 0.02593 C -0.04184 0.01359 -0.0217 0.00495 2.5E-6 6.04938E-6 " pathEditMode="relative" ptsTypes="ffffffffffffffffffffffffffffffffffffffffffffffffA">
                                      <p:cBhvr>
                                        <p:cTn id="56" dur="4000" fill="hold"/>
                                        <p:tgtEl>
                                          <p:spTgt spid="33"/>
                                        </p:tgtEl>
                                        <p:attrNameLst>
                                          <p:attrName>ppt_x</p:attrName>
                                          <p:attrName>ppt_y</p:attrName>
                                        </p:attrNameLst>
                                      </p:cBhvr>
                                    </p:animMotion>
                                  </p:childTnLst>
                                </p:cTn>
                              </p:par>
                              <p:par>
                                <p:cTn id="57" presetID="0" presetClass="path" presetSubtype="0" accel="50000" decel="50000" fill="hold" nodeType="withEffect">
                                  <p:stCondLst>
                                    <p:cond delay="500"/>
                                  </p:stCondLst>
                                  <p:childTnLst>
                                    <p:animMotion origin="layout" path="M 0.89688 0.24814 C 0.87813 0.24752 0.85938 0.24752 0.84063 0.24629 C 0.82656 0.24536 0.81111 0.23641 0.79688 0.23333 C 0.78698 0.22746 0.77691 0.22407 0.76667 0.22036 C 0.75608 0.20894 0.73958 0.20401 0.72708 0.20185 C 0.72118 0.19845 0.71545 0.1966 0.70938 0.19444 C 0.7033 0.18888 0.70052 0.18703 0.69375 0.18518 C 0.68368 0.17345 0.67205 0.17006 0.66042 0.16481 C 0.65556 0.15925 0.65122 0.15524 0.64688 0.14814 C 0.64427 0.14413 0.63958 0.13518 0.63958 0.13518 C 0.63611 0.10462 0.64097 0.14228 0.63646 0.12036 C 0.63559 0.11573 0.6349 0.10185 0.63438 0.09814 C 0.63247 0.08487 0.63021 0.07314 0.62917 0.05925 C 0.63038 0.02222 0.62674 -0.01667 0.63333 -0.05186 C 0.63785 -0.07562 0.65122 -0.12069 0.66042 -0.13704 C 0.66632 -0.16359 0.68819 -0.18797 0.7 -0.20741 C 0.70851 -0.2213 0.72569 -0.25186 0.73229 -0.26667 C 0.73472 -0.27223 0.73681 -0.2784 0.73958 -0.28334 C 0.74809 -0.29846 0.75816 -0.31636 0.7625 -0.33704 C 0.76684 -0.35772 0.76823 -0.37778 0.76979 -0.40001 C 0.76944 -0.41112 0.77014 -0.42254 0.76875 -0.43334 C 0.76753 -0.44229 0.75399 -0.44383 0.75104 -0.44445 C 0.74219 -0.45062 0.73785 -0.45062 0.72708 -0.45186 C 0.69462 -0.46852 0.67101 -0.45649 0.63021 -0.45556 C 0.62222 -0.45093 0.61441 -0.44723 0.60625 -0.44445 C 0.5934 -0.43303 0.58003 -0.42439 0.56667 -0.41482 C 0.56337 -0.41266 0.56128 -0.4068 0.55833 -0.40371 C 0.53715 -0.38118 0.52726 -0.35587 0.51042 -0.32593 C 0.5059 -0.30649 0.50295 -0.28735 0.50104 -0.26667 C 0.5 -0.24013 0.49774 -0.21544 0.49688 -0.1889 C 0.49601 -0.16173 0.49653 -0.13427 0.49375 -0.10741 C 0.49253 -0.09569 0.48785 -0.08334 0.48542 -0.07254 C 0.47882 -0.04322 0.4684 -0.00711 0.45313 0.0111 C 0.44444 0.02129 0.43212 0.02654 0.42188 0.02962 C 0.38316 0.02746 0.36944 0.02623 0.33958 0.02036 C 0.31354 0.00493 0.35139 0.02623 0.31563 0.0111 C 0.30122 0.00493 0.28837 -0.01112 0.27396 -0.01852 C 0.26927 -0.02562 0.26007 -0.03982 0.25521 -0.0426 C 0.25208 -0.04445 0.24878 -0.04538 0.24583 -0.04815 C 0.22986 -0.06297 0.2184 -0.08488 0.20417 -0.10371 C 0.20139 -0.11359 0.19774 -0.12192 0.19479 -0.13149 C 0.18472 -0.16359 0.17517 -0.19723 0.15313 -0.20371 C 0.14323 -0.21544 0.13003 -0.20711 0.11875 -0.20371 C 0.11667 -0.20186 0.11476 -0.19939 0.1125 -0.19815 C 0.1092 -0.1963 0.10208 -0.19445 0.10208 -0.19445 C 0.09184 -0.18673 0.07934 -0.18211 0.07083 -0.16852 C 0.06563 -0.16019 0.06094 -0.14939 0.05521 -0.1426 C 0.05035 -0.12994 0.0566 -0.14538 0.04896 -0.12964 C 0.04549 -0.12254 0.04514 -0.11698 0.04063 -0.11112 C 0.03785 -0.09167 0.04201 -0.1139 0.03646 -0.10001 C 0.03542 -0.09723 0.03542 -0.09352 0.03438 -0.09075 C 0.03368 -0.08859 0.03212 -0.08735 0.03125 -0.0855 C 0.02656 -0.07531 0.03125 -0.08396 0.02813 -0.07408 C 0.02448 -0.06204 0.01997 -0.05031 0.01458 -0.04106 C 0.01285 -0.0318 0.00955 -0.02192 0.00521 -0.01667 C 0.00417 -0.01081 0.0026 -0.00649 -1.11111E-6 -8.14815E-6 " pathEditMode="relative" ptsTypes="fffffffffffffffffffffffffffffffffffffffffffffffffffffffA">
                                      <p:cBhvr>
                                        <p:cTn id="58" dur="4000" fill="hold"/>
                                        <p:tgtEl>
                                          <p:spTgt spid="9"/>
                                        </p:tgtEl>
                                        <p:attrNameLst>
                                          <p:attrName>ppt_x</p:attrName>
                                          <p:attrName>ppt_y</p:attrName>
                                        </p:attrNameLst>
                                      </p:cBhvr>
                                    </p:animMotion>
                                  </p:childTnLst>
                                </p:cTn>
                              </p:par>
                              <p:par>
                                <p:cTn id="59" presetID="0" presetClass="path" presetSubtype="0" accel="50000" decel="50000" fill="hold" nodeType="withEffect">
                                  <p:stCondLst>
                                    <p:cond delay="500"/>
                                  </p:stCondLst>
                                  <p:childTnLst>
                                    <p:animMotion origin="layout" path="M -0.67187 0.51482 C -0.67517 0.49692 -0.67413 0.47717 -0.67083 0.45896 C -0.66806 0.40525 -0.66059 0.33241 -0.64271 0.28704 C -0.63854 0.27655 -0.63368 0.25957 -0.62708 0.2534 C -0.625 0.25186 -0.62274 0.25062 -0.62083 0.24815 C -0.61042 0.23519 -0.60573 0.22747 -0.59271 0.22408 C -0.56615 0.20834 -0.53542 0.21235 -0.50833 0.21112 C -0.45816 0.2071 -0.44896 0.21667 -0.41562 0.18704 C -0.41024 0.17439 -0.40295 0.16544 -0.39792 0.15186 C -0.38819 0.12562 -0.37812 0.09815 -0.36562 0.07593 C -0.36111 0.05155 -0.35191 0.0318 -0.34687 0.00741 C -0.33924 -0.02993 -0.33733 -0.06975 -0.33021 -0.1074 C -0.32917 -0.12283 -0.32639 -0.13178 -0.32396 -0.14629 C -0.32135 -0.16141 -0.31944 -0.17561 -0.31667 -0.19074 C -0.31406 -0.20462 -0.31458 -0.21357 -0.31042 -0.22592 C -0.30521 -0.28178 -0.28472 -0.32592 -0.25937 -0.3574 C -0.24913 -0.37006 -0.23733 -0.38827 -0.225 -0.39259 C -0.21562 -0.40246 -0.20642 -0.4037 -0.19583 -0.4074 C -0.17708 -0.40524 -0.15903 -0.39907 -0.14062 -0.39259 C -0.11319 -0.36018 -0.09774 -0.30462 -0.07917 -0.2574 C -0.0776 -0.2537 -0.07743 -0.24845 -0.07604 -0.24444 C -0.07431 -0.23919 -0.07135 -0.23518 -0.06979 -0.22962 C -0.06701 -0.22006 -0.0651 -0.21049 -0.06146 -0.20185 C -0.05937 -0.19104 -0.05712 -0.1824 -0.05417 -0.17222 C -0.05139 -0.16234 -0.05156 -0.15462 -0.04687 -0.14629 C -0.04497 -0.1358 -0.0401 -0.12036 -0.03646 -0.11111 C -0.03455 -0.10617 -0.03021 -0.09629 -0.03021 -0.09629 C -0.02726 -0.07499 -0.03177 -0.10061 -0.02604 -0.08549 C -0.02517 -0.08302 -0.02552 -0.08024 -0.025 -0.07777 C -0.02326 -0.07036 -0.0224 -0.07345 -0.01979 -0.06666 C -0.01823 -0.06265 -0.01719 -0.05771 -0.01562 -0.0537 C -0.01285 -0.03425 -0.01667 -0.05709 -0.0125 -0.04074 C -0.00937 -0.02839 -0.00868 -0.01728 -0.00312 -0.0074 C -0.00191 -0.00092 -0.00278 -0.00308 -1.11111E-6 5.55556E-6 " pathEditMode="relative" ptsTypes="fffffffffffffffffffffffffffffffffA">
                                      <p:cBhvr>
                                        <p:cTn id="60" dur="4000" fill="hold"/>
                                        <p:tgtEl>
                                          <p:spTgt spid="21"/>
                                        </p:tgtEl>
                                        <p:attrNameLst>
                                          <p:attrName>ppt_x</p:attrName>
                                          <p:attrName>ppt_y</p:attrName>
                                        </p:attrNameLst>
                                      </p:cBhvr>
                                    </p:animMotion>
                                  </p:childTnLst>
                                </p:cTn>
                              </p:par>
                              <p:par>
                                <p:cTn id="61" presetID="0" presetClass="path" presetSubtype="0" accel="50000" decel="50000" fill="hold" grpId="0" nodeType="withEffect">
                                  <p:stCondLst>
                                    <p:cond delay="500"/>
                                  </p:stCondLst>
                                  <p:childTnLst>
                                    <p:animMotion origin="layout" path="M 0.49375 -0.43889 C 0.49341 -0.28333 0.51025 -0.12376 0.49063 0.02778 C 0.47032 0.18395 0.39237 0.3142 0.30105 0.32778 C 0.27535 0.32469 0.25157 0.31636 0.22605 0.31111 C 0.21372 0.3 0.20018 0.29568 0.18646 0.29074 C 0.16945 0.27778 0.15261 0.2642 0.13542 0.25185 C 0.12674 0.23642 0.1165 0.22099 0.10521 0.21296 C 0.09896 0.20185 0.09462 0.18858 0.08855 0.17778 C 0.08698 0.16667 0.08282 0.15586 0.07917 0.14568 C 0.07691 0.13025 0.06945 0.11821 0.06355 0.10556 C 0.06094 0.1 0.05851 0.09475 0.05625 0.08827 C 0.05487 0.08519 0.05365 0.08117 0.05209 0.07778 C 0.04757 0.06759 0.0408 0.06049 0.03542 0.05185 C 0.02587 0.03673 0.03178 0.04105 0.025 0.03704 C 0.02205 0.03117 0.01841 0.02809 0.01563 0.02222 C 0.01372 0.01821 0.01268 0.01204 0.01042 0.00926 C 0.00921 0.00741 0.00747 0.0071 0.00625 0.00556 C 0.00122 -0.00093 0.00521 -6.17284E-7 -4.16667E-6 -6.17284E-7 " pathEditMode="relative" rAng="0" ptsTypes="fffffffffffffffffA">
                                      <p:cBhvr>
                                        <p:cTn id="62" dur="4000" fill="hold"/>
                                        <p:tgtEl>
                                          <p:spTgt spid="3"/>
                                        </p:tgtEl>
                                        <p:attrNameLst>
                                          <p:attrName>ppt_x</p:attrName>
                                          <p:attrName>ppt_y</p:attrName>
                                        </p:attrNameLst>
                                      </p:cBhvr>
                                      <p:rCtr x="-23872" y="38333"/>
                                    </p:animMotion>
                                  </p:childTnLst>
                                </p:cTn>
                              </p:par>
                              <p:par>
                                <p:cTn id="63" presetID="0" presetClass="path" presetSubtype="0" accel="50000" decel="50000" fill="hold" grpId="0" nodeType="withEffect">
                                  <p:stCondLst>
                                    <p:cond delay="500"/>
                                  </p:stCondLst>
                                  <p:childTnLst>
                                    <p:animMotion origin="layout" path="M -0.42917 -0.47932 C -0.42014 -0.4753 -0.41163 -0.45802 -0.40417 -0.44783 C -0.39531 -0.43549 -0.38264 -0.42561 -0.37187 -0.42006 C -0.36736 -0.41481 -0.36198 -0.41327 -0.35746 -0.40895 C -0.34705 -0.4 -0.33576 -0.39012 -0.325 -0.38302 C -0.31198 -0.37438 -0.29826 -0.37037 -0.28559 -0.3608 C -0.27899 -0.35586 -0.27292 -0.34969 -0.26667 -0.34413 C -0.25295 -0.33179 -0.23733 -0.32376 -0.22292 -0.3145 C -0.20799 -0.30493 -0.19392 -0.29197 -0.17812 -0.28858 C -0.17309 -0.28549 -0.16806 -0.27993 -0.1625 -0.27932 C -0.15642 -0.2787 -0.14306 -0.27777 -0.13542 -0.27561 C -0.11233 -0.26882 -0.08906 -0.26111 -0.06562 -0.25709 C -0.02222 -0.25895 0.02118 -0.26049 0.06458 -0.26265 C 0.10104 -0.2645 0.13663 -0.28209 0.17274 -0.28487 C 0.18837 -0.28765 0.2033 -0.29351 0.21875 -0.29598 C 0.26163 -0.29475 0.30486 -0.2966 0.34792 -0.29228 C 0.35451 -0.29166 0.36667 -0.28117 0.36667 -0.28086 C 0.37587 -0.26944 0.38455 -0.26635 0.39479 -0.25895 C 0.41007 -0.24814 0.42552 -0.23271 0.43854 -0.2145 C 0.45677 -0.18888 0.48247 -0.14043 0.48958 -0.09969 C 0.49444 -0.0716 0.49948 -0.04321 0.50625 -0.01635 C 0.50903 0.00803 0.51163 0.02686 0.5125 0.05217 C 0.51215 0.08982 0.51233 0.12747 0.51146 0.16513 C 0.51076 0.19229 0.49531 0.23272 0.48542 0.25217 C 0.4809 0.26112 0.47743 0.27346 0.47083 0.27624 C 0.46545 0.28581 0.45729 0.2855 0.45 0.2892 C 0.4349 0.29723 0.42708 0.29877 0.41042 0.30031 C 0.39653 0.2997 0.38229 0.30217 0.36875 0.29661 C 0.36163 0.29383 0.35486 0.28766 0.34792 0.28365 C 0.34184 0.27994 0.33542 0.27933 0.32917 0.27624 C 0.31354 0.26883 0.29861 0.25896 0.28333 0.25031 C 0.26337 0.2392 0.24236 0.23334 0.22292 0.22068 C 0.21892 0.21821 0.21545 0.21389 0.21146 0.21142 C 0.19792 0.20309 0.19705 0.21328 0.18021 0.19661 C 0.1684 0.18488 0.17431 0.18828 0.1625 0.1855 C 0.14809 0.16852 0.12865 0.16667 0.11441 0.14846 C 0.10851 0.14075 0.10156 0.13488 0.09583 0.12624 C 0.09375 0.12315 0.09167 0.11945 0.08958 0.11698 C 0.08767 0.11513 0.08316 0.11328 0.08316 0.11358 C 0.07847 0.10618 0.0717 0.09476 0.06563 0.09105 C 0.05243 0.07346 0.03958 0.05463 0.02708 0.0355 C 0.02222 0.02809 0.02569 0.0355 0.01979 0.02809 C 0.01597 0.02315 0.01597 0.01791 0.01146 0.01513 C 0.01042 0.01328 0.00955 0.01112 0.00833 0.00957 C 0.00712 0.00803 0.00538 0.00772 0.00417 0.00587 C -2.77778E-7 -0.0003 0.00382 -4.69136E-6 -2.77778E-7 -4.69136E-6 " pathEditMode="relative" rAng="0" ptsTypes="fffffffffffffffffffffffffffffffffffffffffffffA">
                                      <p:cBhvr>
                                        <p:cTn id="64" dur="4000" fill="hold"/>
                                        <p:tgtEl>
                                          <p:spTgt spid="7"/>
                                        </p:tgtEl>
                                        <p:attrNameLst>
                                          <p:attrName>ppt_x</p:attrName>
                                          <p:attrName>ppt_y</p:attrName>
                                        </p:attrNameLst>
                                      </p:cBhvr>
                                      <p:rCtr x="47083" y="39074"/>
                                    </p:animMotion>
                                  </p:childTnLst>
                                </p:cTn>
                              </p:par>
                              <p:par>
                                <p:cTn id="65" presetID="0" presetClass="path" presetSubtype="0" accel="50000" decel="50000" fill="hold" grpId="0" nodeType="withEffect">
                                  <p:stCondLst>
                                    <p:cond delay="500"/>
                                  </p:stCondLst>
                                  <p:childTnLst>
                                    <p:animMotion origin="layout" path="M 0.20729 -0.37222 C 0.16042 -0.37531 0.1184 -0.38179 0.07292 -0.38704 C 0.04497 -0.40124 0.01736 -0.41512 -0.01042 -0.42963 C -0.02708 -0.43827 -0.04462 -0.45772 -0.06146 -0.46111 C -0.08941 -0.48241 -0.12292 -0.48889 -0.15312 -0.49259 C -0.17674 -0.50247 -0.20087 -0.5071 -0.225 -0.51111 C -0.25816 -0.51667 -0.2908 -0.52624 -0.32396 -0.53148 C -0.3533 -0.53056 -0.38507 -0.53241 -0.41458 -0.52593 C -0.42274 -0.52037 -0.43003 -0.51883 -0.43854 -0.51667 C -0.44792 -0.50988 -0.45729 -0.50864 -0.46667 -0.50185 C -0.48698 -0.48735 -0.46701 -0.4963 -0.4875 -0.48889 C -0.49028 -0.48642 -0.49288 -0.48333 -0.49583 -0.48148 C -0.49913 -0.47963 -0.50295 -0.48025 -0.50625 -0.47778 C -0.51007 -0.475 -0.51302 -0.47006 -0.51667 -0.46667 C -0.5276 -0.45617 -0.53924 -0.44969 -0.55 -0.43889 C -0.55903 -0.42994 -0.56649 -0.41605 -0.57604 -0.40926 C -0.58802 -0.38796 -0.59687 -0.36389 -0.60625 -0.33889 C -0.60937 -0.33025 -0.61354 -0.31111 -0.61354 -0.3108 C -0.61545 -0.28056 -0.62274 -0.24352 -0.61146 -0.21667 C -0.6026 -0.16914 -0.58316 -0.13395 -0.55937 -0.10926 C -0.55087 -0.10031 -0.54115 -0.0963 -0.53229 -0.08889 C -0.52101 -0.07963 -0.51042 -0.07161 -0.49792 -0.06852 C -0.48819 -0.06327 -0.47882 -0.05556 -0.46875 -0.05185 C -0.45746 -0.04753 -0.44375 -0.04753 -0.43229 -0.0463 C -0.36962 -0.02161 -0.29896 -0.03889 -0.23437 -0.03704 C -0.20087 -0.02778 -0.16962 -0.02192 -0.13542 -0.02037 C -0.1033 -0.0108 -0.08246 -0.00525 -0.04792 -0.00371 C -0.03316 0.00278 -0.01632 1.48148E-6 -5.55556E-7 1.48148E-6 " pathEditMode="relative" rAng="0" ptsTypes="fffffffffffffffffffffffffffA">
                                      <p:cBhvr>
                                        <p:cTn id="66" dur="4000" fill="hold"/>
                                        <p:tgtEl>
                                          <p:spTgt spid="8"/>
                                        </p:tgtEl>
                                        <p:attrNameLst>
                                          <p:attrName>ppt_x</p:attrName>
                                          <p:attrName>ppt_y</p:attrName>
                                        </p:attrNameLst>
                                      </p:cBhvr>
                                      <p:rCtr x="-41510" y="10741"/>
                                    </p:animMotion>
                                  </p:childTnLst>
                                </p:cTn>
                              </p:par>
                              <p:par>
                                <p:cTn id="67" presetID="0" presetClass="path" presetSubtype="0" accel="50000" decel="50000" fill="hold" grpId="0" nodeType="withEffect">
                                  <p:stCondLst>
                                    <p:cond delay="500"/>
                                  </p:stCondLst>
                                  <p:childTnLst>
                                    <p:animMotion origin="layout" path="M -0.51979 -0.01667 C -0.50642 -0.00247 -0.49097 0.00401 -0.47604 0.01111 C -0.45486 0.02129 -0.43437 0.02654 -0.4125 0.03148 C -0.39167 0.04382 -0.36944 0.04135 -0.34792 0.04814 C -0.32153 0.05648 -0.36302 0.04691 -0.31979 0.05555 C -0.31667 0.05617 -0.31042 0.0574 -0.31042 0.05771 C -0.26858 0.07963 -0.21615 0.07253 -0.17413 0.07407 C -0.15555 0.07747 -0.13819 0.08549 -0.11979 0.08889 C 0.08924 0.08456 0.16024 0.14166 0.30208 0.05 C 0.31198 0.03518 0.32153 0.02191 0.33125 0.0074 C 0.33524 -0.0142 0.34236 -0.03488 0.34792 -0.05556 C 0.35365 -0.07747 0.35677 -0.10062 0.35938 -0.12408 C 0.35972 -0.13087 0.3599 -0.13766 0.36042 -0.14445 C 0.36163 -0.15865 0.36458 -0.18704 0.36458 -0.18673 C 0.3658 -0.21389 0.37049 -0.23828 0.37292 -0.26482 C 0.37379 -0.3426 0.37552 -0.41574 0.37188 -0.49445 C 0.37083 -0.51729 0.35104 -0.55186 0.34167 -0.56482 C 0.32674 -0.5855 0.30747 -0.60402 0.28958 -0.61482 C 0.28247 -0.61914 0.27483 -0.62099 0.26771 -0.62593 C 0.25816 -0.63272 0.2467 -0.63982 0.23646 -0.6426 C 0.22344 -0.64599 0.21163 -0.64507 0.19896 -0.65 C 0.1408 -0.64908 0.10833 -0.64877 0.05938 -0.64074 C 0.04097 -0.63426 0.02361 -0.62037 0.00504 -0.61297 C -0.02951 -0.5821 -0.05816 -0.53457 -0.08021 -0.47778 C -0.08854 -0.45648 -0.09253 -0.42932 -0.09792 -0.40556 C -0.09948 -0.38148 -0.10347 -0.35957 -0.11042 -0.33889 C -0.11302 -0.32284 -0.11371 -0.30957 -0.11458 -0.2926 C -0.11371 -0.21883 -0.11597 -0.2213 -0.10521 -0.17037 C -0.10278 -0.15895 -0.10087 -0.14599 -0.09583 -0.13704 C -0.09115 -0.11636 -0.08403 -0.0963 -0.07708 -0.07778 C -0.07378 -0.06883 -0.06927 -0.0571 -0.06354 -0.05371 C -0.05833 -0.04445 -0.05191 -0.04074 -0.04583 -0.03334 C -0.04062 -0.02716 -0.03802 -0.02284 -0.03229 -0.02037 C -0.02674 -0.01389 -0.01979 -0.01111 -0.01354 -0.00741 C -0.00903 -0.00463 -0.00642 3.45679E-6 -5.55556E-7 3.45679E-6 " pathEditMode="relative" rAng="0" ptsTypes="ffffffffffffffffffffffffffffffffffA">
                                      <p:cBhvr>
                                        <p:cTn id="68" dur="4000" fill="hold"/>
                                        <p:tgtEl>
                                          <p:spTgt spid="4"/>
                                        </p:tgtEl>
                                        <p:attrNameLst>
                                          <p:attrName>ppt_x</p:attrName>
                                          <p:attrName>ppt_y</p:attrName>
                                        </p:attrNameLst>
                                      </p:cBhvr>
                                      <p:rCtr x="44757" y="-23765"/>
                                    </p:animMotion>
                                  </p:childTnLst>
                                </p:cTn>
                              </p:par>
                              <p:par>
                                <p:cTn id="69" presetID="0" presetClass="path" presetSubtype="0" accel="50000" decel="50000" fill="hold" grpId="0" nodeType="withEffect">
                                  <p:stCondLst>
                                    <p:cond delay="500"/>
                                  </p:stCondLst>
                                  <p:childTnLst>
                                    <p:animMotion origin="layout" path="M 0.51355 0.55926 C 0.47865 0.56914 0.44601 0.59352 0.41146 0.60556 C 0.35955 0.62377 0.38907 0.6108 0.34792 0.62222 C 0.31598 0.63117 0.28438 0.64012 0.25209 0.64259 C 0.12362 0.66543 0.21962 0.64969 -0.09687 0.64444 C -0.10972 0.64414 -0.12361 0.63673 -0.13645 0.63333 C -0.16475 0.62624 -0.1927 0.61636 -0.22083 0.60926 C -0.22691 0.6037 -0.23246 0.60185 -0.23854 0.5963 C -0.24201 0.5929 -0.24531 0.5892 -0.24895 0.58704 C -0.25104 0.5858 -0.2552 0.58333 -0.2552 0.58364 C -0.26041 0.57654 -0.26354 0.56852 -0.26562 0.55741 C -0.26736 0.52932 -0.271 0.49969 -0.26458 0.47222 C -0.25972 0.45185 -0.24895 0.4463 -0.23854 0.43704 C -0.21006 0.41173 -0.17378 0.4037 -0.1427 0.4 C -0.0618 0.37037 -0.12274 0.3892 0.04271 0.38519 C 0.06459 0.38303 0.08646 0.38179 0.10834 0.37963 C 0.1224 0.37346 0.13525 0.36574 0.14792 0.3537 C 0.16615 0.33611 0.17969 0.33272 0.18855 0.2963 C 0.19115 0.27284 0.19011 0.28395 0.19167 0.26296 C 0.19098 0.24012 0.19115 0.21728 0.18959 0.19444 C 0.18941 0.19136 0.18733 0.18982 0.18646 0.18704 C 0.18455 0.18117 0.18421 0.17469 0.1823 0.16852 C 0.17257 0.13827 0.16823 0.12963 0.15313 0.11111 C 0.14219 0.09784 0.14879 0.10154 0.13959 0.09815 C 0.12431 0.07778 0.1073 0.06605 0.08855 0.05926 C 0.07865 0.04599 0.06875 0.04383 0.0573 0.03889 C 0.04514 0.03364 0.03455 0.02068 0.02292 0.01296 C 0.01928 0.01049 0.01511 0.00772 0.01146 0.00556 C 0.00816 0.0037 0.00469 0.00463 -4.44444E-6 -4.93827E-7 " pathEditMode="relative" rAng="0" ptsTypes="ffffffffffffffffffffffffffffA">
                                      <p:cBhvr>
                                        <p:cTn id="70" dur="4000" fill="hold"/>
                                        <p:tgtEl>
                                          <p:spTgt spid="5"/>
                                        </p:tgtEl>
                                        <p:attrNameLst>
                                          <p:attrName>ppt_x</p:attrName>
                                          <p:attrName>ppt_y</p:attrName>
                                        </p:attrNameLst>
                                      </p:cBhvr>
                                      <p:rCtr x="-39236" y="-22654"/>
                                    </p:animMotion>
                                  </p:childTnLst>
                                </p:cTn>
                              </p:par>
                              <p:par>
                                <p:cTn id="71" presetID="0" presetClass="path" presetSubtype="0" accel="50000" decel="50000" fill="hold" nodeType="withEffect">
                                  <p:stCondLst>
                                    <p:cond delay="500"/>
                                  </p:stCondLst>
                                  <p:childTnLst>
                                    <p:animMotion origin="layout" path="M -0.85313 0.24259 C -0.84462 0.25401 -0.83976 0.26975 -0.8323 0.28333 C -0.83021 0.28704 -0.82778 0.29043 -0.82605 0.29444 C -0.81893 0.31049 -0.825 0.3037 -0.81771 0.31667 C -0.80556 0.33827 -0.79254 0.3571 -0.7783 0.37407 C -0.77136 0.3821 -0.76545 0.39537 -0.75729 0.4 C -0.74931 0.41049 -0.74098 0.41914 -0.73229 0.42778 C -0.72882 0.43117 -0.72587 0.43827 -0.72188 0.43889 C -0.71841 0.43951 -0.71493 0.44012 -0.71146 0.44074 C -0.70087 0.45216 -0.68525 0.45525 -0.67292 0.45741 C -0.65452 0.45679 -0.63611 0.45679 -0.61771 0.45555 C -0.61354 0.45525 -0.60104 0.44691 -0.6 0.4463 C -0.59896 0.44568 -0.59688 0.44444 -0.59688 0.44444 C -0.59063 0.43673 -0.58455 0.43488 -0.57917 0.42593 C -0.57101 0.41234 -0.56059 0.3966 -0.5533 0.38148 C -0.54532 0.36574 -0.53837 0.34784 -0.53021 0.33333 C -0.5224 0.30123 -0.51233 0.26944 -0.50104 0.24043 C -0.49132 0.21512 -0.48108 0.18704 -0.46459 0.17407 C -0.46129 0.1716 -0.45747 0.17099 -0.45417 0.16852 C -0.43924 0.16944 -0.42431 0.16944 -0.40938 0.17191 C -0.39809 0.17407 -0.38611 0.18642 -0.375 0.19074 C -0.36302 0.20123 -0.35035 0.20988 -0.33854 0.22006 C -0.33073 0.22747 -0.32639 0.24136 -0.31875 0.24784 C -0.31719 0.25926 -0.31198 0.26234 -0.30834 0.27222 C -0.30556 0.27963 -0.30382 0.28889 -0.30104 0.2963 C -0.29931 0.30093 -0.2967 0.30463 -0.29497 0.30926 C -0.28681 0.33025 -0.27882 0.34876 -0.26893 0.36667 C -0.2632 0.37685 -0.26858 0.37191 -0.26146 0.38148 C -0.25382 0.39197 -0.24202 0.40123 -0.23542 0.41296 C -0.23438 0.41481 -0.23368 0.41728 -0.23229 0.41852 C -0.22448 0.42623 -0.21545 0.43055 -0.20729 0.43704 C -0.19462 0.44691 -0.18594 0.4537 -0.17188 0.45741 C -0.16042 0.46605 -0.14879 0.46697 -0.13646 0.46852 C -0.11789 0.48179 -0.08091 0.47284 -0.06771 0.47222 C -0.03316 0.45988 -0.08212 0.47839 -0.04688 0.46111 C -0.0316 0.4537 -0.01476 0.44907 0.00104 0.4463 C 0.01649 0.43704 0.03368 0.43148 0.04791 0.41667 C 0.06302 0.40093 0.07621 0.38302 0.08854 0.36111 C 0.08975 0.35895 0.10104 0.33889 0.10104 0.33889 C 0.10764 0.31543 0.11927 0.29537 0.12396 0.27037 C 0.12691 0.25494 0.12517 0.26296 0.12916 0.2463 C 0.13125 0.21759 0.13333 0.18488 0.14062 0.15926 C 0.14166 0.13179 0.14305 0.13179 0.14583 0.10926 C 0.14791 0.09197 0.14722 0.07469 0.15 0.05741 C 0.15399 -0.00648 0.15781 -0.08611 0.14583 -0.15 C 0.14479 -0.16883 0.14444 -0.18673 0.13958 -0.2037 C 0.13646 -0.23117 0.12934 -0.25401 0.12187 -0.27778 C 0.11927 -0.28642 0.11701 -0.29414 0.1125 -0.3 C 0.10295 -0.31266 0.09184 -0.31883 0.08021 -0.32222 C 0.06823 -0.33426 0.05225 -0.3358 0.03854 -0.33889 C -0.00834 -0.33827 -0.05521 -0.33827 -0.10209 -0.33704 C -0.12153 -0.33642 -0.14167 -0.31389 -0.16042 -0.30556 C -0.1658 -0.3 -0.17205 -0.29537 -0.17709 -0.28889 C -0.18872 -0.27407 -0.17205 -0.28858 -0.18854 -0.27593 C -0.19757 -0.25988 -0.19115 -0.27068 -0.20938 -0.2463 C -0.21667 -0.23642 -0.21511 -0.23364 -0.22188 -0.22222 C -0.22344 -0.21975 -0.22552 -0.21914 -0.22709 -0.21667 C -0.23594 -0.20247 -0.24792 -0.1787 -0.25209 -0.15926 C -0.25591 -0.14105 -0.25903 -0.12222 -0.2625 -0.10401 C -0.26407 -0.09537 -0.26563 -0.07778 -0.26563 -0.07778 C -0.26841 -0.02747 -0.27344 0.02593 -0.26042 0.07222 C -0.25886 0.08889 -0.25521 0.10463 -0.25 0.11852 C -0.24757 0.13518 -0.24358 0.15031 -0.23854 0.16451 C -0.2342 0.17747 -0.23056 0.19321 -0.22292 0.19969 C -0.21979 0.20864 -0.21719 0.2108 -0.21146 0.21265 C -0.2066 0.21883 -0.20191 0.22006 -0.19584 0.22222 C -0.18403 0.23272 -0.16511 0.23704 -0.15226 0.23889 C -0.14167 0.23796 -0.13125 0.23858 -0.12084 0.23704 C -0.11736 0.23642 -0.11511 0.23025 -0.1125 0.22562 C -0.104 0.21204 -0.09775 0.19383 -0.08854 0.18148 C -0.07969 0.16944 -0.07205 0.14784 -0.06771 0.12963 C -0.0665 0.12376 -0.0665 0.11728 -0.06459 0.11296 C -0.05799 0.09691 -0.05209 0.07932 -0.04375 0.06667 C -0.04132 0.06296 -0.03802 0.0608 -0.03542 0.05741 C -0.02934 0.04969 -0.03073 0.05093 -0.02396 0.03889 C -0.02066 0.03302 -0.0158 0.02994 -0.0125 0.02407 C -0.00955 0.01883 -0.00782 0.01358 -0.00417 0.00926 C -0.00295 0.00247 -0.00417 0.00463 -2.77778E-7 1.35802E-6 " pathEditMode="relative" ptsTypes="fffffffffffffffffffffffffffffffffffffffffffffffffffffffffffffffffffffffffffffA">
                                      <p:cBhvr>
                                        <p:cTn id="72" dur="4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第二部分</a:t>
            </a:r>
          </a:p>
        </p:txBody>
      </p:sp>
      <p:sp>
        <p:nvSpPr>
          <p:cNvPr id="3" name="文本占位符 2"/>
          <p:cNvSpPr>
            <a:spLocks noGrp="1"/>
          </p:cNvSpPr>
          <p:nvPr>
            <p:ph type="body" sz="quarter" idx="11"/>
          </p:nvPr>
        </p:nvSpPr>
        <p:spPr/>
        <p:txBody>
          <a:bodyPr/>
          <a:lstStyle/>
          <a:p>
            <a:r>
              <a:rPr lang="zh-CN" altLang="en-US" dirty="0"/>
              <a:t>个人能力</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专业技能</a:t>
            </a:r>
          </a:p>
        </p:txBody>
      </p:sp>
      <p:grpSp>
        <p:nvGrpSpPr>
          <p:cNvPr id="3" name="Group 69"/>
          <p:cNvGrpSpPr/>
          <p:nvPr/>
        </p:nvGrpSpPr>
        <p:grpSpPr>
          <a:xfrm>
            <a:off x="5034201" y="1406388"/>
            <a:ext cx="5839019" cy="688510"/>
            <a:chOff x="4423565" y="2531095"/>
            <a:chExt cx="4263235" cy="228600"/>
          </a:xfrm>
        </p:grpSpPr>
        <p:sp>
          <p:nvSpPr>
            <p:cNvPr id="4" name="Rectangle 26"/>
            <p:cNvSpPr/>
            <p:nvPr/>
          </p:nvSpPr>
          <p:spPr>
            <a:xfrm>
              <a:off x="4423565" y="2531095"/>
              <a:ext cx="1095492" cy="228600"/>
            </a:xfrm>
            <a:prstGeom prst="rect">
              <a:avLst/>
            </a:prstGeom>
            <a:noFill/>
            <a:ln w="25400" cap="flat" cmpd="sng" algn="ctr">
              <a:noFill/>
              <a:prstDash val="solid"/>
            </a:ln>
            <a:effectLst/>
          </p:spPr>
          <p:txBody>
            <a:bodyPr rtlCol="0" anchor="ctr"/>
            <a:lstStyle/>
            <a:p>
              <a:pPr defTabSz="914400">
                <a:defRPr/>
              </a:pPr>
              <a:r>
                <a:rPr lang="zh-CN" altLang="en-US" sz="2000" kern="0" dirty="0">
                  <a:solidFill>
                    <a:schemeClr val="bg1"/>
                  </a:solidFill>
                  <a:latin typeface="+mn-ea"/>
                  <a:cs typeface="+mn-ea"/>
                </a:rPr>
                <a:t>专业能力</a:t>
              </a:r>
              <a:r>
                <a:rPr lang="en-US" altLang="zh-CN" sz="2000" kern="0" dirty="0">
                  <a:solidFill>
                    <a:schemeClr val="bg1"/>
                  </a:solidFill>
                  <a:latin typeface="+mn-ea"/>
                  <a:cs typeface="+mn-ea"/>
                </a:rPr>
                <a:t>1</a:t>
              </a:r>
              <a:endParaRPr lang="en-US" sz="2000" kern="0" dirty="0">
                <a:solidFill>
                  <a:schemeClr val="bg1"/>
                </a:solidFill>
                <a:latin typeface="+mn-ea"/>
                <a:cs typeface="+mn-ea"/>
              </a:endParaRPr>
            </a:p>
          </p:txBody>
        </p:sp>
        <p:grpSp>
          <p:nvGrpSpPr>
            <p:cNvPr id="6" name="Group 50"/>
            <p:cNvGrpSpPr/>
            <p:nvPr/>
          </p:nvGrpSpPr>
          <p:grpSpPr>
            <a:xfrm>
              <a:off x="5638800" y="2571750"/>
              <a:ext cx="3048000" cy="152400"/>
              <a:chOff x="5867400" y="2343150"/>
              <a:chExt cx="3048000" cy="152400"/>
            </a:xfrm>
          </p:grpSpPr>
          <p:sp>
            <p:nvSpPr>
              <p:cNvPr id="7" name="Rounded Rectangle 42"/>
              <p:cNvSpPr/>
              <p:nvPr/>
            </p:nvSpPr>
            <p:spPr bwMode="gray">
              <a:xfrm>
                <a:off x="5867400" y="2343150"/>
                <a:ext cx="3048000" cy="152400"/>
              </a:xfrm>
              <a:prstGeom prst="roundRect">
                <a:avLst/>
              </a:prstGeom>
              <a:solidFill>
                <a:srgbClr val="161616"/>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sp>
            <p:nvSpPr>
              <p:cNvPr id="8" name="Rounded Rectangle 43"/>
              <p:cNvSpPr/>
              <p:nvPr/>
            </p:nvSpPr>
            <p:spPr bwMode="gray">
              <a:xfrm>
                <a:off x="5867400" y="2343150"/>
                <a:ext cx="2514600" cy="152400"/>
              </a:xfrm>
              <a:prstGeom prst="roundRect">
                <a:avLst/>
              </a:prstGeom>
              <a:solidFill>
                <a:srgbClr val="F8F8F8"/>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grpSp>
      </p:grpSp>
      <p:grpSp>
        <p:nvGrpSpPr>
          <p:cNvPr id="9" name="Group 68"/>
          <p:cNvGrpSpPr/>
          <p:nvPr/>
        </p:nvGrpSpPr>
        <p:grpSpPr>
          <a:xfrm>
            <a:off x="5034202" y="2649189"/>
            <a:ext cx="5859990" cy="689663"/>
            <a:chOff x="4408254" y="3067050"/>
            <a:chExt cx="4278546" cy="228983"/>
          </a:xfrm>
        </p:grpSpPr>
        <p:sp>
          <p:nvSpPr>
            <p:cNvPr id="10" name="Rectangle 27"/>
            <p:cNvSpPr/>
            <p:nvPr/>
          </p:nvSpPr>
          <p:spPr>
            <a:xfrm>
              <a:off x="4408254" y="3067050"/>
              <a:ext cx="1154346" cy="228983"/>
            </a:xfrm>
            <a:prstGeom prst="rect">
              <a:avLst/>
            </a:prstGeom>
            <a:noFill/>
            <a:ln w="25400" cap="flat" cmpd="sng" algn="ctr">
              <a:noFill/>
              <a:prstDash val="solid"/>
            </a:ln>
            <a:effectLst/>
          </p:spPr>
          <p:txBody>
            <a:bodyPr rtlCol="0" anchor="ctr"/>
            <a:lstStyle/>
            <a:p>
              <a:pPr>
                <a:defRPr/>
              </a:pPr>
              <a:r>
                <a:rPr lang="zh-CN" altLang="en-US" sz="2000" kern="0" dirty="0">
                  <a:solidFill>
                    <a:schemeClr val="bg1"/>
                  </a:solidFill>
                  <a:latin typeface="+mn-ea"/>
                  <a:cs typeface="+mn-ea"/>
                </a:rPr>
                <a:t>专业能力</a:t>
              </a:r>
              <a:r>
                <a:rPr lang="en-US" altLang="zh-CN" sz="2000" kern="0" dirty="0">
                  <a:solidFill>
                    <a:schemeClr val="bg1"/>
                  </a:solidFill>
                  <a:latin typeface="+mn-ea"/>
                  <a:cs typeface="+mn-ea"/>
                </a:rPr>
                <a:t>2</a:t>
              </a:r>
            </a:p>
          </p:txBody>
        </p:sp>
        <p:grpSp>
          <p:nvGrpSpPr>
            <p:cNvPr id="12" name="Group 51"/>
            <p:cNvGrpSpPr/>
            <p:nvPr/>
          </p:nvGrpSpPr>
          <p:grpSpPr>
            <a:xfrm>
              <a:off x="5638800" y="3105150"/>
              <a:ext cx="3048000" cy="152400"/>
              <a:chOff x="5867400" y="2952750"/>
              <a:chExt cx="3048000" cy="152400"/>
            </a:xfrm>
          </p:grpSpPr>
          <p:sp>
            <p:nvSpPr>
              <p:cNvPr id="13" name="Rounded Rectangle 44"/>
              <p:cNvSpPr/>
              <p:nvPr/>
            </p:nvSpPr>
            <p:spPr bwMode="gray">
              <a:xfrm>
                <a:off x="5867400" y="2952750"/>
                <a:ext cx="3048000" cy="152400"/>
              </a:xfrm>
              <a:prstGeom prst="roundRect">
                <a:avLst/>
              </a:prstGeom>
              <a:solidFill>
                <a:srgbClr val="161616"/>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sp>
            <p:nvSpPr>
              <p:cNvPr id="14" name="Rounded Rectangle 45"/>
              <p:cNvSpPr/>
              <p:nvPr/>
            </p:nvSpPr>
            <p:spPr bwMode="gray">
              <a:xfrm>
                <a:off x="5867400" y="2952750"/>
                <a:ext cx="2819400" cy="152400"/>
              </a:xfrm>
              <a:prstGeom prst="roundRect">
                <a:avLst/>
              </a:prstGeom>
              <a:solidFill>
                <a:srgbClr val="F8F8F8"/>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grpSp>
      </p:grpSp>
      <p:grpSp>
        <p:nvGrpSpPr>
          <p:cNvPr id="15" name="Group 67"/>
          <p:cNvGrpSpPr/>
          <p:nvPr/>
        </p:nvGrpSpPr>
        <p:grpSpPr>
          <a:xfrm>
            <a:off x="5034201" y="3891984"/>
            <a:ext cx="5850109" cy="706692"/>
            <a:chOff x="4415468" y="3619888"/>
            <a:chExt cx="4271332" cy="234637"/>
          </a:xfrm>
        </p:grpSpPr>
        <p:sp>
          <p:nvSpPr>
            <p:cNvPr id="16" name="Rectangle 28"/>
            <p:cNvSpPr/>
            <p:nvPr/>
          </p:nvSpPr>
          <p:spPr>
            <a:xfrm>
              <a:off x="4415468" y="3619888"/>
              <a:ext cx="1103589" cy="234637"/>
            </a:xfrm>
            <a:prstGeom prst="rect">
              <a:avLst/>
            </a:prstGeom>
            <a:noFill/>
            <a:ln w="25400" cap="flat" cmpd="sng" algn="ctr">
              <a:noFill/>
              <a:prstDash val="solid"/>
            </a:ln>
            <a:effectLst/>
          </p:spPr>
          <p:txBody>
            <a:bodyPr rtlCol="0" anchor="ctr"/>
            <a:lstStyle/>
            <a:p>
              <a:pPr>
                <a:defRPr/>
              </a:pPr>
              <a:r>
                <a:rPr lang="zh-CN" altLang="en-US" sz="2000" kern="0" dirty="0">
                  <a:solidFill>
                    <a:schemeClr val="bg1"/>
                  </a:solidFill>
                  <a:latin typeface="+mn-ea"/>
                  <a:cs typeface="+mn-ea"/>
                </a:rPr>
                <a:t>专业能力</a:t>
              </a:r>
              <a:r>
                <a:rPr lang="en-US" altLang="zh-CN" sz="2000" kern="0" dirty="0">
                  <a:solidFill>
                    <a:schemeClr val="bg1"/>
                  </a:solidFill>
                  <a:latin typeface="+mn-ea"/>
                  <a:cs typeface="+mn-ea"/>
                </a:rPr>
                <a:t>3</a:t>
              </a:r>
            </a:p>
          </p:txBody>
        </p:sp>
        <p:grpSp>
          <p:nvGrpSpPr>
            <p:cNvPr id="18" name="Group 52"/>
            <p:cNvGrpSpPr/>
            <p:nvPr/>
          </p:nvGrpSpPr>
          <p:grpSpPr>
            <a:xfrm>
              <a:off x="5638800" y="3638550"/>
              <a:ext cx="3048000" cy="152400"/>
              <a:chOff x="5867400" y="3562350"/>
              <a:chExt cx="3048000" cy="152400"/>
            </a:xfrm>
          </p:grpSpPr>
          <p:sp>
            <p:nvSpPr>
              <p:cNvPr id="19" name="Rounded Rectangle 46"/>
              <p:cNvSpPr/>
              <p:nvPr/>
            </p:nvSpPr>
            <p:spPr bwMode="gray">
              <a:xfrm>
                <a:off x="5867400" y="3562350"/>
                <a:ext cx="3048000" cy="152400"/>
              </a:xfrm>
              <a:prstGeom prst="roundRect">
                <a:avLst/>
              </a:prstGeom>
              <a:solidFill>
                <a:srgbClr val="161616"/>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sp>
            <p:nvSpPr>
              <p:cNvPr id="20" name="Rounded Rectangle 47"/>
              <p:cNvSpPr/>
              <p:nvPr/>
            </p:nvSpPr>
            <p:spPr bwMode="gray">
              <a:xfrm>
                <a:off x="5867400" y="3562350"/>
                <a:ext cx="2209800" cy="152400"/>
              </a:xfrm>
              <a:prstGeom prst="roundRect">
                <a:avLst/>
              </a:prstGeom>
              <a:solidFill>
                <a:srgbClr val="F8F8F8"/>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grpSp>
      </p:grpSp>
      <p:grpSp>
        <p:nvGrpSpPr>
          <p:cNvPr id="21" name="Group 66"/>
          <p:cNvGrpSpPr/>
          <p:nvPr/>
        </p:nvGrpSpPr>
        <p:grpSpPr>
          <a:xfrm>
            <a:off x="5056268" y="5134772"/>
            <a:ext cx="5768404" cy="683398"/>
            <a:chOff x="4475123" y="4115185"/>
            <a:chExt cx="4211677" cy="226903"/>
          </a:xfrm>
        </p:grpSpPr>
        <p:sp>
          <p:nvSpPr>
            <p:cNvPr id="22" name="Rectangle 29"/>
            <p:cNvSpPr/>
            <p:nvPr/>
          </p:nvSpPr>
          <p:spPr>
            <a:xfrm>
              <a:off x="4475123" y="4115185"/>
              <a:ext cx="1108822" cy="226903"/>
            </a:xfrm>
            <a:prstGeom prst="rect">
              <a:avLst/>
            </a:prstGeom>
            <a:noFill/>
            <a:ln w="25400" cap="flat" cmpd="sng" algn="ctr">
              <a:noFill/>
              <a:prstDash val="solid"/>
            </a:ln>
            <a:effectLst/>
          </p:spPr>
          <p:txBody>
            <a:bodyPr rtlCol="0" anchor="ctr"/>
            <a:lstStyle/>
            <a:p>
              <a:pPr>
                <a:defRPr/>
              </a:pPr>
              <a:r>
                <a:rPr lang="zh-CN" altLang="en-US" sz="2000" kern="0" dirty="0">
                  <a:solidFill>
                    <a:schemeClr val="bg1"/>
                  </a:solidFill>
                  <a:latin typeface="+mn-ea"/>
                  <a:cs typeface="+mn-ea"/>
                </a:rPr>
                <a:t>专业能力</a:t>
              </a:r>
              <a:r>
                <a:rPr lang="en-US" altLang="zh-CN" sz="2000" kern="0" dirty="0">
                  <a:solidFill>
                    <a:schemeClr val="bg1"/>
                  </a:solidFill>
                  <a:latin typeface="+mn-ea"/>
                  <a:cs typeface="+mn-ea"/>
                </a:rPr>
                <a:t>4</a:t>
              </a:r>
            </a:p>
          </p:txBody>
        </p:sp>
        <p:grpSp>
          <p:nvGrpSpPr>
            <p:cNvPr id="24" name="Group 53"/>
            <p:cNvGrpSpPr/>
            <p:nvPr/>
          </p:nvGrpSpPr>
          <p:grpSpPr>
            <a:xfrm>
              <a:off x="5638800" y="4171950"/>
              <a:ext cx="3048000" cy="152400"/>
              <a:chOff x="5867400" y="4171950"/>
              <a:chExt cx="3048000" cy="152400"/>
            </a:xfrm>
          </p:grpSpPr>
          <p:sp>
            <p:nvSpPr>
              <p:cNvPr id="25" name="Rounded Rectangle 48"/>
              <p:cNvSpPr/>
              <p:nvPr/>
            </p:nvSpPr>
            <p:spPr bwMode="gray">
              <a:xfrm>
                <a:off x="5867400" y="4171950"/>
                <a:ext cx="3048000" cy="152400"/>
              </a:xfrm>
              <a:prstGeom prst="roundRect">
                <a:avLst/>
              </a:prstGeom>
              <a:solidFill>
                <a:srgbClr val="161616"/>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sp>
            <p:nvSpPr>
              <p:cNvPr id="26" name="Rounded Rectangle 49"/>
              <p:cNvSpPr/>
              <p:nvPr/>
            </p:nvSpPr>
            <p:spPr bwMode="gray">
              <a:xfrm>
                <a:off x="5867400" y="4171950"/>
                <a:ext cx="1828800" cy="152400"/>
              </a:xfrm>
              <a:prstGeom prst="roundRect">
                <a:avLst/>
              </a:prstGeom>
              <a:solidFill>
                <a:srgbClr val="F8F8F8"/>
              </a:solidFill>
              <a:ln w="6350" cap="flat" cmpd="sng">
                <a:noFill/>
                <a:prstDash val="solid"/>
                <a:round/>
                <a:headEnd type="none" w="med" len="med"/>
                <a:tailEnd type="none" w="med" len="med"/>
              </a:ln>
              <a:effectLst/>
            </p:spPr>
            <p:txBody>
              <a:bodyPr rtlCol="0" anchor="ctr"/>
              <a:lstStyle/>
              <a:p>
                <a:pPr algn="ctr" defTabSz="914400">
                  <a:defRPr/>
                </a:pPr>
                <a:endParaRPr lang="en-US" sz="3200" kern="0" dirty="0">
                  <a:solidFill>
                    <a:schemeClr val="bg1"/>
                  </a:solidFill>
                  <a:latin typeface="微软雅黑" panose="020B0503020204020204" pitchFamily="34" charset="-122"/>
                  <a:cs typeface="+mn-ea"/>
                </a:endParaRPr>
              </a:p>
            </p:txBody>
          </p:sp>
        </p:grpSp>
      </p:grpSp>
      <p:pic>
        <p:nvPicPr>
          <p:cNvPr id="27" name="图片 26"/>
          <p:cNvPicPr>
            <a:picLocks noChangeAspect="1"/>
          </p:cNvPicPr>
          <p:nvPr/>
        </p:nvPicPr>
        <p:blipFill rotWithShape="1">
          <a:blip r:embed="rId3">
            <a:biLevel thresh="25000"/>
            <a:extLst>
              <a:ext uri="{28A0092B-C50C-407E-A947-70E740481C1C}">
                <a14:useLocalDpi xmlns:a14="http://schemas.microsoft.com/office/drawing/2010/main" val="0"/>
              </a:ext>
            </a:extLst>
          </a:blip>
          <a:srcRect l="33854" t="70843" r="17373" b="17473"/>
          <a:stretch>
            <a:fillRect/>
          </a:stretch>
        </p:blipFill>
        <p:spPr>
          <a:xfrm>
            <a:off x="3269716" y="1779109"/>
            <a:ext cx="2241784" cy="476251"/>
          </a:xfrm>
          <a:prstGeom prst="rect">
            <a:avLst/>
          </a:prstGeom>
        </p:spPr>
      </p:pic>
      <p:pic>
        <p:nvPicPr>
          <p:cNvPr id="28" name="图片 27"/>
          <p:cNvPicPr>
            <a:picLocks noChangeAspect="1"/>
          </p:cNvPicPr>
          <p:nvPr/>
        </p:nvPicPr>
        <p:blipFill rotWithShape="1">
          <a:blip r:embed="rId3">
            <a:biLevel thresh="25000"/>
            <a:extLst>
              <a:ext uri="{28A0092B-C50C-407E-A947-70E740481C1C}">
                <a14:useLocalDpi xmlns:a14="http://schemas.microsoft.com/office/drawing/2010/main" val="0"/>
              </a:ext>
            </a:extLst>
          </a:blip>
          <a:srcRect l="33854" t="70843" r="17373" b="17473"/>
          <a:stretch>
            <a:fillRect/>
          </a:stretch>
        </p:blipFill>
        <p:spPr>
          <a:xfrm>
            <a:off x="3269716" y="3032112"/>
            <a:ext cx="2241784" cy="476251"/>
          </a:xfrm>
          <a:prstGeom prst="rect">
            <a:avLst/>
          </a:prstGeom>
        </p:spPr>
      </p:pic>
      <p:pic>
        <p:nvPicPr>
          <p:cNvPr id="29" name="图片 28"/>
          <p:cNvPicPr>
            <a:picLocks noChangeAspect="1"/>
          </p:cNvPicPr>
          <p:nvPr/>
        </p:nvPicPr>
        <p:blipFill rotWithShape="1">
          <a:blip r:embed="rId3">
            <a:biLevel thresh="25000"/>
            <a:extLst>
              <a:ext uri="{28A0092B-C50C-407E-A947-70E740481C1C}">
                <a14:useLocalDpi xmlns:a14="http://schemas.microsoft.com/office/drawing/2010/main" val="0"/>
              </a:ext>
            </a:extLst>
          </a:blip>
          <a:srcRect l="33854" t="70843" r="17373" b="17473"/>
          <a:stretch>
            <a:fillRect/>
          </a:stretch>
        </p:blipFill>
        <p:spPr>
          <a:xfrm>
            <a:off x="3269716" y="4274906"/>
            <a:ext cx="2241784" cy="476251"/>
          </a:xfrm>
          <a:prstGeom prst="rect">
            <a:avLst/>
          </a:prstGeom>
        </p:spPr>
      </p:pic>
      <p:pic>
        <p:nvPicPr>
          <p:cNvPr id="30" name="图片 29"/>
          <p:cNvPicPr>
            <a:picLocks noChangeAspect="1"/>
          </p:cNvPicPr>
          <p:nvPr/>
        </p:nvPicPr>
        <p:blipFill rotWithShape="1">
          <a:blip r:embed="rId3">
            <a:biLevel thresh="25000"/>
            <a:extLst>
              <a:ext uri="{28A0092B-C50C-407E-A947-70E740481C1C}">
                <a14:useLocalDpi xmlns:a14="http://schemas.microsoft.com/office/drawing/2010/main" val="0"/>
              </a:ext>
            </a:extLst>
          </a:blip>
          <a:srcRect l="33854" t="70843" r="17373" b="17473"/>
          <a:stretch>
            <a:fillRect/>
          </a:stretch>
        </p:blipFill>
        <p:spPr>
          <a:xfrm>
            <a:off x="3298455" y="5495303"/>
            <a:ext cx="2241784" cy="476251"/>
          </a:xfrm>
          <a:prstGeom prst="rect">
            <a:avLst/>
          </a:prstGeom>
        </p:spPr>
      </p:pic>
      <p:sp>
        <p:nvSpPr>
          <p:cNvPr id="31" name="Rectangle 26"/>
          <p:cNvSpPr/>
          <p:nvPr/>
        </p:nvSpPr>
        <p:spPr>
          <a:xfrm>
            <a:off x="2956733" y="1104487"/>
            <a:ext cx="1349617" cy="644090"/>
          </a:xfrm>
          <a:prstGeom prst="rect">
            <a:avLst/>
          </a:prstGeom>
          <a:noFill/>
          <a:ln w="25400" cap="flat" cmpd="sng" algn="ctr">
            <a:noFill/>
            <a:prstDash val="solid"/>
          </a:ln>
          <a:effectLst/>
        </p:spPr>
        <p:txBody>
          <a:bodyPr rtlCol="0" anchor="ctr"/>
          <a:lstStyle/>
          <a:p>
            <a:pPr defTabSz="914400">
              <a:defRPr/>
            </a:pPr>
            <a:r>
              <a:rPr lang="zh-CN" altLang="en-US" sz="2000" kern="0" dirty="0">
                <a:solidFill>
                  <a:schemeClr val="bg1"/>
                </a:solidFill>
                <a:latin typeface="+mn-ea"/>
                <a:cs typeface="+mn-ea"/>
              </a:rPr>
              <a:t>熟悉程度</a:t>
            </a:r>
            <a:endParaRPr lang="en-US" sz="2000" kern="0" dirty="0">
              <a:solidFill>
                <a:schemeClr val="bg1"/>
              </a:solidFill>
              <a:latin typeface="+mn-ea"/>
              <a:cs typeface="+mn-ea"/>
            </a:endParaRPr>
          </a:p>
        </p:txBody>
      </p:sp>
      <p:sp>
        <p:nvSpPr>
          <p:cNvPr id="32" name="Rectangle 26"/>
          <p:cNvSpPr/>
          <p:nvPr/>
        </p:nvSpPr>
        <p:spPr>
          <a:xfrm>
            <a:off x="2929258" y="2266535"/>
            <a:ext cx="1349617" cy="644090"/>
          </a:xfrm>
          <a:prstGeom prst="rect">
            <a:avLst/>
          </a:prstGeom>
          <a:noFill/>
          <a:ln w="25400" cap="flat" cmpd="sng" algn="ctr">
            <a:noFill/>
            <a:prstDash val="solid"/>
          </a:ln>
          <a:effectLst/>
        </p:spPr>
        <p:txBody>
          <a:bodyPr rtlCol="0" anchor="ctr"/>
          <a:lstStyle/>
          <a:p>
            <a:pPr defTabSz="914400">
              <a:defRPr/>
            </a:pPr>
            <a:r>
              <a:rPr lang="zh-CN" altLang="en-US" sz="2000" kern="0" dirty="0">
                <a:solidFill>
                  <a:schemeClr val="bg1"/>
                </a:solidFill>
                <a:latin typeface="+mn-ea"/>
                <a:cs typeface="+mn-ea"/>
              </a:rPr>
              <a:t>熟悉程度</a:t>
            </a:r>
            <a:endParaRPr lang="en-US" sz="2000" kern="0" dirty="0">
              <a:solidFill>
                <a:schemeClr val="bg1"/>
              </a:solidFill>
              <a:latin typeface="+mn-ea"/>
              <a:cs typeface="+mn-ea"/>
            </a:endParaRPr>
          </a:p>
        </p:txBody>
      </p:sp>
      <p:sp>
        <p:nvSpPr>
          <p:cNvPr id="33" name="Rectangle 26"/>
          <p:cNvSpPr/>
          <p:nvPr/>
        </p:nvSpPr>
        <p:spPr>
          <a:xfrm>
            <a:off x="2929258" y="3564000"/>
            <a:ext cx="1349617" cy="644090"/>
          </a:xfrm>
          <a:prstGeom prst="rect">
            <a:avLst/>
          </a:prstGeom>
          <a:noFill/>
          <a:ln w="25400" cap="flat" cmpd="sng" algn="ctr">
            <a:noFill/>
            <a:prstDash val="solid"/>
          </a:ln>
          <a:effectLst/>
        </p:spPr>
        <p:txBody>
          <a:bodyPr rtlCol="0" anchor="ctr"/>
          <a:lstStyle/>
          <a:p>
            <a:pPr defTabSz="914400">
              <a:defRPr/>
            </a:pPr>
            <a:r>
              <a:rPr lang="zh-CN" altLang="en-US" sz="2000" kern="0" dirty="0">
                <a:solidFill>
                  <a:schemeClr val="bg1"/>
                </a:solidFill>
                <a:latin typeface="+mn-ea"/>
                <a:cs typeface="+mn-ea"/>
              </a:rPr>
              <a:t>熟悉程度</a:t>
            </a:r>
            <a:endParaRPr lang="en-US" sz="2000" kern="0" dirty="0">
              <a:solidFill>
                <a:schemeClr val="bg1"/>
              </a:solidFill>
              <a:latin typeface="+mn-ea"/>
              <a:cs typeface="+mn-ea"/>
            </a:endParaRPr>
          </a:p>
        </p:txBody>
      </p:sp>
      <p:sp>
        <p:nvSpPr>
          <p:cNvPr id="34" name="Rectangle 26"/>
          <p:cNvSpPr/>
          <p:nvPr/>
        </p:nvSpPr>
        <p:spPr>
          <a:xfrm>
            <a:off x="2929258" y="4728168"/>
            <a:ext cx="1349617" cy="644090"/>
          </a:xfrm>
          <a:prstGeom prst="rect">
            <a:avLst/>
          </a:prstGeom>
          <a:noFill/>
          <a:ln w="25400" cap="flat" cmpd="sng" algn="ctr">
            <a:noFill/>
            <a:prstDash val="solid"/>
          </a:ln>
          <a:effectLst/>
        </p:spPr>
        <p:txBody>
          <a:bodyPr rtlCol="0" anchor="ctr"/>
          <a:lstStyle/>
          <a:p>
            <a:pPr defTabSz="914400">
              <a:defRPr/>
            </a:pPr>
            <a:r>
              <a:rPr lang="zh-CN" altLang="en-US" sz="2000" kern="0" dirty="0">
                <a:solidFill>
                  <a:schemeClr val="bg1"/>
                </a:solidFill>
                <a:latin typeface="+mn-ea"/>
                <a:cs typeface="+mn-ea"/>
              </a:rPr>
              <a:t>熟悉程度</a:t>
            </a:r>
            <a:endParaRPr lang="en-US" sz="2000" kern="0" dirty="0">
              <a:solidFill>
                <a:schemeClr val="bg1"/>
              </a:solidFill>
              <a:latin typeface="+mn-ea"/>
              <a:cs typeface="+mn-ea"/>
            </a:endParaRPr>
          </a:p>
        </p:txBody>
      </p:sp>
      <p:sp>
        <p:nvSpPr>
          <p:cNvPr id="35" name="Rectangle 26"/>
          <p:cNvSpPr/>
          <p:nvPr/>
        </p:nvSpPr>
        <p:spPr>
          <a:xfrm>
            <a:off x="3596500" y="1548019"/>
            <a:ext cx="1349617" cy="644090"/>
          </a:xfrm>
          <a:prstGeom prst="rect">
            <a:avLst/>
          </a:prstGeom>
          <a:noFill/>
          <a:ln w="25400" cap="flat" cmpd="sng" algn="ctr">
            <a:noFill/>
            <a:prstDash val="solid"/>
          </a:ln>
          <a:effectLst/>
        </p:spPr>
        <p:txBody>
          <a:bodyPr rtlCol="0" anchor="ctr"/>
          <a:lstStyle/>
          <a:p>
            <a:pPr defTabSz="914400">
              <a:defRPr/>
            </a:pPr>
            <a:r>
              <a:rPr lang="en-US" altLang="zh-CN" sz="3600" b="1" kern="0" dirty="0">
                <a:solidFill>
                  <a:schemeClr val="bg1"/>
                </a:solidFill>
                <a:latin typeface="+mn-ea"/>
                <a:cs typeface="+mn-ea"/>
              </a:rPr>
              <a:t>85%</a:t>
            </a:r>
            <a:endParaRPr lang="en-US" sz="3600" b="1" kern="0" dirty="0">
              <a:solidFill>
                <a:schemeClr val="bg1"/>
              </a:solidFill>
              <a:latin typeface="+mn-ea"/>
              <a:cs typeface="+mn-ea"/>
            </a:endParaRPr>
          </a:p>
        </p:txBody>
      </p:sp>
      <p:sp>
        <p:nvSpPr>
          <p:cNvPr id="36" name="Rectangle 26"/>
          <p:cNvSpPr/>
          <p:nvPr/>
        </p:nvSpPr>
        <p:spPr>
          <a:xfrm>
            <a:off x="3618957" y="2723222"/>
            <a:ext cx="1349617" cy="644090"/>
          </a:xfrm>
          <a:prstGeom prst="rect">
            <a:avLst/>
          </a:prstGeom>
          <a:noFill/>
          <a:ln w="25400" cap="flat" cmpd="sng" algn="ctr">
            <a:noFill/>
            <a:prstDash val="solid"/>
          </a:ln>
          <a:effectLst/>
        </p:spPr>
        <p:txBody>
          <a:bodyPr rtlCol="0" anchor="ctr"/>
          <a:lstStyle/>
          <a:p>
            <a:pPr defTabSz="914400">
              <a:defRPr/>
            </a:pPr>
            <a:r>
              <a:rPr lang="en-US" altLang="zh-CN" sz="3600" b="1" kern="0" dirty="0">
                <a:solidFill>
                  <a:schemeClr val="bg1"/>
                </a:solidFill>
                <a:latin typeface="+mn-ea"/>
                <a:cs typeface="+mn-ea"/>
              </a:rPr>
              <a:t>95%</a:t>
            </a:r>
            <a:endParaRPr lang="en-US" sz="3600" b="1" kern="0" dirty="0">
              <a:solidFill>
                <a:schemeClr val="bg1"/>
              </a:solidFill>
              <a:latin typeface="+mn-ea"/>
              <a:cs typeface="+mn-ea"/>
            </a:endParaRPr>
          </a:p>
        </p:txBody>
      </p:sp>
      <p:sp>
        <p:nvSpPr>
          <p:cNvPr id="37" name="Rectangle 26"/>
          <p:cNvSpPr/>
          <p:nvPr/>
        </p:nvSpPr>
        <p:spPr>
          <a:xfrm>
            <a:off x="3618957" y="3983046"/>
            <a:ext cx="1349617" cy="644090"/>
          </a:xfrm>
          <a:prstGeom prst="rect">
            <a:avLst/>
          </a:prstGeom>
          <a:noFill/>
          <a:ln w="25400" cap="flat" cmpd="sng" algn="ctr">
            <a:noFill/>
            <a:prstDash val="solid"/>
          </a:ln>
          <a:effectLst/>
        </p:spPr>
        <p:txBody>
          <a:bodyPr rtlCol="0" anchor="ctr"/>
          <a:lstStyle/>
          <a:p>
            <a:pPr defTabSz="914400">
              <a:defRPr/>
            </a:pPr>
            <a:r>
              <a:rPr lang="en-US" altLang="zh-CN" sz="3600" b="1" kern="0" dirty="0">
                <a:solidFill>
                  <a:schemeClr val="bg1"/>
                </a:solidFill>
                <a:latin typeface="+mn-ea"/>
                <a:cs typeface="+mn-ea"/>
              </a:rPr>
              <a:t>80%</a:t>
            </a:r>
            <a:endParaRPr lang="en-US" sz="3600" b="1" kern="0" dirty="0">
              <a:solidFill>
                <a:schemeClr val="bg1"/>
              </a:solidFill>
              <a:latin typeface="+mn-ea"/>
              <a:cs typeface="+mn-ea"/>
            </a:endParaRPr>
          </a:p>
        </p:txBody>
      </p:sp>
      <p:sp>
        <p:nvSpPr>
          <p:cNvPr id="38" name="Rectangle 26"/>
          <p:cNvSpPr/>
          <p:nvPr/>
        </p:nvSpPr>
        <p:spPr>
          <a:xfrm>
            <a:off x="3562353" y="5202545"/>
            <a:ext cx="1349617" cy="644090"/>
          </a:xfrm>
          <a:prstGeom prst="rect">
            <a:avLst/>
          </a:prstGeom>
          <a:noFill/>
          <a:ln w="25400" cap="flat" cmpd="sng" algn="ctr">
            <a:noFill/>
            <a:prstDash val="solid"/>
          </a:ln>
          <a:effectLst/>
        </p:spPr>
        <p:txBody>
          <a:bodyPr rtlCol="0" anchor="ctr"/>
          <a:lstStyle/>
          <a:p>
            <a:pPr defTabSz="914400">
              <a:defRPr/>
            </a:pPr>
            <a:r>
              <a:rPr lang="en-US" altLang="zh-CN" sz="3600" b="1" kern="0" dirty="0">
                <a:solidFill>
                  <a:schemeClr val="bg1"/>
                </a:solidFill>
                <a:latin typeface="+mn-ea"/>
                <a:cs typeface="+mn-ea"/>
              </a:rPr>
              <a:t>60%</a:t>
            </a:r>
            <a:endParaRPr lang="en-US" sz="3600" b="1" kern="0" dirty="0">
              <a:solidFill>
                <a:schemeClr val="bg1"/>
              </a:solidFill>
              <a:latin typeface="+mn-ea"/>
              <a:cs typeface="+mn-ea"/>
            </a:endParaRPr>
          </a:p>
        </p:txBody>
      </p:sp>
      <p:sp>
        <p:nvSpPr>
          <p:cNvPr id="39" name="KSO_Shape"/>
          <p:cNvSpPr/>
          <p:nvPr/>
        </p:nvSpPr>
        <p:spPr bwMode="auto">
          <a:xfrm>
            <a:off x="2071500" y="1496021"/>
            <a:ext cx="720000" cy="720000"/>
          </a:xfrm>
          <a:custGeom>
            <a:avLst/>
            <a:gdLst>
              <a:gd name="T0" fmla="*/ 1471281 w 3950"/>
              <a:gd name="T1" fmla="*/ 1620903 h 3962"/>
              <a:gd name="T2" fmla="*/ 0 w 3950"/>
              <a:gd name="T3" fmla="*/ 1620903 h 3962"/>
              <a:gd name="T4" fmla="*/ 897123 w 3950"/>
              <a:gd name="T5" fmla="*/ 5453 h 3962"/>
              <a:gd name="T6" fmla="*/ 968438 w 3950"/>
              <a:gd name="T7" fmla="*/ 5453 h 3962"/>
              <a:gd name="T8" fmla="*/ 1465830 w 3950"/>
              <a:gd name="T9" fmla="*/ 543936 h 3962"/>
              <a:gd name="T10" fmla="*/ 1474006 w 3950"/>
              <a:gd name="T11" fmla="*/ 552116 h 3962"/>
              <a:gd name="T12" fmla="*/ 1614821 w 3950"/>
              <a:gd name="T13" fmla="*/ 974723 h 3962"/>
              <a:gd name="T14" fmla="*/ 1614821 w 3950"/>
              <a:gd name="T15" fmla="*/ 1585004 h 3962"/>
              <a:gd name="T16" fmla="*/ 1148317 w 3950"/>
              <a:gd name="T17" fmla="*/ 543936 h 3962"/>
              <a:gd name="T18" fmla="*/ 1399511 w 3950"/>
              <a:gd name="T19" fmla="*/ 615734 h 3962"/>
              <a:gd name="T20" fmla="*/ 897123 w 3950"/>
              <a:gd name="T21" fmla="*/ 77251 h 3962"/>
              <a:gd name="T22" fmla="*/ 71770 w 3950"/>
              <a:gd name="T23" fmla="*/ 1549105 h 3962"/>
              <a:gd name="T24" fmla="*/ 1395877 w 3950"/>
              <a:gd name="T25" fmla="*/ 1585004 h 3962"/>
              <a:gd name="T26" fmla="*/ 394734 w 3950"/>
              <a:gd name="T27" fmla="*/ 1154217 h 3962"/>
              <a:gd name="T28" fmla="*/ 1399511 w 3950"/>
              <a:gd name="T29" fmla="*/ 615734 h 3962"/>
              <a:gd name="T30" fmla="*/ 1121062 w 3950"/>
              <a:gd name="T31" fmla="*/ 1141948 h 3962"/>
              <a:gd name="T32" fmla="*/ 986153 w 3950"/>
              <a:gd name="T33" fmla="*/ 1224197 h 3962"/>
              <a:gd name="T34" fmla="*/ 1121971 w 3950"/>
              <a:gd name="T35" fmla="*/ 1460948 h 3962"/>
              <a:gd name="T36" fmla="*/ 921197 w 3950"/>
              <a:gd name="T37" fmla="*/ 1304629 h 3962"/>
              <a:gd name="T38" fmla="*/ 835346 w 3950"/>
              <a:gd name="T39" fmla="*/ 1153308 h 3962"/>
              <a:gd name="T40" fmla="*/ 662735 w 3950"/>
              <a:gd name="T41" fmla="*/ 1455495 h 3962"/>
              <a:gd name="T42" fmla="*/ 878499 w 3950"/>
              <a:gd name="T43" fmla="*/ 1424595 h 3962"/>
              <a:gd name="T44" fmla="*/ 1404962 w 3950"/>
              <a:gd name="T45" fmla="*/ 1219653 h 3962"/>
              <a:gd name="T46" fmla="*/ 1525335 w 3950"/>
              <a:gd name="T47" fmla="*/ 1246918 h 3962"/>
              <a:gd name="T48" fmla="*/ 1463559 w 3950"/>
              <a:gd name="T49" fmla="*/ 1141948 h 3962"/>
              <a:gd name="T50" fmla="*/ 1359084 w 3950"/>
              <a:gd name="T51" fmla="*/ 1419142 h 3962"/>
              <a:gd name="T52" fmla="*/ 1588020 w 3950"/>
              <a:gd name="T53" fmla="*/ 1361431 h 3962"/>
              <a:gd name="T54" fmla="*/ 1459471 w 3950"/>
              <a:gd name="T55" fmla="*/ 1407781 h 3962"/>
              <a:gd name="T56" fmla="*/ 1404962 w 3950"/>
              <a:gd name="T57" fmla="*/ 1219653 h 3962"/>
              <a:gd name="T58" fmla="*/ 771298 w 3950"/>
              <a:gd name="T59" fmla="*/ 1403692 h 3962"/>
              <a:gd name="T60" fmla="*/ 753129 w 3950"/>
              <a:gd name="T61" fmla="*/ 1199204 h 3962"/>
              <a:gd name="T62" fmla="*/ 850336 w 3950"/>
              <a:gd name="T63" fmla="*/ 1246918 h 3962"/>
              <a:gd name="T64" fmla="*/ 834437 w 3950"/>
              <a:gd name="T65" fmla="*/ 1387787 h 3962"/>
              <a:gd name="T66" fmla="*/ 1059740 w 3950"/>
              <a:gd name="T67" fmla="*/ 1221925 h 3962"/>
              <a:gd name="T68" fmla="*/ 1206914 w 3950"/>
              <a:gd name="T69" fmla="*/ 1300539 h 3962"/>
              <a:gd name="T70" fmla="*/ 1060649 w 3950"/>
              <a:gd name="T71" fmla="*/ 1380516 h 3962"/>
              <a:gd name="T72" fmla="*/ 475588 w 3950"/>
              <a:gd name="T73" fmla="*/ 561204 h 3962"/>
              <a:gd name="T74" fmla="*/ 270727 w 3950"/>
              <a:gd name="T75" fmla="*/ 795228 h 3962"/>
              <a:gd name="T76" fmla="*/ 148990 w 3950"/>
              <a:gd name="T77" fmla="*/ 325362 h 3962"/>
              <a:gd name="T78" fmla="*/ 324781 w 3950"/>
              <a:gd name="T79" fmla="*/ 427151 h 3962"/>
              <a:gd name="T80" fmla="*/ 365663 w 3950"/>
              <a:gd name="T81" fmla="*/ 648906 h 3962"/>
              <a:gd name="T82" fmla="*/ 563711 w 3950"/>
              <a:gd name="T83" fmla="*/ 325362 h 3962"/>
              <a:gd name="T84" fmla="*/ 627304 w 3950"/>
              <a:gd name="T85" fmla="*/ 648906 h 3962"/>
              <a:gd name="T86" fmla="*/ 633210 w 3950"/>
              <a:gd name="T87" fmla="*/ 427151 h 3962"/>
              <a:gd name="T88" fmla="*/ 817631 w 3950"/>
              <a:gd name="T89" fmla="*/ 427151 h 3962"/>
              <a:gd name="T90" fmla="*/ 532823 w 3950"/>
              <a:gd name="T91" fmla="*/ 795228 h 39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50" h="3962">
                <a:moveTo>
                  <a:pt x="3555" y="3488"/>
                </a:moveTo>
                <a:cubicBezTo>
                  <a:pt x="3239" y="3488"/>
                  <a:pt x="3239" y="3488"/>
                  <a:pt x="3239" y="3488"/>
                </a:cubicBezTo>
                <a:cubicBezTo>
                  <a:pt x="3239" y="3567"/>
                  <a:pt x="3239" y="3567"/>
                  <a:pt x="3239" y="3567"/>
                </a:cubicBezTo>
                <a:cubicBezTo>
                  <a:pt x="3239" y="3785"/>
                  <a:pt x="3062" y="3962"/>
                  <a:pt x="2844" y="3962"/>
                </a:cubicBezTo>
                <a:cubicBezTo>
                  <a:pt x="395" y="3962"/>
                  <a:pt x="395" y="3962"/>
                  <a:pt x="395" y="3962"/>
                </a:cubicBezTo>
                <a:cubicBezTo>
                  <a:pt x="177" y="3962"/>
                  <a:pt x="0" y="3785"/>
                  <a:pt x="0" y="3567"/>
                </a:cubicBezTo>
                <a:cubicBezTo>
                  <a:pt x="0" y="407"/>
                  <a:pt x="0" y="407"/>
                  <a:pt x="0" y="407"/>
                </a:cubicBezTo>
                <a:cubicBezTo>
                  <a:pt x="0" y="189"/>
                  <a:pt x="177" y="12"/>
                  <a:pt x="395" y="12"/>
                </a:cubicBezTo>
                <a:cubicBezTo>
                  <a:pt x="1975" y="12"/>
                  <a:pt x="1975" y="12"/>
                  <a:pt x="1975" y="12"/>
                </a:cubicBezTo>
                <a:cubicBezTo>
                  <a:pt x="2121" y="12"/>
                  <a:pt x="2121" y="12"/>
                  <a:pt x="2121" y="12"/>
                </a:cubicBezTo>
                <a:cubicBezTo>
                  <a:pt x="2121" y="0"/>
                  <a:pt x="2121" y="0"/>
                  <a:pt x="2121" y="0"/>
                </a:cubicBezTo>
                <a:cubicBezTo>
                  <a:pt x="2132" y="12"/>
                  <a:pt x="2132" y="12"/>
                  <a:pt x="2132" y="12"/>
                </a:cubicBezTo>
                <a:cubicBezTo>
                  <a:pt x="2133" y="12"/>
                  <a:pt x="2133" y="12"/>
                  <a:pt x="2133" y="12"/>
                </a:cubicBezTo>
                <a:cubicBezTo>
                  <a:pt x="2133" y="13"/>
                  <a:pt x="2133" y="13"/>
                  <a:pt x="2133" y="13"/>
                </a:cubicBezTo>
                <a:cubicBezTo>
                  <a:pt x="3227" y="1197"/>
                  <a:pt x="3227" y="1197"/>
                  <a:pt x="3227" y="1197"/>
                </a:cubicBezTo>
                <a:cubicBezTo>
                  <a:pt x="3239" y="1197"/>
                  <a:pt x="3239" y="1197"/>
                  <a:pt x="3239" y="1197"/>
                </a:cubicBezTo>
                <a:cubicBezTo>
                  <a:pt x="3239" y="1210"/>
                  <a:pt x="3239" y="1210"/>
                  <a:pt x="3239" y="1210"/>
                </a:cubicBezTo>
                <a:cubicBezTo>
                  <a:pt x="3245" y="1215"/>
                  <a:pt x="3245" y="1215"/>
                  <a:pt x="3245" y="1215"/>
                </a:cubicBezTo>
                <a:cubicBezTo>
                  <a:pt x="3239" y="1215"/>
                  <a:pt x="3239" y="1215"/>
                  <a:pt x="3239" y="1215"/>
                </a:cubicBezTo>
                <a:cubicBezTo>
                  <a:pt x="3239" y="2145"/>
                  <a:pt x="3239" y="2145"/>
                  <a:pt x="3239" y="2145"/>
                </a:cubicBezTo>
                <a:cubicBezTo>
                  <a:pt x="3555" y="2145"/>
                  <a:pt x="3555" y="2145"/>
                  <a:pt x="3555" y="2145"/>
                </a:cubicBezTo>
                <a:cubicBezTo>
                  <a:pt x="3773" y="2145"/>
                  <a:pt x="3950" y="2322"/>
                  <a:pt x="3950" y="2540"/>
                </a:cubicBezTo>
                <a:cubicBezTo>
                  <a:pt x="3950" y="3093"/>
                  <a:pt x="3950" y="3093"/>
                  <a:pt x="3950" y="3093"/>
                </a:cubicBezTo>
                <a:cubicBezTo>
                  <a:pt x="3950" y="3311"/>
                  <a:pt x="3773" y="3488"/>
                  <a:pt x="3555" y="3488"/>
                </a:cubicBezTo>
                <a:close/>
                <a:moveTo>
                  <a:pt x="2133" y="295"/>
                </a:moveTo>
                <a:cubicBezTo>
                  <a:pt x="2133" y="802"/>
                  <a:pt x="2133" y="802"/>
                  <a:pt x="2133" y="802"/>
                </a:cubicBezTo>
                <a:cubicBezTo>
                  <a:pt x="2133" y="1020"/>
                  <a:pt x="2310" y="1197"/>
                  <a:pt x="2528" y="1197"/>
                </a:cubicBezTo>
                <a:cubicBezTo>
                  <a:pt x="2984" y="1197"/>
                  <a:pt x="2984" y="1197"/>
                  <a:pt x="2984" y="1197"/>
                </a:cubicBezTo>
                <a:lnTo>
                  <a:pt x="2133" y="295"/>
                </a:lnTo>
                <a:close/>
                <a:moveTo>
                  <a:pt x="3081" y="1355"/>
                </a:moveTo>
                <a:cubicBezTo>
                  <a:pt x="2370" y="1355"/>
                  <a:pt x="2370" y="1355"/>
                  <a:pt x="2370" y="1355"/>
                </a:cubicBezTo>
                <a:cubicBezTo>
                  <a:pt x="2152" y="1355"/>
                  <a:pt x="1975" y="1178"/>
                  <a:pt x="1975" y="960"/>
                </a:cubicBezTo>
                <a:cubicBezTo>
                  <a:pt x="1975" y="170"/>
                  <a:pt x="1975" y="170"/>
                  <a:pt x="1975" y="170"/>
                </a:cubicBezTo>
                <a:cubicBezTo>
                  <a:pt x="553" y="170"/>
                  <a:pt x="553" y="170"/>
                  <a:pt x="553" y="170"/>
                </a:cubicBezTo>
                <a:cubicBezTo>
                  <a:pt x="335" y="170"/>
                  <a:pt x="158" y="347"/>
                  <a:pt x="158" y="565"/>
                </a:cubicBezTo>
                <a:cubicBezTo>
                  <a:pt x="158" y="3409"/>
                  <a:pt x="158" y="3409"/>
                  <a:pt x="158" y="3409"/>
                </a:cubicBezTo>
                <a:cubicBezTo>
                  <a:pt x="158" y="3627"/>
                  <a:pt x="335" y="3804"/>
                  <a:pt x="553" y="3804"/>
                </a:cubicBezTo>
                <a:cubicBezTo>
                  <a:pt x="2686" y="3804"/>
                  <a:pt x="2686" y="3804"/>
                  <a:pt x="2686" y="3804"/>
                </a:cubicBezTo>
                <a:cubicBezTo>
                  <a:pt x="2877" y="3804"/>
                  <a:pt x="3037" y="3668"/>
                  <a:pt x="3073" y="3488"/>
                </a:cubicBezTo>
                <a:cubicBezTo>
                  <a:pt x="1264" y="3488"/>
                  <a:pt x="1264" y="3488"/>
                  <a:pt x="1264" y="3488"/>
                </a:cubicBezTo>
                <a:cubicBezTo>
                  <a:pt x="1046" y="3488"/>
                  <a:pt x="869" y="3311"/>
                  <a:pt x="869" y="3093"/>
                </a:cubicBezTo>
                <a:cubicBezTo>
                  <a:pt x="869" y="2540"/>
                  <a:pt x="869" y="2540"/>
                  <a:pt x="869" y="2540"/>
                </a:cubicBezTo>
                <a:cubicBezTo>
                  <a:pt x="869" y="2322"/>
                  <a:pt x="1046" y="2145"/>
                  <a:pt x="1264" y="2145"/>
                </a:cubicBezTo>
                <a:cubicBezTo>
                  <a:pt x="3081" y="2145"/>
                  <a:pt x="3081" y="2145"/>
                  <a:pt x="3081" y="2145"/>
                </a:cubicBezTo>
                <a:lnTo>
                  <a:pt x="3081" y="1355"/>
                </a:lnTo>
                <a:close/>
                <a:moveTo>
                  <a:pt x="2799" y="2865"/>
                </a:moveTo>
                <a:cubicBezTo>
                  <a:pt x="2799" y="2754"/>
                  <a:pt x="2768" y="2668"/>
                  <a:pt x="2708" y="2606"/>
                </a:cubicBezTo>
                <a:cubicBezTo>
                  <a:pt x="2648" y="2544"/>
                  <a:pt x="2568" y="2513"/>
                  <a:pt x="2468" y="2513"/>
                </a:cubicBezTo>
                <a:cubicBezTo>
                  <a:pt x="2413" y="2513"/>
                  <a:pt x="2364" y="2522"/>
                  <a:pt x="2322" y="2540"/>
                </a:cubicBezTo>
                <a:cubicBezTo>
                  <a:pt x="2290" y="2553"/>
                  <a:pt x="2261" y="2574"/>
                  <a:pt x="2234" y="2601"/>
                </a:cubicBezTo>
                <a:cubicBezTo>
                  <a:pt x="2207" y="2629"/>
                  <a:pt x="2186" y="2660"/>
                  <a:pt x="2171" y="2694"/>
                </a:cubicBezTo>
                <a:cubicBezTo>
                  <a:pt x="2150" y="2741"/>
                  <a:pt x="2140" y="2799"/>
                  <a:pt x="2140" y="2868"/>
                </a:cubicBezTo>
                <a:cubicBezTo>
                  <a:pt x="2140" y="2976"/>
                  <a:pt x="2170" y="3061"/>
                  <a:pt x="2229" y="3123"/>
                </a:cubicBezTo>
                <a:cubicBezTo>
                  <a:pt x="2289" y="3184"/>
                  <a:pt x="2369" y="3215"/>
                  <a:pt x="2470" y="3215"/>
                </a:cubicBezTo>
                <a:cubicBezTo>
                  <a:pt x="2570" y="3215"/>
                  <a:pt x="2650" y="3184"/>
                  <a:pt x="2709" y="3122"/>
                </a:cubicBezTo>
                <a:cubicBezTo>
                  <a:pt x="2768" y="3060"/>
                  <a:pt x="2799" y="2975"/>
                  <a:pt x="2799" y="2865"/>
                </a:cubicBezTo>
                <a:close/>
                <a:moveTo>
                  <a:pt x="2028" y="2871"/>
                </a:moveTo>
                <a:cubicBezTo>
                  <a:pt x="2028" y="2807"/>
                  <a:pt x="2020" y="2754"/>
                  <a:pt x="2006" y="2710"/>
                </a:cubicBezTo>
                <a:cubicBezTo>
                  <a:pt x="1991" y="2667"/>
                  <a:pt x="1969" y="2630"/>
                  <a:pt x="1941" y="2600"/>
                </a:cubicBezTo>
                <a:cubicBezTo>
                  <a:pt x="1913" y="2570"/>
                  <a:pt x="1878" y="2549"/>
                  <a:pt x="1839" y="2538"/>
                </a:cubicBezTo>
                <a:cubicBezTo>
                  <a:pt x="1809" y="2529"/>
                  <a:pt x="1766" y="2525"/>
                  <a:pt x="1709" y="2525"/>
                </a:cubicBezTo>
                <a:cubicBezTo>
                  <a:pt x="1459" y="2525"/>
                  <a:pt x="1459" y="2525"/>
                  <a:pt x="1459" y="2525"/>
                </a:cubicBezTo>
                <a:cubicBezTo>
                  <a:pt x="1459" y="3203"/>
                  <a:pt x="1459" y="3203"/>
                  <a:pt x="1459" y="3203"/>
                </a:cubicBezTo>
                <a:cubicBezTo>
                  <a:pt x="1717" y="3203"/>
                  <a:pt x="1717" y="3203"/>
                  <a:pt x="1717" y="3203"/>
                </a:cubicBezTo>
                <a:cubicBezTo>
                  <a:pt x="1767" y="3203"/>
                  <a:pt x="1808" y="3199"/>
                  <a:pt x="1838" y="3189"/>
                </a:cubicBezTo>
                <a:cubicBezTo>
                  <a:pt x="1878" y="3176"/>
                  <a:pt x="1911" y="3158"/>
                  <a:pt x="1934" y="3135"/>
                </a:cubicBezTo>
                <a:cubicBezTo>
                  <a:pt x="1966" y="3104"/>
                  <a:pt x="1990" y="3064"/>
                  <a:pt x="2007" y="3015"/>
                </a:cubicBezTo>
                <a:cubicBezTo>
                  <a:pt x="2021" y="2975"/>
                  <a:pt x="2028" y="2926"/>
                  <a:pt x="2028" y="2871"/>
                </a:cubicBezTo>
                <a:close/>
                <a:moveTo>
                  <a:pt x="3093" y="2684"/>
                </a:moveTo>
                <a:cubicBezTo>
                  <a:pt x="3124" y="2648"/>
                  <a:pt x="3165" y="2630"/>
                  <a:pt x="3215" y="2630"/>
                </a:cubicBezTo>
                <a:cubicBezTo>
                  <a:pt x="3252" y="2630"/>
                  <a:pt x="3283" y="2640"/>
                  <a:pt x="3308" y="2661"/>
                </a:cubicBezTo>
                <a:cubicBezTo>
                  <a:pt x="3334" y="2681"/>
                  <a:pt x="3350" y="2709"/>
                  <a:pt x="3358" y="2744"/>
                </a:cubicBezTo>
                <a:cubicBezTo>
                  <a:pt x="3494" y="2712"/>
                  <a:pt x="3494" y="2712"/>
                  <a:pt x="3494" y="2712"/>
                </a:cubicBezTo>
                <a:cubicBezTo>
                  <a:pt x="3479" y="2657"/>
                  <a:pt x="3455" y="2616"/>
                  <a:pt x="3425" y="2587"/>
                </a:cubicBezTo>
                <a:cubicBezTo>
                  <a:pt x="3373" y="2538"/>
                  <a:pt x="3305" y="2513"/>
                  <a:pt x="3222" y="2513"/>
                </a:cubicBezTo>
                <a:cubicBezTo>
                  <a:pt x="3127" y="2513"/>
                  <a:pt x="3051" y="2544"/>
                  <a:pt x="2992" y="2607"/>
                </a:cubicBezTo>
                <a:cubicBezTo>
                  <a:pt x="2934" y="2670"/>
                  <a:pt x="2905" y="2757"/>
                  <a:pt x="2905" y="2870"/>
                </a:cubicBezTo>
                <a:cubicBezTo>
                  <a:pt x="2905" y="2977"/>
                  <a:pt x="2934" y="3061"/>
                  <a:pt x="2992" y="3123"/>
                </a:cubicBezTo>
                <a:cubicBezTo>
                  <a:pt x="3050" y="3184"/>
                  <a:pt x="3124" y="3215"/>
                  <a:pt x="3214" y="3215"/>
                </a:cubicBezTo>
                <a:cubicBezTo>
                  <a:pt x="3287" y="3215"/>
                  <a:pt x="3347" y="3197"/>
                  <a:pt x="3394" y="3161"/>
                </a:cubicBezTo>
                <a:cubicBezTo>
                  <a:pt x="3442" y="3125"/>
                  <a:pt x="3475" y="3070"/>
                  <a:pt x="3496" y="2996"/>
                </a:cubicBezTo>
                <a:cubicBezTo>
                  <a:pt x="3363" y="2954"/>
                  <a:pt x="3363" y="2954"/>
                  <a:pt x="3363" y="2954"/>
                </a:cubicBezTo>
                <a:cubicBezTo>
                  <a:pt x="3352" y="3004"/>
                  <a:pt x="3333" y="3040"/>
                  <a:pt x="3307" y="3063"/>
                </a:cubicBezTo>
                <a:cubicBezTo>
                  <a:pt x="3280" y="3086"/>
                  <a:pt x="3249" y="3098"/>
                  <a:pt x="3213" y="3098"/>
                </a:cubicBezTo>
                <a:cubicBezTo>
                  <a:pt x="3163" y="3098"/>
                  <a:pt x="3123" y="3080"/>
                  <a:pt x="3092" y="3043"/>
                </a:cubicBezTo>
                <a:cubicBezTo>
                  <a:pt x="3061" y="3007"/>
                  <a:pt x="3046" y="2946"/>
                  <a:pt x="3046" y="2860"/>
                </a:cubicBezTo>
                <a:cubicBezTo>
                  <a:pt x="3046" y="2779"/>
                  <a:pt x="3062" y="2721"/>
                  <a:pt x="3093" y="2684"/>
                </a:cubicBezTo>
                <a:close/>
                <a:moveTo>
                  <a:pt x="1837" y="3054"/>
                </a:moveTo>
                <a:cubicBezTo>
                  <a:pt x="1822" y="3068"/>
                  <a:pt x="1803" y="3077"/>
                  <a:pt x="1781" y="3082"/>
                </a:cubicBezTo>
                <a:cubicBezTo>
                  <a:pt x="1764" y="3087"/>
                  <a:pt x="1736" y="3089"/>
                  <a:pt x="1698" y="3089"/>
                </a:cubicBezTo>
                <a:cubicBezTo>
                  <a:pt x="1596" y="3089"/>
                  <a:pt x="1596" y="3089"/>
                  <a:pt x="1596" y="3089"/>
                </a:cubicBezTo>
                <a:cubicBezTo>
                  <a:pt x="1596" y="2639"/>
                  <a:pt x="1596" y="2639"/>
                  <a:pt x="1596" y="2639"/>
                </a:cubicBezTo>
                <a:cubicBezTo>
                  <a:pt x="1658" y="2639"/>
                  <a:pt x="1658" y="2639"/>
                  <a:pt x="1658" y="2639"/>
                </a:cubicBezTo>
                <a:cubicBezTo>
                  <a:pt x="1713" y="2639"/>
                  <a:pt x="1751" y="2642"/>
                  <a:pt x="1770" y="2646"/>
                </a:cubicBezTo>
                <a:cubicBezTo>
                  <a:pt x="1796" y="2652"/>
                  <a:pt x="1817" y="2662"/>
                  <a:pt x="1833" y="2678"/>
                </a:cubicBezTo>
                <a:cubicBezTo>
                  <a:pt x="1850" y="2694"/>
                  <a:pt x="1863" y="2716"/>
                  <a:pt x="1872" y="2744"/>
                </a:cubicBezTo>
                <a:cubicBezTo>
                  <a:pt x="1882" y="2772"/>
                  <a:pt x="1886" y="2812"/>
                  <a:pt x="1886" y="2865"/>
                </a:cubicBezTo>
                <a:cubicBezTo>
                  <a:pt x="1886" y="2917"/>
                  <a:pt x="1882" y="2958"/>
                  <a:pt x="1872" y="2989"/>
                </a:cubicBezTo>
                <a:cubicBezTo>
                  <a:pt x="1863" y="3019"/>
                  <a:pt x="1851" y="3041"/>
                  <a:pt x="1837" y="3054"/>
                </a:cubicBezTo>
                <a:close/>
                <a:moveTo>
                  <a:pt x="2335" y="3038"/>
                </a:moveTo>
                <a:cubicBezTo>
                  <a:pt x="2299" y="2999"/>
                  <a:pt x="2281" y="2940"/>
                  <a:pt x="2281" y="2864"/>
                </a:cubicBezTo>
                <a:cubicBezTo>
                  <a:pt x="2281" y="2785"/>
                  <a:pt x="2299" y="2727"/>
                  <a:pt x="2333" y="2689"/>
                </a:cubicBezTo>
                <a:cubicBezTo>
                  <a:pt x="2368" y="2650"/>
                  <a:pt x="2413" y="2630"/>
                  <a:pt x="2470" y="2630"/>
                </a:cubicBezTo>
                <a:cubicBezTo>
                  <a:pt x="2526" y="2630"/>
                  <a:pt x="2571" y="2649"/>
                  <a:pt x="2606" y="2688"/>
                </a:cubicBezTo>
                <a:cubicBezTo>
                  <a:pt x="2640" y="2726"/>
                  <a:pt x="2657" y="2784"/>
                  <a:pt x="2657" y="2862"/>
                </a:cubicBezTo>
                <a:cubicBezTo>
                  <a:pt x="2657" y="2940"/>
                  <a:pt x="2639" y="3000"/>
                  <a:pt x="2604" y="3039"/>
                </a:cubicBezTo>
                <a:cubicBezTo>
                  <a:pt x="2569" y="3078"/>
                  <a:pt x="2524" y="3098"/>
                  <a:pt x="2470" y="3098"/>
                </a:cubicBezTo>
                <a:cubicBezTo>
                  <a:pt x="2415" y="3098"/>
                  <a:pt x="2370" y="3078"/>
                  <a:pt x="2335" y="3038"/>
                </a:cubicBezTo>
                <a:close/>
                <a:moveTo>
                  <a:pt x="1088" y="1411"/>
                </a:moveTo>
                <a:cubicBezTo>
                  <a:pt x="1075" y="1363"/>
                  <a:pt x="1059" y="1279"/>
                  <a:pt x="1052" y="1235"/>
                </a:cubicBezTo>
                <a:cubicBezTo>
                  <a:pt x="1047" y="1235"/>
                  <a:pt x="1047" y="1235"/>
                  <a:pt x="1047" y="1235"/>
                </a:cubicBezTo>
                <a:cubicBezTo>
                  <a:pt x="1041" y="1277"/>
                  <a:pt x="1022" y="1367"/>
                  <a:pt x="1012" y="1408"/>
                </a:cubicBezTo>
                <a:cubicBezTo>
                  <a:pt x="926" y="1750"/>
                  <a:pt x="926" y="1750"/>
                  <a:pt x="926" y="1750"/>
                </a:cubicBezTo>
                <a:cubicBezTo>
                  <a:pt x="596" y="1750"/>
                  <a:pt x="596" y="1750"/>
                  <a:pt x="596" y="1750"/>
                </a:cubicBezTo>
                <a:cubicBezTo>
                  <a:pt x="408" y="940"/>
                  <a:pt x="408" y="940"/>
                  <a:pt x="408" y="940"/>
                </a:cubicBezTo>
                <a:cubicBezTo>
                  <a:pt x="328" y="940"/>
                  <a:pt x="328" y="940"/>
                  <a:pt x="328" y="940"/>
                </a:cubicBezTo>
                <a:cubicBezTo>
                  <a:pt x="328" y="716"/>
                  <a:pt x="328" y="716"/>
                  <a:pt x="328" y="716"/>
                </a:cubicBezTo>
                <a:cubicBezTo>
                  <a:pt x="798" y="716"/>
                  <a:pt x="798" y="716"/>
                  <a:pt x="798" y="716"/>
                </a:cubicBezTo>
                <a:cubicBezTo>
                  <a:pt x="798" y="940"/>
                  <a:pt x="798" y="940"/>
                  <a:pt x="798" y="940"/>
                </a:cubicBezTo>
                <a:cubicBezTo>
                  <a:pt x="715" y="940"/>
                  <a:pt x="715" y="940"/>
                  <a:pt x="715" y="940"/>
                </a:cubicBezTo>
                <a:cubicBezTo>
                  <a:pt x="752" y="1148"/>
                  <a:pt x="752" y="1148"/>
                  <a:pt x="752" y="1148"/>
                </a:cubicBezTo>
                <a:cubicBezTo>
                  <a:pt x="768" y="1216"/>
                  <a:pt x="792" y="1386"/>
                  <a:pt x="798" y="1428"/>
                </a:cubicBezTo>
                <a:cubicBezTo>
                  <a:pt x="805" y="1428"/>
                  <a:pt x="805" y="1428"/>
                  <a:pt x="805" y="1428"/>
                </a:cubicBezTo>
                <a:cubicBezTo>
                  <a:pt x="808" y="1388"/>
                  <a:pt x="846" y="1211"/>
                  <a:pt x="874" y="1075"/>
                </a:cubicBezTo>
                <a:cubicBezTo>
                  <a:pt x="946" y="716"/>
                  <a:pt x="946" y="716"/>
                  <a:pt x="946" y="716"/>
                </a:cubicBezTo>
                <a:cubicBezTo>
                  <a:pt x="1241" y="716"/>
                  <a:pt x="1241" y="716"/>
                  <a:pt x="1241" y="716"/>
                </a:cubicBezTo>
                <a:cubicBezTo>
                  <a:pt x="1331" y="1148"/>
                  <a:pt x="1331" y="1148"/>
                  <a:pt x="1331" y="1148"/>
                </a:cubicBezTo>
                <a:cubicBezTo>
                  <a:pt x="1351" y="1241"/>
                  <a:pt x="1367" y="1357"/>
                  <a:pt x="1374" y="1428"/>
                </a:cubicBezTo>
                <a:cubicBezTo>
                  <a:pt x="1381" y="1428"/>
                  <a:pt x="1381" y="1428"/>
                  <a:pt x="1381" y="1428"/>
                </a:cubicBezTo>
                <a:cubicBezTo>
                  <a:pt x="1386" y="1364"/>
                  <a:pt x="1411" y="1216"/>
                  <a:pt x="1423" y="1156"/>
                </a:cubicBezTo>
                <a:cubicBezTo>
                  <a:pt x="1472" y="940"/>
                  <a:pt x="1472" y="940"/>
                  <a:pt x="1472" y="940"/>
                </a:cubicBezTo>
                <a:cubicBezTo>
                  <a:pt x="1394" y="940"/>
                  <a:pt x="1394" y="940"/>
                  <a:pt x="1394" y="940"/>
                </a:cubicBezTo>
                <a:cubicBezTo>
                  <a:pt x="1394" y="716"/>
                  <a:pt x="1394" y="716"/>
                  <a:pt x="1394" y="716"/>
                </a:cubicBezTo>
                <a:cubicBezTo>
                  <a:pt x="1800" y="716"/>
                  <a:pt x="1800" y="716"/>
                  <a:pt x="1800" y="716"/>
                </a:cubicBezTo>
                <a:cubicBezTo>
                  <a:pt x="1800" y="940"/>
                  <a:pt x="1800" y="940"/>
                  <a:pt x="1800" y="940"/>
                </a:cubicBezTo>
                <a:cubicBezTo>
                  <a:pt x="1722" y="940"/>
                  <a:pt x="1722" y="940"/>
                  <a:pt x="1722" y="940"/>
                </a:cubicBezTo>
                <a:cubicBezTo>
                  <a:pt x="1510" y="1750"/>
                  <a:pt x="1510" y="1750"/>
                  <a:pt x="1510" y="1750"/>
                </a:cubicBezTo>
                <a:cubicBezTo>
                  <a:pt x="1173" y="1750"/>
                  <a:pt x="1173" y="1750"/>
                  <a:pt x="1173" y="1750"/>
                </a:cubicBezTo>
                <a:lnTo>
                  <a:pt x="1088" y="1411"/>
                </a:lnTo>
                <a:close/>
              </a:path>
            </a:pathLst>
          </a:custGeom>
          <a:solidFill>
            <a:srgbClr val="F8F8F8"/>
          </a:solidFill>
          <a:ln>
            <a:noFill/>
          </a:ln>
          <a:effectLst>
            <a:outerShdw blurRad="50800" dist="38100" dir="5400000" algn="t"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endParaRPr>
          </a:p>
        </p:txBody>
      </p:sp>
      <p:sp>
        <p:nvSpPr>
          <p:cNvPr id="40" name="KSO_Shape"/>
          <p:cNvSpPr/>
          <p:nvPr/>
        </p:nvSpPr>
        <p:spPr>
          <a:xfrm>
            <a:off x="2093390" y="2892375"/>
            <a:ext cx="720000" cy="720000"/>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F8F8F8"/>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bg1"/>
              </a:solidFill>
            </a:endParaRPr>
          </a:p>
        </p:txBody>
      </p:sp>
      <p:sp>
        <p:nvSpPr>
          <p:cNvPr id="41" name="KSO_Shape"/>
          <p:cNvSpPr/>
          <p:nvPr/>
        </p:nvSpPr>
        <p:spPr bwMode="auto">
          <a:xfrm>
            <a:off x="2106839" y="3971616"/>
            <a:ext cx="720000" cy="720000"/>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rgbClr val="F8F8F8"/>
          </a:solidFill>
          <a:ln>
            <a:noFill/>
          </a:ln>
          <a:effectLst>
            <a:outerShdw blurRad="50800" dist="38100" dir="5400000" algn="t"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endParaRPr>
          </a:p>
        </p:txBody>
      </p:sp>
      <p:sp>
        <p:nvSpPr>
          <p:cNvPr id="42" name="KSO_Shape"/>
          <p:cNvSpPr/>
          <p:nvPr/>
        </p:nvSpPr>
        <p:spPr bwMode="auto">
          <a:xfrm>
            <a:off x="2106839" y="5253452"/>
            <a:ext cx="720000" cy="720000"/>
          </a:xfrm>
          <a:custGeom>
            <a:avLst/>
            <a:gdLst>
              <a:gd name="T0" fmla="*/ 900199 w 3896"/>
              <a:gd name="T1" fmla="*/ 1800397 h 3896"/>
              <a:gd name="T2" fmla="*/ 0 w 3896"/>
              <a:gd name="T3" fmla="*/ 900199 h 3896"/>
              <a:gd name="T4" fmla="*/ 900199 w 3896"/>
              <a:gd name="T5" fmla="*/ 0 h 3896"/>
              <a:gd name="T6" fmla="*/ 1800397 w 3896"/>
              <a:gd name="T7" fmla="*/ 900199 h 3896"/>
              <a:gd name="T8" fmla="*/ 900199 w 3896"/>
              <a:gd name="T9" fmla="*/ 1800397 h 3896"/>
              <a:gd name="T10" fmla="*/ 1394661 w 3896"/>
              <a:gd name="T11" fmla="*/ 387714 h 3896"/>
              <a:gd name="T12" fmla="*/ 1241701 w 3896"/>
              <a:gd name="T13" fmla="*/ 387714 h 3896"/>
              <a:gd name="T14" fmla="*/ 974137 w 3896"/>
              <a:gd name="T15" fmla="*/ 655278 h 3896"/>
              <a:gd name="T16" fmla="*/ 401577 w 3896"/>
              <a:gd name="T17" fmla="*/ 540674 h 3896"/>
              <a:gd name="T18" fmla="*/ 324866 w 3896"/>
              <a:gd name="T19" fmla="*/ 616922 h 3896"/>
              <a:gd name="T20" fmla="*/ 783284 w 3896"/>
              <a:gd name="T21" fmla="*/ 846131 h 3896"/>
              <a:gd name="T22" fmla="*/ 569325 w 3896"/>
              <a:gd name="T23" fmla="*/ 1060090 h 3896"/>
              <a:gd name="T24" fmla="*/ 363222 w 3896"/>
              <a:gd name="T25" fmla="*/ 1037446 h 3896"/>
              <a:gd name="T26" fmla="*/ 286973 w 3896"/>
              <a:gd name="T27" fmla="*/ 1113695 h 3896"/>
              <a:gd name="T28" fmla="*/ 554075 w 3896"/>
              <a:gd name="T29" fmla="*/ 1228300 h 3896"/>
              <a:gd name="T30" fmla="*/ 668679 w 3896"/>
              <a:gd name="T31" fmla="*/ 1495402 h 3896"/>
              <a:gd name="T32" fmla="*/ 744928 w 3896"/>
              <a:gd name="T33" fmla="*/ 1419153 h 3896"/>
              <a:gd name="T34" fmla="*/ 722285 w 3896"/>
              <a:gd name="T35" fmla="*/ 1213050 h 3896"/>
              <a:gd name="T36" fmla="*/ 936243 w 3896"/>
              <a:gd name="T37" fmla="*/ 999091 h 3896"/>
              <a:gd name="T38" fmla="*/ 1165452 w 3896"/>
              <a:gd name="T39" fmla="*/ 1457508 h 3896"/>
              <a:gd name="T40" fmla="*/ 1241701 w 3896"/>
              <a:gd name="T41" fmla="*/ 1381259 h 3896"/>
              <a:gd name="T42" fmla="*/ 1127097 w 3896"/>
              <a:gd name="T43" fmla="*/ 808238 h 3896"/>
              <a:gd name="T44" fmla="*/ 1394661 w 3896"/>
              <a:gd name="T45" fmla="*/ 540674 h 3896"/>
              <a:gd name="T46" fmla="*/ 1394661 w 3896"/>
              <a:gd name="T47" fmla="*/ 387714 h 38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3018" y="839"/>
                </a:moveTo>
                <a:cubicBezTo>
                  <a:pt x="2852" y="674"/>
                  <a:pt x="2687" y="839"/>
                  <a:pt x="2687" y="839"/>
                </a:cubicBezTo>
                <a:cubicBezTo>
                  <a:pt x="2108" y="1418"/>
                  <a:pt x="2108" y="1418"/>
                  <a:pt x="2108" y="1418"/>
                </a:cubicBezTo>
                <a:cubicBezTo>
                  <a:pt x="869" y="1170"/>
                  <a:pt x="869" y="1170"/>
                  <a:pt x="869" y="1170"/>
                </a:cubicBezTo>
                <a:cubicBezTo>
                  <a:pt x="703" y="1335"/>
                  <a:pt x="703" y="1335"/>
                  <a:pt x="703" y="1335"/>
                </a:cubicBezTo>
                <a:cubicBezTo>
                  <a:pt x="1695" y="1831"/>
                  <a:pt x="1695" y="1831"/>
                  <a:pt x="1695" y="1831"/>
                </a:cubicBezTo>
                <a:cubicBezTo>
                  <a:pt x="1232" y="2294"/>
                  <a:pt x="1232" y="2294"/>
                  <a:pt x="1232" y="2294"/>
                </a:cubicBezTo>
                <a:cubicBezTo>
                  <a:pt x="786" y="2245"/>
                  <a:pt x="786" y="2245"/>
                  <a:pt x="786" y="2245"/>
                </a:cubicBezTo>
                <a:cubicBezTo>
                  <a:pt x="621" y="2410"/>
                  <a:pt x="621" y="2410"/>
                  <a:pt x="621" y="2410"/>
                </a:cubicBezTo>
                <a:cubicBezTo>
                  <a:pt x="1199" y="2658"/>
                  <a:pt x="1199" y="2658"/>
                  <a:pt x="1199" y="2658"/>
                </a:cubicBezTo>
                <a:cubicBezTo>
                  <a:pt x="1447" y="3236"/>
                  <a:pt x="1447" y="3236"/>
                  <a:pt x="1447" y="3236"/>
                </a:cubicBezTo>
                <a:cubicBezTo>
                  <a:pt x="1612" y="3071"/>
                  <a:pt x="1612" y="3071"/>
                  <a:pt x="1612" y="3071"/>
                </a:cubicBezTo>
                <a:cubicBezTo>
                  <a:pt x="1563" y="2625"/>
                  <a:pt x="1563" y="2625"/>
                  <a:pt x="1563" y="2625"/>
                </a:cubicBezTo>
                <a:cubicBezTo>
                  <a:pt x="2026" y="2162"/>
                  <a:pt x="2026" y="2162"/>
                  <a:pt x="2026" y="2162"/>
                </a:cubicBezTo>
                <a:cubicBezTo>
                  <a:pt x="2522" y="3154"/>
                  <a:pt x="2522" y="3154"/>
                  <a:pt x="2522" y="3154"/>
                </a:cubicBezTo>
                <a:cubicBezTo>
                  <a:pt x="2687" y="2989"/>
                  <a:pt x="2687" y="2989"/>
                  <a:pt x="2687" y="2989"/>
                </a:cubicBezTo>
                <a:cubicBezTo>
                  <a:pt x="2439" y="1749"/>
                  <a:pt x="2439" y="1749"/>
                  <a:pt x="2439" y="1749"/>
                </a:cubicBezTo>
                <a:cubicBezTo>
                  <a:pt x="3018" y="1170"/>
                  <a:pt x="3018" y="1170"/>
                  <a:pt x="3018" y="1170"/>
                </a:cubicBezTo>
                <a:cubicBezTo>
                  <a:pt x="3018" y="1170"/>
                  <a:pt x="3183" y="1005"/>
                  <a:pt x="3018" y="839"/>
                </a:cubicBezTo>
                <a:close/>
              </a:path>
            </a:pathLst>
          </a:custGeom>
          <a:solidFill>
            <a:srgbClr val="F8F8F8"/>
          </a:solidFill>
          <a:ln>
            <a:noFill/>
          </a:ln>
          <a:effectLst>
            <a:outerShdw blurRad="50800" dist="38100" dir="5400000" algn="t"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1+#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1+#ppt_w/2"/>
                                              </p:val>
                                            </p:tav>
                                            <p:tav tm="100000">
                                              <p:val>
                                                <p:strVal val="#ppt_x"/>
                                              </p:val>
                                            </p:tav>
                                          </p:tavLst>
                                        </p:anim>
                                        <p:anim calcmode="lin" valueType="num">
                                          <p:cBhvr additive="base">
                                            <p:cTn id="13" dur="3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5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300" fill="hold"/>
                                            <p:tgtEl>
                                              <p:spTgt spid="15"/>
                                            </p:tgtEl>
                                            <p:attrNameLst>
                                              <p:attrName>ppt_x</p:attrName>
                                            </p:attrNameLst>
                                          </p:cBhvr>
                                          <p:tavLst>
                                            <p:tav tm="0">
                                              <p:val>
                                                <p:strVal val="1+#ppt_w/2"/>
                                              </p:val>
                                            </p:tav>
                                            <p:tav tm="100000">
                                              <p:val>
                                                <p:strVal val="#ppt_x"/>
                                              </p:val>
                                            </p:tav>
                                          </p:tavLst>
                                        </p:anim>
                                        <p:anim calcmode="lin" valueType="num">
                                          <p:cBhvr additive="base">
                                            <p:cTn id="18" dur="3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5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300" fill="hold"/>
                                            <p:tgtEl>
                                              <p:spTgt spid="21"/>
                                            </p:tgtEl>
                                            <p:attrNameLst>
                                              <p:attrName>ppt_x</p:attrName>
                                            </p:attrNameLst>
                                          </p:cBhvr>
                                          <p:tavLst>
                                            <p:tav tm="0">
                                              <p:val>
                                                <p:strVal val="1+#ppt_w/2"/>
                                              </p:val>
                                            </p:tav>
                                            <p:tav tm="100000">
                                              <p:val>
                                                <p:strVal val="#ppt_x"/>
                                              </p:val>
                                            </p:tav>
                                          </p:tavLst>
                                        </p:anim>
                                        <p:anim calcmode="lin" valueType="num">
                                          <p:cBhvr additive="base">
                                            <p:cTn id="23" dur="3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par>
                                    <p:cTn id="28" presetID="22" presetClass="entr" presetSubtype="2"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22" presetClass="entr" presetSubtype="2"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par>
                                    <p:cTn id="34" presetID="22" presetClass="entr" presetSubtype="2"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childTnLst>
                              </p:cTn>
                            </p:par>
                            <p:par>
                              <p:cTn id="37" fill="hold">
                                <p:stCondLst>
                                  <p:cond delay="2500"/>
                                </p:stCondLst>
                                <p:childTnLst>
                                  <p:par>
                                    <p:cTn id="38" presetID="2" presetClass="entr" presetSubtype="4" accel="50000" fill="hold" grpId="0" nodeType="afterEffect" p14:presetBounceEnd="50000">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14:bounceEnd="50000">
                                          <p:cBhvr additive="base">
                                            <p:cTn id="40"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41" dur="1000" fill="hold"/>
                                            <p:tgtEl>
                                              <p:spTgt spid="39"/>
                                            </p:tgtEl>
                                            <p:attrNameLst>
                                              <p:attrName>ppt_y</p:attrName>
                                            </p:attrNameLst>
                                          </p:cBhvr>
                                          <p:tavLst>
                                            <p:tav tm="0">
                                              <p:val>
                                                <p:strVal val="1+#ppt_h/2"/>
                                              </p:val>
                                            </p:tav>
                                            <p:tav tm="100000">
                                              <p:val>
                                                <p:strVal val="#ppt_y"/>
                                              </p:val>
                                            </p:tav>
                                          </p:tavLst>
                                        </p:anim>
                                      </p:childTnLst>
                                    </p:cTn>
                                  </p:par>
                                  <p:par>
                                    <p:cTn id="42" presetID="2" presetClass="entr" presetSubtype="4" accel="50000" fill="hold" grpId="0" nodeType="withEffect" p14:presetBounceEnd="5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50000">
                                          <p:cBhvr additive="base">
                                            <p:cTn id="44" dur="1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4" accel="50000" fill="hold" grpId="0" nodeType="withEffect" p14:presetBounceEnd="50000">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14:bounceEnd="50000">
                                          <p:cBhvr additive="base">
                                            <p:cTn id="48" dur="10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9" dur="1000" fill="hold"/>
                                            <p:tgtEl>
                                              <p:spTgt spid="41"/>
                                            </p:tgtEl>
                                            <p:attrNameLst>
                                              <p:attrName>ppt_y</p:attrName>
                                            </p:attrNameLst>
                                          </p:cBhvr>
                                          <p:tavLst>
                                            <p:tav tm="0">
                                              <p:val>
                                                <p:strVal val="1+#ppt_h/2"/>
                                              </p:val>
                                            </p:tav>
                                            <p:tav tm="100000">
                                              <p:val>
                                                <p:strVal val="#ppt_y"/>
                                              </p:val>
                                            </p:tav>
                                          </p:tavLst>
                                        </p:anim>
                                      </p:childTnLst>
                                    </p:cTn>
                                  </p:par>
                                  <p:par>
                                    <p:cTn id="50" presetID="2" presetClass="entr" presetSubtype="4" accel="50000" fill="hold" grpId="0" nodeType="withEffect" p14:presetBounceEnd="50000">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14:bounceEnd="50000">
                                          <p:cBhvr additive="base">
                                            <p:cTn id="52" dur="10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3" dur="10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14" presetClass="entr" presetSubtype="1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randombar(horizontal)">
                                          <p:cBhvr>
                                            <p:cTn id="60" dur="500"/>
                                            <p:tgtEl>
                                              <p:spTgt spid="3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500"/>
                                            <p:tgtEl>
                                              <p:spTgt spid="3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randombar(horizontal)">
                                          <p:cBhvr>
                                            <p:cTn id="66" dur="500"/>
                                            <p:tgtEl>
                                              <p:spTgt spid="34"/>
                                            </p:tgtEl>
                                          </p:cBhvr>
                                        </p:animEffect>
                                      </p:childTnLst>
                                    </p:cTn>
                                  </p:par>
                                </p:childTnLst>
                              </p:cTn>
                            </p:par>
                            <p:par>
                              <p:cTn id="67" fill="hold">
                                <p:stCondLst>
                                  <p:cond delay="4000"/>
                                </p:stCondLst>
                                <p:childTnLst>
                                  <p:par>
                                    <p:cTn id="68" presetID="17" presetClass="entr" presetSubtype="1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strVal val="#ppt_h"/>
                                              </p:val>
                                            </p:tav>
                                            <p:tav tm="100000">
                                              <p:val>
                                                <p:strVal val="#ppt_h"/>
                                              </p:val>
                                            </p:tav>
                                          </p:tavLst>
                                        </p:anim>
                                      </p:childTnLst>
                                    </p:cTn>
                                  </p:par>
                                  <p:par>
                                    <p:cTn id="72" presetID="17" presetClass="entr" presetSubtype="1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strVal val="#ppt_h"/>
                                              </p:val>
                                            </p:tav>
                                            <p:tav tm="100000">
                                              <p:val>
                                                <p:strVal val="#ppt_h"/>
                                              </p:val>
                                            </p:tav>
                                          </p:tavLst>
                                        </p:anim>
                                      </p:childTnLst>
                                    </p:cTn>
                                  </p:par>
                                  <p:par>
                                    <p:cTn id="76" presetID="17" presetClass="entr" presetSubtype="1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strVal val="#ppt_h"/>
                                              </p:val>
                                            </p:tav>
                                            <p:tav tm="100000">
                                              <p:val>
                                                <p:strVal val="#ppt_h"/>
                                              </p:val>
                                            </p:tav>
                                          </p:tavLst>
                                        </p:anim>
                                      </p:childTnLst>
                                    </p:cTn>
                                  </p:par>
                                  <p:par>
                                    <p:cTn id="80" presetID="17" presetClass="entr" presetSubtype="1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animBg="1"/>
          <p:bldP spid="40" grpId="0" animBg="1"/>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1+#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5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1+#ppt_w/2"/>
                                              </p:val>
                                            </p:tav>
                                            <p:tav tm="100000">
                                              <p:val>
                                                <p:strVal val="#ppt_x"/>
                                              </p:val>
                                            </p:tav>
                                          </p:tavLst>
                                        </p:anim>
                                        <p:anim calcmode="lin" valueType="num">
                                          <p:cBhvr additive="base">
                                            <p:cTn id="13" dur="3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5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300" fill="hold"/>
                                            <p:tgtEl>
                                              <p:spTgt spid="15"/>
                                            </p:tgtEl>
                                            <p:attrNameLst>
                                              <p:attrName>ppt_x</p:attrName>
                                            </p:attrNameLst>
                                          </p:cBhvr>
                                          <p:tavLst>
                                            <p:tav tm="0">
                                              <p:val>
                                                <p:strVal val="1+#ppt_w/2"/>
                                              </p:val>
                                            </p:tav>
                                            <p:tav tm="100000">
                                              <p:val>
                                                <p:strVal val="#ppt_x"/>
                                              </p:val>
                                            </p:tav>
                                          </p:tavLst>
                                        </p:anim>
                                        <p:anim calcmode="lin" valueType="num">
                                          <p:cBhvr additive="base">
                                            <p:cTn id="18" dur="3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5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300" fill="hold"/>
                                            <p:tgtEl>
                                              <p:spTgt spid="21"/>
                                            </p:tgtEl>
                                            <p:attrNameLst>
                                              <p:attrName>ppt_x</p:attrName>
                                            </p:attrNameLst>
                                          </p:cBhvr>
                                          <p:tavLst>
                                            <p:tav tm="0">
                                              <p:val>
                                                <p:strVal val="1+#ppt_w/2"/>
                                              </p:val>
                                            </p:tav>
                                            <p:tav tm="100000">
                                              <p:val>
                                                <p:strVal val="#ppt_x"/>
                                              </p:val>
                                            </p:tav>
                                          </p:tavLst>
                                        </p:anim>
                                        <p:anim calcmode="lin" valueType="num">
                                          <p:cBhvr additive="base">
                                            <p:cTn id="23" dur="3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par>
                                    <p:cTn id="28" presetID="22" presetClass="entr" presetSubtype="2"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22" presetClass="entr" presetSubtype="2"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par>
                                    <p:cTn id="34" presetID="22" presetClass="entr" presetSubtype="2"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childTnLst>
                              </p:cTn>
                            </p:par>
                            <p:par>
                              <p:cTn id="37" fill="hold">
                                <p:stCondLst>
                                  <p:cond delay="2500"/>
                                </p:stCondLst>
                                <p:childTnLst>
                                  <p:par>
                                    <p:cTn id="38" presetID="2" presetClass="entr" presetSubtype="4" accel="5000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1000" fill="hold"/>
                                            <p:tgtEl>
                                              <p:spTgt spid="39"/>
                                            </p:tgtEl>
                                            <p:attrNameLst>
                                              <p:attrName>ppt_x</p:attrName>
                                            </p:attrNameLst>
                                          </p:cBhvr>
                                          <p:tavLst>
                                            <p:tav tm="0">
                                              <p:val>
                                                <p:strVal val="#ppt_x"/>
                                              </p:val>
                                            </p:tav>
                                            <p:tav tm="100000">
                                              <p:val>
                                                <p:strVal val="#ppt_x"/>
                                              </p:val>
                                            </p:tav>
                                          </p:tavLst>
                                        </p:anim>
                                        <p:anim calcmode="lin" valueType="num">
                                          <p:cBhvr additive="base">
                                            <p:cTn id="41" dur="1000" fill="hold"/>
                                            <p:tgtEl>
                                              <p:spTgt spid="39"/>
                                            </p:tgtEl>
                                            <p:attrNameLst>
                                              <p:attrName>ppt_y</p:attrName>
                                            </p:attrNameLst>
                                          </p:cBhvr>
                                          <p:tavLst>
                                            <p:tav tm="0">
                                              <p:val>
                                                <p:strVal val="1+#ppt_h/2"/>
                                              </p:val>
                                            </p:tav>
                                            <p:tav tm="100000">
                                              <p:val>
                                                <p:strVal val="#ppt_y"/>
                                              </p:val>
                                            </p:tav>
                                          </p:tavLst>
                                        </p:anim>
                                      </p:childTnLst>
                                    </p:cTn>
                                  </p:par>
                                  <p:par>
                                    <p:cTn id="42" presetID="2" presetClass="entr" presetSubtype="4" accel="5000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1000" fill="hold"/>
                                            <p:tgtEl>
                                              <p:spTgt spid="40"/>
                                            </p:tgtEl>
                                            <p:attrNameLst>
                                              <p:attrName>ppt_x</p:attrName>
                                            </p:attrNameLst>
                                          </p:cBhvr>
                                          <p:tavLst>
                                            <p:tav tm="0">
                                              <p:val>
                                                <p:strVal val="#ppt_x"/>
                                              </p:val>
                                            </p:tav>
                                            <p:tav tm="100000">
                                              <p:val>
                                                <p:strVal val="#ppt_x"/>
                                              </p:val>
                                            </p:tav>
                                          </p:tavLst>
                                        </p:anim>
                                        <p:anim calcmode="lin" valueType="num">
                                          <p:cBhvr additive="base">
                                            <p:cTn id="45" dur="10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4" accel="5000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1000" fill="hold"/>
                                            <p:tgtEl>
                                              <p:spTgt spid="41"/>
                                            </p:tgtEl>
                                            <p:attrNameLst>
                                              <p:attrName>ppt_x</p:attrName>
                                            </p:attrNameLst>
                                          </p:cBhvr>
                                          <p:tavLst>
                                            <p:tav tm="0">
                                              <p:val>
                                                <p:strVal val="#ppt_x"/>
                                              </p:val>
                                            </p:tav>
                                            <p:tav tm="100000">
                                              <p:val>
                                                <p:strVal val="#ppt_x"/>
                                              </p:val>
                                            </p:tav>
                                          </p:tavLst>
                                        </p:anim>
                                        <p:anim calcmode="lin" valueType="num">
                                          <p:cBhvr additive="base">
                                            <p:cTn id="49" dur="1000" fill="hold"/>
                                            <p:tgtEl>
                                              <p:spTgt spid="41"/>
                                            </p:tgtEl>
                                            <p:attrNameLst>
                                              <p:attrName>ppt_y</p:attrName>
                                            </p:attrNameLst>
                                          </p:cBhvr>
                                          <p:tavLst>
                                            <p:tav tm="0">
                                              <p:val>
                                                <p:strVal val="1+#ppt_h/2"/>
                                              </p:val>
                                            </p:tav>
                                            <p:tav tm="100000">
                                              <p:val>
                                                <p:strVal val="#ppt_y"/>
                                              </p:val>
                                            </p:tav>
                                          </p:tavLst>
                                        </p:anim>
                                      </p:childTnLst>
                                    </p:cTn>
                                  </p:par>
                                  <p:par>
                                    <p:cTn id="50" presetID="2" presetClass="entr" presetSubtype="4" accel="5000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1000" fill="hold"/>
                                            <p:tgtEl>
                                              <p:spTgt spid="42"/>
                                            </p:tgtEl>
                                            <p:attrNameLst>
                                              <p:attrName>ppt_x</p:attrName>
                                            </p:attrNameLst>
                                          </p:cBhvr>
                                          <p:tavLst>
                                            <p:tav tm="0">
                                              <p:val>
                                                <p:strVal val="#ppt_x"/>
                                              </p:val>
                                            </p:tav>
                                            <p:tav tm="100000">
                                              <p:val>
                                                <p:strVal val="#ppt_x"/>
                                              </p:val>
                                            </p:tav>
                                          </p:tavLst>
                                        </p:anim>
                                        <p:anim calcmode="lin" valueType="num">
                                          <p:cBhvr additive="base">
                                            <p:cTn id="53" dur="10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14" presetClass="entr" presetSubtype="1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randombar(horizontal)">
                                          <p:cBhvr>
                                            <p:cTn id="60" dur="500"/>
                                            <p:tgtEl>
                                              <p:spTgt spid="3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500"/>
                                            <p:tgtEl>
                                              <p:spTgt spid="3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randombar(horizontal)">
                                          <p:cBhvr>
                                            <p:cTn id="66" dur="500"/>
                                            <p:tgtEl>
                                              <p:spTgt spid="34"/>
                                            </p:tgtEl>
                                          </p:cBhvr>
                                        </p:animEffect>
                                      </p:childTnLst>
                                    </p:cTn>
                                  </p:par>
                                </p:childTnLst>
                              </p:cTn>
                            </p:par>
                            <p:par>
                              <p:cTn id="67" fill="hold">
                                <p:stCondLst>
                                  <p:cond delay="4000"/>
                                </p:stCondLst>
                                <p:childTnLst>
                                  <p:par>
                                    <p:cTn id="68" presetID="17" presetClass="entr" presetSubtype="1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strVal val="#ppt_h"/>
                                              </p:val>
                                            </p:tav>
                                            <p:tav tm="100000">
                                              <p:val>
                                                <p:strVal val="#ppt_h"/>
                                              </p:val>
                                            </p:tav>
                                          </p:tavLst>
                                        </p:anim>
                                      </p:childTnLst>
                                    </p:cTn>
                                  </p:par>
                                  <p:par>
                                    <p:cTn id="72" presetID="17" presetClass="entr" presetSubtype="1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strVal val="#ppt_h"/>
                                              </p:val>
                                            </p:tav>
                                            <p:tav tm="100000">
                                              <p:val>
                                                <p:strVal val="#ppt_h"/>
                                              </p:val>
                                            </p:tav>
                                          </p:tavLst>
                                        </p:anim>
                                      </p:childTnLst>
                                    </p:cTn>
                                  </p:par>
                                  <p:par>
                                    <p:cTn id="76" presetID="17" presetClass="entr" presetSubtype="1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strVal val="#ppt_h"/>
                                              </p:val>
                                            </p:tav>
                                            <p:tav tm="100000">
                                              <p:val>
                                                <p:strVal val="#ppt_h"/>
                                              </p:val>
                                            </p:tav>
                                          </p:tavLst>
                                        </p:anim>
                                      </p:childTnLst>
                                    </p:cTn>
                                  </p:par>
                                  <p:par>
                                    <p:cTn id="80" presetID="17" presetClass="entr" presetSubtype="1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animBg="1"/>
          <p:bldP spid="40" grpId="0" animBg="1"/>
          <p:bldP spid="41" grpId="0" animBg="1"/>
          <p:bldP spid="4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个人能力</a:t>
            </a:r>
          </a:p>
        </p:txBody>
      </p:sp>
      <p:sp>
        <p:nvSpPr>
          <p:cNvPr id="3" name="Shape 18461"/>
          <p:cNvSpPr/>
          <p:nvPr/>
        </p:nvSpPr>
        <p:spPr>
          <a:xfrm>
            <a:off x="6575861" y="3703851"/>
            <a:ext cx="1002913" cy="1"/>
          </a:xfrm>
          <a:prstGeom prst="line">
            <a:avLst/>
          </a:prstGeom>
          <a:noFill/>
          <a:ln w="6350" cap="flat">
            <a:solidFill>
              <a:srgbClr val="F8F8F8"/>
            </a:solidFill>
            <a:prstDash val="solid"/>
            <a:round/>
            <a:tailEnd type="oval" w="med" len="me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grpSp>
        <p:nvGrpSpPr>
          <p:cNvPr id="4" name="组合 3"/>
          <p:cNvGrpSpPr/>
          <p:nvPr/>
        </p:nvGrpSpPr>
        <p:grpSpPr>
          <a:xfrm>
            <a:off x="6575861" y="2637070"/>
            <a:ext cx="1002823" cy="774242"/>
            <a:chOff x="4780491" y="1775649"/>
            <a:chExt cx="961867" cy="742621"/>
          </a:xfrm>
          <a:solidFill>
            <a:srgbClr val="39DAE8"/>
          </a:solidFill>
          <a:effectLst/>
        </p:grpSpPr>
        <p:sp>
          <p:nvSpPr>
            <p:cNvPr id="5" name="Shape 18459"/>
            <p:cNvSpPr/>
            <p:nvPr/>
          </p:nvSpPr>
          <p:spPr>
            <a:xfrm>
              <a:off x="4780491" y="2518269"/>
              <a:ext cx="533402" cy="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6" name="Shape 18460"/>
            <p:cNvSpPr/>
            <p:nvPr/>
          </p:nvSpPr>
          <p:spPr>
            <a:xfrm>
              <a:off x="5313892" y="1775649"/>
              <a:ext cx="428466" cy="0"/>
            </a:xfrm>
            <a:prstGeom prst="line">
              <a:avLst/>
            </a:prstGeom>
            <a:grpFill/>
            <a:ln w="6350" cap="flat">
              <a:solidFill>
                <a:srgbClr val="F8F8F8"/>
              </a:solidFill>
              <a:prstDash val="solid"/>
              <a:round/>
              <a:tailEnd type="oval" w="med" len="me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7" name="Shape 18463"/>
            <p:cNvSpPr/>
            <p:nvPr/>
          </p:nvSpPr>
          <p:spPr>
            <a:xfrm flipV="1">
              <a:off x="5315162" y="1775649"/>
              <a:ext cx="1" cy="74262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grpSp>
      <p:grpSp>
        <p:nvGrpSpPr>
          <p:cNvPr id="8" name="组合 7"/>
          <p:cNvGrpSpPr/>
          <p:nvPr/>
        </p:nvGrpSpPr>
        <p:grpSpPr>
          <a:xfrm>
            <a:off x="6575861" y="3996393"/>
            <a:ext cx="1002823" cy="774242"/>
            <a:chOff x="4780491" y="3079457"/>
            <a:chExt cx="961867" cy="742621"/>
          </a:xfrm>
          <a:solidFill>
            <a:srgbClr val="39DAE8"/>
          </a:solidFill>
          <a:effectLst/>
        </p:grpSpPr>
        <p:sp>
          <p:nvSpPr>
            <p:cNvPr id="9" name="Shape 18462"/>
            <p:cNvSpPr/>
            <p:nvPr/>
          </p:nvSpPr>
          <p:spPr>
            <a:xfrm>
              <a:off x="5313892" y="3822077"/>
              <a:ext cx="428466" cy="1"/>
            </a:xfrm>
            <a:prstGeom prst="line">
              <a:avLst/>
            </a:prstGeom>
            <a:grpFill/>
            <a:ln w="6350" cap="flat">
              <a:solidFill>
                <a:srgbClr val="F8F8F8"/>
              </a:solidFill>
              <a:prstDash val="solid"/>
              <a:round/>
              <a:tailEnd type="oval" w="med" len="me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10" name="Shape 18464"/>
            <p:cNvSpPr/>
            <p:nvPr/>
          </p:nvSpPr>
          <p:spPr>
            <a:xfrm>
              <a:off x="4780491" y="3087152"/>
              <a:ext cx="533402" cy="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11" name="Shape 18465"/>
            <p:cNvSpPr/>
            <p:nvPr/>
          </p:nvSpPr>
          <p:spPr>
            <a:xfrm flipV="1">
              <a:off x="5315162" y="3079457"/>
              <a:ext cx="1" cy="74262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grpSp>
      <p:sp>
        <p:nvSpPr>
          <p:cNvPr id="12" name="Shape 18469"/>
          <p:cNvSpPr/>
          <p:nvPr/>
        </p:nvSpPr>
        <p:spPr>
          <a:xfrm flipH="1" flipV="1">
            <a:off x="5051044" y="3703851"/>
            <a:ext cx="1002914" cy="1"/>
          </a:xfrm>
          <a:prstGeom prst="line">
            <a:avLst/>
          </a:prstGeom>
          <a:noFill/>
          <a:ln w="6350" cap="flat">
            <a:solidFill>
              <a:srgbClr val="F8F8F8"/>
            </a:solidFill>
            <a:prstDash val="solid"/>
            <a:round/>
            <a:tailEnd type="oval" w="med" len="me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grpSp>
        <p:nvGrpSpPr>
          <p:cNvPr id="13" name="组合 12"/>
          <p:cNvGrpSpPr/>
          <p:nvPr/>
        </p:nvGrpSpPr>
        <p:grpSpPr>
          <a:xfrm>
            <a:off x="5051134" y="2637068"/>
            <a:ext cx="1002824" cy="774243"/>
            <a:chOff x="3318034" y="1775648"/>
            <a:chExt cx="961868" cy="742622"/>
          </a:xfrm>
          <a:solidFill>
            <a:srgbClr val="39DAE8"/>
          </a:solidFill>
          <a:effectLst/>
        </p:grpSpPr>
        <p:sp>
          <p:nvSpPr>
            <p:cNvPr id="14" name="Shape 18467"/>
            <p:cNvSpPr/>
            <p:nvPr/>
          </p:nvSpPr>
          <p:spPr>
            <a:xfrm flipH="1" flipV="1">
              <a:off x="3746500" y="2518269"/>
              <a:ext cx="533402" cy="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15" name="Shape 18468"/>
            <p:cNvSpPr/>
            <p:nvPr/>
          </p:nvSpPr>
          <p:spPr>
            <a:xfrm flipH="1" flipV="1">
              <a:off x="3318034" y="1775648"/>
              <a:ext cx="428467" cy="1"/>
            </a:xfrm>
            <a:prstGeom prst="line">
              <a:avLst/>
            </a:prstGeom>
            <a:grpFill/>
            <a:ln w="6350" cap="flat">
              <a:solidFill>
                <a:srgbClr val="F8F8F8"/>
              </a:solidFill>
              <a:prstDash val="solid"/>
              <a:round/>
              <a:tailEnd type="oval" w="med" len="me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16" name="Shape 18471"/>
            <p:cNvSpPr/>
            <p:nvPr/>
          </p:nvSpPr>
          <p:spPr>
            <a:xfrm flipV="1">
              <a:off x="3746500" y="1775649"/>
              <a:ext cx="1" cy="74262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grpSp>
      <p:grpSp>
        <p:nvGrpSpPr>
          <p:cNvPr id="17" name="组合 16"/>
          <p:cNvGrpSpPr/>
          <p:nvPr/>
        </p:nvGrpSpPr>
        <p:grpSpPr>
          <a:xfrm>
            <a:off x="5051134" y="3996393"/>
            <a:ext cx="1002824" cy="774242"/>
            <a:chOff x="3318034" y="3079457"/>
            <a:chExt cx="961868" cy="742621"/>
          </a:xfrm>
          <a:solidFill>
            <a:srgbClr val="39DAE8"/>
          </a:solidFill>
          <a:effectLst/>
        </p:grpSpPr>
        <p:sp>
          <p:nvSpPr>
            <p:cNvPr id="18" name="Shape 18470"/>
            <p:cNvSpPr/>
            <p:nvPr/>
          </p:nvSpPr>
          <p:spPr>
            <a:xfrm flipH="1">
              <a:off x="3318034" y="3822077"/>
              <a:ext cx="428467" cy="1"/>
            </a:xfrm>
            <a:prstGeom prst="line">
              <a:avLst/>
            </a:prstGeom>
            <a:grpFill/>
            <a:ln w="6350" cap="flat">
              <a:solidFill>
                <a:srgbClr val="F8F8F8"/>
              </a:solidFill>
              <a:prstDash val="solid"/>
              <a:round/>
              <a:tailEnd type="oval" w="med" len="me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19" name="Shape 18472"/>
            <p:cNvSpPr/>
            <p:nvPr/>
          </p:nvSpPr>
          <p:spPr>
            <a:xfrm flipH="1">
              <a:off x="3746500" y="3087152"/>
              <a:ext cx="533402" cy="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sp>
          <p:nvSpPr>
            <p:cNvPr id="20" name="Shape 18473"/>
            <p:cNvSpPr/>
            <p:nvPr/>
          </p:nvSpPr>
          <p:spPr>
            <a:xfrm flipV="1">
              <a:off x="3746500" y="3079457"/>
              <a:ext cx="1" cy="742621"/>
            </a:xfrm>
            <a:prstGeom prst="line">
              <a:avLst/>
            </a:prstGeom>
            <a:grpFill/>
            <a:ln w="6350" cap="flat">
              <a:solidFill>
                <a:srgbClr val="F8F8F8"/>
              </a:solidFill>
              <a:prstDash val="solid"/>
              <a:round/>
            </a:ln>
            <a:effectLst/>
          </p:spPr>
          <p:txBody>
            <a:bodyPr wrap="square" lIns="0" tIns="0" rIns="0" bIns="0" numCol="1" anchor="t">
              <a:noAutofit/>
            </a:bodyPr>
            <a:lstStyle/>
            <a:p>
              <a:pPr fontAlgn="base">
                <a:spcBef>
                  <a:spcPct val="0"/>
                </a:spcBef>
                <a:spcAft>
                  <a:spcPct val="0"/>
                </a:spcAft>
                <a:defRPr sz="1200">
                  <a:uFillTx/>
                  <a:latin typeface="+mj-lt"/>
                  <a:ea typeface="+mj-ea"/>
                  <a:cs typeface="+mj-cs"/>
                  <a:sym typeface="Helvetica"/>
                </a:defRPr>
              </a:pPr>
              <a:endParaRPr sz="900">
                <a:solidFill>
                  <a:srgbClr val="161616"/>
                </a:solidFill>
                <a:latin typeface="幼圆" panose="02010509060101010101" pitchFamily="49" charset="-122"/>
                <a:ea typeface="幼圆" panose="02010509060101010101" pitchFamily="49" charset="-122"/>
                <a:cs typeface="+mn-ea"/>
                <a:sym typeface="+mn-lt"/>
              </a:endParaRPr>
            </a:p>
          </p:txBody>
        </p:sp>
      </p:grpSp>
      <p:grpSp>
        <p:nvGrpSpPr>
          <p:cNvPr id="21" name="组合 20"/>
          <p:cNvGrpSpPr/>
          <p:nvPr/>
        </p:nvGrpSpPr>
        <p:grpSpPr>
          <a:xfrm>
            <a:off x="5861009" y="1977478"/>
            <a:ext cx="1003761" cy="3548530"/>
            <a:chOff x="5420969" y="1142996"/>
            <a:chExt cx="1339393" cy="4735070"/>
          </a:xfrm>
          <a:solidFill>
            <a:schemeClr val="bg1"/>
          </a:solidFill>
          <a:effectLst/>
        </p:grpSpPr>
        <p:sp>
          <p:nvSpPr>
            <p:cNvPr id="22" name="Shape 18477"/>
            <p:cNvSpPr/>
            <p:nvPr/>
          </p:nvSpPr>
          <p:spPr>
            <a:xfrm>
              <a:off x="5420969" y="1142996"/>
              <a:ext cx="1339393" cy="4735070"/>
            </a:xfrm>
            <a:custGeom>
              <a:avLst/>
              <a:gdLst/>
              <a:ahLst/>
              <a:cxnLst>
                <a:cxn ang="0">
                  <a:pos x="wd2" y="hd2"/>
                </a:cxn>
                <a:cxn ang="5400000">
                  <a:pos x="wd2" y="hd2"/>
                </a:cxn>
                <a:cxn ang="10800000">
                  <a:pos x="wd2" y="hd2"/>
                </a:cxn>
                <a:cxn ang="16200000">
                  <a:pos x="wd2" y="hd2"/>
                </a:cxn>
              </a:cxnLst>
              <a:rect l="0" t="0" r="r" b="b"/>
              <a:pathLst>
                <a:path w="20941" h="21597" extrusionOk="0">
                  <a:moveTo>
                    <a:pt x="8563" y="0"/>
                  </a:moveTo>
                  <a:cubicBezTo>
                    <a:pt x="10027" y="-3"/>
                    <a:pt x="12311" y="423"/>
                    <a:pt x="12311" y="1065"/>
                  </a:cubicBezTo>
                  <a:cubicBezTo>
                    <a:pt x="12311" y="1707"/>
                    <a:pt x="12132" y="1985"/>
                    <a:pt x="11954" y="2193"/>
                  </a:cubicBezTo>
                  <a:cubicBezTo>
                    <a:pt x="11776" y="2401"/>
                    <a:pt x="11538" y="2367"/>
                    <a:pt x="11538" y="2367"/>
                  </a:cubicBezTo>
                  <a:cubicBezTo>
                    <a:pt x="11538" y="2367"/>
                    <a:pt x="11597" y="2801"/>
                    <a:pt x="11121" y="2905"/>
                  </a:cubicBezTo>
                  <a:cubicBezTo>
                    <a:pt x="10645" y="3009"/>
                    <a:pt x="10526" y="3043"/>
                    <a:pt x="10526" y="3182"/>
                  </a:cubicBezTo>
                  <a:cubicBezTo>
                    <a:pt x="10526" y="3321"/>
                    <a:pt x="10823" y="3425"/>
                    <a:pt x="11240" y="3564"/>
                  </a:cubicBezTo>
                  <a:cubicBezTo>
                    <a:pt x="11657"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2"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4"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2" y="19598"/>
                    <a:pt x="11261" y="19598"/>
                  </a:cubicBezTo>
                  <a:cubicBezTo>
                    <a:pt x="9780" y="19598"/>
                    <a:pt x="9506" y="19566"/>
                    <a:pt x="9451" y="19294"/>
                  </a:cubicBezTo>
                  <a:cubicBezTo>
                    <a:pt x="9396" y="19022"/>
                    <a:pt x="9451" y="18655"/>
                    <a:pt x="9232" y="18463"/>
                  </a:cubicBezTo>
                  <a:cubicBezTo>
                    <a:pt x="9013" y="18271"/>
                    <a:pt x="10109" y="17775"/>
                    <a:pt x="9561" y="17503"/>
                  </a:cubicBezTo>
                  <a:cubicBezTo>
                    <a:pt x="9013" y="17231"/>
                    <a:pt x="8464" y="16528"/>
                    <a:pt x="8958" y="16112"/>
                  </a:cubicBezTo>
                  <a:cubicBezTo>
                    <a:pt x="9451" y="15696"/>
                    <a:pt x="8794" y="15280"/>
                    <a:pt x="8958" y="15009"/>
                  </a:cubicBezTo>
                  <a:cubicBezTo>
                    <a:pt x="9122" y="14737"/>
                    <a:pt x="9342" y="14369"/>
                    <a:pt x="9342" y="13953"/>
                  </a:cubicBezTo>
                  <a:cubicBezTo>
                    <a:pt x="9342" y="13537"/>
                    <a:pt x="9287" y="13234"/>
                    <a:pt x="9287" y="13234"/>
                  </a:cubicBezTo>
                  <a:cubicBezTo>
                    <a:pt x="9287" y="13234"/>
                    <a:pt x="8245" y="14801"/>
                    <a:pt x="7971" y="15217"/>
                  </a:cubicBezTo>
                  <a:cubicBezTo>
                    <a:pt x="7697"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1" y="20813"/>
                    <a:pt x="7313" y="21597"/>
                    <a:pt x="5723" y="21597"/>
                  </a:cubicBezTo>
                  <a:cubicBezTo>
                    <a:pt x="4133" y="21597"/>
                    <a:pt x="2323" y="21405"/>
                    <a:pt x="2268" y="20909"/>
                  </a:cubicBezTo>
                  <a:cubicBezTo>
                    <a:pt x="2213" y="20414"/>
                    <a:pt x="2433" y="19982"/>
                    <a:pt x="1994" y="19790"/>
                  </a:cubicBezTo>
                  <a:cubicBezTo>
                    <a:pt x="1555" y="19598"/>
                    <a:pt x="1501" y="19182"/>
                    <a:pt x="1555" y="18927"/>
                  </a:cubicBezTo>
                  <a:cubicBezTo>
                    <a:pt x="1610" y="18671"/>
                    <a:pt x="1336" y="18239"/>
                    <a:pt x="1555" y="17695"/>
                  </a:cubicBezTo>
                  <a:cubicBezTo>
                    <a:pt x="1775" y="17152"/>
                    <a:pt x="1775" y="16240"/>
                    <a:pt x="2213" y="15552"/>
                  </a:cubicBezTo>
                  <a:cubicBezTo>
                    <a:pt x="2652" y="14865"/>
                    <a:pt x="2762"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8" y="6933"/>
                  </a:cubicBezTo>
                  <a:cubicBezTo>
                    <a:pt x="1775" y="6566"/>
                    <a:pt x="898" y="6326"/>
                    <a:pt x="514" y="5494"/>
                  </a:cubicBezTo>
                  <a:cubicBezTo>
                    <a:pt x="130" y="4663"/>
                    <a:pt x="-364" y="4119"/>
                    <a:pt x="404" y="3911"/>
                  </a:cubicBezTo>
                  <a:cubicBezTo>
                    <a:pt x="1172" y="3703"/>
                    <a:pt x="2652" y="3815"/>
                    <a:pt x="3749" y="3559"/>
                  </a:cubicBezTo>
                  <a:cubicBezTo>
                    <a:pt x="4846" y="3303"/>
                    <a:pt x="5010" y="3016"/>
                    <a:pt x="5503" y="2984"/>
                  </a:cubicBezTo>
                  <a:cubicBezTo>
                    <a:pt x="5997" y="2952"/>
                    <a:pt x="6106" y="2920"/>
                    <a:pt x="6106" y="2744"/>
                  </a:cubicBezTo>
                  <a:cubicBezTo>
                    <a:pt x="6106" y="2568"/>
                    <a:pt x="5942" y="2392"/>
                    <a:pt x="5942" y="2392"/>
                  </a:cubicBezTo>
                  <a:cubicBezTo>
                    <a:pt x="5942" y="2392"/>
                    <a:pt x="5174" y="2248"/>
                    <a:pt x="5010" y="2024"/>
                  </a:cubicBezTo>
                  <a:cubicBezTo>
                    <a:pt x="4846" y="1800"/>
                    <a:pt x="4681" y="1240"/>
                    <a:pt x="4900" y="857"/>
                  </a:cubicBezTo>
                  <a:cubicBezTo>
                    <a:pt x="5120" y="473"/>
                    <a:pt x="6318" y="5"/>
                    <a:pt x="8563" y="0"/>
                  </a:cubicBezTo>
                  <a:close/>
                </a:path>
              </a:pathLst>
            </a:custGeom>
            <a:grpFill/>
            <a:ln w="12700" cap="flat" cmpd="sng" algn="ctr">
              <a:noFill/>
              <a:prstDash val="solid"/>
              <a:miter lim="800000"/>
            </a:ln>
            <a:effectLst/>
          </p:spPr>
          <p:txBody>
            <a:bodyPr rtlCol="0" anchor="ctr"/>
            <a:lstStyle/>
            <a:p>
              <a:pPr algn="ctr"/>
              <a:endParaRPr sz="2100" b="1">
                <a:solidFill>
                  <a:srgbClr val="161616"/>
                </a:solidFill>
                <a:latin typeface="幼圆" panose="02010509060101010101" pitchFamily="49" charset="-122"/>
                <a:ea typeface="幼圆" panose="02010509060101010101" pitchFamily="49" charset="-122"/>
                <a:cs typeface="+mn-ea"/>
                <a:sym typeface="+mn-lt"/>
              </a:endParaRPr>
            </a:p>
          </p:txBody>
        </p:sp>
        <p:sp>
          <p:nvSpPr>
            <p:cNvPr id="23" name="Shape 18478"/>
            <p:cNvSpPr/>
            <p:nvPr/>
          </p:nvSpPr>
          <p:spPr>
            <a:xfrm>
              <a:off x="5774572" y="1757942"/>
              <a:ext cx="343988" cy="265196"/>
            </a:xfrm>
            <a:custGeom>
              <a:avLst/>
              <a:gdLst/>
              <a:ahLst/>
              <a:cxnLst>
                <a:cxn ang="0">
                  <a:pos x="wd2" y="hd2"/>
                </a:cxn>
                <a:cxn ang="5400000">
                  <a:pos x="wd2" y="hd2"/>
                </a:cxn>
                <a:cxn ang="10800000">
                  <a:pos x="wd2" y="hd2"/>
                </a:cxn>
                <a:cxn ang="16200000">
                  <a:pos x="wd2" y="hd2"/>
                </a:cxn>
              </a:cxnLst>
              <a:rect l="0" t="0" r="r" b="b"/>
              <a:pathLst>
                <a:path w="21600" h="21600" extrusionOk="0">
                  <a:moveTo>
                    <a:pt x="20142" y="9829"/>
                  </a:moveTo>
                  <a:cubicBezTo>
                    <a:pt x="20503" y="10693"/>
                    <a:pt x="21004" y="11544"/>
                    <a:pt x="21600" y="12463"/>
                  </a:cubicBezTo>
                  <a:cubicBezTo>
                    <a:pt x="20797" y="15395"/>
                    <a:pt x="20629" y="18811"/>
                    <a:pt x="20550" y="21600"/>
                  </a:cubicBezTo>
                  <a:cubicBezTo>
                    <a:pt x="17284" y="18887"/>
                    <a:pt x="18958" y="12766"/>
                    <a:pt x="16103" y="12414"/>
                  </a:cubicBezTo>
                  <a:cubicBezTo>
                    <a:pt x="13346" y="12074"/>
                    <a:pt x="12988" y="13609"/>
                    <a:pt x="12527" y="15998"/>
                  </a:cubicBezTo>
                  <a:cubicBezTo>
                    <a:pt x="12065" y="18387"/>
                    <a:pt x="11785" y="20178"/>
                    <a:pt x="11785" y="20178"/>
                  </a:cubicBezTo>
                  <a:cubicBezTo>
                    <a:pt x="11785" y="20178"/>
                    <a:pt x="2700" y="7598"/>
                    <a:pt x="0" y="3147"/>
                  </a:cubicBezTo>
                  <a:cubicBezTo>
                    <a:pt x="1311" y="2681"/>
                    <a:pt x="1741" y="2046"/>
                    <a:pt x="1827" y="0"/>
                  </a:cubicBezTo>
                  <a:cubicBezTo>
                    <a:pt x="4847" y="4160"/>
                    <a:pt x="12262" y="11666"/>
                    <a:pt x="15756" y="11666"/>
                  </a:cubicBezTo>
                  <a:cubicBezTo>
                    <a:pt x="17414" y="11669"/>
                    <a:pt x="18853" y="10953"/>
                    <a:pt x="20142" y="9829"/>
                  </a:cubicBezTo>
                  <a:close/>
                </a:path>
              </a:pathLst>
            </a:custGeom>
            <a:grp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sz="2100" b="1">
                <a:solidFill>
                  <a:srgbClr val="161616"/>
                </a:solidFill>
                <a:latin typeface="幼圆" panose="02010509060101010101" pitchFamily="49" charset="-122"/>
                <a:ea typeface="幼圆" panose="02010509060101010101" pitchFamily="49" charset="-122"/>
                <a:cs typeface="+mn-ea"/>
                <a:sym typeface="+mn-lt"/>
              </a:endParaRPr>
            </a:p>
          </p:txBody>
        </p:sp>
        <p:sp>
          <p:nvSpPr>
            <p:cNvPr id="24" name="Shape 18479"/>
            <p:cNvSpPr/>
            <p:nvPr/>
          </p:nvSpPr>
          <p:spPr>
            <a:xfrm>
              <a:off x="6143539" y="2465128"/>
              <a:ext cx="144129" cy="199859"/>
            </a:xfrm>
            <a:custGeom>
              <a:avLst/>
              <a:gdLst/>
              <a:ahLst/>
              <a:cxnLst>
                <a:cxn ang="0">
                  <a:pos x="wd2" y="hd2"/>
                </a:cxn>
                <a:cxn ang="5400000">
                  <a:pos x="wd2" y="hd2"/>
                </a:cxn>
                <a:cxn ang="10800000">
                  <a:pos x="wd2" y="hd2"/>
                </a:cxn>
                <a:cxn ang="16200000">
                  <a:pos x="wd2" y="hd2"/>
                </a:cxn>
              </a:cxnLst>
              <a:rect l="0" t="0" r="r" b="b"/>
              <a:pathLst>
                <a:path w="20108" h="21600" extrusionOk="0">
                  <a:moveTo>
                    <a:pt x="11314" y="595"/>
                  </a:moveTo>
                  <a:lnTo>
                    <a:pt x="0" y="0"/>
                  </a:lnTo>
                  <a:cubicBezTo>
                    <a:pt x="0" y="0"/>
                    <a:pt x="10283" y="5549"/>
                    <a:pt x="10283" y="11494"/>
                  </a:cubicBezTo>
                  <a:cubicBezTo>
                    <a:pt x="10283" y="17437"/>
                    <a:pt x="9771" y="20013"/>
                    <a:pt x="9771" y="20013"/>
                  </a:cubicBezTo>
                  <a:lnTo>
                    <a:pt x="18773" y="21600"/>
                  </a:lnTo>
                  <a:cubicBezTo>
                    <a:pt x="18773" y="21600"/>
                    <a:pt x="21600" y="15655"/>
                    <a:pt x="19026" y="9907"/>
                  </a:cubicBezTo>
                  <a:cubicBezTo>
                    <a:pt x="16458" y="4163"/>
                    <a:pt x="13631" y="2576"/>
                    <a:pt x="11314" y="595"/>
                  </a:cubicBezTo>
                  <a:close/>
                </a:path>
              </a:pathLst>
            </a:custGeom>
            <a:grp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sz="2100" b="1">
                <a:solidFill>
                  <a:srgbClr val="161616"/>
                </a:solidFill>
                <a:latin typeface="幼圆" panose="02010509060101010101" pitchFamily="49" charset="-122"/>
                <a:ea typeface="幼圆" panose="02010509060101010101" pitchFamily="49" charset="-122"/>
                <a:cs typeface="+mn-ea"/>
                <a:sym typeface="+mn-lt"/>
              </a:endParaRPr>
            </a:p>
          </p:txBody>
        </p:sp>
        <p:sp>
          <p:nvSpPr>
            <p:cNvPr id="25" name="Shape 18480"/>
            <p:cNvSpPr/>
            <p:nvPr/>
          </p:nvSpPr>
          <p:spPr>
            <a:xfrm>
              <a:off x="6220406" y="2941709"/>
              <a:ext cx="61496" cy="171033"/>
            </a:xfrm>
            <a:custGeom>
              <a:avLst/>
              <a:gdLst/>
              <a:ahLst/>
              <a:cxnLst>
                <a:cxn ang="0">
                  <a:pos x="wd2" y="hd2"/>
                </a:cxn>
                <a:cxn ang="5400000">
                  <a:pos x="wd2" y="hd2"/>
                </a:cxn>
                <a:cxn ang="10800000">
                  <a:pos x="wd2" y="hd2"/>
                </a:cxn>
                <a:cxn ang="16200000">
                  <a:pos x="wd2" y="hd2"/>
                </a:cxn>
              </a:cxnLst>
              <a:rect l="0" t="0" r="r" b="b"/>
              <a:pathLst>
                <a:path w="21600" h="21600" extrusionOk="0">
                  <a:moveTo>
                    <a:pt x="6477" y="0"/>
                  </a:moveTo>
                  <a:cubicBezTo>
                    <a:pt x="6477" y="0"/>
                    <a:pt x="2877" y="12382"/>
                    <a:pt x="1438" y="16333"/>
                  </a:cubicBezTo>
                  <a:cubicBezTo>
                    <a:pt x="0" y="20286"/>
                    <a:pt x="0" y="21600"/>
                    <a:pt x="0" y="21600"/>
                  </a:cubicBezTo>
                  <a:lnTo>
                    <a:pt x="21600" y="20286"/>
                  </a:lnTo>
                  <a:cubicBezTo>
                    <a:pt x="21595" y="20286"/>
                    <a:pt x="16550" y="10275"/>
                    <a:pt x="6477" y="0"/>
                  </a:cubicBezTo>
                  <a:close/>
                </a:path>
              </a:pathLst>
            </a:custGeom>
            <a:grp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sz="2100" b="1">
                <a:solidFill>
                  <a:srgbClr val="161616"/>
                </a:solidFill>
                <a:latin typeface="幼圆" panose="02010509060101010101" pitchFamily="49" charset="-122"/>
                <a:ea typeface="幼圆" panose="02010509060101010101" pitchFamily="49" charset="-122"/>
                <a:cs typeface="+mn-ea"/>
                <a:sym typeface="+mn-lt"/>
              </a:endParaRPr>
            </a:p>
          </p:txBody>
        </p:sp>
      </p:grpSp>
      <p:sp>
        <p:nvSpPr>
          <p:cNvPr id="26" name="Shape 18482"/>
          <p:cNvSpPr/>
          <p:nvPr/>
        </p:nvSpPr>
        <p:spPr>
          <a:xfrm>
            <a:off x="4355100" y="3411309"/>
            <a:ext cx="606464" cy="606464"/>
          </a:xfrm>
          <a:prstGeom prst="flowChartAlternateProcess">
            <a:avLst/>
          </a:prstGeom>
          <a:solidFill>
            <a:srgbClr val="F8F8F8"/>
          </a:solidFill>
          <a:ln w="12700" cap="flat" cmpd="sng" algn="ctr">
            <a:solidFill>
              <a:schemeClr val="bg1"/>
            </a:solidFill>
            <a:prstDash val="solid"/>
            <a:miter lim="800000"/>
          </a:ln>
          <a:effectLst/>
        </p:spPr>
        <p:txBody>
          <a:bodyPr rtlCol="0" anchor="ctr"/>
          <a:lstStyle/>
          <a:p>
            <a:pPr algn="ctr"/>
            <a:r>
              <a:rPr lang="en-US" sz="2100" b="1" dirty="0">
                <a:solidFill>
                  <a:srgbClr val="161616"/>
                </a:solidFill>
                <a:latin typeface="幼圆" panose="02010509060101010101" pitchFamily="49" charset="-122"/>
                <a:ea typeface="幼圆" panose="02010509060101010101" pitchFamily="49" charset="-122"/>
                <a:cs typeface="+mn-ea"/>
                <a:sym typeface="+mn-lt"/>
              </a:rPr>
              <a:t>3</a:t>
            </a:r>
            <a:endParaRPr sz="2100" b="1" dirty="0">
              <a:solidFill>
                <a:srgbClr val="161616"/>
              </a:solidFill>
              <a:latin typeface="幼圆" panose="02010509060101010101" pitchFamily="49" charset="-122"/>
              <a:ea typeface="幼圆" panose="02010509060101010101" pitchFamily="49" charset="-122"/>
              <a:cs typeface="+mn-ea"/>
              <a:sym typeface="+mn-lt"/>
            </a:endParaRPr>
          </a:p>
        </p:txBody>
      </p:sp>
      <p:sp>
        <p:nvSpPr>
          <p:cNvPr id="27" name="Shape 18490"/>
          <p:cNvSpPr/>
          <p:nvPr/>
        </p:nvSpPr>
        <p:spPr>
          <a:xfrm>
            <a:off x="4355100" y="2358290"/>
            <a:ext cx="606464" cy="606464"/>
          </a:xfrm>
          <a:prstGeom prst="flowChartAlternateProcess">
            <a:avLst/>
          </a:prstGeom>
          <a:solidFill>
            <a:srgbClr val="F8F8F8"/>
          </a:solidFill>
          <a:ln w="12700" cap="flat" cmpd="sng" algn="ctr">
            <a:solidFill>
              <a:schemeClr val="bg1"/>
            </a:solidFill>
            <a:prstDash val="solid"/>
            <a:miter lim="800000"/>
          </a:ln>
          <a:effectLst/>
        </p:spPr>
        <p:txBody>
          <a:bodyPr rtlCol="0" anchor="ctr"/>
          <a:lstStyle/>
          <a:p>
            <a:pPr algn="ctr"/>
            <a:r>
              <a:rPr lang="en-US" sz="2100" b="1" dirty="0">
                <a:solidFill>
                  <a:srgbClr val="161616"/>
                </a:solidFill>
                <a:latin typeface="幼圆" panose="02010509060101010101" pitchFamily="49" charset="-122"/>
                <a:ea typeface="幼圆" panose="02010509060101010101" pitchFamily="49" charset="-122"/>
                <a:cs typeface="+mn-ea"/>
                <a:sym typeface="+mn-lt"/>
              </a:rPr>
              <a:t>1</a:t>
            </a:r>
            <a:endParaRPr sz="2100" b="1" dirty="0">
              <a:solidFill>
                <a:srgbClr val="161616"/>
              </a:solidFill>
              <a:latin typeface="幼圆" panose="02010509060101010101" pitchFamily="49" charset="-122"/>
              <a:ea typeface="幼圆" panose="02010509060101010101" pitchFamily="49" charset="-122"/>
              <a:cs typeface="+mn-ea"/>
              <a:sym typeface="+mn-lt"/>
            </a:endParaRPr>
          </a:p>
        </p:txBody>
      </p:sp>
      <p:sp>
        <p:nvSpPr>
          <p:cNvPr id="28" name="Shape 18493"/>
          <p:cNvSpPr/>
          <p:nvPr/>
        </p:nvSpPr>
        <p:spPr>
          <a:xfrm>
            <a:off x="4355100" y="4464328"/>
            <a:ext cx="606464" cy="606464"/>
          </a:xfrm>
          <a:prstGeom prst="flowChartAlternateProcess">
            <a:avLst/>
          </a:prstGeom>
          <a:solidFill>
            <a:srgbClr val="F8F8F8"/>
          </a:solidFill>
          <a:ln w="12700" cap="flat" cmpd="sng" algn="ctr">
            <a:solidFill>
              <a:schemeClr val="bg1"/>
            </a:solidFill>
            <a:prstDash val="solid"/>
            <a:miter lim="800000"/>
          </a:ln>
          <a:effectLst/>
        </p:spPr>
        <p:txBody>
          <a:bodyPr rtlCol="0" anchor="ctr"/>
          <a:lstStyle/>
          <a:p>
            <a:pPr algn="ctr"/>
            <a:r>
              <a:rPr lang="en-US" sz="2100" b="1" dirty="0">
                <a:solidFill>
                  <a:srgbClr val="161616"/>
                </a:solidFill>
                <a:latin typeface="幼圆" panose="02010509060101010101" pitchFamily="49" charset="-122"/>
                <a:ea typeface="幼圆" panose="02010509060101010101" pitchFamily="49" charset="-122"/>
                <a:cs typeface="+mn-ea"/>
                <a:sym typeface="+mn-lt"/>
              </a:rPr>
              <a:t>5</a:t>
            </a:r>
            <a:endParaRPr sz="2100" b="1" dirty="0">
              <a:solidFill>
                <a:srgbClr val="161616"/>
              </a:solidFill>
              <a:latin typeface="幼圆" panose="02010509060101010101" pitchFamily="49" charset="-122"/>
              <a:ea typeface="幼圆" panose="02010509060101010101" pitchFamily="49" charset="-122"/>
              <a:cs typeface="+mn-ea"/>
              <a:sym typeface="+mn-lt"/>
            </a:endParaRPr>
          </a:p>
        </p:txBody>
      </p:sp>
      <p:sp>
        <p:nvSpPr>
          <p:cNvPr id="29" name="Shape 18496"/>
          <p:cNvSpPr/>
          <p:nvPr/>
        </p:nvSpPr>
        <p:spPr>
          <a:xfrm>
            <a:off x="7694735" y="2346621"/>
            <a:ext cx="606464" cy="606464"/>
          </a:xfrm>
          <a:prstGeom prst="flowChartAlternateProcess">
            <a:avLst/>
          </a:prstGeom>
          <a:solidFill>
            <a:srgbClr val="F8F8F8"/>
          </a:solidFill>
          <a:ln w="12700" cap="flat" cmpd="sng" algn="ctr">
            <a:solidFill>
              <a:schemeClr val="bg1"/>
            </a:solidFill>
            <a:prstDash val="solid"/>
            <a:miter lim="800000"/>
          </a:ln>
          <a:effectLst/>
        </p:spPr>
        <p:txBody>
          <a:bodyPr rtlCol="0" anchor="ctr"/>
          <a:lstStyle/>
          <a:p>
            <a:pPr algn="ctr"/>
            <a:r>
              <a:rPr lang="en-US" sz="2100" b="1" dirty="0">
                <a:solidFill>
                  <a:srgbClr val="161616"/>
                </a:solidFill>
                <a:latin typeface="幼圆" panose="02010509060101010101" pitchFamily="49" charset="-122"/>
                <a:ea typeface="幼圆" panose="02010509060101010101" pitchFamily="49" charset="-122"/>
                <a:cs typeface="+mn-ea"/>
                <a:sym typeface="+mn-lt"/>
              </a:rPr>
              <a:t>2</a:t>
            </a:r>
            <a:endParaRPr sz="2100" b="1" dirty="0">
              <a:solidFill>
                <a:srgbClr val="161616"/>
              </a:solidFill>
              <a:latin typeface="幼圆" panose="02010509060101010101" pitchFamily="49" charset="-122"/>
              <a:ea typeface="幼圆" panose="02010509060101010101" pitchFamily="49" charset="-122"/>
              <a:cs typeface="+mn-ea"/>
              <a:sym typeface="+mn-lt"/>
            </a:endParaRPr>
          </a:p>
        </p:txBody>
      </p:sp>
      <p:sp>
        <p:nvSpPr>
          <p:cNvPr id="30" name="Shape 18503"/>
          <p:cNvSpPr/>
          <p:nvPr/>
        </p:nvSpPr>
        <p:spPr>
          <a:xfrm>
            <a:off x="2326682" y="2326632"/>
            <a:ext cx="1873569" cy="256039"/>
          </a:xfrm>
          <a:prstGeom prst="rect">
            <a:avLst/>
          </a:prstGeom>
          <a:noFill/>
          <a:ln w="12700" cap="flat">
            <a:noFill/>
            <a:miter lim="400000"/>
          </a:ln>
          <a:effectLst/>
        </p:spPr>
        <p:txBody>
          <a:bodyPr wrap="square" lIns="34262" tIns="34262" rIns="34262" bIns="34262" numCol="1" anchor="t">
            <a:spAutoFit/>
          </a:bodyPr>
          <a:lstStyle>
            <a:lvl1pPr algn="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350" dirty="0">
                <a:solidFill>
                  <a:schemeClr val="bg1"/>
                </a:solidFill>
                <a:latin typeface="幼圆" panose="02010509060101010101" pitchFamily="49" charset="-122"/>
                <a:ea typeface="幼圆" panose="02010509060101010101" pitchFamily="49" charset="-122"/>
                <a:cs typeface="+mn-ea"/>
                <a:sym typeface="+mn-lt"/>
              </a:rPr>
              <a:t>领导力</a:t>
            </a:r>
          </a:p>
        </p:txBody>
      </p:sp>
      <p:sp>
        <p:nvSpPr>
          <p:cNvPr id="31" name="Shape 18504"/>
          <p:cNvSpPr/>
          <p:nvPr/>
        </p:nvSpPr>
        <p:spPr>
          <a:xfrm>
            <a:off x="2326682" y="2542957"/>
            <a:ext cx="1873569" cy="403452"/>
          </a:xfrm>
          <a:prstGeom prst="rect">
            <a:avLst/>
          </a:prstGeom>
          <a:noFill/>
          <a:ln w="12700" cap="flat">
            <a:noFill/>
            <a:miter lim="400000"/>
          </a:ln>
          <a:effectLst/>
        </p:spPr>
        <p:txBody>
          <a:bodyPr wrap="square" lIns="34262" tIns="34262" rIns="34262" bIns="34262" numCol="1" anchor="t">
            <a:spAutoFit/>
          </a:bodyPr>
          <a:lstStyle>
            <a:lvl1pPr algn="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900" dirty="0">
                <a:solidFill>
                  <a:schemeClr val="bg1"/>
                </a:solidFill>
                <a:latin typeface="幼圆" panose="02010509060101010101" pitchFamily="49" charset="-122"/>
                <a:ea typeface="幼圆" panose="02010509060101010101" pitchFamily="49" charset="-122"/>
                <a:cs typeface="+mn-ea"/>
                <a:sym typeface="+mn-lt"/>
              </a:rPr>
              <a:t>此处添加详细文本描述，建议与标题相关并符合整体语言风格</a:t>
            </a:r>
            <a:endParaRPr sz="900" dirty="0">
              <a:solidFill>
                <a:schemeClr val="bg1"/>
              </a:solidFill>
              <a:latin typeface="幼圆" panose="02010509060101010101" pitchFamily="49" charset="-122"/>
              <a:ea typeface="幼圆" panose="02010509060101010101" pitchFamily="49" charset="-122"/>
              <a:cs typeface="+mn-ea"/>
              <a:sym typeface="+mn-lt"/>
            </a:endParaRPr>
          </a:p>
        </p:txBody>
      </p:sp>
      <p:sp>
        <p:nvSpPr>
          <p:cNvPr id="32" name="Shape 18506"/>
          <p:cNvSpPr/>
          <p:nvPr/>
        </p:nvSpPr>
        <p:spPr>
          <a:xfrm>
            <a:off x="2326682" y="3380887"/>
            <a:ext cx="1873569" cy="256039"/>
          </a:xfrm>
          <a:prstGeom prst="rect">
            <a:avLst/>
          </a:prstGeom>
          <a:noFill/>
          <a:ln w="12700" cap="flat">
            <a:noFill/>
            <a:miter lim="400000"/>
          </a:ln>
          <a:effectLst/>
        </p:spPr>
        <p:txBody>
          <a:bodyPr wrap="square" lIns="34262" tIns="34262" rIns="34262" bIns="34262" numCol="1" anchor="t">
            <a:spAutoFit/>
          </a:bodyPr>
          <a:lstStyle>
            <a:lvl1pPr algn="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350" dirty="0">
                <a:solidFill>
                  <a:schemeClr val="bg1"/>
                </a:solidFill>
                <a:latin typeface="幼圆" panose="02010509060101010101" pitchFamily="49" charset="-122"/>
                <a:ea typeface="幼圆" panose="02010509060101010101" pitchFamily="49" charset="-122"/>
                <a:cs typeface="+mn-ea"/>
                <a:sym typeface="+mn-lt"/>
              </a:rPr>
              <a:t>专业技能</a:t>
            </a:r>
          </a:p>
        </p:txBody>
      </p:sp>
      <p:sp>
        <p:nvSpPr>
          <p:cNvPr id="33" name="Shape 18507"/>
          <p:cNvSpPr/>
          <p:nvPr/>
        </p:nvSpPr>
        <p:spPr>
          <a:xfrm>
            <a:off x="2326682" y="3597211"/>
            <a:ext cx="1873569" cy="403452"/>
          </a:xfrm>
          <a:prstGeom prst="rect">
            <a:avLst/>
          </a:prstGeom>
          <a:noFill/>
          <a:ln w="12700" cap="flat">
            <a:noFill/>
            <a:miter lim="400000"/>
          </a:ln>
          <a:effectLst/>
        </p:spPr>
        <p:txBody>
          <a:bodyPr wrap="square" lIns="34262" tIns="34262" rIns="34262" bIns="34262" numCol="1" anchor="t">
            <a:spAutoFit/>
          </a:bodyPr>
          <a:lstStyle>
            <a:lvl1pPr algn="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900" dirty="0">
                <a:solidFill>
                  <a:schemeClr val="bg1"/>
                </a:solidFill>
                <a:latin typeface="幼圆" panose="02010509060101010101" pitchFamily="49" charset="-122"/>
                <a:ea typeface="幼圆" panose="02010509060101010101" pitchFamily="49" charset="-122"/>
                <a:cs typeface="+mn-ea"/>
                <a:sym typeface="+mn-lt"/>
              </a:rPr>
              <a:t>此处添加详细文本描述，建议与标题相关并符合整体语言风格</a:t>
            </a:r>
            <a:endParaRPr sz="900" dirty="0">
              <a:solidFill>
                <a:schemeClr val="bg1"/>
              </a:solidFill>
              <a:latin typeface="幼圆" panose="02010509060101010101" pitchFamily="49" charset="-122"/>
              <a:ea typeface="幼圆" panose="02010509060101010101" pitchFamily="49" charset="-122"/>
              <a:cs typeface="+mn-ea"/>
              <a:sym typeface="+mn-lt"/>
            </a:endParaRPr>
          </a:p>
        </p:txBody>
      </p:sp>
      <p:sp>
        <p:nvSpPr>
          <p:cNvPr id="34" name="Shape 18509"/>
          <p:cNvSpPr/>
          <p:nvPr/>
        </p:nvSpPr>
        <p:spPr>
          <a:xfrm>
            <a:off x="2326682" y="4435140"/>
            <a:ext cx="1873569" cy="256039"/>
          </a:xfrm>
          <a:prstGeom prst="rect">
            <a:avLst/>
          </a:prstGeom>
          <a:noFill/>
          <a:ln w="12700" cap="flat">
            <a:noFill/>
            <a:miter lim="400000"/>
          </a:ln>
          <a:effectLst/>
        </p:spPr>
        <p:txBody>
          <a:bodyPr wrap="square" lIns="34262" tIns="34262" rIns="34262" bIns="34262" numCol="1" anchor="t">
            <a:spAutoFit/>
          </a:bodyPr>
          <a:lstStyle>
            <a:lvl1pPr algn="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350" dirty="0">
                <a:solidFill>
                  <a:schemeClr val="bg1"/>
                </a:solidFill>
                <a:latin typeface="幼圆" panose="02010509060101010101" pitchFamily="49" charset="-122"/>
                <a:ea typeface="幼圆" panose="02010509060101010101" pitchFamily="49" charset="-122"/>
                <a:cs typeface="+mn-ea"/>
                <a:sym typeface="+mn-lt"/>
              </a:rPr>
              <a:t>协调能力</a:t>
            </a:r>
          </a:p>
        </p:txBody>
      </p:sp>
      <p:sp>
        <p:nvSpPr>
          <p:cNvPr id="35" name="Shape 18510"/>
          <p:cNvSpPr/>
          <p:nvPr/>
        </p:nvSpPr>
        <p:spPr>
          <a:xfrm>
            <a:off x="2326682" y="4651464"/>
            <a:ext cx="1873569" cy="403452"/>
          </a:xfrm>
          <a:prstGeom prst="rect">
            <a:avLst/>
          </a:prstGeom>
          <a:noFill/>
          <a:ln w="12700" cap="flat">
            <a:noFill/>
            <a:miter lim="400000"/>
          </a:ln>
          <a:effectLst/>
        </p:spPr>
        <p:txBody>
          <a:bodyPr wrap="square" lIns="34262" tIns="34262" rIns="34262" bIns="34262" numCol="1" anchor="t">
            <a:spAutoFit/>
          </a:bodyPr>
          <a:lstStyle>
            <a:lvl1pPr algn="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900" dirty="0">
                <a:solidFill>
                  <a:schemeClr val="bg1"/>
                </a:solidFill>
                <a:latin typeface="幼圆" panose="02010509060101010101" pitchFamily="49" charset="-122"/>
                <a:ea typeface="幼圆" panose="02010509060101010101" pitchFamily="49" charset="-122"/>
                <a:cs typeface="+mn-ea"/>
                <a:sym typeface="+mn-lt"/>
              </a:rPr>
              <a:t>此处添加详细文本描述，建议与标题相关并符合整体语言风格</a:t>
            </a:r>
            <a:endParaRPr sz="900" dirty="0">
              <a:solidFill>
                <a:schemeClr val="bg1"/>
              </a:solidFill>
              <a:latin typeface="幼圆" panose="02010509060101010101" pitchFamily="49" charset="-122"/>
              <a:ea typeface="幼圆" panose="02010509060101010101" pitchFamily="49" charset="-122"/>
              <a:cs typeface="+mn-ea"/>
              <a:sym typeface="+mn-lt"/>
            </a:endParaRPr>
          </a:p>
        </p:txBody>
      </p:sp>
      <p:sp>
        <p:nvSpPr>
          <p:cNvPr id="36" name="Shape 18512"/>
          <p:cNvSpPr/>
          <p:nvPr/>
        </p:nvSpPr>
        <p:spPr>
          <a:xfrm>
            <a:off x="8421918" y="2326632"/>
            <a:ext cx="1873569" cy="256039"/>
          </a:xfrm>
          <a:prstGeom prst="rect">
            <a:avLst/>
          </a:prstGeom>
          <a:noFill/>
          <a:ln w="12700" cap="flat">
            <a:noFill/>
            <a:miter lim="400000"/>
          </a:ln>
          <a:effectLst/>
        </p:spPr>
        <p:txBody>
          <a:bodyPr wrap="square" lIns="34262" tIns="34262" rIns="34262" bIns="34262" numCol="1" anchor="t">
            <a:spAutoFit/>
          </a:bodyPr>
          <a:lstStyle>
            <a:lvl1pP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350" dirty="0">
                <a:solidFill>
                  <a:schemeClr val="bg1"/>
                </a:solidFill>
                <a:latin typeface="幼圆" panose="02010509060101010101" pitchFamily="49" charset="-122"/>
                <a:ea typeface="幼圆" panose="02010509060101010101" pitchFamily="49" charset="-122"/>
                <a:cs typeface="+mn-ea"/>
                <a:sym typeface="+mn-lt"/>
              </a:rPr>
              <a:t>执行力</a:t>
            </a:r>
          </a:p>
        </p:txBody>
      </p:sp>
      <p:sp>
        <p:nvSpPr>
          <p:cNvPr id="37" name="Shape 18513"/>
          <p:cNvSpPr/>
          <p:nvPr/>
        </p:nvSpPr>
        <p:spPr>
          <a:xfrm>
            <a:off x="8421918" y="2542957"/>
            <a:ext cx="1873569" cy="403452"/>
          </a:xfrm>
          <a:prstGeom prst="rect">
            <a:avLst/>
          </a:prstGeom>
          <a:noFill/>
          <a:ln w="12700" cap="flat">
            <a:noFill/>
            <a:miter lim="400000"/>
          </a:ln>
          <a:effectLst/>
        </p:spPr>
        <p:txBody>
          <a:bodyPr wrap="square" lIns="34262" tIns="34262" rIns="34262" bIns="34262" numCol="1" anchor="t">
            <a:spAutoFit/>
          </a:bodyPr>
          <a:lstStyle>
            <a:lvl1pP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900" dirty="0">
                <a:solidFill>
                  <a:schemeClr val="bg1"/>
                </a:solidFill>
                <a:latin typeface="幼圆" panose="02010509060101010101" pitchFamily="49" charset="-122"/>
                <a:ea typeface="幼圆" panose="02010509060101010101" pitchFamily="49" charset="-122"/>
                <a:cs typeface="+mn-ea"/>
                <a:sym typeface="+mn-lt"/>
              </a:rPr>
              <a:t>此处添加详细文本描述，建议与标题相关并符合整体语言风格</a:t>
            </a:r>
            <a:endParaRPr sz="900" dirty="0">
              <a:solidFill>
                <a:schemeClr val="bg1"/>
              </a:solidFill>
              <a:latin typeface="幼圆" panose="02010509060101010101" pitchFamily="49" charset="-122"/>
              <a:ea typeface="幼圆" panose="02010509060101010101" pitchFamily="49" charset="-122"/>
              <a:cs typeface="+mn-ea"/>
              <a:sym typeface="+mn-lt"/>
            </a:endParaRPr>
          </a:p>
        </p:txBody>
      </p:sp>
      <p:sp>
        <p:nvSpPr>
          <p:cNvPr id="38" name="Shape 18515"/>
          <p:cNvSpPr/>
          <p:nvPr/>
        </p:nvSpPr>
        <p:spPr>
          <a:xfrm>
            <a:off x="7694735" y="4464328"/>
            <a:ext cx="606464" cy="606464"/>
          </a:xfrm>
          <a:prstGeom prst="flowChartAlternateProcess">
            <a:avLst/>
          </a:prstGeom>
          <a:solidFill>
            <a:srgbClr val="F8F8F8"/>
          </a:solidFill>
          <a:ln w="12700" cap="flat" cmpd="sng" algn="ctr">
            <a:solidFill>
              <a:schemeClr val="bg1"/>
            </a:solidFill>
            <a:prstDash val="solid"/>
            <a:miter lim="800000"/>
          </a:ln>
          <a:effectLst/>
        </p:spPr>
        <p:txBody>
          <a:bodyPr rtlCol="0" anchor="ctr"/>
          <a:lstStyle/>
          <a:p>
            <a:pPr algn="ctr"/>
            <a:r>
              <a:rPr lang="en-US" sz="2100" b="1" dirty="0">
                <a:solidFill>
                  <a:srgbClr val="161616"/>
                </a:solidFill>
                <a:latin typeface="幼圆" panose="02010509060101010101" pitchFamily="49" charset="-122"/>
                <a:ea typeface="幼圆" panose="02010509060101010101" pitchFamily="49" charset="-122"/>
                <a:cs typeface="+mn-ea"/>
                <a:sym typeface="+mn-lt"/>
              </a:rPr>
              <a:t>6</a:t>
            </a:r>
            <a:endParaRPr sz="2100" b="1" dirty="0">
              <a:solidFill>
                <a:srgbClr val="161616"/>
              </a:solidFill>
              <a:latin typeface="幼圆" panose="02010509060101010101" pitchFamily="49" charset="-122"/>
              <a:ea typeface="幼圆" panose="02010509060101010101" pitchFamily="49" charset="-122"/>
              <a:cs typeface="+mn-ea"/>
              <a:sym typeface="+mn-lt"/>
            </a:endParaRPr>
          </a:p>
        </p:txBody>
      </p:sp>
      <p:sp>
        <p:nvSpPr>
          <p:cNvPr id="39" name="Shape 18518"/>
          <p:cNvSpPr/>
          <p:nvPr/>
        </p:nvSpPr>
        <p:spPr>
          <a:xfrm>
            <a:off x="7694735" y="3380887"/>
            <a:ext cx="606464" cy="606464"/>
          </a:xfrm>
          <a:prstGeom prst="flowChartAlternateProcess">
            <a:avLst/>
          </a:prstGeom>
          <a:solidFill>
            <a:srgbClr val="F8F8F8"/>
          </a:solidFill>
          <a:ln w="12700" cap="flat" cmpd="sng" algn="ctr">
            <a:solidFill>
              <a:schemeClr val="bg1"/>
            </a:solidFill>
            <a:prstDash val="solid"/>
            <a:miter lim="800000"/>
          </a:ln>
          <a:effectLst/>
        </p:spPr>
        <p:txBody>
          <a:bodyPr rtlCol="0" anchor="ctr"/>
          <a:lstStyle/>
          <a:p>
            <a:pPr algn="ctr"/>
            <a:r>
              <a:rPr lang="en-US" sz="2100" b="1" dirty="0">
                <a:solidFill>
                  <a:srgbClr val="161616"/>
                </a:solidFill>
                <a:latin typeface="幼圆" panose="02010509060101010101" pitchFamily="49" charset="-122"/>
                <a:ea typeface="幼圆" panose="02010509060101010101" pitchFamily="49" charset="-122"/>
                <a:cs typeface="+mn-ea"/>
                <a:sym typeface="+mn-lt"/>
              </a:rPr>
              <a:t>4</a:t>
            </a:r>
            <a:endParaRPr sz="2100" b="1" dirty="0">
              <a:solidFill>
                <a:srgbClr val="161616"/>
              </a:solidFill>
              <a:latin typeface="幼圆" panose="02010509060101010101" pitchFamily="49" charset="-122"/>
              <a:ea typeface="幼圆" panose="02010509060101010101" pitchFamily="49" charset="-122"/>
              <a:cs typeface="+mn-ea"/>
              <a:sym typeface="+mn-lt"/>
            </a:endParaRPr>
          </a:p>
        </p:txBody>
      </p:sp>
      <p:sp>
        <p:nvSpPr>
          <p:cNvPr id="40" name="Shape 18524"/>
          <p:cNvSpPr/>
          <p:nvPr/>
        </p:nvSpPr>
        <p:spPr>
          <a:xfrm>
            <a:off x="8421918" y="3380887"/>
            <a:ext cx="1873569" cy="256039"/>
          </a:xfrm>
          <a:prstGeom prst="rect">
            <a:avLst/>
          </a:prstGeom>
          <a:noFill/>
          <a:ln w="12700" cap="flat">
            <a:noFill/>
            <a:miter lim="400000"/>
          </a:ln>
          <a:effectLst/>
        </p:spPr>
        <p:txBody>
          <a:bodyPr wrap="square" lIns="34262" tIns="34262" rIns="34262" bIns="34262" numCol="1" anchor="t">
            <a:spAutoFit/>
          </a:bodyPr>
          <a:lstStyle>
            <a:lvl1pP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350" dirty="0">
                <a:solidFill>
                  <a:schemeClr val="bg1"/>
                </a:solidFill>
                <a:latin typeface="幼圆" panose="02010509060101010101" pitchFamily="49" charset="-122"/>
                <a:ea typeface="幼圆" panose="02010509060101010101" pitchFamily="49" charset="-122"/>
                <a:cs typeface="+mn-ea"/>
                <a:sym typeface="+mn-lt"/>
              </a:rPr>
              <a:t>团队合作</a:t>
            </a:r>
          </a:p>
        </p:txBody>
      </p:sp>
      <p:sp>
        <p:nvSpPr>
          <p:cNvPr id="41" name="Shape 18525"/>
          <p:cNvSpPr/>
          <p:nvPr/>
        </p:nvSpPr>
        <p:spPr>
          <a:xfrm>
            <a:off x="8421918" y="3597211"/>
            <a:ext cx="1873569" cy="403452"/>
          </a:xfrm>
          <a:prstGeom prst="rect">
            <a:avLst/>
          </a:prstGeom>
          <a:noFill/>
          <a:ln w="12700" cap="flat">
            <a:noFill/>
            <a:miter lim="400000"/>
          </a:ln>
          <a:effectLst/>
        </p:spPr>
        <p:txBody>
          <a:bodyPr wrap="square" lIns="34262" tIns="34262" rIns="34262" bIns="34262" numCol="1" anchor="t">
            <a:spAutoFit/>
          </a:bodyPr>
          <a:lstStyle>
            <a:lvl1pP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900" dirty="0">
                <a:solidFill>
                  <a:schemeClr val="bg1"/>
                </a:solidFill>
                <a:latin typeface="幼圆" panose="02010509060101010101" pitchFamily="49" charset="-122"/>
                <a:ea typeface="幼圆" panose="02010509060101010101" pitchFamily="49" charset="-122"/>
                <a:cs typeface="+mn-ea"/>
                <a:sym typeface="+mn-lt"/>
              </a:rPr>
              <a:t>此处添加详细文本描述，建议与标题相关并符合整体语言风格</a:t>
            </a:r>
            <a:endParaRPr sz="900" dirty="0">
              <a:solidFill>
                <a:schemeClr val="bg1"/>
              </a:solidFill>
              <a:latin typeface="幼圆" panose="02010509060101010101" pitchFamily="49" charset="-122"/>
              <a:ea typeface="幼圆" panose="02010509060101010101" pitchFamily="49" charset="-122"/>
              <a:cs typeface="+mn-ea"/>
              <a:sym typeface="+mn-lt"/>
            </a:endParaRPr>
          </a:p>
        </p:txBody>
      </p:sp>
      <p:sp>
        <p:nvSpPr>
          <p:cNvPr id="42" name="Shape 18527"/>
          <p:cNvSpPr/>
          <p:nvPr/>
        </p:nvSpPr>
        <p:spPr>
          <a:xfrm>
            <a:off x="8421918" y="4435140"/>
            <a:ext cx="1873569" cy="256039"/>
          </a:xfrm>
          <a:prstGeom prst="rect">
            <a:avLst/>
          </a:prstGeom>
          <a:noFill/>
          <a:ln w="12700" cap="flat">
            <a:noFill/>
            <a:miter lim="400000"/>
          </a:ln>
          <a:effectLst/>
        </p:spPr>
        <p:txBody>
          <a:bodyPr wrap="square" lIns="34262" tIns="34262" rIns="34262" bIns="34262" numCol="1" anchor="t">
            <a:spAutoFit/>
          </a:bodyPr>
          <a:lstStyle>
            <a:lvl1pPr>
              <a:lnSpc>
                <a:spcPct val="90000"/>
              </a:lnSpc>
              <a:defRPr sz="1200">
                <a:solidFill>
                  <a:srgbClr val="595959"/>
                </a:solidFill>
                <a:uFill>
                  <a:solidFill>
                    <a:srgbClr val="595959"/>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350" dirty="0">
                <a:solidFill>
                  <a:schemeClr val="bg1"/>
                </a:solidFill>
                <a:latin typeface="幼圆" panose="02010509060101010101" pitchFamily="49" charset="-122"/>
                <a:ea typeface="幼圆" panose="02010509060101010101" pitchFamily="49" charset="-122"/>
                <a:cs typeface="+mn-ea"/>
                <a:sym typeface="+mn-lt"/>
              </a:rPr>
              <a:t>创新能力</a:t>
            </a:r>
          </a:p>
        </p:txBody>
      </p:sp>
      <p:sp>
        <p:nvSpPr>
          <p:cNvPr id="43" name="Shape 18528"/>
          <p:cNvSpPr/>
          <p:nvPr/>
        </p:nvSpPr>
        <p:spPr>
          <a:xfrm>
            <a:off x="8421918" y="4651464"/>
            <a:ext cx="1873569" cy="403452"/>
          </a:xfrm>
          <a:prstGeom prst="rect">
            <a:avLst/>
          </a:prstGeom>
          <a:noFill/>
          <a:ln w="12700" cap="flat">
            <a:noFill/>
            <a:miter lim="400000"/>
          </a:ln>
          <a:effectLst/>
        </p:spPr>
        <p:txBody>
          <a:bodyPr wrap="square" lIns="34262" tIns="34262" rIns="34262" bIns="34262" numCol="1" anchor="t">
            <a:spAutoFit/>
          </a:bodyPr>
          <a:lstStyle>
            <a:lvl1pPr>
              <a:lnSpc>
                <a:spcPct val="13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900" dirty="0">
                <a:solidFill>
                  <a:schemeClr val="bg1"/>
                </a:solidFill>
                <a:latin typeface="幼圆" panose="02010509060101010101" pitchFamily="49" charset="-122"/>
                <a:ea typeface="幼圆" panose="02010509060101010101" pitchFamily="49" charset="-122"/>
                <a:cs typeface="+mn-ea"/>
                <a:sym typeface="+mn-lt"/>
              </a:rPr>
              <a:t>此处添加详细文本描述，建议与标题相关并符合整体语言风格</a:t>
            </a:r>
            <a:endParaRPr sz="900" dirty="0">
              <a:solidFill>
                <a:schemeClr val="bg1"/>
              </a:solidFill>
              <a:latin typeface="幼圆" panose="02010509060101010101" pitchFamily="49" charset="-122"/>
              <a:ea typeface="幼圆" panose="020105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fill="hold" grpId="0" nodeType="click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26"/>
                                            </p:tgtEl>
                                            <p:attrNameLst>
                                              <p:attrName>ppt_y</p:attrName>
                                            </p:attrNameLst>
                                          </p:cBhvr>
                                          <p:tavLst>
                                            <p:tav tm="0">
                                              <p:val>
                                                <p:strVal val="#ppt_y"/>
                                              </p:val>
                                            </p:tav>
                                            <p:tav tm="100000">
                                              <p:val>
                                                <p:strVal val="#ppt_y"/>
                                              </p:val>
                                            </p:tav>
                                          </p:tavLst>
                                        </p:anim>
                                      </p:childTnLst>
                                    </p:cTn>
                                  </p:par>
                                  <p:par>
                                    <p:cTn id="27" presetID="2" presetClass="entr" presetSubtype="8" accel="50000" fill="hold" grpId="0" nodeType="withEffect" p14:presetBounceEnd="50000">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14:bounceEnd="50000">
                                          <p:cBhvr additive="base">
                                            <p:cTn id="29" dur="10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accel="50000" fill="hold" grpId="0" nodeType="with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10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8" accel="50000" fill="hold" grpId="0" nodeType="withEffect" p14:presetBounceEnd="50000">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14:bounceEnd="50000">
                                          <p:cBhvr additive="base">
                                            <p:cTn id="37" dur="10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accel="50000" fill="hold" grpId="0" nodeType="withEffect" p14:presetBounceEnd="50000">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14:bounceEnd="50000">
                                          <p:cBhvr additive="base">
                                            <p:cTn id="41" dur="1000" fill="hold"/>
                                            <p:tgtEl>
                                              <p:spTgt spid="31"/>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accel="50000" fill="hold" grpId="0" nodeType="withEffect" p14:presetBounceEnd="50000">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14:bounceEnd="50000">
                                          <p:cBhvr additive="base">
                                            <p:cTn id="45" dur="1000" fill="hold"/>
                                            <p:tgtEl>
                                              <p:spTgt spid="32"/>
                                            </p:tgtEl>
                                            <p:attrNameLst>
                                              <p:attrName>ppt_x</p:attrName>
                                            </p:attrNameLst>
                                          </p:cBhvr>
                                          <p:tavLst>
                                            <p:tav tm="0">
                                              <p:val>
                                                <p:strVal val="0-#ppt_w/2"/>
                                              </p:val>
                                            </p:tav>
                                            <p:tav tm="100000">
                                              <p:val>
                                                <p:strVal val="#ppt_x"/>
                                              </p:val>
                                            </p:tav>
                                          </p:tavLst>
                                        </p:anim>
                                        <p:anim calcmode="lin" valueType="num" p14:bounceEnd="50000">
                                          <p:cBhvr additive="base">
                                            <p:cTn id="46" dur="100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accel="50000" fill="hold" grpId="0" nodeType="withEffect" p14:presetBounceEnd="50000">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14:bounceEnd="50000">
                                          <p:cBhvr additive="base">
                                            <p:cTn id="49" dur="10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accel="50000" fill="hold" grpId="0" nodeType="withEffect" p14:presetBounceEnd="50000">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14:bounceEnd="50000">
                                          <p:cBhvr additive="base">
                                            <p:cTn id="53" dur="10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34"/>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14:presetBounceEnd="50000">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14:bounceEnd="50000">
                                          <p:cBhvr additive="base">
                                            <p:cTn id="57" dur="1000" fill="hold"/>
                                            <p:tgtEl>
                                              <p:spTgt spid="35"/>
                                            </p:tgtEl>
                                            <p:attrNameLst>
                                              <p:attrName>ppt_x</p:attrName>
                                            </p:attrNameLst>
                                          </p:cBhvr>
                                          <p:tavLst>
                                            <p:tav tm="0">
                                              <p:val>
                                                <p:strVal val="0-#ppt_w/2"/>
                                              </p:val>
                                            </p:tav>
                                            <p:tav tm="100000">
                                              <p:val>
                                                <p:strVal val="#ppt_x"/>
                                              </p:val>
                                            </p:tav>
                                          </p:tavLst>
                                        </p:anim>
                                        <p:anim calcmode="lin" valueType="num" p14:bounceEnd="50000">
                                          <p:cBhvr additive="base">
                                            <p:cTn id="58"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left)">
                                          <p:cBhvr>
                                            <p:cTn id="63" dur="500"/>
                                            <p:tgtEl>
                                              <p:spTgt spid="3"/>
                                            </p:tgtEl>
                                          </p:cBhvr>
                                        </p:animEffect>
                                      </p:childTnLst>
                                    </p:cTn>
                                  </p:par>
                                  <p:par>
                                    <p:cTn id="64" presetID="22" presetClass="entr" presetSubtype="8"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par>
                                    <p:cTn id="67" presetID="22" presetClass="entr" presetSubtype="8"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accel="50000" fill="hold" grpId="0" nodeType="clickEffect" p14:presetBounceEnd="50000">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14:bounceEnd="50000">
                                          <p:cBhvr additive="base">
                                            <p:cTn id="74"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75" dur="10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2" accel="50000" fill="hold" grpId="0" nodeType="withEffect" p14:presetBounceEnd="50000">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14:bounceEnd="50000">
                                          <p:cBhvr additive="base">
                                            <p:cTn id="78" dur="1000" fill="hold"/>
                                            <p:tgtEl>
                                              <p:spTgt spid="36"/>
                                            </p:tgtEl>
                                            <p:attrNameLst>
                                              <p:attrName>ppt_x</p:attrName>
                                            </p:attrNameLst>
                                          </p:cBhvr>
                                          <p:tavLst>
                                            <p:tav tm="0">
                                              <p:val>
                                                <p:strVal val="1+#ppt_w/2"/>
                                              </p:val>
                                            </p:tav>
                                            <p:tav tm="100000">
                                              <p:val>
                                                <p:strVal val="#ppt_x"/>
                                              </p:val>
                                            </p:tav>
                                          </p:tavLst>
                                        </p:anim>
                                        <p:anim calcmode="lin" valueType="num" p14:bounceEnd="50000">
                                          <p:cBhvr additive="base">
                                            <p:cTn id="79" dur="1000" fill="hold"/>
                                            <p:tgtEl>
                                              <p:spTgt spid="36"/>
                                            </p:tgtEl>
                                            <p:attrNameLst>
                                              <p:attrName>ppt_y</p:attrName>
                                            </p:attrNameLst>
                                          </p:cBhvr>
                                          <p:tavLst>
                                            <p:tav tm="0">
                                              <p:val>
                                                <p:strVal val="#ppt_y"/>
                                              </p:val>
                                            </p:tav>
                                            <p:tav tm="100000">
                                              <p:val>
                                                <p:strVal val="#ppt_y"/>
                                              </p:val>
                                            </p:tav>
                                          </p:tavLst>
                                        </p:anim>
                                      </p:childTnLst>
                                    </p:cTn>
                                  </p:par>
                                  <p:par>
                                    <p:cTn id="80" presetID="2" presetClass="entr" presetSubtype="2" accel="50000" fill="hold" grpId="0" nodeType="withEffect" p14:presetBounceEnd="50000">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14:bounceEnd="50000">
                                          <p:cBhvr additive="base">
                                            <p:cTn id="82"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83" dur="1000" fill="hold"/>
                                            <p:tgtEl>
                                              <p:spTgt spid="37"/>
                                            </p:tgtEl>
                                            <p:attrNameLst>
                                              <p:attrName>ppt_y</p:attrName>
                                            </p:attrNameLst>
                                          </p:cBhvr>
                                          <p:tavLst>
                                            <p:tav tm="0">
                                              <p:val>
                                                <p:strVal val="#ppt_y"/>
                                              </p:val>
                                            </p:tav>
                                            <p:tav tm="100000">
                                              <p:val>
                                                <p:strVal val="#ppt_y"/>
                                              </p:val>
                                            </p:tav>
                                          </p:tavLst>
                                        </p:anim>
                                      </p:childTnLst>
                                    </p:cTn>
                                  </p:par>
                                  <p:par>
                                    <p:cTn id="84" presetID="2" presetClass="entr" presetSubtype="2" accel="50000" fill="hold" grpId="0" nodeType="withEffect" p14:presetBounceEnd="50000">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14:bounceEnd="50000">
                                          <p:cBhvr additive="base">
                                            <p:cTn id="86" dur="10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87" dur="1000" fill="hold"/>
                                            <p:tgtEl>
                                              <p:spTgt spid="38"/>
                                            </p:tgtEl>
                                            <p:attrNameLst>
                                              <p:attrName>ppt_y</p:attrName>
                                            </p:attrNameLst>
                                          </p:cBhvr>
                                          <p:tavLst>
                                            <p:tav tm="0">
                                              <p:val>
                                                <p:strVal val="#ppt_y"/>
                                              </p:val>
                                            </p:tav>
                                            <p:tav tm="100000">
                                              <p:val>
                                                <p:strVal val="#ppt_y"/>
                                              </p:val>
                                            </p:tav>
                                          </p:tavLst>
                                        </p:anim>
                                      </p:childTnLst>
                                    </p:cTn>
                                  </p:par>
                                  <p:par>
                                    <p:cTn id="88" presetID="2" presetClass="entr" presetSubtype="2" accel="50000" fill="hold" grpId="0" nodeType="withEffect" p14:presetBounceEnd="50000">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14:bounceEnd="50000">
                                          <p:cBhvr additive="base">
                                            <p:cTn id="90" dur="1000" fill="hold"/>
                                            <p:tgtEl>
                                              <p:spTgt spid="39"/>
                                            </p:tgtEl>
                                            <p:attrNameLst>
                                              <p:attrName>ppt_x</p:attrName>
                                            </p:attrNameLst>
                                          </p:cBhvr>
                                          <p:tavLst>
                                            <p:tav tm="0">
                                              <p:val>
                                                <p:strVal val="1+#ppt_w/2"/>
                                              </p:val>
                                            </p:tav>
                                            <p:tav tm="100000">
                                              <p:val>
                                                <p:strVal val="#ppt_x"/>
                                              </p:val>
                                            </p:tav>
                                          </p:tavLst>
                                        </p:anim>
                                        <p:anim calcmode="lin" valueType="num" p14:bounceEnd="50000">
                                          <p:cBhvr additive="base">
                                            <p:cTn id="91" dur="1000" fill="hold"/>
                                            <p:tgtEl>
                                              <p:spTgt spid="39"/>
                                            </p:tgtEl>
                                            <p:attrNameLst>
                                              <p:attrName>ppt_y</p:attrName>
                                            </p:attrNameLst>
                                          </p:cBhvr>
                                          <p:tavLst>
                                            <p:tav tm="0">
                                              <p:val>
                                                <p:strVal val="#ppt_y"/>
                                              </p:val>
                                            </p:tav>
                                            <p:tav tm="100000">
                                              <p:val>
                                                <p:strVal val="#ppt_y"/>
                                              </p:val>
                                            </p:tav>
                                          </p:tavLst>
                                        </p:anim>
                                      </p:childTnLst>
                                    </p:cTn>
                                  </p:par>
                                  <p:par>
                                    <p:cTn id="92" presetID="2" presetClass="entr" presetSubtype="2" accel="50000" fill="hold" grpId="0" nodeType="withEffect" p14:presetBounceEnd="50000">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14:bounceEnd="50000">
                                          <p:cBhvr additive="base">
                                            <p:cTn id="94" dur="1000" fill="hold"/>
                                            <p:tgtEl>
                                              <p:spTgt spid="40"/>
                                            </p:tgtEl>
                                            <p:attrNameLst>
                                              <p:attrName>ppt_x</p:attrName>
                                            </p:attrNameLst>
                                          </p:cBhvr>
                                          <p:tavLst>
                                            <p:tav tm="0">
                                              <p:val>
                                                <p:strVal val="1+#ppt_w/2"/>
                                              </p:val>
                                            </p:tav>
                                            <p:tav tm="100000">
                                              <p:val>
                                                <p:strVal val="#ppt_x"/>
                                              </p:val>
                                            </p:tav>
                                          </p:tavLst>
                                        </p:anim>
                                        <p:anim calcmode="lin" valueType="num" p14:bounceEnd="50000">
                                          <p:cBhvr additive="base">
                                            <p:cTn id="95" dur="1000" fill="hold"/>
                                            <p:tgtEl>
                                              <p:spTgt spid="40"/>
                                            </p:tgtEl>
                                            <p:attrNameLst>
                                              <p:attrName>ppt_y</p:attrName>
                                            </p:attrNameLst>
                                          </p:cBhvr>
                                          <p:tavLst>
                                            <p:tav tm="0">
                                              <p:val>
                                                <p:strVal val="#ppt_y"/>
                                              </p:val>
                                            </p:tav>
                                            <p:tav tm="100000">
                                              <p:val>
                                                <p:strVal val="#ppt_y"/>
                                              </p:val>
                                            </p:tav>
                                          </p:tavLst>
                                        </p:anim>
                                      </p:childTnLst>
                                    </p:cTn>
                                  </p:par>
                                  <p:par>
                                    <p:cTn id="96" presetID="2" presetClass="entr" presetSubtype="2" accel="50000" fill="hold" grpId="0" nodeType="withEffect" p14:presetBounceEnd="50000">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14:bounceEnd="50000">
                                          <p:cBhvr additive="base">
                                            <p:cTn id="98" dur="10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99" dur="1000" fill="hold"/>
                                            <p:tgtEl>
                                              <p:spTgt spid="41"/>
                                            </p:tgtEl>
                                            <p:attrNameLst>
                                              <p:attrName>ppt_y</p:attrName>
                                            </p:attrNameLst>
                                          </p:cBhvr>
                                          <p:tavLst>
                                            <p:tav tm="0">
                                              <p:val>
                                                <p:strVal val="#ppt_y"/>
                                              </p:val>
                                            </p:tav>
                                            <p:tav tm="100000">
                                              <p:val>
                                                <p:strVal val="#ppt_y"/>
                                              </p:val>
                                            </p:tav>
                                          </p:tavLst>
                                        </p:anim>
                                      </p:childTnLst>
                                    </p:cTn>
                                  </p:par>
                                  <p:par>
                                    <p:cTn id="100" presetID="2" presetClass="entr" presetSubtype="2" accel="50000" fill="hold" grpId="0" nodeType="withEffect" p14:presetBounceEnd="50000">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14:bounceEnd="50000">
                                          <p:cBhvr additive="base">
                                            <p:cTn id="102" dur="1000" fill="hold"/>
                                            <p:tgtEl>
                                              <p:spTgt spid="42"/>
                                            </p:tgtEl>
                                            <p:attrNameLst>
                                              <p:attrName>ppt_x</p:attrName>
                                            </p:attrNameLst>
                                          </p:cBhvr>
                                          <p:tavLst>
                                            <p:tav tm="0">
                                              <p:val>
                                                <p:strVal val="1+#ppt_w/2"/>
                                              </p:val>
                                            </p:tav>
                                            <p:tav tm="100000">
                                              <p:val>
                                                <p:strVal val="#ppt_x"/>
                                              </p:val>
                                            </p:tav>
                                          </p:tavLst>
                                        </p:anim>
                                        <p:anim calcmode="lin" valueType="num" p14:bounceEnd="50000">
                                          <p:cBhvr additive="base">
                                            <p:cTn id="103" dur="1000" fill="hold"/>
                                            <p:tgtEl>
                                              <p:spTgt spid="42"/>
                                            </p:tgtEl>
                                            <p:attrNameLst>
                                              <p:attrName>ppt_y</p:attrName>
                                            </p:attrNameLst>
                                          </p:cBhvr>
                                          <p:tavLst>
                                            <p:tav tm="0">
                                              <p:val>
                                                <p:strVal val="#ppt_y"/>
                                              </p:val>
                                            </p:tav>
                                            <p:tav tm="100000">
                                              <p:val>
                                                <p:strVal val="#ppt_y"/>
                                              </p:val>
                                            </p:tav>
                                          </p:tavLst>
                                        </p:anim>
                                      </p:childTnLst>
                                    </p:cTn>
                                  </p:par>
                                  <p:par>
                                    <p:cTn id="104" presetID="2" presetClass="entr" presetSubtype="2" accel="50000" fill="hold" grpId="0" nodeType="withEffect" p14:presetBounceEnd="50000">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14:bounceEnd="50000">
                                          <p:cBhvr additive="base">
                                            <p:cTn id="106" dur="1000" fill="hold"/>
                                            <p:tgtEl>
                                              <p:spTgt spid="43"/>
                                            </p:tgtEl>
                                            <p:attrNameLst>
                                              <p:attrName>ppt_x</p:attrName>
                                            </p:attrNameLst>
                                          </p:cBhvr>
                                          <p:tavLst>
                                            <p:tav tm="0">
                                              <p:val>
                                                <p:strVal val="1+#ppt_w/2"/>
                                              </p:val>
                                            </p:tav>
                                            <p:tav tm="100000">
                                              <p:val>
                                                <p:strVal val="#ppt_x"/>
                                              </p:val>
                                            </p:tav>
                                          </p:tavLst>
                                        </p:anim>
                                        <p:anim calcmode="lin" valueType="num" p14:bounceEnd="50000">
                                          <p:cBhvr additive="base">
                                            <p:cTn id="107"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animBg="1"/>
          <p:bldP spid="39" grpId="0" animBg="1"/>
          <p:bldP spid="40" grpId="0"/>
          <p:bldP spid="41" grpId="0"/>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0-#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par>
                                    <p:cTn id="27" presetID="2" presetClass="entr" presetSubtype="8" accel="5000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0-#ppt_w/2"/>
                                              </p:val>
                                            </p:tav>
                                            <p:tav tm="100000">
                                              <p:val>
                                                <p:strVal val="#ppt_x"/>
                                              </p:val>
                                            </p:tav>
                                          </p:tavLst>
                                        </p:anim>
                                        <p:anim calcmode="lin" valueType="num">
                                          <p:cBhvr additive="base">
                                            <p:cTn id="30" dur="10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accel="5000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000" fill="hold"/>
                                            <p:tgtEl>
                                              <p:spTgt spid="28"/>
                                            </p:tgtEl>
                                            <p:attrNameLst>
                                              <p:attrName>ppt_x</p:attrName>
                                            </p:attrNameLst>
                                          </p:cBhvr>
                                          <p:tavLst>
                                            <p:tav tm="0">
                                              <p:val>
                                                <p:strVal val="0-#ppt_w/2"/>
                                              </p:val>
                                            </p:tav>
                                            <p:tav tm="100000">
                                              <p:val>
                                                <p:strVal val="#ppt_x"/>
                                              </p:val>
                                            </p:tav>
                                          </p:tavLst>
                                        </p:anim>
                                        <p:anim calcmode="lin" valueType="num">
                                          <p:cBhvr additive="base">
                                            <p:cTn id="34" dur="10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8" accel="5000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000" fill="hold"/>
                                            <p:tgtEl>
                                              <p:spTgt spid="30"/>
                                            </p:tgtEl>
                                            <p:attrNameLst>
                                              <p:attrName>ppt_x</p:attrName>
                                            </p:attrNameLst>
                                          </p:cBhvr>
                                          <p:tavLst>
                                            <p:tav tm="0">
                                              <p:val>
                                                <p:strVal val="0-#ppt_w/2"/>
                                              </p:val>
                                            </p:tav>
                                            <p:tav tm="100000">
                                              <p:val>
                                                <p:strVal val="#ppt_x"/>
                                              </p:val>
                                            </p:tav>
                                          </p:tavLst>
                                        </p:anim>
                                        <p:anim calcmode="lin" valueType="num">
                                          <p:cBhvr additive="base">
                                            <p:cTn id="38" dur="10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accel="5000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0-#ppt_w/2"/>
                                              </p:val>
                                            </p:tav>
                                            <p:tav tm="100000">
                                              <p:val>
                                                <p:strVal val="#ppt_x"/>
                                              </p:val>
                                            </p:tav>
                                          </p:tavLst>
                                        </p:anim>
                                        <p:anim calcmode="lin" valueType="num">
                                          <p:cBhvr additive="base">
                                            <p:cTn id="42" dur="10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accel="5000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1000" fill="hold"/>
                                            <p:tgtEl>
                                              <p:spTgt spid="32"/>
                                            </p:tgtEl>
                                            <p:attrNameLst>
                                              <p:attrName>ppt_x</p:attrName>
                                            </p:attrNameLst>
                                          </p:cBhvr>
                                          <p:tavLst>
                                            <p:tav tm="0">
                                              <p:val>
                                                <p:strVal val="0-#ppt_w/2"/>
                                              </p:val>
                                            </p:tav>
                                            <p:tav tm="100000">
                                              <p:val>
                                                <p:strVal val="#ppt_x"/>
                                              </p:val>
                                            </p:tav>
                                          </p:tavLst>
                                        </p:anim>
                                        <p:anim calcmode="lin" valueType="num">
                                          <p:cBhvr additive="base">
                                            <p:cTn id="46" dur="100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accel="5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0-#ppt_w/2"/>
                                              </p:val>
                                            </p:tav>
                                            <p:tav tm="100000">
                                              <p:val>
                                                <p:strVal val="#ppt_x"/>
                                              </p:val>
                                            </p:tav>
                                          </p:tavLst>
                                        </p:anim>
                                        <p:anim calcmode="lin" valueType="num">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accel="5000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1000" fill="hold"/>
                                            <p:tgtEl>
                                              <p:spTgt spid="34"/>
                                            </p:tgtEl>
                                            <p:attrNameLst>
                                              <p:attrName>ppt_x</p:attrName>
                                            </p:attrNameLst>
                                          </p:cBhvr>
                                          <p:tavLst>
                                            <p:tav tm="0">
                                              <p:val>
                                                <p:strVal val="0-#ppt_w/2"/>
                                              </p:val>
                                            </p:tav>
                                            <p:tav tm="100000">
                                              <p:val>
                                                <p:strVal val="#ppt_x"/>
                                              </p:val>
                                            </p:tav>
                                          </p:tavLst>
                                        </p:anim>
                                        <p:anim calcmode="lin" valueType="num">
                                          <p:cBhvr additive="base">
                                            <p:cTn id="54" dur="1000" fill="hold"/>
                                            <p:tgtEl>
                                              <p:spTgt spid="34"/>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1000" fill="hold"/>
                                            <p:tgtEl>
                                              <p:spTgt spid="35"/>
                                            </p:tgtEl>
                                            <p:attrNameLst>
                                              <p:attrName>ppt_x</p:attrName>
                                            </p:attrNameLst>
                                          </p:cBhvr>
                                          <p:tavLst>
                                            <p:tav tm="0">
                                              <p:val>
                                                <p:strVal val="0-#ppt_w/2"/>
                                              </p:val>
                                            </p:tav>
                                            <p:tav tm="100000">
                                              <p:val>
                                                <p:strVal val="#ppt_x"/>
                                              </p:val>
                                            </p:tav>
                                          </p:tavLst>
                                        </p:anim>
                                        <p:anim calcmode="lin" valueType="num">
                                          <p:cBhvr additive="base">
                                            <p:cTn id="58"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left)">
                                          <p:cBhvr>
                                            <p:cTn id="63" dur="500"/>
                                            <p:tgtEl>
                                              <p:spTgt spid="3"/>
                                            </p:tgtEl>
                                          </p:cBhvr>
                                        </p:animEffect>
                                      </p:childTnLst>
                                    </p:cTn>
                                  </p:par>
                                  <p:par>
                                    <p:cTn id="64" presetID="22" presetClass="entr" presetSubtype="8"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par>
                                    <p:cTn id="67" presetID="22" presetClass="entr" presetSubtype="8"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accel="5000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1000" fill="hold"/>
                                            <p:tgtEl>
                                              <p:spTgt spid="29"/>
                                            </p:tgtEl>
                                            <p:attrNameLst>
                                              <p:attrName>ppt_x</p:attrName>
                                            </p:attrNameLst>
                                          </p:cBhvr>
                                          <p:tavLst>
                                            <p:tav tm="0">
                                              <p:val>
                                                <p:strVal val="1+#ppt_w/2"/>
                                              </p:val>
                                            </p:tav>
                                            <p:tav tm="100000">
                                              <p:val>
                                                <p:strVal val="#ppt_x"/>
                                              </p:val>
                                            </p:tav>
                                          </p:tavLst>
                                        </p:anim>
                                        <p:anim calcmode="lin" valueType="num">
                                          <p:cBhvr additive="base">
                                            <p:cTn id="75" dur="10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2" accel="5000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1000" fill="hold"/>
                                            <p:tgtEl>
                                              <p:spTgt spid="36"/>
                                            </p:tgtEl>
                                            <p:attrNameLst>
                                              <p:attrName>ppt_x</p:attrName>
                                            </p:attrNameLst>
                                          </p:cBhvr>
                                          <p:tavLst>
                                            <p:tav tm="0">
                                              <p:val>
                                                <p:strVal val="1+#ppt_w/2"/>
                                              </p:val>
                                            </p:tav>
                                            <p:tav tm="100000">
                                              <p:val>
                                                <p:strVal val="#ppt_x"/>
                                              </p:val>
                                            </p:tav>
                                          </p:tavLst>
                                        </p:anim>
                                        <p:anim calcmode="lin" valueType="num">
                                          <p:cBhvr additive="base">
                                            <p:cTn id="79" dur="1000" fill="hold"/>
                                            <p:tgtEl>
                                              <p:spTgt spid="36"/>
                                            </p:tgtEl>
                                            <p:attrNameLst>
                                              <p:attrName>ppt_y</p:attrName>
                                            </p:attrNameLst>
                                          </p:cBhvr>
                                          <p:tavLst>
                                            <p:tav tm="0">
                                              <p:val>
                                                <p:strVal val="#ppt_y"/>
                                              </p:val>
                                            </p:tav>
                                            <p:tav tm="100000">
                                              <p:val>
                                                <p:strVal val="#ppt_y"/>
                                              </p:val>
                                            </p:tav>
                                          </p:tavLst>
                                        </p:anim>
                                      </p:childTnLst>
                                    </p:cTn>
                                  </p:par>
                                  <p:par>
                                    <p:cTn id="80" presetID="2" presetClass="entr" presetSubtype="2" accel="5000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1000" fill="hold"/>
                                            <p:tgtEl>
                                              <p:spTgt spid="37"/>
                                            </p:tgtEl>
                                            <p:attrNameLst>
                                              <p:attrName>ppt_x</p:attrName>
                                            </p:attrNameLst>
                                          </p:cBhvr>
                                          <p:tavLst>
                                            <p:tav tm="0">
                                              <p:val>
                                                <p:strVal val="1+#ppt_w/2"/>
                                              </p:val>
                                            </p:tav>
                                            <p:tav tm="100000">
                                              <p:val>
                                                <p:strVal val="#ppt_x"/>
                                              </p:val>
                                            </p:tav>
                                          </p:tavLst>
                                        </p:anim>
                                        <p:anim calcmode="lin" valueType="num">
                                          <p:cBhvr additive="base">
                                            <p:cTn id="83" dur="1000" fill="hold"/>
                                            <p:tgtEl>
                                              <p:spTgt spid="37"/>
                                            </p:tgtEl>
                                            <p:attrNameLst>
                                              <p:attrName>ppt_y</p:attrName>
                                            </p:attrNameLst>
                                          </p:cBhvr>
                                          <p:tavLst>
                                            <p:tav tm="0">
                                              <p:val>
                                                <p:strVal val="#ppt_y"/>
                                              </p:val>
                                            </p:tav>
                                            <p:tav tm="100000">
                                              <p:val>
                                                <p:strVal val="#ppt_y"/>
                                              </p:val>
                                            </p:tav>
                                          </p:tavLst>
                                        </p:anim>
                                      </p:childTnLst>
                                    </p:cTn>
                                  </p:par>
                                  <p:par>
                                    <p:cTn id="84" presetID="2" presetClass="entr" presetSubtype="2" accel="5000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0" fill="hold"/>
                                            <p:tgtEl>
                                              <p:spTgt spid="38"/>
                                            </p:tgtEl>
                                            <p:attrNameLst>
                                              <p:attrName>ppt_x</p:attrName>
                                            </p:attrNameLst>
                                          </p:cBhvr>
                                          <p:tavLst>
                                            <p:tav tm="0">
                                              <p:val>
                                                <p:strVal val="1+#ppt_w/2"/>
                                              </p:val>
                                            </p:tav>
                                            <p:tav tm="100000">
                                              <p:val>
                                                <p:strVal val="#ppt_x"/>
                                              </p:val>
                                            </p:tav>
                                          </p:tavLst>
                                        </p:anim>
                                        <p:anim calcmode="lin" valueType="num">
                                          <p:cBhvr additive="base">
                                            <p:cTn id="87" dur="1000" fill="hold"/>
                                            <p:tgtEl>
                                              <p:spTgt spid="38"/>
                                            </p:tgtEl>
                                            <p:attrNameLst>
                                              <p:attrName>ppt_y</p:attrName>
                                            </p:attrNameLst>
                                          </p:cBhvr>
                                          <p:tavLst>
                                            <p:tav tm="0">
                                              <p:val>
                                                <p:strVal val="#ppt_y"/>
                                              </p:val>
                                            </p:tav>
                                            <p:tav tm="100000">
                                              <p:val>
                                                <p:strVal val="#ppt_y"/>
                                              </p:val>
                                            </p:tav>
                                          </p:tavLst>
                                        </p:anim>
                                      </p:childTnLst>
                                    </p:cTn>
                                  </p:par>
                                  <p:par>
                                    <p:cTn id="88" presetID="2" presetClass="entr" presetSubtype="2" accel="5000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1000" fill="hold"/>
                                            <p:tgtEl>
                                              <p:spTgt spid="39"/>
                                            </p:tgtEl>
                                            <p:attrNameLst>
                                              <p:attrName>ppt_x</p:attrName>
                                            </p:attrNameLst>
                                          </p:cBhvr>
                                          <p:tavLst>
                                            <p:tav tm="0">
                                              <p:val>
                                                <p:strVal val="1+#ppt_w/2"/>
                                              </p:val>
                                            </p:tav>
                                            <p:tav tm="100000">
                                              <p:val>
                                                <p:strVal val="#ppt_x"/>
                                              </p:val>
                                            </p:tav>
                                          </p:tavLst>
                                        </p:anim>
                                        <p:anim calcmode="lin" valueType="num">
                                          <p:cBhvr additive="base">
                                            <p:cTn id="91" dur="1000" fill="hold"/>
                                            <p:tgtEl>
                                              <p:spTgt spid="39"/>
                                            </p:tgtEl>
                                            <p:attrNameLst>
                                              <p:attrName>ppt_y</p:attrName>
                                            </p:attrNameLst>
                                          </p:cBhvr>
                                          <p:tavLst>
                                            <p:tav tm="0">
                                              <p:val>
                                                <p:strVal val="#ppt_y"/>
                                              </p:val>
                                            </p:tav>
                                            <p:tav tm="100000">
                                              <p:val>
                                                <p:strVal val="#ppt_y"/>
                                              </p:val>
                                            </p:tav>
                                          </p:tavLst>
                                        </p:anim>
                                      </p:childTnLst>
                                    </p:cTn>
                                  </p:par>
                                  <p:par>
                                    <p:cTn id="92" presetID="2" presetClass="entr" presetSubtype="2" accel="5000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1000" fill="hold"/>
                                            <p:tgtEl>
                                              <p:spTgt spid="40"/>
                                            </p:tgtEl>
                                            <p:attrNameLst>
                                              <p:attrName>ppt_x</p:attrName>
                                            </p:attrNameLst>
                                          </p:cBhvr>
                                          <p:tavLst>
                                            <p:tav tm="0">
                                              <p:val>
                                                <p:strVal val="1+#ppt_w/2"/>
                                              </p:val>
                                            </p:tav>
                                            <p:tav tm="100000">
                                              <p:val>
                                                <p:strVal val="#ppt_x"/>
                                              </p:val>
                                            </p:tav>
                                          </p:tavLst>
                                        </p:anim>
                                        <p:anim calcmode="lin" valueType="num">
                                          <p:cBhvr additive="base">
                                            <p:cTn id="95" dur="1000" fill="hold"/>
                                            <p:tgtEl>
                                              <p:spTgt spid="40"/>
                                            </p:tgtEl>
                                            <p:attrNameLst>
                                              <p:attrName>ppt_y</p:attrName>
                                            </p:attrNameLst>
                                          </p:cBhvr>
                                          <p:tavLst>
                                            <p:tav tm="0">
                                              <p:val>
                                                <p:strVal val="#ppt_y"/>
                                              </p:val>
                                            </p:tav>
                                            <p:tav tm="100000">
                                              <p:val>
                                                <p:strVal val="#ppt_y"/>
                                              </p:val>
                                            </p:tav>
                                          </p:tavLst>
                                        </p:anim>
                                      </p:childTnLst>
                                    </p:cTn>
                                  </p:par>
                                  <p:par>
                                    <p:cTn id="96" presetID="2" presetClass="entr" presetSubtype="2" accel="5000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1000" fill="hold"/>
                                            <p:tgtEl>
                                              <p:spTgt spid="41"/>
                                            </p:tgtEl>
                                            <p:attrNameLst>
                                              <p:attrName>ppt_x</p:attrName>
                                            </p:attrNameLst>
                                          </p:cBhvr>
                                          <p:tavLst>
                                            <p:tav tm="0">
                                              <p:val>
                                                <p:strVal val="1+#ppt_w/2"/>
                                              </p:val>
                                            </p:tav>
                                            <p:tav tm="100000">
                                              <p:val>
                                                <p:strVal val="#ppt_x"/>
                                              </p:val>
                                            </p:tav>
                                          </p:tavLst>
                                        </p:anim>
                                        <p:anim calcmode="lin" valueType="num">
                                          <p:cBhvr additive="base">
                                            <p:cTn id="99" dur="1000" fill="hold"/>
                                            <p:tgtEl>
                                              <p:spTgt spid="41"/>
                                            </p:tgtEl>
                                            <p:attrNameLst>
                                              <p:attrName>ppt_y</p:attrName>
                                            </p:attrNameLst>
                                          </p:cBhvr>
                                          <p:tavLst>
                                            <p:tav tm="0">
                                              <p:val>
                                                <p:strVal val="#ppt_y"/>
                                              </p:val>
                                            </p:tav>
                                            <p:tav tm="100000">
                                              <p:val>
                                                <p:strVal val="#ppt_y"/>
                                              </p:val>
                                            </p:tav>
                                          </p:tavLst>
                                        </p:anim>
                                      </p:childTnLst>
                                    </p:cTn>
                                  </p:par>
                                  <p:par>
                                    <p:cTn id="100" presetID="2" presetClass="entr" presetSubtype="2" accel="5000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1000" fill="hold"/>
                                            <p:tgtEl>
                                              <p:spTgt spid="42"/>
                                            </p:tgtEl>
                                            <p:attrNameLst>
                                              <p:attrName>ppt_x</p:attrName>
                                            </p:attrNameLst>
                                          </p:cBhvr>
                                          <p:tavLst>
                                            <p:tav tm="0">
                                              <p:val>
                                                <p:strVal val="1+#ppt_w/2"/>
                                              </p:val>
                                            </p:tav>
                                            <p:tav tm="100000">
                                              <p:val>
                                                <p:strVal val="#ppt_x"/>
                                              </p:val>
                                            </p:tav>
                                          </p:tavLst>
                                        </p:anim>
                                        <p:anim calcmode="lin" valueType="num">
                                          <p:cBhvr additive="base">
                                            <p:cTn id="103" dur="1000" fill="hold"/>
                                            <p:tgtEl>
                                              <p:spTgt spid="42"/>
                                            </p:tgtEl>
                                            <p:attrNameLst>
                                              <p:attrName>ppt_y</p:attrName>
                                            </p:attrNameLst>
                                          </p:cBhvr>
                                          <p:tavLst>
                                            <p:tav tm="0">
                                              <p:val>
                                                <p:strVal val="#ppt_y"/>
                                              </p:val>
                                            </p:tav>
                                            <p:tav tm="100000">
                                              <p:val>
                                                <p:strVal val="#ppt_y"/>
                                              </p:val>
                                            </p:tav>
                                          </p:tavLst>
                                        </p:anim>
                                      </p:childTnLst>
                                    </p:cTn>
                                  </p:par>
                                  <p:par>
                                    <p:cTn id="104" presetID="2" presetClass="entr" presetSubtype="2" accel="5000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additive="base">
                                            <p:cTn id="106" dur="1000" fill="hold"/>
                                            <p:tgtEl>
                                              <p:spTgt spid="43"/>
                                            </p:tgtEl>
                                            <p:attrNameLst>
                                              <p:attrName>ppt_x</p:attrName>
                                            </p:attrNameLst>
                                          </p:cBhvr>
                                          <p:tavLst>
                                            <p:tav tm="0">
                                              <p:val>
                                                <p:strVal val="1+#ppt_w/2"/>
                                              </p:val>
                                            </p:tav>
                                            <p:tav tm="100000">
                                              <p:val>
                                                <p:strVal val="#ppt_x"/>
                                              </p:val>
                                            </p:tav>
                                          </p:tavLst>
                                        </p:anim>
                                        <p:anim calcmode="lin" valueType="num">
                                          <p:cBhvr additive="base">
                                            <p:cTn id="107"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animBg="1"/>
          <p:bldP spid="39" grpId="0" animBg="1"/>
          <p:bldP spid="40" grpId="0"/>
          <p:bldP spid="41" grpId="0"/>
          <p:bldP spid="42" grpId="0"/>
          <p:bldP spid="4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个人能力</a:t>
            </a:r>
          </a:p>
        </p:txBody>
      </p:sp>
      <p:sp>
        <p:nvSpPr>
          <p:cNvPr id="3" name="Freeform 6"/>
          <p:cNvSpPr/>
          <p:nvPr/>
        </p:nvSpPr>
        <p:spPr bwMode="auto">
          <a:xfrm>
            <a:off x="4363127" y="1450978"/>
            <a:ext cx="1613372" cy="1827513"/>
          </a:xfrm>
          <a:custGeom>
            <a:avLst/>
            <a:gdLst>
              <a:gd name="T0" fmla="*/ 466 w 932"/>
              <a:gd name="T1" fmla="*/ 0 h 1056"/>
              <a:gd name="T2" fmla="*/ 0 w 932"/>
              <a:gd name="T3" fmla="*/ 466 h 1056"/>
              <a:gd name="T4" fmla="*/ 466 w 932"/>
              <a:gd name="T5" fmla="*/ 931 h 1056"/>
              <a:gd name="T6" fmla="*/ 560 w 932"/>
              <a:gd name="T7" fmla="*/ 922 h 1056"/>
              <a:gd name="T8" fmla="*/ 560 w 932"/>
              <a:gd name="T9" fmla="*/ 922 h 1056"/>
              <a:gd name="T10" fmla="*/ 560 w 932"/>
              <a:gd name="T11" fmla="*/ 922 h 1056"/>
              <a:gd name="T12" fmla="*/ 557 w 932"/>
              <a:gd name="T13" fmla="*/ 1056 h 1056"/>
              <a:gd name="T14" fmla="*/ 839 w 932"/>
              <a:gd name="T15" fmla="*/ 769 h 1056"/>
              <a:gd name="T16" fmla="*/ 929 w 932"/>
              <a:gd name="T17" fmla="*/ 513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209" y="0"/>
                  <a:pt x="0" y="208"/>
                  <a:pt x="0" y="466"/>
                </a:cubicBezTo>
                <a:cubicBezTo>
                  <a:pt x="0" y="723"/>
                  <a:pt x="209" y="931"/>
                  <a:pt x="466" y="931"/>
                </a:cubicBezTo>
                <a:cubicBezTo>
                  <a:pt x="498" y="931"/>
                  <a:pt x="529" y="928"/>
                  <a:pt x="560" y="922"/>
                </a:cubicBezTo>
                <a:cubicBezTo>
                  <a:pt x="560" y="922"/>
                  <a:pt x="560" y="922"/>
                  <a:pt x="560" y="922"/>
                </a:cubicBezTo>
                <a:cubicBezTo>
                  <a:pt x="560" y="922"/>
                  <a:pt x="560" y="922"/>
                  <a:pt x="560" y="922"/>
                </a:cubicBezTo>
                <a:cubicBezTo>
                  <a:pt x="557" y="1056"/>
                  <a:pt x="557" y="1056"/>
                  <a:pt x="557" y="1056"/>
                </a:cubicBezTo>
                <a:cubicBezTo>
                  <a:pt x="699" y="964"/>
                  <a:pt x="787" y="855"/>
                  <a:pt x="839" y="769"/>
                </a:cubicBezTo>
                <a:cubicBezTo>
                  <a:pt x="843" y="673"/>
                  <a:pt x="876" y="585"/>
                  <a:pt x="929" y="513"/>
                </a:cubicBezTo>
                <a:cubicBezTo>
                  <a:pt x="931" y="497"/>
                  <a:pt x="932" y="481"/>
                  <a:pt x="932" y="466"/>
                </a:cubicBezTo>
                <a:cubicBezTo>
                  <a:pt x="932" y="208"/>
                  <a:pt x="723" y="0"/>
                  <a:pt x="466" y="0"/>
                </a:cubicBezTo>
              </a:path>
            </a:pathLst>
          </a:cu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solidFill>
                <a:srgbClr val="161616"/>
              </a:solidFill>
            </a:endParaRPr>
          </a:p>
        </p:txBody>
      </p:sp>
      <p:sp>
        <p:nvSpPr>
          <p:cNvPr id="4" name="Freeform 8"/>
          <p:cNvSpPr/>
          <p:nvPr/>
        </p:nvSpPr>
        <p:spPr bwMode="auto">
          <a:xfrm>
            <a:off x="4810031" y="3287802"/>
            <a:ext cx="1613372" cy="1827513"/>
          </a:xfrm>
          <a:custGeom>
            <a:avLst/>
            <a:gdLst>
              <a:gd name="T0" fmla="*/ 466 w 932"/>
              <a:gd name="T1" fmla="*/ 0 h 1056"/>
              <a:gd name="T2" fmla="*/ 0 w 932"/>
              <a:gd name="T3" fmla="*/ 466 h 1056"/>
              <a:gd name="T4" fmla="*/ 466 w 932"/>
              <a:gd name="T5" fmla="*/ 931 h 1056"/>
              <a:gd name="T6" fmla="*/ 559 w 932"/>
              <a:gd name="T7" fmla="*/ 922 h 1056"/>
              <a:gd name="T8" fmla="*/ 559 w 932"/>
              <a:gd name="T9" fmla="*/ 922 h 1056"/>
              <a:gd name="T10" fmla="*/ 559 w 932"/>
              <a:gd name="T11" fmla="*/ 922 h 1056"/>
              <a:gd name="T12" fmla="*/ 556 w 932"/>
              <a:gd name="T13" fmla="*/ 1056 h 1056"/>
              <a:gd name="T14" fmla="*/ 772 w 932"/>
              <a:gd name="T15" fmla="*/ 864 h 1056"/>
              <a:gd name="T16" fmla="*/ 919 w 932"/>
              <a:gd name="T17" fmla="*/ 577 h 1056"/>
              <a:gd name="T18" fmla="*/ 932 w 932"/>
              <a:gd name="T19" fmla="*/ 466 h 1056"/>
              <a:gd name="T20" fmla="*/ 890 w 932"/>
              <a:gd name="T21" fmla="*/ 273 h 1056"/>
              <a:gd name="T22" fmla="*/ 689 w 932"/>
              <a:gd name="T23" fmla="*/ 57 h 1056"/>
              <a:gd name="T24" fmla="*/ 466 w 932"/>
              <a:gd name="T2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1056">
                <a:moveTo>
                  <a:pt x="466" y="0"/>
                </a:moveTo>
                <a:cubicBezTo>
                  <a:pt x="209" y="0"/>
                  <a:pt x="0" y="209"/>
                  <a:pt x="0" y="466"/>
                </a:cubicBezTo>
                <a:cubicBezTo>
                  <a:pt x="0" y="723"/>
                  <a:pt x="209" y="931"/>
                  <a:pt x="466" y="931"/>
                </a:cubicBezTo>
                <a:cubicBezTo>
                  <a:pt x="498" y="931"/>
                  <a:pt x="529" y="928"/>
                  <a:pt x="559" y="922"/>
                </a:cubicBezTo>
                <a:cubicBezTo>
                  <a:pt x="559" y="922"/>
                  <a:pt x="559" y="922"/>
                  <a:pt x="559" y="922"/>
                </a:cubicBezTo>
                <a:cubicBezTo>
                  <a:pt x="559" y="922"/>
                  <a:pt x="559" y="922"/>
                  <a:pt x="559" y="922"/>
                </a:cubicBezTo>
                <a:cubicBezTo>
                  <a:pt x="556" y="1056"/>
                  <a:pt x="556" y="1056"/>
                  <a:pt x="556" y="1056"/>
                </a:cubicBezTo>
                <a:cubicBezTo>
                  <a:pt x="650" y="996"/>
                  <a:pt x="720" y="928"/>
                  <a:pt x="772" y="864"/>
                </a:cubicBezTo>
                <a:cubicBezTo>
                  <a:pt x="786" y="751"/>
                  <a:pt x="839" y="650"/>
                  <a:pt x="919" y="577"/>
                </a:cubicBezTo>
                <a:cubicBezTo>
                  <a:pt x="927" y="541"/>
                  <a:pt x="932" y="502"/>
                  <a:pt x="932" y="466"/>
                </a:cubicBezTo>
                <a:cubicBezTo>
                  <a:pt x="932" y="397"/>
                  <a:pt x="917" y="331"/>
                  <a:pt x="890" y="273"/>
                </a:cubicBezTo>
                <a:cubicBezTo>
                  <a:pt x="797" y="201"/>
                  <a:pt x="733" y="124"/>
                  <a:pt x="689" y="57"/>
                </a:cubicBezTo>
                <a:cubicBezTo>
                  <a:pt x="623" y="21"/>
                  <a:pt x="547" y="0"/>
                  <a:pt x="466" y="0"/>
                </a:cubicBezTo>
              </a:path>
            </a:pathLst>
          </a:cu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solidFill>
                <a:srgbClr val="161616"/>
              </a:solidFill>
            </a:endParaRPr>
          </a:p>
        </p:txBody>
      </p:sp>
      <p:sp>
        <p:nvSpPr>
          <p:cNvPr id="5" name="Freeform 9"/>
          <p:cNvSpPr/>
          <p:nvPr/>
        </p:nvSpPr>
        <p:spPr bwMode="auto">
          <a:xfrm>
            <a:off x="6131901" y="4073872"/>
            <a:ext cx="1612043" cy="1827513"/>
          </a:xfrm>
          <a:custGeom>
            <a:avLst/>
            <a:gdLst>
              <a:gd name="T0" fmla="*/ 0 w 931"/>
              <a:gd name="T1" fmla="*/ 465 h 1056"/>
              <a:gd name="T2" fmla="*/ 466 w 931"/>
              <a:gd name="T3" fmla="*/ 0 h 1056"/>
              <a:gd name="T4" fmla="*/ 931 w 931"/>
              <a:gd name="T5" fmla="*/ 465 h 1056"/>
              <a:gd name="T6" fmla="*/ 466 w 931"/>
              <a:gd name="T7" fmla="*/ 931 h 1056"/>
              <a:gd name="T8" fmla="*/ 372 w 931"/>
              <a:gd name="T9" fmla="*/ 922 h 1056"/>
              <a:gd name="T10" fmla="*/ 375 w 931"/>
              <a:gd name="T11" fmla="*/ 1056 h 1056"/>
              <a:gd name="T12" fmla="*/ 33 w 931"/>
              <a:gd name="T13" fmla="*/ 644 h 1056"/>
              <a:gd name="T14" fmla="*/ 0 w 931"/>
              <a:gd name="T15" fmla="*/ 465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056">
                <a:moveTo>
                  <a:pt x="0" y="465"/>
                </a:moveTo>
                <a:cubicBezTo>
                  <a:pt x="0" y="208"/>
                  <a:pt x="208" y="0"/>
                  <a:pt x="466" y="0"/>
                </a:cubicBezTo>
                <a:cubicBezTo>
                  <a:pt x="723" y="0"/>
                  <a:pt x="931" y="208"/>
                  <a:pt x="931" y="465"/>
                </a:cubicBezTo>
                <a:cubicBezTo>
                  <a:pt x="931" y="723"/>
                  <a:pt x="723" y="931"/>
                  <a:pt x="466" y="931"/>
                </a:cubicBezTo>
                <a:cubicBezTo>
                  <a:pt x="434" y="931"/>
                  <a:pt x="402" y="928"/>
                  <a:pt x="372" y="922"/>
                </a:cubicBezTo>
                <a:cubicBezTo>
                  <a:pt x="375" y="1056"/>
                  <a:pt x="375" y="1056"/>
                  <a:pt x="375" y="1056"/>
                </a:cubicBezTo>
                <a:cubicBezTo>
                  <a:pt x="144" y="907"/>
                  <a:pt x="57" y="712"/>
                  <a:pt x="33" y="644"/>
                </a:cubicBezTo>
                <a:cubicBezTo>
                  <a:pt x="12" y="591"/>
                  <a:pt x="0" y="526"/>
                  <a:pt x="0" y="465"/>
                </a:cubicBezTo>
              </a:path>
            </a:pathLst>
          </a:cu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solidFill>
                <a:srgbClr val="161616"/>
              </a:solidFill>
            </a:endParaRPr>
          </a:p>
        </p:txBody>
      </p:sp>
      <p:sp>
        <p:nvSpPr>
          <p:cNvPr id="6" name="Freeform 12"/>
          <p:cNvSpPr/>
          <p:nvPr/>
        </p:nvSpPr>
        <p:spPr bwMode="auto">
          <a:xfrm>
            <a:off x="5814231" y="2010936"/>
            <a:ext cx="1613372" cy="1828843"/>
          </a:xfrm>
          <a:custGeom>
            <a:avLst/>
            <a:gdLst>
              <a:gd name="T0" fmla="*/ 466 w 932"/>
              <a:gd name="T1" fmla="*/ 0 h 1056"/>
              <a:gd name="T2" fmla="*/ 91 w 932"/>
              <a:gd name="T3" fmla="*/ 189 h 1056"/>
              <a:gd name="T4" fmla="*/ 1 w 932"/>
              <a:gd name="T5" fmla="*/ 445 h 1056"/>
              <a:gd name="T6" fmla="*/ 0 w 932"/>
              <a:gd name="T7" fmla="*/ 466 h 1056"/>
              <a:gd name="T8" fmla="*/ 34 w 932"/>
              <a:gd name="T9" fmla="*/ 644 h 1056"/>
              <a:gd name="T10" fmla="*/ 376 w 932"/>
              <a:gd name="T11" fmla="*/ 1056 h 1056"/>
              <a:gd name="T12" fmla="*/ 373 w 932"/>
              <a:gd name="T13" fmla="*/ 922 h 1056"/>
              <a:gd name="T14" fmla="*/ 373 w 932"/>
              <a:gd name="T15" fmla="*/ 922 h 1056"/>
              <a:gd name="T16" fmla="*/ 466 w 932"/>
              <a:gd name="T17" fmla="*/ 931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313" y="0"/>
                  <a:pt x="176" y="74"/>
                  <a:pt x="91" y="189"/>
                </a:cubicBezTo>
                <a:cubicBezTo>
                  <a:pt x="38" y="261"/>
                  <a:pt x="5" y="349"/>
                  <a:pt x="1" y="445"/>
                </a:cubicBezTo>
                <a:cubicBezTo>
                  <a:pt x="1" y="452"/>
                  <a:pt x="0" y="459"/>
                  <a:pt x="0" y="466"/>
                </a:cubicBezTo>
                <a:cubicBezTo>
                  <a:pt x="0" y="526"/>
                  <a:pt x="13" y="591"/>
                  <a:pt x="34" y="644"/>
                </a:cubicBezTo>
                <a:cubicBezTo>
                  <a:pt x="58" y="713"/>
                  <a:pt x="144" y="908"/>
                  <a:pt x="376" y="1056"/>
                </a:cubicBezTo>
                <a:cubicBezTo>
                  <a:pt x="373" y="922"/>
                  <a:pt x="373" y="922"/>
                  <a:pt x="373" y="922"/>
                </a:cubicBezTo>
                <a:cubicBezTo>
                  <a:pt x="373" y="922"/>
                  <a:pt x="373" y="922"/>
                  <a:pt x="373" y="922"/>
                </a:cubicBezTo>
                <a:cubicBezTo>
                  <a:pt x="403" y="928"/>
                  <a:pt x="434" y="931"/>
                  <a:pt x="466" y="931"/>
                </a:cubicBezTo>
                <a:cubicBezTo>
                  <a:pt x="723" y="931"/>
                  <a:pt x="932" y="723"/>
                  <a:pt x="932" y="466"/>
                </a:cubicBezTo>
                <a:cubicBezTo>
                  <a:pt x="932" y="208"/>
                  <a:pt x="723" y="0"/>
                  <a:pt x="466" y="0"/>
                </a:cubicBezTo>
              </a:path>
            </a:pathLst>
          </a:cu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solidFill>
                <a:srgbClr val="161616"/>
              </a:solidFill>
            </a:endParaRPr>
          </a:p>
        </p:txBody>
      </p:sp>
      <p:grpSp>
        <p:nvGrpSpPr>
          <p:cNvPr id="7" name="组合 6"/>
          <p:cNvGrpSpPr/>
          <p:nvPr/>
        </p:nvGrpSpPr>
        <p:grpSpPr>
          <a:xfrm>
            <a:off x="4561745" y="1778517"/>
            <a:ext cx="1210588" cy="873901"/>
            <a:chOff x="4561746" y="1778517"/>
            <a:chExt cx="1210589" cy="873900"/>
          </a:xfrm>
        </p:grpSpPr>
        <p:grpSp>
          <p:nvGrpSpPr>
            <p:cNvPr id="8" name="组合 7"/>
            <p:cNvGrpSpPr/>
            <p:nvPr/>
          </p:nvGrpSpPr>
          <p:grpSpPr>
            <a:xfrm>
              <a:off x="4921406" y="1778517"/>
              <a:ext cx="390724" cy="386695"/>
              <a:chOff x="6967126" y="4092464"/>
              <a:chExt cx="453105" cy="448433"/>
            </a:xfrm>
            <a:solidFill>
              <a:schemeClr val="bg1"/>
            </a:solidFill>
            <a:effectLst/>
          </p:grpSpPr>
          <p:sp>
            <p:nvSpPr>
              <p:cNvPr id="1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161616"/>
                  </a:solidFill>
                </a:endParaRPr>
              </a:p>
            </p:txBody>
          </p:sp>
          <p:sp>
            <p:nvSpPr>
              <p:cNvPr id="1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161616"/>
                  </a:solidFill>
                </a:endParaRPr>
              </a:p>
            </p:txBody>
          </p:sp>
        </p:grpSp>
        <p:sp>
          <p:nvSpPr>
            <p:cNvPr id="9" name="矩形 8"/>
            <p:cNvSpPr/>
            <p:nvPr/>
          </p:nvSpPr>
          <p:spPr>
            <a:xfrm>
              <a:off x="4561746" y="2313863"/>
              <a:ext cx="1210589" cy="338554"/>
            </a:xfrm>
            <a:prstGeom prst="rect">
              <a:avLst/>
            </a:prstGeom>
          </p:spPr>
          <p:txBody>
            <a:bodyPr wrap="none">
              <a:spAutoFit/>
            </a:bodyPr>
            <a:lstStyle/>
            <a:p>
              <a:pPr lvl="0">
                <a:defRPr sz="1800">
                  <a:solidFill>
                    <a:srgbClr val="000000"/>
                  </a:solidFill>
                  <a:uFillTx/>
                </a:defRPr>
              </a:pPr>
              <a:r>
                <a:rPr lang="zh-CN" altLang="en-US" sz="1600" dirty="0">
                  <a:solidFill>
                    <a:srgbClr val="161616"/>
                  </a:solidFill>
                  <a:latin typeface="方正兰亭中黑_GBK" panose="02000000000000000000" pitchFamily="2" charset="-122"/>
                  <a:ea typeface="方正兰亭中黑_GBK" panose="02000000000000000000" pitchFamily="2" charset="-122"/>
                  <a:cs typeface="+mn-ea"/>
                  <a:sym typeface="+mn-lt"/>
                </a:rPr>
                <a:t>包容的心态</a:t>
              </a:r>
              <a:endParaRPr lang="zh-CN" altLang="en-US" sz="1600" dirty="0">
                <a:solidFill>
                  <a:srgbClr val="161616"/>
                </a:solidFill>
                <a:uFill>
                  <a:solidFill>
                    <a:srgbClr val="3A5063"/>
                  </a:solidFill>
                </a:uFill>
                <a:latin typeface="方正兰亭中黑_GBK" panose="02000000000000000000" pitchFamily="2" charset="-122"/>
                <a:ea typeface="方正兰亭中黑_GBK" panose="02000000000000000000" pitchFamily="2" charset="-122"/>
                <a:cs typeface="+mn-ea"/>
                <a:sym typeface="+mn-lt"/>
              </a:endParaRPr>
            </a:p>
          </p:txBody>
        </p:sp>
      </p:grpSp>
      <p:grpSp>
        <p:nvGrpSpPr>
          <p:cNvPr id="12" name="组合 11"/>
          <p:cNvGrpSpPr/>
          <p:nvPr/>
        </p:nvGrpSpPr>
        <p:grpSpPr>
          <a:xfrm>
            <a:off x="6099243" y="2439329"/>
            <a:ext cx="1005403" cy="781388"/>
            <a:chOff x="6099245" y="2439326"/>
            <a:chExt cx="1005404" cy="781386"/>
          </a:xfrm>
        </p:grpSpPr>
        <p:grpSp>
          <p:nvGrpSpPr>
            <p:cNvPr id="13" name="组合 12"/>
            <p:cNvGrpSpPr/>
            <p:nvPr/>
          </p:nvGrpSpPr>
          <p:grpSpPr>
            <a:xfrm>
              <a:off x="6438208" y="2439326"/>
              <a:ext cx="373402" cy="357114"/>
              <a:chOff x="6042259" y="5362013"/>
              <a:chExt cx="464982" cy="444699"/>
            </a:xfrm>
            <a:solidFill>
              <a:schemeClr val="bg1"/>
            </a:solidFill>
          </p:grpSpPr>
          <p:sp>
            <p:nvSpPr>
              <p:cNvPr id="15"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161616"/>
                  </a:solidFill>
                </a:endParaRPr>
              </a:p>
            </p:txBody>
          </p:sp>
          <p:sp>
            <p:nvSpPr>
              <p:cNvPr id="16" name="任意多边形 15"/>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1616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1350">
                  <a:solidFill>
                    <a:srgbClr val="161616"/>
                  </a:solidFill>
                </a:endParaRPr>
              </a:p>
            </p:txBody>
          </p:sp>
        </p:grpSp>
        <p:sp>
          <p:nvSpPr>
            <p:cNvPr id="14" name="矩形 13"/>
            <p:cNvSpPr/>
            <p:nvPr/>
          </p:nvSpPr>
          <p:spPr>
            <a:xfrm>
              <a:off x="6099245" y="2882159"/>
              <a:ext cx="1005404" cy="338553"/>
            </a:xfrm>
            <a:prstGeom prst="rect">
              <a:avLst/>
            </a:prstGeom>
          </p:spPr>
          <p:txBody>
            <a:bodyPr wrap="none">
              <a:spAutoFit/>
            </a:bodyPr>
            <a:lstStyle/>
            <a:p>
              <a:pPr lvl="0">
                <a:defRPr sz="1800">
                  <a:solidFill>
                    <a:srgbClr val="000000"/>
                  </a:solidFill>
                  <a:uFillTx/>
                </a:defRPr>
              </a:pPr>
              <a:r>
                <a:rPr lang="zh-CN" altLang="en-US" sz="1600" dirty="0">
                  <a:solidFill>
                    <a:srgbClr val="161616"/>
                  </a:solidFill>
                  <a:latin typeface="方正兰亭中黑_GBK" panose="02000000000000000000" pitchFamily="2" charset="-122"/>
                  <a:ea typeface="方正兰亭中黑_GBK" panose="02000000000000000000" pitchFamily="2" charset="-122"/>
                  <a:cs typeface="+mn-ea"/>
                  <a:sym typeface="+mn-lt"/>
                </a:rPr>
                <a:t>核心是人</a:t>
              </a:r>
              <a:endParaRPr lang="zh-CN" altLang="en-US" sz="1600" dirty="0">
                <a:solidFill>
                  <a:srgbClr val="161616"/>
                </a:solidFill>
                <a:uFill>
                  <a:solidFill>
                    <a:srgbClr val="3A5063"/>
                  </a:solidFill>
                </a:uFill>
                <a:latin typeface="方正兰亭中黑_GBK" panose="02000000000000000000" pitchFamily="2" charset="-122"/>
                <a:ea typeface="方正兰亭中黑_GBK" panose="02000000000000000000" pitchFamily="2" charset="-122"/>
                <a:cs typeface="+mn-ea"/>
                <a:sym typeface="+mn-lt"/>
              </a:endParaRPr>
            </a:p>
          </p:txBody>
        </p:sp>
      </p:grpSp>
      <p:grpSp>
        <p:nvGrpSpPr>
          <p:cNvPr id="17" name="组合 16"/>
          <p:cNvGrpSpPr/>
          <p:nvPr/>
        </p:nvGrpSpPr>
        <p:grpSpPr>
          <a:xfrm>
            <a:off x="5084684" y="3625491"/>
            <a:ext cx="1005403" cy="850565"/>
            <a:chOff x="5084684" y="3625488"/>
            <a:chExt cx="1005404" cy="850564"/>
          </a:xfrm>
        </p:grpSpPr>
        <p:grpSp>
          <p:nvGrpSpPr>
            <p:cNvPr id="18" name="Group 18"/>
            <p:cNvGrpSpPr>
              <a:grpSpLocks noChangeAspect="1"/>
            </p:cNvGrpSpPr>
            <p:nvPr/>
          </p:nvGrpSpPr>
          <p:grpSpPr bwMode="auto">
            <a:xfrm>
              <a:off x="5355142" y="3625488"/>
              <a:ext cx="385124" cy="333775"/>
              <a:chOff x="3525" y="1887"/>
              <a:chExt cx="630" cy="546"/>
            </a:xfrm>
            <a:solidFill>
              <a:schemeClr val="bg1"/>
            </a:solidFill>
            <a:effectLst/>
          </p:grpSpPr>
          <p:sp>
            <p:nvSpPr>
              <p:cNvPr id="20"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161616"/>
                  </a:solidFill>
                </a:endParaRPr>
              </a:p>
            </p:txBody>
          </p:sp>
          <p:sp>
            <p:nvSpPr>
              <p:cNvPr id="21"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161616"/>
                  </a:solidFill>
                </a:endParaRPr>
              </a:p>
            </p:txBody>
          </p:sp>
          <p:sp>
            <p:nvSpPr>
              <p:cNvPr id="22"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161616"/>
                  </a:solidFill>
                </a:endParaRPr>
              </a:p>
            </p:txBody>
          </p:sp>
          <p:sp>
            <p:nvSpPr>
              <p:cNvPr id="23"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161616"/>
                  </a:solidFill>
                </a:endParaRPr>
              </a:p>
            </p:txBody>
          </p:sp>
        </p:grpSp>
        <p:sp>
          <p:nvSpPr>
            <p:cNvPr id="19" name="矩形 18"/>
            <p:cNvSpPr/>
            <p:nvPr/>
          </p:nvSpPr>
          <p:spPr>
            <a:xfrm>
              <a:off x="5084684" y="4137498"/>
              <a:ext cx="1005404" cy="338554"/>
            </a:xfrm>
            <a:prstGeom prst="rect">
              <a:avLst/>
            </a:prstGeom>
          </p:spPr>
          <p:txBody>
            <a:bodyPr wrap="none">
              <a:spAutoFit/>
            </a:bodyPr>
            <a:lstStyle/>
            <a:p>
              <a:pPr lvl="0">
                <a:defRPr sz="1800">
                  <a:solidFill>
                    <a:srgbClr val="000000"/>
                  </a:solidFill>
                  <a:uFillTx/>
                </a:defRPr>
              </a:pPr>
              <a:r>
                <a:rPr lang="zh-CN" altLang="en-US" sz="1600" dirty="0">
                  <a:solidFill>
                    <a:srgbClr val="161616"/>
                  </a:solidFill>
                  <a:latin typeface="方正兰亭中黑_GBK" panose="02000000000000000000" pitchFamily="2" charset="-122"/>
                  <a:ea typeface="方正兰亭中黑_GBK" panose="02000000000000000000" pitchFamily="2" charset="-122"/>
                  <a:cs typeface="+mn-ea"/>
                  <a:sym typeface="+mn-lt"/>
                </a:rPr>
                <a:t>保持谦虚</a:t>
              </a:r>
              <a:endParaRPr lang="zh-CN" altLang="en-US" sz="1600" dirty="0">
                <a:solidFill>
                  <a:srgbClr val="161616"/>
                </a:solidFill>
                <a:uFill>
                  <a:solidFill>
                    <a:srgbClr val="3A5063"/>
                  </a:solidFill>
                </a:uFill>
                <a:latin typeface="方正兰亭中黑_GBK" panose="02000000000000000000" pitchFamily="2" charset="-122"/>
                <a:ea typeface="方正兰亭中黑_GBK" panose="02000000000000000000" pitchFamily="2" charset="-122"/>
                <a:cs typeface="+mn-ea"/>
                <a:sym typeface="+mn-lt"/>
              </a:endParaRPr>
            </a:p>
          </p:txBody>
        </p:sp>
      </p:grpSp>
      <p:grpSp>
        <p:nvGrpSpPr>
          <p:cNvPr id="24" name="组合 23"/>
          <p:cNvGrpSpPr/>
          <p:nvPr/>
        </p:nvGrpSpPr>
        <p:grpSpPr>
          <a:xfrm>
            <a:off x="6423403" y="4399743"/>
            <a:ext cx="1005403" cy="868052"/>
            <a:chOff x="6423403" y="4399738"/>
            <a:chExt cx="1005404" cy="868051"/>
          </a:xfrm>
        </p:grpSpPr>
        <p:sp>
          <p:nvSpPr>
            <p:cNvPr id="25" name="Freeform 18"/>
            <p:cNvSpPr>
              <a:spLocks noEditPoints="1"/>
            </p:cNvSpPr>
            <p:nvPr/>
          </p:nvSpPr>
          <p:spPr bwMode="auto">
            <a:xfrm>
              <a:off x="6739622" y="4399738"/>
              <a:ext cx="371762" cy="370579"/>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rgbClr val="161616"/>
            </a:solidFill>
            <a:ln>
              <a:noFill/>
            </a:ln>
            <a:effectLst/>
          </p:spPr>
          <p:txBody>
            <a:bodyPr vert="horz" wrap="square" lIns="91440" tIns="45720" rIns="91440" bIns="45720" numCol="1" anchor="t" anchorCtr="0" compatLnSpc="1"/>
            <a:lstStyle/>
            <a:p>
              <a:endParaRPr lang="zh-CN" altLang="en-US" sz="1350">
                <a:solidFill>
                  <a:srgbClr val="161616"/>
                </a:solidFill>
              </a:endParaRPr>
            </a:p>
          </p:txBody>
        </p:sp>
        <p:sp>
          <p:nvSpPr>
            <p:cNvPr id="26" name="矩形 25"/>
            <p:cNvSpPr/>
            <p:nvPr/>
          </p:nvSpPr>
          <p:spPr>
            <a:xfrm>
              <a:off x="6423403" y="4929235"/>
              <a:ext cx="1005404" cy="338554"/>
            </a:xfrm>
            <a:prstGeom prst="rect">
              <a:avLst/>
            </a:prstGeom>
          </p:spPr>
          <p:txBody>
            <a:bodyPr wrap="none">
              <a:spAutoFit/>
            </a:bodyPr>
            <a:lstStyle/>
            <a:p>
              <a:pPr lvl="0">
                <a:defRPr sz="1800">
                  <a:solidFill>
                    <a:srgbClr val="000000"/>
                  </a:solidFill>
                  <a:uFillTx/>
                </a:defRPr>
              </a:pPr>
              <a:r>
                <a:rPr lang="zh-CN" altLang="en-US" sz="1600" dirty="0">
                  <a:solidFill>
                    <a:srgbClr val="161616"/>
                  </a:solidFill>
                  <a:latin typeface="方正兰亭中黑_GBK" panose="02000000000000000000" pitchFamily="2" charset="-122"/>
                  <a:ea typeface="方正兰亭中黑_GBK" panose="02000000000000000000" pitchFamily="2" charset="-122"/>
                  <a:cs typeface="+mn-ea"/>
                  <a:sym typeface="+mn-lt"/>
                </a:rPr>
                <a:t>了解成员</a:t>
              </a:r>
              <a:endParaRPr lang="zh-CN" altLang="en-US" sz="1600" dirty="0">
                <a:solidFill>
                  <a:srgbClr val="161616"/>
                </a:solidFill>
                <a:uFill>
                  <a:solidFill>
                    <a:srgbClr val="3A5063"/>
                  </a:solidFill>
                </a:uFill>
                <a:latin typeface="方正兰亭中黑_GBK" panose="02000000000000000000" pitchFamily="2" charset="-122"/>
                <a:ea typeface="方正兰亭中黑_GBK" panose="02000000000000000000" pitchFamily="2" charset="-122"/>
                <a:cs typeface="+mn-ea"/>
                <a:sym typeface="+mn-lt"/>
              </a:endParaRPr>
            </a:p>
          </p:txBody>
        </p:sp>
      </p:grpSp>
      <p:grpSp>
        <p:nvGrpSpPr>
          <p:cNvPr id="27" name="组合 26"/>
          <p:cNvGrpSpPr/>
          <p:nvPr/>
        </p:nvGrpSpPr>
        <p:grpSpPr>
          <a:xfrm>
            <a:off x="4120979" y="3017711"/>
            <a:ext cx="818428" cy="565449"/>
            <a:chOff x="4120979" y="3017711"/>
            <a:chExt cx="818428" cy="565449"/>
          </a:xfrm>
        </p:grpSpPr>
        <p:sp>
          <p:nvSpPr>
            <p:cNvPr id="28" name="Oval 13"/>
            <p:cNvSpPr>
              <a:spLocks noChangeArrowheads="1"/>
            </p:cNvSpPr>
            <p:nvPr/>
          </p:nvSpPr>
          <p:spPr bwMode="auto">
            <a:xfrm>
              <a:off x="4279333" y="3017711"/>
              <a:ext cx="563949" cy="5654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161616"/>
                </a:solidFill>
              </a:endParaRPr>
            </a:p>
          </p:txBody>
        </p:sp>
        <p:sp>
          <p:nvSpPr>
            <p:cNvPr id="29" name="矩形 28"/>
            <p:cNvSpPr/>
            <p:nvPr/>
          </p:nvSpPr>
          <p:spPr>
            <a:xfrm>
              <a:off x="4120979" y="3127479"/>
              <a:ext cx="818428" cy="400110"/>
            </a:xfrm>
            <a:prstGeom prst="rect">
              <a:avLst/>
            </a:prstGeom>
          </p:spPr>
          <p:txBody>
            <a:bodyPr wrap="square">
              <a:spAutoFit/>
            </a:bodyPr>
            <a:lstStyle/>
            <a:p>
              <a:pPr algn="ctr"/>
              <a:r>
                <a:rPr lang="en-US" altLang="zh-CN" sz="2000" dirty="0">
                  <a:solidFill>
                    <a:srgbClr val="161616"/>
                  </a:solidFill>
                  <a:latin typeface="Impact" panose="020B0806030902050204" pitchFamily="34" charset="0"/>
                  <a:ea typeface="微软雅黑" panose="020B0503020204020204" pitchFamily="34" charset="-122"/>
                </a:rPr>
                <a:t>01</a:t>
              </a:r>
              <a:endParaRPr lang="zh-CN" altLang="en-US" sz="2000" dirty="0">
                <a:solidFill>
                  <a:srgbClr val="161616"/>
                </a:solidFill>
                <a:latin typeface="Impact" panose="020B0806030902050204" pitchFamily="34" charset="0"/>
                <a:ea typeface="微软雅黑" panose="020B0503020204020204" pitchFamily="34" charset="-122"/>
              </a:endParaRPr>
            </a:p>
          </p:txBody>
        </p:sp>
      </p:grpSp>
      <p:grpSp>
        <p:nvGrpSpPr>
          <p:cNvPr id="30" name="组合 29"/>
          <p:cNvGrpSpPr/>
          <p:nvPr/>
        </p:nvGrpSpPr>
        <p:grpSpPr>
          <a:xfrm>
            <a:off x="6925503" y="3435442"/>
            <a:ext cx="818428" cy="563950"/>
            <a:chOff x="6925503" y="3435437"/>
            <a:chExt cx="818428" cy="563949"/>
          </a:xfrm>
        </p:grpSpPr>
        <p:sp>
          <p:nvSpPr>
            <p:cNvPr id="31" name="Oval 14"/>
            <p:cNvSpPr>
              <a:spLocks noChangeArrowheads="1"/>
            </p:cNvSpPr>
            <p:nvPr/>
          </p:nvSpPr>
          <p:spPr bwMode="auto">
            <a:xfrm>
              <a:off x="7061833" y="343543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161616"/>
                </a:solidFill>
              </a:endParaRPr>
            </a:p>
          </p:txBody>
        </p:sp>
        <p:sp>
          <p:nvSpPr>
            <p:cNvPr id="32" name="矩形 31"/>
            <p:cNvSpPr/>
            <p:nvPr/>
          </p:nvSpPr>
          <p:spPr>
            <a:xfrm>
              <a:off x="6925503" y="3541844"/>
              <a:ext cx="818428" cy="400109"/>
            </a:xfrm>
            <a:prstGeom prst="rect">
              <a:avLst/>
            </a:prstGeom>
          </p:spPr>
          <p:txBody>
            <a:bodyPr wrap="square">
              <a:spAutoFit/>
            </a:bodyPr>
            <a:lstStyle/>
            <a:p>
              <a:pPr algn="ctr"/>
              <a:r>
                <a:rPr lang="en-US" altLang="zh-CN" sz="2000" dirty="0">
                  <a:solidFill>
                    <a:srgbClr val="161616"/>
                  </a:solidFill>
                  <a:latin typeface="Impact" panose="020B0806030902050204" pitchFamily="34" charset="0"/>
                  <a:ea typeface="微软雅黑" panose="020B0503020204020204" pitchFamily="34" charset="-122"/>
                </a:rPr>
                <a:t>02</a:t>
              </a:r>
              <a:endParaRPr lang="zh-CN" altLang="en-US" sz="2000" dirty="0">
                <a:solidFill>
                  <a:srgbClr val="161616"/>
                </a:solidFill>
                <a:latin typeface="Impact" panose="020B0806030902050204" pitchFamily="34" charset="0"/>
                <a:ea typeface="微软雅黑" panose="020B0503020204020204" pitchFamily="34" charset="-122"/>
              </a:endParaRPr>
            </a:p>
          </p:txBody>
        </p:sp>
      </p:grpSp>
      <p:grpSp>
        <p:nvGrpSpPr>
          <p:cNvPr id="33" name="组合 32"/>
          <p:cNvGrpSpPr/>
          <p:nvPr/>
        </p:nvGrpSpPr>
        <p:grpSpPr>
          <a:xfrm>
            <a:off x="5006781" y="5000935"/>
            <a:ext cx="818428" cy="563950"/>
            <a:chOff x="5006780" y="5000927"/>
            <a:chExt cx="818428" cy="563949"/>
          </a:xfrm>
        </p:grpSpPr>
        <p:sp>
          <p:nvSpPr>
            <p:cNvPr id="34" name="Oval 15"/>
            <p:cNvSpPr>
              <a:spLocks noChangeArrowheads="1"/>
            </p:cNvSpPr>
            <p:nvPr/>
          </p:nvSpPr>
          <p:spPr bwMode="auto">
            <a:xfrm>
              <a:off x="5157178" y="500092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161616"/>
                </a:solidFill>
              </a:endParaRPr>
            </a:p>
          </p:txBody>
        </p:sp>
        <p:sp>
          <p:nvSpPr>
            <p:cNvPr id="35" name="矩形 34"/>
            <p:cNvSpPr/>
            <p:nvPr/>
          </p:nvSpPr>
          <p:spPr>
            <a:xfrm>
              <a:off x="5006780" y="5099042"/>
              <a:ext cx="818428" cy="400109"/>
            </a:xfrm>
            <a:prstGeom prst="rect">
              <a:avLst/>
            </a:prstGeom>
          </p:spPr>
          <p:txBody>
            <a:bodyPr wrap="square">
              <a:spAutoFit/>
            </a:bodyPr>
            <a:lstStyle/>
            <a:p>
              <a:pPr algn="ctr"/>
              <a:r>
                <a:rPr lang="en-US" altLang="zh-CN" sz="2000" dirty="0">
                  <a:solidFill>
                    <a:srgbClr val="161616"/>
                  </a:solidFill>
                  <a:latin typeface="Impact" panose="020B0806030902050204" pitchFamily="34" charset="0"/>
                  <a:ea typeface="微软雅黑" panose="020B0503020204020204" pitchFamily="34" charset="-122"/>
                </a:rPr>
                <a:t>03</a:t>
              </a:r>
              <a:endParaRPr lang="zh-CN" altLang="en-US" sz="2000" dirty="0">
                <a:solidFill>
                  <a:srgbClr val="161616"/>
                </a:solidFill>
                <a:latin typeface="Impact" panose="020B0806030902050204" pitchFamily="34" charset="0"/>
                <a:ea typeface="微软雅黑" panose="020B0503020204020204" pitchFamily="34" charset="-122"/>
              </a:endParaRPr>
            </a:p>
          </p:txBody>
        </p:sp>
      </p:grpSp>
      <p:grpSp>
        <p:nvGrpSpPr>
          <p:cNvPr id="36" name="组合 35"/>
          <p:cNvGrpSpPr/>
          <p:nvPr/>
        </p:nvGrpSpPr>
        <p:grpSpPr>
          <a:xfrm>
            <a:off x="7230535" y="5513001"/>
            <a:ext cx="818428" cy="563949"/>
            <a:chOff x="7230535" y="5513002"/>
            <a:chExt cx="818428" cy="563949"/>
          </a:xfrm>
        </p:grpSpPr>
        <p:sp>
          <p:nvSpPr>
            <p:cNvPr id="37" name="Oval 16"/>
            <p:cNvSpPr>
              <a:spLocks noChangeArrowheads="1"/>
            </p:cNvSpPr>
            <p:nvPr/>
          </p:nvSpPr>
          <p:spPr bwMode="auto">
            <a:xfrm>
              <a:off x="7358525" y="5513002"/>
              <a:ext cx="5624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7230535" y="5621446"/>
              <a:ext cx="818428" cy="400110"/>
            </a:xfrm>
            <a:prstGeom prst="rect">
              <a:avLst/>
            </a:prstGeom>
          </p:spPr>
          <p:txBody>
            <a:bodyPr wrap="square">
              <a:spAutoFit/>
            </a:bodyPr>
            <a:lstStyle/>
            <a:p>
              <a:pPr algn="ctr"/>
              <a:r>
                <a:rPr lang="en-US" altLang="zh-CN" sz="2000" dirty="0">
                  <a:solidFill>
                    <a:srgbClr val="161616"/>
                  </a:solidFill>
                  <a:latin typeface="Impact" panose="020B0806030902050204" pitchFamily="34" charset="0"/>
                  <a:ea typeface="微软雅黑" panose="020B0503020204020204" pitchFamily="34" charset="-122"/>
                </a:rPr>
                <a:t>04</a:t>
              </a:r>
              <a:endParaRPr lang="zh-CN" altLang="en-US" sz="2000" dirty="0">
                <a:solidFill>
                  <a:srgbClr val="161616"/>
                </a:solidFill>
                <a:latin typeface="Impact" panose="020B0806030902050204" pitchFamily="34" charset="0"/>
                <a:ea typeface="微软雅黑" panose="020B0503020204020204" pitchFamily="34" charset="-122"/>
              </a:endParaRPr>
            </a:p>
          </p:txBody>
        </p:sp>
      </p:grpSp>
      <p:grpSp>
        <p:nvGrpSpPr>
          <p:cNvPr id="39" name="组合 38"/>
          <p:cNvGrpSpPr/>
          <p:nvPr/>
        </p:nvGrpSpPr>
        <p:grpSpPr>
          <a:xfrm>
            <a:off x="7743931" y="2416758"/>
            <a:ext cx="2486420" cy="1099121"/>
            <a:chOff x="8548025" y="1233198"/>
            <a:chExt cx="2486420" cy="1295423"/>
          </a:xfrm>
        </p:grpSpPr>
        <p:sp>
          <p:nvSpPr>
            <p:cNvPr id="40" name="矩形 39"/>
            <p:cNvSpPr/>
            <p:nvPr/>
          </p:nvSpPr>
          <p:spPr>
            <a:xfrm>
              <a:off x="8548025" y="1766856"/>
              <a:ext cx="2486420" cy="761765"/>
            </a:xfrm>
            <a:prstGeom prst="rect">
              <a:avLst/>
            </a:prstGeom>
          </p:spPr>
          <p:txBody>
            <a:bodyPr wrap="square">
              <a:spAutoFit/>
            </a:bodyPr>
            <a:lstStyle/>
            <a:p>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a:p>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a:p>
              <a:endParaRPr lang="en-US" altLang="zh-CN" sz="1200"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endParaRPr>
            </a:p>
          </p:txBody>
        </p:sp>
        <p:sp>
          <p:nvSpPr>
            <p:cNvPr id="41" name="矩形 40"/>
            <p:cNvSpPr/>
            <p:nvPr/>
          </p:nvSpPr>
          <p:spPr>
            <a:xfrm>
              <a:off x="8548025" y="1233198"/>
              <a:ext cx="1632298" cy="435294"/>
            </a:xfrm>
            <a:prstGeom prst="rect">
              <a:avLst/>
            </a:prstGeom>
          </p:spPr>
          <p:txBody>
            <a:bodyPr wrap="square">
              <a:spAutoFit/>
            </a:bodyPr>
            <a:lstStyle/>
            <a:p>
              <a:r>
                <a:rPr lang="zh-CN" altLang="en-US"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a:t>
              </a:r>
            </a:p>
          </p:txBody>
        </p:sp>
      </p:grpSp>
      <p:grpSp>
        <p:nvGrpSpPr>
          <p:cNvPr id="42" name="组合 41"/>
          <p:cNvGrpSpPr/>
          <p:nvPr/>
        </p:nvGrpSpPr>
        <p:grpSpPr>
          <a:xfrm>
            <a:off x="1718543" y="2101877"/>
            <a:ext cx="2491968" cy="847839"/>
            <a:chOff x="8548025" y="1380682"/>
            <a:chExt cx="2491968" cy="847837"/>
          </a:xfrm>
        </p:grpSpPr>
        <p:sp>
          <p:nvSpPr>
            <p:cNvPr id="43" name="矩形 42"/>
            <p:cNvSpPr/>
            <p:nvPr/>
          </p:nvSpPr>
          <p:spPr>
            <a:xfrm>
              <a:off x="8548025" y="1766855"/>
              <a:ext cx="2486420" cy="461664"/>
            </a:xfrm>
            <a:prstGeom prst="rect">
              <a:avLst/>
            </a:prstGeom>
          </p:spPr>
          <p:txBody>
            <a:bodyPr wrap="square">
              <a:spAutoFit/>
            </a:bodyPr>
            <a:lstStyle/>
            <a:p>
              <a:pPr algn="r"/>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a:p>
              <a:pPr algn="r"/>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p:txBody>
        </p:sp>
        <p:sp>
          <p:nvSpPr>
            <p:cNvPr id="44" name="矩形 43"/>
            <p:cNvSpPr/>
            <p:nvPr/>
          </p:nvSpPr>
          <p:spPr>
            <a:xfrm>
              <a:off x="9462116" y="1380682"/>
              <a:ext cx="1577877" cy="369331"/>
            </a:xfrm>
            <a:prstGeom prst="rect">
              <a:avLst/>
            </a:prstGeom>
          </p:spPr>
          <p:txBody>
            <a:bodyPr wrap="square">
              <a:spAutoFit/>
            </a:bodyPr>
            <a:lstStyle/>
            <a:p>
              <a:pPr algn="r"/>
              <a:r>
                <a:rPr lang="zh-CN" altLang="en-US"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a:t>
              </a:r>
            </a:p>
          </p:txBody>
        </p:sp>
      </p:grpSp>
      <p:grpSp>
        <p:nvGrpSpPr>
          <p:cNvPr id="45" name="组合 44"/>
          <p:cNvGrpSpPr/>
          <p:nvPr/>
        </p:nvGrpSpPr>
        <p:grpSpPr>
          <a:xfrm>
            <a:off x="2225237" y="4440611"/>
            <a:ext cx="2525654" cy="877415"/>
            <a:chOff x="8548025" y="1351106"/>
            <a:chExt cx="2525654" cy="877413"/>
          </a:xfrm>
        </p:grpSpPr>
        <p:sp>
          <p:nvSpPr>
            <p:cNvPr id="46" name="矩形 45"/>
            <p:cNvSpPr/>
            <p:nvPr/>
          </p:nvSpPr>
          <p:spPr>
            <a:xfrm>
              <a:off x="8548025" y="1766855"/>
              <a:ext cx="2486420" cy="461664"/>
            </a:xfrm>
            <a:prstGeom prst="rect">
              <a:avLst/>
            </a:prstGeom>
          </p:spPr>
          <p:txBody>
            <a:bodyPr wrap="square">
              <a:spAutoFit/>
            </a:bodyPr>
            <a:lstStyle/>
            <a:p>
              <a:pPr algn="r"/>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a:p>
              <a:pPr algn="r"/>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p:txBody>
        </p:sp>
        <p:sp>
          <p:nvSpPr>
            <p:cNvPr id="47" name="矩形 46"/>
            <p:cNvSpPr/>
            <p:nvPr/>
          </p:nvSpPr>
          <p:spPr>
            <a:xfrm>
              <a:off x="9399817" y="1351106"/>
              <a:ext cx="1673862" cy="369331"/>
            </a:xfrm>
            <a:prstGeom prst="rect">
              <a:avLst/>
            </a:prstGeom>
          </p:spPr>
          <p:txBody>
            <a:bodyPr wrap="square">
              <a:spAutoFit/>
            </a:bodyPr>
            <a:lstStyle/>
            <a:p>
              <a:pPr algn="r"/>
              <a:r>
                <a:rPr lang="zh-CN" altLang="en-US"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a:t>
              </a:r>
            </a:p>
          </p:txBody>
        </p:sp>
      </p:grpSp>
      <p:grpSp>
        <p:nvGrpSpPr>
          <p:cNvPr id="48" name="组合 47"/>
          <p:cNvGrpSpPr/>
          <p:nvPr/>
        </p:nvGrpSpPr>
        <p:grpSpPr>
          <a:xfrm>
            <a:off x="8154717" y="5191383"/>
            <a:ext cx="2486420" cy="1204499"/>
            <a:chOff x="8525789" y="1082388"/>
            <a:chExt cx="2486420" cy="1419622"/>
          </a:xfrm>
        </p:grpSpPr>
        <p:sp>
          <p:nvSpPr>
            <p:cNvPr id="49" name="矩形 48"/>
            <p:cNvSpPr/>
            <p:nvPr/>
          </p:nvSpPr>
          <p:spPr>
            <a:xfrm>
              <a:off x="8525789" y="1522597"/>
              <a:ext cx="2486420" cy="979413"/>
            </a:xfrm>
            <a:prstGeom prst="rect">
              <a:avLst/>
            </a:prstGeom>
          </p:spPr>
          <p:txBody>
            <a:bodyPr wrap="square">
              <a:spAutoFit/>
            </a:bodyPr>
            <a:lstStyle/>
            <a:p>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a:p>
              <a:r>
                <a:rPr lang="zh-CN" altLang="en-US" sz="1200"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点击添加标题点击添加标题</a:t>
              </a:r>
            </a:p>
            <a:p>
              <a:endParaRPr lang="en-US" altLang="zh-CN" sz="1200"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endParaRPr>
            </a:p>
            <a:p>
              <a:endParaRPr lang="en-US" altLang="zh-CN" sz="1200"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endParaRPr>
            </a:p>
          </p:txBody>
        </p:sp>
        <p:sp>
          <p:nvSpPr>
            <p:cNvPr id="50" name="矩形 49"/>
            <p:cNvSpPr/>
            <p:nvPr/>
          </p:nvSpPr>
          <p:spPr>
            <a:xfrm>
              <a:off x="8550822" y="1082388"/>
              <a:ext cx="1675449" cy="435295"/>
            </a:xfrm>
            <a:prstGeom prst="rect">
              <a:avLst/>
            </a:prstGeom>
          </p:spPr>
          <p:txBody>
            <a:bodyPr wrap="square">
              <a:spAutoFit/>
            </a:bodyPr>
            <a:lstStyle/>
            <a:p>
              <a:r>
                <a:rPr lang="zh-CN" altLang="en-US" b="1" dirty="0">
                  <a:solidFill>
                    <a:schemeClr val="bg1"/>
                  </a:solidFill>
                  <a:latin typeface="方正兰亭准黑_GBK" panose="02000000000000000000" pitchFamily="2" charset="-122"/>
                  <a:ea typeface="方正兰亭准黑_GBK" panose="02000000000000000000" pitchFamily="2" charset="-122"/>
                  <a:cs typeface="Segoe UI Semilight" panose="020B0402040204020203" pitchFamily="34" charset="0"/>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9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right)">
                                      <p:cBhvr>
                                        <p:cTn id="52" dur="500"/>
                                        <p:tgtEl>
                                          <p:spTgt spid="42"/>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right)">
                                      <p:cBhvr>
                                        <p:cTn id="68" dur="500"/>
                                        <p:tgtEl>
                                          <p:spTgt spid="45"/>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8000"/>
                            </p:stCondLst>
                            <p:childTnLst>
                              <p:par>
                                <p:cTn id="74" presetID="22" presetClass="entr" presetSubtype="8"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left)">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个人能力</a:t>
            </a:r>
          </a:p>
        </p:txBody>
      </p:sp>
      <p:grpSp>
        <p:nvGrpSpPr>
          <p:cNvPr id="48" name="组合 47"/>
          <p:cNvGrpSpPr/>
          <p:nvPr/>
        </p:nvGrpSpPr>
        <p:grpSpPr>
          <a:xfrm>
            <a:off x="6210467" y="2658841"/>
            <a:ext cx="1079500" cy="1279524"/>
            <a:chOff x="6261267" y="2876551"/>
            <a:chExt cx="1079500" cy="1279524"/>
          </a:xfrm>
        </p:grpSpPr>
        <p:sp>
          <p:nvSpPr>
            <p:cNvPr id="49" name="Freeform 15"/>
            <p:cNvSpPr/>
            <p:nvPr/>
          </p:nvSpPr>
          <p:spPr bwMode="auto">
            <a:xfrm>
              <a:off x="6261267" y="2928938"/>
              <a:ext cx="1079500" cy="1227137"/>
            </a:xfrm>
            <a:custGeom>
              <a:avLst/>
              <a:gdLst>
                <a:gd name="T0" fmla="*/ 0 w 558"/>
                <a:gd name="T1" fmla="*/ 634 h 634"/>
                <a:gd name="T2" fmla="*/ 0 w 558"/>
                <a:gd name="T3" fmla="*/ 120 h 634"/>
                <a:gd name="T4" fmla="*/ 120 w 558"/>
                <a:gd name="T5" fmla="*/ 0 h 634"/>
                <a:gd name="T6" fmla="*/ 558 w 558"/>
                <a:gd name="T7" fmla="*/ 0 h 634"/>
              </a:gdLst>
              <a:ahLst/>
              <a:cxnLst>
                <a:cxn ang="0">
                  <a:pos x="T0" y="T1"/>
                </a:cxn>
                <a:cxn ang="0">
                  <a:pos x="T2" y="T3"/>
                </a:cxn>
                <a:cxn ang="0">
                  <a:pos x="T4" y="T5"/>
                </a:cxn>
                <a:cxn ang="0">
                  <a:pos x="T6" y="T7"/>
                </a:cxn>
              </a:cxnLst>
              <a:rect l="0" t="0" r="r" b="b"/>
              <a:pathLst>
                <a:path w="558" h="634">
                  <a:moveTo>
                    <a:pt x="0" y="634"/>
                  </a:moveTo>
                  <a:cubicBezTo>
                    <a:pt x="0" y="120"/>
                    <a:pt x="0" y="120"/>
                    <a:pt x="0" y="120"/>
                  </a:cubicBezTo>
                  <a:cubicBezTo>
                    <a:pt x="0" y="54"/>
                    <a:pt x="54" y="0"/>
                    <a:pt x="120" y="0"/>
                  </a:cubicBezTo>
                  <a:cubicBezTo>
                    <a:pt x="558" y="0"/>
                    <a:pt x="558" y="0"/>
                    <a:pt x="558" y="0"/>
                  </a:cubicBezTo>
                </a:path>
              </a:pathLst>
            </a:custGeom>
            <a:noFill/>
            <a:ln w="15875" cap="flat">
              <a:solidFill>
                <a:srgbClr val="BCBEC0"/>
              </a:solidFill>
              <a:prstDash val="solid"/>
              <a:miter lim="800000"/>
            </a:ln>
          </p:spPr>
          <p:txBody>
            <a:bodyPr vert="horz" wrap="square" lIns="91440" tIns="45720" rIns="91440" bIns="45720" numCol="1" anchor="t" anchorCtr="0" compatLnSpc="1"/>
            <a:lstStyle/>
            <a:p>
              <a:endParaRPr lang="zh-CN" altLang="en-US" sz="1350"/>
            </a:p>
          </p:txBody>
        </p:sp>
        <p:sp>
          <p:nvSpPr>
            <p:cNvPr id="50" name="Oval 27"/>
            <p:cNvSpPr>
              <a:spLocks noChangeArrowheads="1"/>
            </p:cNvSpPr>
            <p:nvPr/>
          </p:nvSpPr>
          <p:spPr bwMode="auto">
            <a:xfrm>
              <a:off x="6604167" y="2876551"/>
              <a:ext cx="109538" cy="111125"/>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grpSp>
        <p:nvGrpSpPr>
          <p:cNvPr id="51" name="组合 50"/>
          <p:cNvGrpSpPr/>
          <p:nvPr/>
        </p:nvGrpSpPr>
        <p:grpSpPr>
          <a:xfrm>
            <a:off x="6153318" y="3625629"/>
            <a:ext cx="1809751" cy="1282700"/>
            <a:chOff x="6204117" y="3843338"/>
            <a:chExt cx="1809750" cy="1282700"/>
          </a:xfrm>
        </p:grpSpPr>
        <p:sp>
          <p:nvSpPr>
            <p:cNvPr id="52" name="Freeform 9"/>
            <p:cNvSpPr/>
            <p:nvPr/>
          </p:nvSpPr>
          <p:spPr bwMode="auto">
            <a:xfrm>
              <a:off x="6261267" y="3900488"/>
              <a:ext cx="1752600" cy="1225550"/>
            </a:xfrm>
            <a:custGeom>
              <a:avLst/>
              <a:gdLst>
                <a:gd name="T0" fmla="*/ 0 w 905"/>
                <a:gd name="T1" fmla="*/ 633 h 633"/>
                <a:gd name="T2" fmla="*/ 0 w 905"/>
                <a:gd name="T3" fmla="*/ 120 h 633"/>
                <a:gd name="T4" fmla="*/ 120 w 905"/>
                <a:gd name="T5" fmla="*/ 0 h 633"/>
                <a:gd name="T6" fmla="*/ 905 w 905"/>
                <a:gd name="T7" fmla="*/ 0 h 633"/>
              </a:gdLst>
              <a:ahLst/>
              <a:cxnLst>
                <a:cxn ang="0">
                  <a:pos x="T0" y="T1"/>
                </a:cxn>
                <a:cxn ang="0">
                  <a:pos x="T2" y="T3"/>
                </a:cxn>
                <a:cxn ang="0">
                  <a:pos x="T4" y="T5"/>
                </a:cxn>
                <a:cxn ang="0">
                  <a:pos x="T6" y="T7"/>
                </a:cxn>
              </a:cxnLst>
              <a:rect l="0" t="0" r="r" b="b"/>
              <a:pathLst>
                <a:path w="905" h="633">
                  <a:moveTo>
                    <a:pt x="0" y="633"/>
                  </a:moveTo>
                  <a:cubicBezTo>
                    <a:pt x="0" y="120"/>
                    <a:pt x="0" y="120"/>
                    <a:pt x="0" y="120"/>
                  </a:cubicBezTo>
                  <a:cubicBezTo>
                    <a:pt x="0" y="54"/>
                    <a:pt x="54" y="0"/>
                    <a:pt x="120" y="0"/>
                  </a:cubicBezTo>
                  <a:cubicBezTo>
                    <a:pt x="905" y="0"/>
                    <a:pt x="905" y="0"/>
                    <a:pt x="905" y="0"/>
                  </a:cubicBezTo>
                </a:path>
              </a:pathLst>
            </a:custGeom>
            <a:noFill/>
            <a:ln w="15875" cap="flat">
              <a:solidFill>
                <a:srgbClr val="BCBEC0"/>
              </a:solidFill>
              <a:prstDash val="solid"/>
              <a:miter lim="800000"/>
            </a:ln>
          </p:spPr>
          <p:txBody>
            <a:bodyPr vert="horz" wrap="square" lIns="91440" tIns="45720" rIns="91440" bIns="45720" numCol="1" anchor="t" anchorCtr="0" compatLnSpc="1"/>
            <a:lstStyle/>
            <a:p>
              <a:endParaRPr lang="zh-CN" altLang="en-US" sz="1350"/>
            </a:p>
          </p:txBody>
        </p:sp>
        <p:sp>
          <p:nvSpPr>
            <p:cNvPr id="53" name="Oval 28"/>
            <p:cNvSpPr>
              <a:spLocks noChangeArrowheads="1"/>
            </p:cNvSpPr>
            <p:nvPr/>
          </p:nvSpPr>
          <p:spPr bwMode="auto">
            <a:xfrm>
              <a:off x="7067717" y="3843338"/>
              <a:ext cx="109538" cy="109537"/>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sp>
          <p:nvSpPr>
            <p:cNvPr id="54" name="Oval 29"/>
            <p:cNvSpPr>
              <a:spLocks noChangeArrowheads="1"/>
            </p:cNvSpPr>
            <p:nvPr/>
          </p:nvSpPr>
          <p:spPr bwMode="auto">
            <a:xfrm>
              <a:off x="6204117" y="4313238"/>
              <a:ext cx="109538" cy="107950"/>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grpSp>
        <p:nvGrpSpPr>
          <p:cNvPr id="55" name="组合 54"/>
          <p:cNvGrpSpPr/>
          <p:nvPr/>
        </p:nvGrpSpPr>
        <p:grpSpPr>
          <a:xfrm>
            <a:off x="6353343" y="4406678"/>
            <a:ext cx="663575" cy="655637"/>
            <a:chOff x="6404142" y="4624388"/>
            <a:chExt cx="663575" cy="655637"/>
          </a:xfrm>
        </p:grpSpPr>
        <p:sp>
          <p:nvSpPr>
            <p:cNvPr id="56" name="Freeform 7"/>
            <p:cNvSpPr/>
            <p:nvPr/>
          </p:nvSpPr>
          <p:spPr bwMode="auto">
            <a:xfrm>
              <a:off x="6404142" y="4656138"/>
              <a:ext cx="663575" cy="623887"/>
            </a:xfrm>
            <a:custGeom>
              <a:avLst/>
              <a:gdLst>
                <a:gd name="T0" fmla="*/ 0 w 343"/>
                <a:gd name="T1" fmla="*/ 322 h 322"/>
                <a:gd name="T2" fmla="*/ 0 w 343"/>
                <a:gd name="T3" fmla="*/ 120 h 322"/>
                <a:gd name="T4" fmla="*/ 120 w 343"/>
                <a:gd name="T5" fmla="*/ 0 h 322"/>
                <a:gd name="T6" fmla="*/ 343 w 343"/>
                <a:gd name="T7" fmla="*/ 0 h 322"/>
              </a:gdLst>
              <a:ahLst/>
              <a:cxnLst>
                <a:cxn ang="0">
                  <a:pos x="T0" y="T1"/>
                </a:cxn>
                <a:cxn ang="0">
                  <a:pos x="T2" y="T3"/>
                </a:cxn>
                <a:cxn ang="0">
                  <a:pos x="T4" y="T5"/>
                </a:cxn>
                <a:cxn ang="0">
                  <a:pos x="T6" y="T7"/>
                </a:cxn>
              </a:cxnLst>
              <a:rect l="0" t="0" r="r" b="b"/>
              <a:pathLst>
                <a:path w="343" h="322">
                  <a:moveTo>
                    <a:pt x="0" y="322"/>
                  </a:moveTo>
                  <a:cubicBezTo>
                    <a:pt x="0" y="120"/>
                    <a:pt x="0" y="120"/>
                    <a:pt x="0" y="120"/>
                  </a:cubicBezTo>
                  <a:cubicBezTo>
                    <a:pt x="0" y="54"/>
                    <a:pt x="54" y="0"/>
                    <a:pt x="120" y="0"/>
                  </a:cubicBezTo>
                  <a:cubicBezTo>
                    <a:pt x="343" y="0"/>
                    <a:pt x="343" y="0"/>
                    <a:pt x="343" y="0"/>
                  </a:cubicBezTo>
                </a:path>
              </a:pathLst>
            </a:custGeom>
            <a:noFill/>
            <a:ln w="15875" cap="flat">
              <a:solidFill>
                <a:srgbClr val="BCBEC0"/>
              </a:solidFill>
              <a:prstDash val="solid"/>
              <a:miter lim="800000"/>
            </a:ln>
          </p:spPr>
          <p:txBody>
            <a:bodyPr vert="horz" wrap="square" lIns="91440" tIns="45720" rIns="91440" bIns="45720" numCol="1" anchor="t" anchorCtr="0" compatLnSpc="1"/>
            <a:lstStyle/>
            <a:p>
              <a:endParaRPr lang="zh-CN" altLang="en-US" sz="1350"/>
            </a:p>
          </p:txBody>
        </p:sp>
        <p:sp>
          <p:nvSpPr>
            <p:cNvPr id="57" name="Oval 32"/>
            <p:cNvSpPr>
              <a:spLocks noChangeArrowheads="1"/>
            </p:cNvSpPr>
            <p:nvPr/>
          </p:nvSpPr>
          <p:spPr bwMode="auto">
            <a:xfrm>
              <a:off x="6481929" y="4624388"/>
              <a:ext cx="109538" cy="109537"/>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grpSp>
        <p:nvGrpSpPr>
          <p:cNvPr id="58" name="组合 57"/>
          <p:cNvGrpSpPr/>
          <p:nvPr/>
        </p:nvGrpSpPr>
        <p:grpSpPr>
          <a:xfrm>
            <a:off x="6012029" y="1617441"/>
            <a:ext cx="109539" cy="3363912"/>
            <a:chOff x="6062829" y="1835151"/>
            <a:chExt cx="109538" cy="3363912"/>
          </a:xfrm>
        </p:grpSpPr>
        <p:sp>
          <p:nvSpPr>
            <p:cNvPr id="59" name="Freeform 5"/>
            <p:cNvSpPr/>
            <p:nvPr/>
          </p:nvSpPr>
          <p:spPr bwMode="auto">
            <a:xfrm>
              <a:off x="6118392" y="1835151"/>
              <a:ext cx="0" cy="3363912"/>
            </a:xfrm>
            <a:custGeom>
              <a:avLst/>
              <a:gdLst>
                <a:gd name="T0" fmla="*/ 2119 h 2119"/>
                <a:gd name="T1" fmla="*/ 0 h 2119"/>
                <a:gd name="T2" fmla="*/ 2119 h 2119"/>
              </a:gdLst>
              <a:ahLst/>
              <a:cxnLst>
                <a:cxn ang="0">
                  <a:pos x="0" y="T0"/>
                </a:cxn>
                <a:cxn ang="0">
                  <a:pos x="0" y="T1"/>
                </a:cxn>
                <a:cxn ang="0">
                  <a:pos x="0" y="T2"/>
                </a:cxn>
              </a:cxnLst>
              <a:rect l="0" t="0" r="r" b="b"/>
              <a:pathLst>
                <a:path h="2119">
                  <a:moveTo>
                    <a:pt x="0" y="2119"/>
                  </a:moveTo>
                  <a:lnTo>
                    <a:pt x="0" y="0"/>
                  </a:lnTo>
                  <a:lnTo>
                    <a:pt x="0" y="2119"/>
                  </a:lnTo>
                  <a:close/>
                </a:path>
              </a:pathLst>
            </a:custGeom>
            <a:solidFill>
              <a:srgbClr val="315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0" name="Line 6"/>
            <p:cNvSpPr>
              <a:spLocks noChangeShapeType="1"/>
            </p:cNvSpPr>
            <p:nvPr/>
          </p:nvSpPr>
          <p:spPr bwMode="auto">
            <a:xfrm flipV="1">
              <a:off x="6118392" y="1835151"/>
              <a:ext cx="0" cy="3363912"/>
            </a:xfrm>
            <a:prstGeom prst="line">
              <a:avLst/>
            </a:prstGeom>
            <a:solidFill>
              <a:srgbClr val="315361"/>
            </a:solidFill>
            <a:ln w="15875" cap="flat">
              <a:solidFill>
                <a:srgbClr val="BCBEC0"/>
              </a:solidFill>
              <a:prstDash val="solid"/>
              <a:miter lim="800000"/>
            </a:ln>
          </p:spPr>
          <p:txBody>
            <a:bodyPr vert="horz" wrap="square" lIns="91440" tIns="45720" rIns="91440" bIns="45720" numCol="1" anchor="t" anchorCtr="0" compatLnSpc="1"/>
            <a:lstStyle/>
            <a:p>
              <a:endParaRPr lang="zh-CN" altLang="en-US" sz="1350"/>
            </a:p>
          </p:txBody>
        </p:sp>
        <p:sp>
          <p:nvSpPr>
            <p:cNvPr id="61" name="Oval 30"/>
            <p:cNvSpPr>
              <a:spLocks noChangeArrowheads="1"/>
            </p:cNvSpPr>
            <p:nvPr/>
          </p:nvSpPr>
          <p:spPr bwMode="auto">
            <a:xfrm>
              <a:off x="6062829" y="3346451"/>
              <a:ext cx="109538" cy="111125"/>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sp>
          <p:nvSpPr>
            <p:cNvPr id="62" name="Oval 33"/>
            <p:cNvSpPr>
              <a:spLocks noChangeArrowheads="1"/>
            </p:cNvSpPr>
            <p:nvPr/>
          </p:nvSpPr>
          <p:spPr bwMode="auto">
            <a:xfrm>
              <a:off x="6062829" y="2374901"/>
              <a:ext cx="109538" cy="111125"/>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grpSp>
        <p:nvGrpSpPr>
          <p:cNvPr id="63" name="组合 62"/>
          <p:cNvGrpSpPr/>
          <p:nvPr/>
        </p:nvGrpSpPr>
        <p:grpSpPr>
          <a:xfrm>
            <a:off x="4662654" y="2277842"/>
            <a:ext cx="1330327" cy="2611437"/>
            <a:chOff x="4713454" y="2495551"/>
            <a:chExt cx="1330326" cy="2611437"/>
          </a:xfrm>
        </p:grpSpPr>
        <p:sp>
          <p:nvSpPr>
            <p:cNvPr id="64" name="Oval 31"/>
            <p:cNvSpPr>
              <a:spLocks noChangeArrowheads="1"/>
            </p:cNvSpPr>
            <p:nvPr/>
          </p:nvSpPr>
          <p:spPr bwMode="auto">
            <a:xfrm>
              <a:off x="5934242" y="3916363"/>
              <a:ext cx="109538" cy="111125"/>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nvGrpSpPr>
            <p:cNvPr id="65" name="组合 64"/>
            <p:cNvGrpSpPr/>
            <p:nvPr/>
          </p:nvGrpSpPr>
          <p:grpSpPr>
            <a:xfrm>
              <a:off x="4713454" y="2495551"/>
              <a:ext cx="1276350" cy="2611437"/>
              <a:chOff x="4713454" y="2495551"/>
              <a:chExt cx="1276350" cy="2611437"/>
            </a:xfrm>
          </p:grpSpPr>
          <p:sp>
            <p:nvSpPr>
              <p:cNvPr id="66" name="Freeform 17"/>
              <p:cNvSpPr/>
              <p:nvPr/>
            </p:nvSpPr>
            <p:spPr bwMode="auto">
              <a:xfrm>
                <a:off x="4713454" y="2547938"/>
                <a:ext cx="1276350" cy="2559050"/>
              </a:xfrm>
              <a:custGeom>
                <a:avLst/>
                <a:gdLst>
                  <a:gd name="T0" fmla="*/ 659 w 659"/>
                  <a:gd name="T1" fmla="*/ 1322 h 1322"/>
                  <a:gd name="T2" fmla="*/ 659 w 659"/>
                  <a:gd name="T3" fmla="*/ 120 h 1322"/>
                  <a:gd name="T4" fmla="*/ 540 w 659"/>
                  <a:gd name="T5" fmla="*/ 0 h 1322"/>
                  <a:gd name="T6" fmla="*/ 0 w 659"/>
                  <a:gd name="T7" fmla="*/ 0 h 1322"/>
                </a:gdLst>
                <a:ahLst/>
                <a:cxnLst>
                  <a:cxn ang="0">
                    <a:pos x="T0" y="T1"/>
                  </a:cxn>
                  <a:cxn ang="0">
                    <a:pos x="T2" y="T3"/>
                  </a:cxn>
                  <a:cxn ang="0">
                    <a:pos x="T4" y="T5"/>
                  </a:cxn>
                  <a:cxn ang="0">
                    <a:pos x="T6" y="T7"/>
                  </a:cxn>
                </a:cxnLst>
                <a:rect l="0" t="0" r="r" b="b"/>
                <a:pathLst>
                  <a:path w="659" h="1322">
                    <a:moveTo>
                      <a:pt x="659" y="1322"/>
                    </a:moveTo>
                    <a:cubicBezTo>
                      <a:pt x="659" y="120"/>
                      <a:pt x="659" y="120"/>
                      <a:pt x="659" y="120"/>
                    </a:cubicBezTo>
                    <a:cubicBezTo>
                      <a:pt x="659" y="54"/>
                      <a:pt x="605" y="0"/>
                      <a:pt x="540" y="0"/>
                    </a:cubicBezTo>
                    <a:cubicBezTo>
                      <a:pt x="0" y="0"/>
                      <a:pt x="0" y="0"/>
                      <a:pt x="0" y="0"/>
                    </a:cubicBezTo>
                  </a:path>
                </a:pathLst>
              </a:custGeom>
              <a:noFill/>
              <a:ln w="15875" cap="flat">
                <a:solidFill>
                  <a:srgbClr val="BCBEC0"/>
                </a:solidFill>
                <a:prstDash val="solid"/>
                <a:miter lim="800000"/>
              </a:ln>
            </p:spPr>
            <p:txBody>
              <a:bodyPr vert="horz" wrap="square" lIns="91440" tIns="45720" rIns="91440" bIns="45720" numCol="1" anchor="t" anchorCtr="0" compatLnSpc="1"/>
              <a:lstStyle/>
              <a:p>
                <a:endParaRPr lang="zh-CN" altLang="en-US" sz="1350"/>
              </a:p>
            </p:txBody>
          </p:sp>
          <p:sp>
            <p:nvSpPr>
              <p:cNvPr id="67" name="Oval 34"/>
              <p:cNvSpPr>
                <a:spLocks noChangeArrowheads="1"/>
              </p:cNvSpPr>
              <p:nvPr/>
            </p:nvSpPr>
            <p:spPr bwMode="auto">
              <a:xfrm>
                <a:off x="5326229" y="2495551"/>
                <a:ext cx="107950" cy="109537"/>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grpSp>
      <p:grpSp>
        <p:nvGrpSpPr>
          <p:cNvPr id="68" name="组合 67"/>
          <p:cNvGrpSpPr/>
          <p:nvPr/>
        </p:nvGrpSpPr>
        <p:grpSpPr>
          <a:xfrm>
            <a:off x="4661067" y="3392268"/>
            <a:ext cx="1136651" cy="1589087"/>
            <a:chOff x="4711867" y="3609976"/>
            <a:chExt cx="1136650" cy="1589087"/>
          </a:xfrm>
        </p:grpSpPr>
        <p:sp>
          <p:nvSpPr>
            <p:cNvPr id="69" name="Freeform 11"/>
            <p:cNvSpPr/>
            <p:nvPr/>
          </p:nvSpPr>
          <p:spPr bwMode="auto">
            <a:xfrm>
              <a:off x="4711867" y="3663951"/>
              <a:ext cx="1136650" cy="1535112"/>
            </a:xfrm>
            <a:custGeom>
              <a:avLst/>
              <a:gdLst>
                <a:gd name="T0" fmla="*/ 587 w 587"/>
                <a:gd name="T1" fmla="*/ 792 h 792"/>
                <a:gd name="T2" fmla="*/ 587 w 587"/>
                <a:gd name="T3" fmla="*/ 120 h 792"/>
                <a:gd name="T4" fmla="*/ 467 w 587"/>
                <a:gd name="T5" fmla="*/ 0 h 792"/>
                <a:gd name="T6" fmla="*/ 0 w 587"/>
                <a:gd name="T7" fmla="*/ 0 h 792"/>
              </a:gdLst>
              <a:ahLst/>
              <a:cxnLst>
                <a:cxn ang="0">
                  <a:pos x="T0" y="T1"/>
                </a:cxn>
                <a:cxn ang="0">
                  <a:pos x="T2" y="T3"/>
                </a:cxn>
                <a:cxn ang="0">
                  <a:pos x="T4" y="T5"/>
                </a:cxn>
                <a:cxn ang="0">
                  <a:pos x="T6" y="T7"/>
                </a:cxn>
              </a:cxnLst>
              <a:rect l="0" t="0" r="r" b="b"/>
              <a:pathLst>
                <a:path w="587" h="792">
                  <a:moveTo>
                    <a:pt x="587" y="792"/>
                  </a:moveTo>
                  <a:cubicBezTo>
                    <a:pt x="587" y="120"/>
                    <a:pt x="587" y="120"/>
                    <a:pt x="587" y="120"/>
                  </a:cubicBezTo>
                  <a:cubicBezTo>
                    <a:pt x="587" y="54"/>
                    <a:pt x="533" y="0"/>
                    <a:pt x="467" y="0"/>
                  </a:cubicBezTo>
                  <a:cubicBezTo>
                    <a:pt x="0" y="0"/>
                    <a:pt x="0" y="0"/>
                    <a:pt x="0" y="0"/>
                  </a:cubicBezTo>
                </a:path>
              </a:pathLst>
            </a:custGeom>
            <a:noFill/>
            <a:ln w="15875" cap="flat">
              <a:solidFill>
                <a:srgbClr val="BCBEC0"/>
              </a:solidFill>
              <a:prstDash val="solid"/>
              <a:miter lim="800000"/>
            </a:ln>
          </p:spPr>
          <p:txBody>
            <a:bodyPr vert="horz" wrap="square" lIns="91440" tIns="45720" rIns="91440" bIns="45720" numCol="1" anchor="t" anchorCtr="0" compatLnSpc="1"/>
            <a:lstStyle/>
            <a:p>
              <a:endParaRPr lang="zh-CN" altLang="en-US" sz="1350"/>
            </a:p>
          </p:txBody>
        </p:sp>
        <p:sp>
          <p:nvSpPr>
            <p:cNvPr id="70" name="Oval 35"/>
            <p:cNvSpPr>
              <a:spLocks noChangeArrowheads="1"/>
            </p:cNvSpPr>
            <p:nvPr/>
          </p:nvSpPr>
          <p:spPr bwMode="auto">
            <a:xfrm>
              <a:off x="5442117" y="3609976"/>
              <a:ext cx="109538" cy="111125"/>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grpSp>
        <p:nvGrpSpPr>
          <p:cNvPr id="71" name="组合 70"/>
          <p:cNvGrpSpPr/>
          <p:nvPr/>
        </p:nvGrpSpPr>
        <p:grpSpPr>
          <a:xfrm>
            <a:off x="4146717" y="4066953"/>
            <a:ext cx="1701800" cy="1231900"/>
            <a:chOff x="4197517" y="4284663"/>
            <a:chExt cx="1701800" cy="1231900"/>
          </a:xfrm>
        </p:grpSpPr>
        <p:sp>
          <p:nvSpPr>
            <p:cNvPr id="72" name="Freeform 13"/>
            <p:cNvSpPr/>
            <p:nvPr/>
          </p:nvSpPr>
          <p:spPr bwMode="auto">
            <a:xfrm>
              <a:off x="4197517" y="4340226"/>
              <a:ext cx="1651000" cy="1176337"/>
            </a:xfrm>
            <a:custGeom>
              <a:avLst/>
              <a:gdLst>
                <a:gd name="T0" fmla="*/ 853 w 853"/>
                <a:gd name="T1" fmla="*/ 607 h 607"/>
                <a:gd name="T2" fmla="*/ 853 w 853"/>
                <a:gd name="T3" fmla="*/ 120 h 607"/>
                <a:gd name="T4" fmla="*/ 733 w 853"/>
                <a:gd name="T5" fmla="*/ 0 h 607"/>
                <a:gd name="T6" fmla="*/ 0 w 853"/>
                <a:gd name="T7" fmla="*/ 0 h 607"/>
              </a:gdLst>
              <a:ahLst/>
              <a:cxnLst>
                <a:cxn ang="0">
                  <a:pos x="T0" y="T1"/>
                </a:cxn>
                <a:cxn ang="0">
                  <a:pos x="T2" y="T3"/>
                </a:cxn>
                <a:cxn ang="0">
                  <a:pos x="T4" y="T5"/>
                </a:cxn>
                <a:cxn ang="0">
                  <a:pos x="T6" y="T7"/>
                </a:cxn>
              </a:cxnLst>
              <a:rect l="0" t="0" r="r" b="b"/>
              <a:pathLst>
                <a:path w="853" h="607">
                  <a:moveTo>
                    <a:pt x="853" y="607"/>
                  </a:moveTo>
                  <a:cubicBezTo>
                    <a:pt x="853" y="120"/>
                    <a:pt x="853" y="120"/>
                    <a:pt x="853" y="120"/>
                  </a:cubicBezTo>
                  <a:cubicBezTo>
                    <a:pt x="853" y="54"/>
                    <a:pt x="799" y="0"/>
                    <a:pt x="733" y="0"/>
                  </a:cubicBezTo>
                  <a:cubicBezTo>
                    <a:pt x="0" y="0"/>
                    <a:pt x="0" y="0"/>
                    <a:pt x="0" y="0"/>
                  </a:cubicBezTo>
                </a:path>
              </a:pathLst>
            </a:custGeom>
            <a:noFill/>
            <a:ln w="15875" cap="flat">
              <a:solidFill>
                <a:srgbClr val="BCBEC0"/>
              </a:solidFill>
              <a:prstDash val="solid"/>
              <a:miter lim="800000"/>
            </a:ln>
          </p:spPr>
          <p:txBody>
            <a:bodyPr vert="horz" wrap="square" lIns="91440" tIns="45720" rIns="91440" bIns="45720" numCol="1" anchor="t" anchorCtr="0" compatLnSpc="1"/>
            <a:lstStyle/>
            <a:p>
              <a:endParaRPr lang="zh-CN" altLang="en-US" sz="1350"/>
            </a:p>
          </p:txBody>
        </p:sp>
        <p:sp>
          <p:nvSpPr>
            <p:cNvPr id="73" name="Oval 36"/>
            <p:cNvSpPr>
              <a:spLocks noChangeArrowheads="1"/>
            </p:cNvSpPr>
            <p:nvPr/>
          </p:nvSpPr>
          <p:spPr bwMode="auto">
            <a:xfrm>
              <a:off x="4826167" y="4284663"/>
              <a:ext cx="107950" cy="109537"/>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sp>
          <p:nvSpPr>
            <p:cNvPr id="74" name="Oval 37"/>
            <p:cNvSpPr>
              <a:spLocks noChangeArrowheads="1"/>
            </p:cNvSpPr>
            <p:nvPr/>
          </p:nvSpPr>
          <p:spPr bwMode="auto">
            <a:xfrm>
              <a:off x="5788192" y="4718051"/>
              <a:ext cx="111125" cy="111125"/>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1350"/>
            </a:p>
          </p:txBody>
        </p:sp>
      </p:grpSp>
      <p:grpSp>
        <p:nvGrpSpPr>
          <p:cNvPr id="75" name="组合 74"/>
          <p:cNvGrpSpPr/>
          <p:nvPr/>
        </p:nvGrpSpPr>
        <p:grpSpPr>
          <a:xfrm>
            <a:off x="4313404" y="2023842"/>
            <a:ext cx="619125" cy="619125"/>
            <a:chOff x="4364204" y="2241551"/>
            <a:chExt cx="619125" cy="619125"/>
          </a:xfrm>
        </p:grpSpPr>
        <p:sp>
          <p:nvSpPr>
            <p:cNvPr id="76" name="Oval 24"/>
            <p:cNvSpPr>
              <a:spLocks noChangeArrowheads="1"/>
            </p:cNvSpPr>
            <p:nvPr/>
          </p:nvSpPr>
          <p:spPr bwMode="auto">
            <a:xfrm>
              <a:off x="4364204" y="2241551"/>
              <a:ext cx="619125" cy="619125"/>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grpSp>
          <p:nvGrpSpPr>
            <p:cNvPr id="77" name="组合 76"/>
            <p:cNvGrpSpPr/>
            <p:nvPr/>
          </p:nvGrpSpPr>
          <p:grpSpPr>
            <a:xfrm>
              <a:off x="4534067" y="2403476"/>
              <a:ext cx="285750" cy="287337"/>
              <a:chOff x="4534067" y="2403476"/>
              <a:chExt cx="285750" cy="287337"/>
            </a:xfrm>
            <a:solidFill>
              <a:schemeClr val="bg1"/>
            </a:solidFill>
          </p:grpSpPr>
          <p:sp>
            <p:nvSpPr>
              <p:cNvPr id="78" name="Freeform 38"/>
              <p:cNvSpPr>
                <a:spLocks noEditPoints="1"/>
              </p:cNvSpPr>
              <p:nvPr/>
            </p:nvSpPr>
            <p:spPr bwMode="auto">
              <a:xfrm>
                <a:off x="4534067" y="2403476"/>
                <a:ext cx="285750" cy="287337"/>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9 w 148"/>
                  <a:gd name="T11" fmla="*/ 138 h 148"/>
                  <a:gd name="T12" fmla="*/ 77 w 148"/>
                  <a:gd name="T13" fmla="*/ 128 h 148"/>
                  <a:gd name="T14" fmla="*/ 74 w 148"/>
                  <a:gd name="T15" fmla="*/ 116 h 148"/>
                  <a:gd name="T16" fmla="*/ 71 w 148"/>
                  <a:gd name="T17" fmla="*/ 128 h 148"/>
                  <a:gd name="T18" fmla="*/ 69 w 148"/>
                  <a:gd name="T19" fmla="*/ 138 h 148"/>
                  <a:gd name="T20" fmla="*/ 9 w 148"/>
                  <a:gd name="T21" fmla="*/ 79 h 148"/>
                  <a:gd name="T22" fmla="*/ 20 w 148"/>
                  <a:gd name="T23" fmla="*/ 76 h 148"/>
                  <a:gd name="T24" fmla="*/ 32 w 148"/>
                  <a:gd name="T25" fmla="*/ 74 h 148"/>
                  <a:gd name="T26" fmla="*/ 20 w 148"/>
                  <a:gd name="T27" fmla="*/ 71 h 148"/>
                  <a:gd name="T28" fmla="*/ 9 w 148"/>
                  <a:gd name="T29" fmla="*/ 68 h 148"/>
                  <a:gd name="T30" fmla="*/ 69 w 148"/>
                  <a:gd name="T31" fmla="*/ 9 h 148"/>
                  <a:gd name="T32" fmla="*/ 71 w 148"/>
                  <a:gd name="T33" fmla="*/ 19 h 148"/>
                  <a:gd name="T34" fmla="*/ 74 w 148"/>
                  <a:gd name="T35" fmla="*/ 32 h 148"/>
                  <a:gd name="T36" fmla="*/ 77 w 148"/>
                  <a:gd name="T37" fmla="*/ 19 h 148"/>
                  <a:gd name="T38" fmla="*/ 79 w 148"/>
                  <a:gd name="T39" fmla="*/ 9 h 148"/>
                  <a:gd name="T40" fmla="*/ 139 w 148"/>
                  <a:gd name="T41" fmla="*/ 69 h 148"/>
                  <a:gd name="T42" fmla="*/ 128 w 148"/>
                  <a:gd name="T43" fmla="*/ 71 h 148"/>
                  <a:gd name="T44" fmla="*/ 116 w 148"/>
                  <a:gd name="T45" fmla="*/ 74 h 148"/>
                  <a:gd name="T46" fmla="*/ 128 w 148"/>
                  <a:gd name="T47" fmla="*/ 76 h 148"/>
                  <a:gd name="T48" fmla="*/ 139 w 148"/>
                  <a:gd name="T49" fmla="*/ 79 h 148"/>
                  <a:gd name="T50" fmla="*/ 79 w 148"/>
                  <a:gd name="T51"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48">
                    <a:moveTo>
                      <a:pt x="74" y="0"/>
                    </a:moveTo>
                    <a:cubicBezTo>
                      <a:pt x="33" y="0"/>
                      <a:pt x="0" y="33"/>
                      <a:pt x="0" y="74"/>
                    </a:cubicBezTo>
                    <a:cubicBezTo>
                      <a:pt x="0" y="114"/>
                      <a:pt x="33" y="148"/>
                      <a:pt x="74" y="148"/>
                    </a:cubicBezTo>
                    <a:cubicBezTo>
                      <a:pt x="115" y="148"/>
                      <a:pt x="148" y="115"/>
                      <a:pt x="148" y="74"/>
                    </a:cubicBezTo>
                    <a:cubicBezTo>
                      <a:pt x="148" y="33"/>
                      <a:pt x="115" y="0"/>
                      <a:pt x="74" y="0"/>
                    </a:cubicBezTo>
                    <a:close/>
                    <a:moveTo>
                      <a:pt x="79" y="138"/>
                    </a:moveTo>
                    <a:cubicBezTo>
                      <a:pt x="77" y="128"/>
                      <a:pt x="77" y="128"/>
                      <a:pt x="77" y="128"/>
                    </a:cubicBezTo>
                    <a:cubicBezTo>
                      <a:pt x="74" y="116"/>
                      <a:pt x="74" y="116"/>
                      <a:pt x="74" y="116"/>
                    </a:cubicBezTo>
                    <a:cubicBezTo>
                      <a:pt x="71" y="128"/>
                      <a:pt x="71" y="128"/>
                      <a:pt x="71" y="128"/>
                    </a:cubicBezTo>
                    <a:cubicBezTo>
                      <a:pt x="69" y="138"/>
                      <a:pt x="69" y="138"/>
                      <a:pt x="69" y="138"/>
                    </a:cubicBezTo>
                    <a:cubicBezTo>
                      <a:pt x="37" y="136"/>
                      <a:pt x="12" y="110"/>
                      <a:pt x="9" y="79"/>
                    </a:cubicBezTo>
                    <a:cubicBezTo>
                      <a:pt x="20" y="76"/>
                      <a:pt x="20" y="76"/>
                      <a:pt x="20" y="76"/>
                    </a:cubicBezTo>
                    <a:cubicBezTo>
                      <a:pt x="32" y="74"/>
                      <a:pt x="32" y="74"/>
                      <a:pt x="32" y="74"/>
                    </a:cubicBezTo>
                    <a:cubicBezTo>
                      <a:pt x="20" y="71"/>
                      <a:pt x="20" y="71"/>
                      <a:pt x="20" y="71"/>
                    </a:cubicBezTo>
                    <a:cubicBezTo>
                      <a:pt x="9" y="68"/>
                      <a:pt x="9" y="68"/>
                      <a:pt x="9" y="68"/>
                    </a:cubicBezTo>
                    <a:cubicBezTo>
                      <a:pt x="12" y="37"/>
                      <a:pt x="37" y="12"/>
                      <a:pt x="69" y="9"/>
                    </a:cubicBezTo>
                    <a:cubicBezTo>
                      <a:pt x="71" y="19"/>
                      <a:pt x="71" y="19"/>
                      <a:pt x="71" y="19"/>
                    </a:cubicBezTo>
                    <a:cubicBezTo>
                      <a:pt x="74" y="32"/>
                      <a:pt x="74" y="32"/>
                      <a:pt x="74" y="32"/>
                    </a:cubicBezTo>
                    <a:cubicBezTo>
                      <a:pt x="77" y="19"/>
                      <a:pt x="77" y="19"/>
                      <a:pt x="77" y="19"/>
                    </a:cubicBezTo>
                    <a:cubicBezTo>
                      <a:pt x="79" y="9"/>
                      <a:pt x="79" y="9"/>
                      <a:pt x="79" y="9"/>
                    </a:cubicBezTo>
                    <a:cubicBezTo>
                      <a:pt x="111" y="12"/>
                      <a:pt x="136" y="37"/>
                      <a:pt x="139" y="69"/>
                    </a:cubicBezTo>
                    <a:cubicBezTo>
                      <a:pt x="128" y="71"/>
                      <a:pt x="128" y="71"/>
                      <a:pt x="128" y="71"/>
                    </a:cubicBezTo>
                    <a:cubicBezTo>
                      <a:pt x="116" y="74"/>
                      <a:pt x="116" y="74"/>
                      <a:pt x="116" y="74"/>
                    </a:cubicBezTo>
                    <a:cubicBezTo>
                      <a:pt x="128" y="76"/>
                      <a:pt x="128" y="76"/>
                      <a:pt x="128" y="76"/>
                    </a:cubicBezTo>
                    <a:cubicBezTo>
                      <a:pt x="139" y="79"/>
                      <a:pt x="139" y="79"/>
                      <a:pt x="139" y="79"/>
                    </a:cubicBezTo>
                    <a:cubicBezTo>
                      <a:pt x="136" y="111"/>
                      <a:pt x="111" y="136"/>
                      <a:pt x="79" y="138"/>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9" name="Freeform 39"/>
              <p:cNvSpPr/>
              <p:nvPr/>
            </p:nvSpPr>
            <p:spPr bwMode="auto">
              <a:xfrm>
                <a:off x="4607092" y="2482851"/>
                <a:ext cx="155575" cy="93662"/>
              </a:xfrm>
              <a:custGeom>
                <a:avLst/>
                <a:gdLst>
                  <a:gd name="T0" fmla="*/ 0 w 98"/>
                  <a:gd name="T1" fmla="*/ 20 h 59"/>
                  <a:gd name="T2" fmla="*/ 40 w 98"/>
                  <a:gd name="T3" fmla="*/ 59 h 59"/>
                  <a:gd name="T4" fmla="*/ 98 w 98"/>
                  <a:gd name="T5" fmla="*/ 0 h 59"/>
                  <a:gd name="T6" fmla="*/ 42 w 98"/>
                  <a:gd name="T7" fmla="*/ 43 h 59"/>
                  <a:gd name="T8" fmla="*/ 0 w 98"/>
                  <a:gd name="T9" fmla="*/ 20 h 59"/>
                </a:gdLst>
                <a:ahLst/>
                <a:cxnLst>
                  <a:cxn ang="0">
                    <a:pos x="T0" y="T1"/>
                  </a:cxn>
                  <a:cxn ang="0">
                    <a:pos x="T2" y="T3"/>
                  </a:cxn>
                  <a:cxn ang="0">
                    <a:pos x="T4" y="T5"/>
                  </a:cxn>
                  <a:cxn ang="0">
                    <a:pos x="T6" y="T7"/>
                  </a:cxn>
                  <a:cxn ang="0">
                    <a:pos x="T8" y="T9"/>
                  </a:cxn>
                </a:cxnLst>
                <a:rect l="0" t="0" r="r" b="b"/>
                <a:pathLst>
                  <a:path w="98" h="59">
                    <a:moveTo>
                      <a:pt x="0" y="20"/>
                    </a:moveTo>
                    <a:lnTo>
                      <a:pt x="40" y="59"/>
                    </a:lnTo>
                    <a:lnTo>
                      <a:pt x="98" y="0"/>
                    </a:lnTo>
                    <a:lnTo>
                      <a:pt x="42" y="43"/>
                    </a:lnTo>
                    <a:lnTo>
                      <a:pt x="0" y="2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grpSp>
        <p:nvGrpSpPr>
          <p:cNvPr id="80" name="组合 79"/>
          <p:cNvGrpSpPr/>
          <p:nvPr/>
        </p:nvGrpSpPr>
        <p:grpSpPr>
          <a:xfrm>
            <a:off x="3745079" y="3822478"/>
            <a:ext cx="622300" cy="619125"/>
            <a:chOff x="3795879" y="4040188"/>
            <a:chExt cx="622300" cy="619125"/>
          </a:xfrm>
        </p:grpSpPr>
        <p:sp>
          <p:nvSpPr>
            <p:cNvPr id="81" name="Oval 26"/>
            <p:cNvSpPr>
              <a:spLocks noChangeArrowheads="1"/>
            </p:cNvSpPr>
            <p:nvPr/>
          </p:nvSpPr>
          <p:spPr bwMode="auto">
            <a:xfrm>
              <a:off x="3795879" y="4040188"/>
              <a:ext cx="622300" cy="619125"/>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sp>
          <p:nvSpPr>
            <p:cNvPr id="82" name="Freeform 40"/>
            <p:cNvSpPr/>
            <p:nvPr/>
          </p:nvSpPr>
          <p:spPr bwMode="auto">
            <a:xfrm>
              <a:off x="4021304" y="4189413"/>
              <a:ext cx="171450" cy="341312"/>
            </a:xfrm>
            <a:custGeom>
              <a:avLst/>
              <a:gdLst>
                <a:gd name="T0" fmla="*/ 37 w 89"/>
                <a:gd name="T1" fmla="*/ 176 h 176"/>
                <a:gd name="T2" fmla="*/ 37 w 89"/>
                <a:gd name="T3" fmla="*/ 154 h 176"/>
                <a:gd name="T4" fmla="*/ 0 w 89"/>
                <a:gd name="T5" fmla="*/ 145 h 176"/>
                <a:gd name="T6" fmla="*/ 6 w 89"/>
                <a:gd name="T7" fmla="*/ 130 h 176"/>
                <a:gd name="T8" fmla="*/ 40 w 89"/>
                <a:gd name="T9" fmla="*/ 140 h 176"/>
                <a:gd name="T10" fmla="*/ 68 w 89"/>
                <a:gd name="T11" fmla="*/ 119 h 176"/>
                <a:gd name="T12" fmla="*/ 41 w 89"/>
                <a:gd name="T13" fmla="*/ 93 h 176"/>
                <a:gd name="T14" fmla="*/ 2 w 89"/>
                <a:gd name="T15" fmla="*/ 56 h 176"/>
                <a:gd name="T16" fmla="*/ 38 w 89"/>
                <a:gd name="T17" fmla="*/ 21 h 176"/>
                <a:gd name="T18" fmla="*/ 38 w 89"/>
                <a:gd name="T19" fmla="*/ 0 h 176"/>
                <a:gd name="T20" fmla="*/ 53 w 89"/>
                <a:gd name="T21" fmla="*/ 0 h 176"/>
                <a:gd name="T22" fmla="*/ 53 w 89"/>
                <a:gd name="T23" fmla="*/ 21 h 176"/>
                <a:gd name="T24" fmla="*/ 84 w 89"/>
                <a:gd name="T25" fmla="*/ 28 h 176"/>
                <a:gd name="T26" fmla="*/ 78 w 89"/>
                <a:gd name="T27" fmla="*/ 42 h 176"/>
                <a:gd name="T28" fmla="*/ 48 w 89"/>
                <a:gd name="T29" fmla="*/ 35 h 176"/>
                <a:gd name="T30" fmla="*/ 23 w 89"/>
                <a:gd name="T31" fmla="*/ 53 h 176"/>
                <a:gd name="T32" fmla="*/ 52 w 89"/>
                <a:gd name="T33" fmla="*/ 78 h 176"/>
                <a:gd name="T34" fmla="*/ 89 w 89"/>
                <a:gd name="T35" fmla="*/ 117 h 176"/>
                <a:gd name="T36" fmla="*/ 51 w 89"/>
                <a:gd name="T37" fmla="*/ 154 h 176"/>
                <a:gd name="T38" fmla="*/ 51 w 89"/>
                <a:gd name="T39" fmla="*/ 176 h 176"/>
                <a:gd name="T40" fmla="*/ 37 w 89"/>
                <a:gd name="T4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176">
                  <a:moveTo>
                    <a:pt x="37" y="176"/>
                  </a:moveTo>
                  <a:cubicBezTo>
                    <a:pt x="37" y="154"/>
                    <a:pt x="37" y="154"/>
                    <a:pt x="37" y="154"/>
                  </a:cubicBezTo>
                  <a:cubicBezTo>
                    <a:pt x="23" y="154"/>
                    <a:pt x="9" y="150"/>
                    <a:pt x="0" y="145"/>
                  </a:cubicBezTo>
                  <a:cubicBezTo>
                    <a:pt x="6" y="130"/>
                    <a:pt x="6" y="130"/>
                    <a:pt x="6" y="130"/>
                  </a:cubicBezTo>
                  <a:cubicBezTo>
                    <a:pt x="15" y="136"/>
                    <a:pt x="27" y="140"/>
                    <a:pt x="40" y="140"/>
                  </a:cubicBezTo>
                  <a:cubicBezTo>
                    <a:pt x="57" y="140"/>
                    <a:pt x="68" y="131"/>
                    <a:pt x="68" y="119"/>
                  </a:cubicBezTo>
                  <a:cubicBezTo>
                    <a:pt x="68" y="107"/>
                    <a:pt x="59" y="100"/>
                    <a:pt x="41" y="93"/>
                  </a:cubicBezTo>
                  <a:cubicBezTo>
                    <a:pt x="17" y="85"/>
                    <a:pt x="2" y="75"/>
                    <a:pt x="2" y="56"/>
                  </a:cubicBezTo>
                  <a:cubicBezTo>
                    <a:pt x="2" y="38"/>
                    <a:pt x="16" y="25"/>
                    <a:pt x="38" y="21"/>
                  </a:cubicBezTo>
                  <a:cubicBezTo>
                    <a:pt x="38" y="0"/>
                    <a:pt x="38" y="0"/>
                    <a:pt x="38" y="0"/>
                  </a:cubicBezTo>
                  <a:cubicBezTo>
                    <a:pt x="53" y="0"/>
                    <a:pt x="53" y="0"/>
                    <a:pt x="53" y="0"/>
                  </a:cubicBezTo>
                  <a:cubicBezTo>
                    <a:pt x="53" y="21"/>
                    <a:pt x="53" y="21"/>
                    <a:pt x="53" y="21"/>
                  </a:cubicBezTo>
                  <a:cubicBezTo>
                    <a:pt x="67" y="21"/>
                    <a:pt x="77" y="24"/>
                    <a:pt x="84" y="28"/>
                  </a:cubicBezTo>
                  <a:cubicBezTo>
                    <a:pt x="78" y="42"/>
                    <a:pt x="78" y="42"/>
                    <a:pt x="78" y="42"/>
                  </a:cubicBezTo>
                  <a:cubicBezTo>
                    <a:pt x="73" y="40"/>
                    <a:pt x="63" y="35"/>
                    <a:pt x="48" y="35"/>
                  </a:cubicBezTo>
                  <a:cubicBezTo>
                    <a:pt x="30" y="35"/>
                    <a:pt x="23" y="45"/>
                    <a:pt x="23" y="53"/>
                  </a:cubicBezTo>
                  <a:cubicBezTo>
                    <a:pt x="23" y="65"/>
                    <a:pt x="32" y="70"/>
                    <a:pt x="52" y="78"/>
                  </a:cubicBezTo>
                  <a:cubicBezTo>
                    <a:pt x="77" y="87"/>
                    <a:pt x="89" y="98"/>
                    <a:pt x="89" y="117"/>
                  </a:cubicBezTo>
                  <a:cubicBezTo>
                    <a:pt x="89" y="134"/>
                    <a:pt x="76" y="150"/>
                    <a:pt x="51" y="154"/>
                  </a:cubicBezTo>
                  <a:cubicBezTo>
                    <a:pt x="51" y="176"/>
                    <a:pt x="51" y="176"/>
                    <a:pt x="51" y="176"/>
                  </a:cubicBezTo>
                  <a:lnTo>
                    <a:pt x="37" y="176"/>
                  </a:lnTo>
                  <a:close/>
                </a:path>
              </a:pathLst>
            </a:custGeom>
            <a:solidFill>
              <a:srgbClr val="161616"/>
            </a:solidFill>
            <a:ln>
              <a:noFill/>
            </a:ln>
          </p:spPr>
          <p:txBody>
            <a:bodyPr vert="horz" wrap="square" lIns="91440" tIns="45720" rIns="91440" bIns="45720" numCol="1" anchor="t" anchorCtr="0" compatLnSpc="1"/>
            <a:lstStyle/>
            <a:p>
              <a:endParaRPr lang="zh-CN" altLang="en-US" sz="1350"/>
            </a:p>
          </p:txBody>
        </p:sp>
      </p:grpSp>
      <p:grpSp>
        <p:nvGrpSpPr>
          <p:cNvPr id="83" name="组合 82"/>
          <p:cNvGrpSpPr/>
          <p:nvPr/>
        </p:nvGrpSpPr>
        <p:grpSpPr>
          <a:xfrm>
            <a:off x="7651918" y="3382741"/>
            <a:ext cx="620713" cy="620712"/>
            <a:chOff x="7702717" y="3600451"/>
            <a:chExt cx="620713" cy="620712"/>
          </a:xfrm>
        </p:grpSpPr>
        <p:sp>
          <p:nvSpPr>
            <p:cNvPr id="84" name="Oval 21"/>
            <p:cNvSpPr>
              <a:spLocks noChangeArrowheads="1"/>
            </p:cNvSpPr>
            <p:nvPr/>
          </p:nvSpPr>
          <p:spPr bwMode="auto">
            <a:xfrm>
              <a:off x="7702717" y="3600451"/>
              <a:ext cx="620713" cy="620712"/>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sp>
          <p:nvSpPr>
            <p:cNvPr id="85" name="Freeform 41"/>
            <p:cNvSpPr/>
            <p:nvPr/>
          </p:nvSpPr>
          <p:spPr bwMode="auto">
            <a:xfrm>
              <a:off x="7850354" y="3727451"/>
              <a:ext cx="304800" cy="354012"/>
            </a:xfrm>
            <a:custGeom>
              <a:avLst/>
              <a:gdLst>
                <a:gd name="T0" fmla="*/ 53 w 157"/>
                <a:gd name="T1" fmla="*/ 180 h 183"/>
                <a:gd name="T2" fmla="*/ 118 w 157"/>
                <a:gd name="T3" fmla="*/ 170 h 183"/>
                <a:gd name="T4" fmla="*/ 124 w 157"/>
                <a:gd name="T5" fmla="*/ 131 h 183"/>
                <a:gd name="T6" fmla="*/ 142 w 157"/>
                <a:gd name="T7" fmla="*/ 42 h 183"/>
                <a:gd name="T8" fmla="*/ 61 w 157"/>
                <a:gd name="T9" fmla="*/ 5 h 183"/>
                <a:gd name="T10" fmla="*/ 21 w 157"/>
                <a:gd name="T11" fmla="*/ 62 h 183"/>
                <a:gd name="T12" fmla="*/ 2 w 157"/>
                <a:gd name="T13" fmla="*/ 82 h 183"/>
                <a:gd name="T14" fmla="*/ 3 w 157"/>
                <a:gd name="T15" fmla="*/ 87 h 183"/>
                <a:gd name="T16" fmla="*/ 11 w 157"/>
                <a:gd name="T17" fmla="*/ 99 h 183"/>
                <a:gd name="T18" fmla="*/ 11 w 157"/>
                <a:gd name="T19" fmla="*/ 127 h 183"/>
                <a:gd name="T20" fmla="*/ 23 w 157"/>
                <a:gd name="T21" fmla="*/ 147 h 183"/>
                <a:gd name="T22" fmla="*/ 53 w 157"/>
                <a:gd name="T23" fmla="*/ 18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83">
                  <a:moveTo>
                    <a:pt x="53" y="180"/>
                  </a:moveTo>
                  <a:cubicBezTo>
                    <a:pt x="53" y="180"/>
                    <a:pt x="105" y="183"/>
                    <a:pt x="118" y="170"/>
                  </a:cubicBezTo>
                  <a:cubicBezTo>
                    <a:pt x="118" y="170"/>
                    <a:pt x="116" y="144"/>
                    <a:pt x="124" y="131"/>
                  </a:cubicBezTo>
                  <a:cubicBezTo>
                    <a:pt x="132" y="118"/>
                    <a:pt x="157" y="82"/>
                    <a:pt x="142" y="42"/>
                  </a:cubicBezTo>
                  <a:cubicBezTo>
                    <a:pt x="127" y="1"/>
                    <a:pt x="77" y="0"/>
                    <a:pt x="61" y="5"/>
                  </a:cubicBezTo>
                  <a:cubicBezTo>
                    <a:pt x="44" y="10"/>
                    <a:pt x="22" y="26"/>
                    <a:pt x="21" y="62"/>
                  </a:cubicBezTo>
                  <a:cubicBezTo>
                    <a:pt x="21" y="62"/>
                    <a:pt x="10" y="78"/>
                    <a:pt x="2" y="82"/>
                  </a:cubicBezTo>
                  <a:cubicBezTo>
                    <a:pt x="2" y="82"/>
                    <a:pt x="0" y="84"/>
                    <a:pt x="3" y="87"/>
                  </a:cubicBezTo>
                  <a:cubicBezTo>
                    <a:pt x="6" y="91"/>
                    <a:pt x="11" y="95"/>
                    <a:pt x="11" y="99"/>
                  </a:cubicBezTo>
                  <a:cubicBezTo>
                    <a:pt x="11" y="102"/>
                    <a:pt x="13" y="120"/>
                    <a:pt x="11" y="127"/>
                  </a:cubicBezTo>
                  <a:cubicBezTo>
                    <a:pt x="10" y="134"/>
                    <a:pt x="8" y="145"/>
                    <a:pt x="23" y="147"/>
                  </a:cubicBezTo>
                  <a:cubicBezTo>
                    <a:pt x="37" y="149"/>
                    <a:pt x="49" y="151"/>
                    <a:pt x="53" y="180"/>
                  </a:cubicBezTo>
                  <a:close/>
                </a:path>
              </a:pathLst>
            </a:custGeom>
            <a:solidFill>
              <a:srgbClr val="161616"/>
            </a:solidFill>
            <a:ln>
              <a:noFill/>
            </a:ln>
          </p:spPr>
          <p:txBody>
            <a:bodyPr vert="horz" wrap="square" lIns="91440" tIns="45720" rIns="91440" bIns="45720" numCol="1" anchor="t" anchorCtr="0" compatLnSpc="1"/>
            <a:lstStyle/>
            <a:p>
              <a:endParaRPr lang="zh-CN" altLang="en-US" sz="1350"/>
            </a:p>
          </p:txBody>
        </p:sp>
      </p:grpSp>
      <p:grpSp>
        <p:nvGrpSpPr>
          <p:cNvPr id="86" name="组合 85"/>
          <p:cNvGrpSpPr/>
          <p:nvPr/>
        </p:nvGrpSpPr>
        <p:grpSpPr>
          <a:xfrm>
            <a:off x="4468981" y="3106517"/>
            <a:ext cx="620713" cy="620712"/>
            <a:chOff x="4519779" y="3324226"/>
            <a:chExt cx="620713" cy="620712"/>
          </a:xfrm>
        </p:grpSpPr>
        <p:sp>
          <p:nvSpPr>
            <p:cNvPr id="87" name="Oval 25"/>
            <p:cNvSpPr>
              <a:spLocks noChangeArrowheads="1"/>
            </p:cNvSpPr>
            <p:nvPr/>
          </p:nvSpPr>
          <p:spPr bwMode="auto">
            <a:xfrm>
              <a:off x="4519779" y="3324226"/>
              <a:ext cx="620713" cy="620712"/>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grpSp>
          <p:nvGrpSpPr>
            <p:cNvPr id="88" name="组合 87"/>
            <p:cNvGrpSpPr/>
            <p:nvPr/>
          </p:nvGrpSpPr>
          <p:grpSpPr>
            <a:xfrm>
              <a:off x="4622967" y="3454401"/>
              <a:ext cx="363537" cy="344487"/>
              <a:chOff x="4622967" y="3454401"/>
              <a:chExt cx="363537" cy="344487"/>
            </a:xfrm>
          </p:grpSpPr>
          <p:sp>
            <p:nvSpPr>
              <p:cNvPr id="89" name="Freeform 42"/>
              <p:cNvSpPr>
                <a:spLocks noEditPoints="1"/>
              </p:cNvSpPr>
              <p:nvPr/>
            </p:nvSpPr>
            <p:spPr bwMode="auto">
              <a:xfrm>
                <a:off x="4622967" y="3652838"/>
                <a:ext cx="142875" cy="146050"/>
              </a:xfrm>
              <a:custGeom>
                <a:avLst/>
                <a:gdLst>
                  <a:gd name="T0" fmla="*/ 11 w 74"/>
                  <a:gd name="T1" fmla="*/ 44 h 75"/>
                  <a:gd name="T2" fmla="*/ 14 w 74"/>
                  <a:gd name="T3" fmla="*/ 52 h 75"/>
                  <a:gd name="T4" fmla="*/ 6 w 74"/>
                  <a:gd name="T5" fmla="*/ 59 h 75"/>
                  <a:gd name="T6" fmla="*/ 16 w 74"/>
                  <a:gd name="T7" fmla="*/ 69 h 75"/>
                  <a:gd name="T8" fmla="*/ 23 w 74"/>
                  <a:gd name="T9" fmla="*/ 60 h 75"/>
                  <a:gd name="T10" fmla="*/ 31 w 74"/>
                  <a:gd name="T11" fmla="*/ 64 h 75"/>
                  <a:gd name="T12" fmla="*/ 30 w 74"/>
                  <a:gd name="T13" fmla="*/ 75 h 75"/>
                  <a:gd name="T14" fmla="*/ 45 w 74"/>
                  <a:gd name="T15" fmla="*/ 75 h 75"/>
                  <a:gd name="T16" fmla="*/ 43 w 74"/>
                  <a:gd name="T17" fmla="*/ 63 h 75"/>
                  <a:gd name="T18" fmla="*/ 51 w 74"/>
                  <a:gd name="T19" fmla="*/ 60 h 75"/>
                  <a:gd name="T20" fmla="*/ 58 w 74"/>
                  <a:gd name="T21" fmla="*/ 69 h 75"/>
                  <a:gd name="T22" fmla="*/ 69 w 74"/>
                  <a:gd name="T23" fmla="*/ 58 h 75"/>
                  <a:gd name="T24" fmla="*/ 60 w 74"/>
                  <a:gd name="T25" fmla="*/ 51 h 75"/>
                  <a:gd name="T26" fmla="*/ 63 w 74"/>
                  <a:gd name="T27" fmla="*/ 43 h 75"/>
                  <a:gd name="T28" fmla="*/ 74 w 74"/>
                  <a:gd name="T29" fmla="*/ 44 h 75"/>
                  <a:gd name="T30" fmla="*/ 74 w 74"/>
                  <a:gd name="T31" fmla="*/ 31 h 75"/>
                  <a:gd name="T32" fmla="*/ 63 w 74"/>
                  <a:gd name="T33" fmla="*/ 32 h 75"/>
                  <a:gd name="T34" fmla="*/ 63 w 74"/>
                  <a:gd name="T35" fmla="*/ 31 h 75"/>
                  <a:gd name="T36" fmla="*/ 60 w 74"/>
                  <a:gd name="T37" fmla="*/ 23 h 75"/>
                  <a:gd name="T38" fmla="*/ 60 w 74"/>
                  <a:gd name="T39" fmla="*/ 23 h 75"/>
                  <a:gd name="T40" fmla="*/ 68 w 74"/>
                  <a:gd name="T41" fmla="*/ 16 h 75"/>
                  <a:gd name="T42" fmla="*/ 58 w 74"/>
                  <a:gd name="T43" fmla="*/ 6 h 75"/>
                  <a:gd name="T44" fmla="*/ 51 w 74"/>
                  <a:gd name="T45" fmla="*/ 15 h 75"/>
                  <a:gd name="T46" fmla="*/ 51 w 74"/>
                  <a:gd name="T47" fmla="*/ 15 h 75"/>
                  <a:gd name="T48" fmla="*/ 43 w 74"/>
                  <a:gd name="T49" fmla="*/ 11 h 75"/>
                  <a:gd name="T50" fmla="*/ 44 w 74"/>
                  <a:gd name="T51" fmla="*/ 0 h 75"/>
                  <a:gd name="T52" fmla="*/ 29 w 74"/>
                  <a:gd name="T53" fmla="*/ 0 h 75"/>
                  <a:gd name="T54" fmla="*/ 31 w 74"/>
                  <a:gd name="T55" fmla="*/ 11 h 75"/>
                  <a:gd name="T56" fmla="*/ 31 w 74"/>
                  <a:gd name="T57" fmla="*/ 11 h 75"/>
                  <a:gd name="T58" fmla="*/ 23 w 74"/>
                  <a:gd name="T59" fmla="*/ 15 h 75"/>
                  <a:gd name="T60" fmla="*/ 23 w 74"/>
                  <a:gd name="T61" fmla="*/ 15 h 75"/>
                  <a:gd name="T62" fmla="*/ 16 w 74"/>
                  <a:gd name="T63" fmla="*/ 6 h 75"/>
                  <a:gd name="T64" fmla="*/ 5 w 74"/>
                  <a:gd name="T65" fmla="*/ 17 h 75"/>
                  <a:gd name="T66" fmla="*/ 14 w 74"/>
                  <a:gd name="T67" fmla="*/ 24 h 75"/>
                  <a:gd name="T68" fmla="*/ 11 w 74"/>
                  <a:gd name="T69" fmla="*/ 32 h 75"/>
                  <a:gd name="T70" fmla="*/ 0 w 74"/>
                  <a:gd name="T71" fmla="*/ 31 h 75"/>
                  <a:gd name="T72" fmla="*/ 0 w 74"/>
                  <a:gd name="T73" fmla="*/ 45 h 75"/>
                  <a:gd name="T74" fmla="*/ 11 w 74"/>
                  <a:gd name="T75" fmla="*/ 43 h 75"/>
                  <a:gd name="T76" fmla="*/ 11 w 74"/>
                  <a:gd name="T77" fmla="*/ 44 h 75"/>
                  <a:gd name="T78" fmla="*/ 25 w 74"/>
                  <a:gd name="T79" fmla="*/ 37 h 75"/>
                  <a:gd name="T80" fmla="*/ 37 w 74"/>
                  <a:gd name="T81" fmla="*/ 25 h 75"/>
                  <a:gd name="T82" fmla="*/ 49 w 74"/>
                  <a:gd name="T83" fmla="*/ 37 h 75"/>
                  <a:gd name="T84" fmla="*/ 37 w 74"/>
                  <a:gd name="T85" fmla="*/ 49 h 75"/>
                  <a:gd name="T86" fmla="*/ 25 w 74"/>
                  <a:gd name="T8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5">
                    <a:moveTo>
                      <a:pt x="11" y="44"/>
                    </a:moveTo>
                    <a:cubicBezTo>
                      <a:pt x="12" y="47"/>
                      <a:pt x="13" y="49"/>
                      <a:pt x="14" y="52"/>
                    </a:cubicBezTo>
                    <a:cubicBezTo>
                      <a:pt x="6" y="59"/>
                      <a:pt x="6" y="59"/>
                      <a:pt x="6" y="59"/>
                    </a:cubicBezTo>
                    <a:cubicBezTo>
                      <a:pt x="16" y="69"/>
                      <a:pt x="16" y="69"/>
                      <a:pt x="16" y="69"/>
                    </a:cubicBezTo>
                    <a:cubicBezTo>
                      <a:pt x="23" y="60"/>
                      <a:pt x="23" y="60"/>
                      <a:pt x="23" y="60"/>
                    </a:cubicBezTo>
                    <a:cubicBezTo>
                      <a:pt x="25" y="62"/>
                      <a:pt x="28" y="63"/>
                      <a:pt x="31" y="64"/>
                    </a:cubicBezTo>
                    <a:cubicBezTo>
                      <a:pt x="30" y="75"/>
                      <a:pt x="30" y="75"/>
                      <a:pt x="30" y="75"/>
                    </a:cubicBezTo>
                    <a:cubicBezTo>
                      <a:pt x="45" y="75"/>
                      <a:pt x="45" y="75"/>
                      <a:pt x="45" y="75"/>
                    </a:cubicBezTo>
                    <a:cubicBezTo>
                      <a:pt x="43" y="63"/>
                      <a:pt x="43" y="63"/>
                      <a:pt x="43" y="63"/>
                    </a:cubicBezTo>
                    <a:cubicBezTo>
                      <a:pt x="46" y="63"/>
                      <a:pt x="49" y="62"/>
                      <a:pt x="51" y="60"/>
                    </a:cubicBezTo>
                    <a:cubicBezTo>
                      <a:pt x="58" y="69"/>
                      <a:pt x="58" y="69"/>
                      <a:pt x="58" y="69"/>
                    </a:cubicBezTo>
                    <a:cubicBezTo>
                      <a:pt x="69" y="58"/>
                      <a:pt x="69" y="58"/>
                      <a:pt x="69" y="58"/>
                    </a:cubicBezTo>
                    <a:cubicBezTo>
                      <a:pt x="60" y="51"/>
                      <a:pt x="60" y="51"/>
                      <a:pt x="60" y="51"/>
                    </a:cubicBezTo>
                    <a:cubicBezTo>
                      <a:pt x="61" y="49"/>
                      <a:pt x="63" y="46"/>
                      <a:pt x="63" y="43"/>
                    </a:cubicBezTo>
                    <a:cubicBezTo>
                      <a:pt x="74" y="44"/>
                      <a:pt x="74" y="44"/>
                      <a:pt x="74" y="44"/>
                    </a:cubicBezTo>
                    <a:cubicBezTo>
                      <a:pt x="74" y="31"/>
                      <a:pt x="74" y="31"/>
                      <a:pt x="74" y="31"/>
                    </a:cubicBezTo>
                    <a:cubicBezTo>
                      <a:pt x="63" y="32"/>
                      <a:pt x="63" y="32"/>
                      <a:pt x="63" y="32"/>
                    </a:cubicBezTo>
                    <a:cubicBezTo>
                      <a:pt x="63" y="32"/>
                      <a:pt x="63" y="31"/>
                      <a:pt x="63" y="31"/>
                    </a:cubicBezTo>
                    <a:cubicBezTo>
                      <a:pt x="62" y="28"/>
                      <a:pt x="61" y="26"/>
                      <a:pt x="60" y="23"/>
                    </a:cubicBezTo>
                    <a:cubicBezTo>
                      <a:pt x="60" y="23"/>
                      <a:pt x="60" y="23"/>
                      <a:pt x="60" y="23"/>
                    </a:cubicBezTo>
                    <a:cubicBezTo>
                      <a:pt x="68" y="16"/>
                      <a:pt x="68" y="16"/>
                      <a:pt x="68" y="16"/>
                    </a:cubicBezTo>
                    <a:cubicBezTo>
                      <a:pt x="58" y="6"/>
                      <a:pt x="58" y="6"/>
                      <a:pt x="58" y="6"/>
                    </a:cubicBezTo>
                    <a:cubicBezTo>
                      <a:pt x="51" y="15"/>
                      <a:pt x="51" y="15"/>
                      <a:pt x="51" y="15"/>
                    </a:cubicBezTo>
                    <a:cubicBezTo>
                      <a:pt x="51" y="15"/>
                      <a:pt x="51" y="15"/>
                      <a:pt x="51" y="15"/>
                    </a:cubicBezTo>
                    <a:cubicBezTo>
                      <a:pt x="49" y="13"/>
                      <a:pt x="46" y="12"/>
                      <a:pt x="43" y="11"/>
                    </a:cubicBezTo>
                    <a:cubicBezTo>
                      <a:pt x="44" y="0"/>
                      <a:pt x="44" y="0"/>
                      <a:pt x="44" y="0"/>
                    </a:cubicBezTo>
                    <a:cubicBezTo>
                      <a:pt x="29" y="0"/>
                      <a:pt x="29" y="0"/>
                      <a:pt x="29" y="0"/>
                    </a:cubicBezTo>
                    <a:cubicBezTo>
                      <a:pt x="31" y="11"/>
                      <a:pt x="31" y="11"/>
                      <a:pt x="31" y="11"/>
                    </a:cubicBezTo>
                    <a:cubicBezTo>
                      <a:pt x="31" y="11"/>
                      <a:pt x="31" y="11"/>
                      <a:pt x="31" y="11"/>
                    </a:cubicBezTo>
                    <a:cubicBezTo>
                      <a:pt x="28" y="12"/>
                      <a:pt x="25" y="13"/>
                      <a:pt x="23" y="15"/>
                    </a:cubicBezTo>
                    <a:cubicBezTo>
                      <a:pt x="23" y="15"/>
                      <a:pt x="23" y="15"/>
                      <a:pt x="23" y="15"/>
                    </a:cubicBezTo>
                    <a:cubicBezTo>
                      <a:pt x="16" y="6"/>
                      <a:pt x="16" y="6"/>
                      <a:pt x="16" y="6"/>
                    </a:cubicBezTo>
                    <a:cubicBezTo>
                      <a:pt x="5" y="17"/>
                      <a:pt x="5" y="17"/>
                      <a:pt x="5" y="17"/>
                    </a:cubicBezTo>
                    <a:cubicBezTo>
                      <a:pt x="14" y="24"/>
                      <a:pt x="14" y="24"/>
                      <a:pt x="14" y="24"/>
                    </a:cubicBezTo>
                    <a:cubicBezTo>
                      <a:pt x="13" y="26"/>
                      <a:pt x="11" y="29"/>
                      <a:pt x="11" y="32"/>
                    </a:cubicBezTo>
                    <a:cubicBezTo>
                      <a:pt x="0" y="31"/>
                      <a:pt x="0" y="31"/>
                      <a:pt x="0" y="31"/>
                    </a:cubicBezTo>
                    <a:cubicBezTo>
                      <a:pt x="0" y="45"/>
                      <a:pt x="0" y="45"/>
                      <a:pt x="0" y="45"/>
                    </a:cubicBezTo>
                    <a:cubicBezTo>
                      <a:pt x="11" y="43"/>
                      <a:pt x="11" y="43"/>
                      <a:pt x="11" y="43"/>
                    </a:cubicBezTo>
                    <a:cubicBezTo>
                      <a:pt x="11" y="43"/>
                      <a:pt x="11" y="43"/>
                      <a:pt x="11" y="44"/>
                    </a:cubicBezTo>
                    <a:close/>
                    <a:moveTo>
                      <a:pt x="25" y="37"/>
                    </a:moveTo>
                    <a:cubicBezTo>
                      <a:pt x="25" y="31"/>
                      <a:pt x="30" y="25"/>
                      <a:pt x="37" y="25"/>
                    </a:cubicBezTo>
                    <a:cubicBezTo>
                      <a:pt x="44" y="25"/>
                      <a:pt x="49" y="31"/>
                      <a:pt x="49" y="37"/>
                    </a:cubicBezTo>
                    <a:cubicBezTo>
                      <a:pt x="49" y="44"/>
                      <a:pt x="44" y="49"/>
                      <a:pt x="37" y="49"/>
                    </a:cubicBezTo>
                    <a:cubicBezTo>
                      <a:pt x="31" y="49"/>
                      <a:pt x="25" y="44"/>
                      <a:pt x="25" y="37"/>
                    </a:cubicBezTo>
                    <a:close/>
                  </a:path>
                </a:pathLst>
              </a:custGeom>
              <a:solidFill>
                <a:srgbClr val="161616"/>
              </a:solidFill>
              <a:ln>
                <a:noFill/>
              </a:ln>
            </p:spPr>
            <p:txBody>
              <a:bodyPr vert="horz" wrap="square" lIns="91440" tIns="45720" rIns="91440" bIns="45720" numCol="1" anchor="t" anchorCtr="0" compatLnSpc="1"/>
              <a:lstStyle/>
              <a:p>
                <a:endParaRPr lang="zh-CN" altLang="en-US" sz="1350"/>
              </a:p>
            </p:txBody>
          </p:sp>
          <p:sp>
            <p:nvSpPr>
              <p:cNvPr id="90" name="Oval 43"/>
              <p:cNvSpPr>
                <a:spLocks noChangeArrowheads="1"/>
              </p:cNvSpPr>
              <p:nvPr/>
            </p:nvSpPr>
            <p:spPr bwMode="auto">
              <a:xfrm>
                <a:off x="4827754" y="3533776"/>
                <a:ext cx="79375" cy="79375"/>
              </a:xfrm>
              <a:prstGeom prst="ellipse">
                <a:avLst/>
              </a:prstGeom>
              <a:solidFill>
                <a:srgbClr val="161616"/>
              </a:solidFill>
              <a:ln>
                <a:noFill/>
              </a:ln>
            </p:spPr>
            <p:txBody>
              <a:bodyPr vert="horz" wrap="square" lIns="91440" tIns="45720" rIns="91440" bIns="45720" numCol="1" anchor="t" anchorCtr="0" compatLnSpc="1"/>
              <a:lstStyle/>
              <a:p>
                <a:endParaRPr lang="zh-CN" altLang="en-US" sz="1350"/>
              </a:p>
            </p:txBody>
          </p:sp>
          <p:sp>
            <p:nvSpPr>
              <p:cNvPr id="91" name="Freeform 44"/>
              <p:cNvSpPr>
                <a:spLocks noEditPoints="1"/>
              </p:cNvSpPr>
              <p:nvPr/>
            </p:nvSpPr>
            <p:spPr bwMode="auto">
              <a:xfrm>
                <a:off x="4748379" y="3454401"/>
                <a:ext cx="238125" cy="238125"/>
              </a:xfrm>
              <a:custGeom>
                <a:avLst/>
                <a:gdLst>
                  <a:gd name="T0" fmla="*/ 10 w 123"/>
                  <a:gd name="T1" fmla="*/ 69 h 123"/>
                  <a:gd name="T2" fmla="*/ 13 w 123"/>
                  <a:gd name="T3" fmla="*/ 81 h 123"/>
                  <a:gd name="T4" fmla="*/ 5 w 123"/>
                  <a:gd name="T5" fmla="*/ 86 h 123"/>
                  <a:gd name="T6" fmla="*/ 13 w 123"/>
                  <a:gd name="T7" fmla="*/ 99 h 123"/>
                  <a:gd name="T8" fmla="*/ 20 w 123"/>
                  <a:gd name="T9" fmla="*/ 94 h 123"/>
                  <a:gd name="T10" fmla="*/ 30 w 123"/>
                  <a:gd name="T11" fmla="*/ 103 h 123"/>
                  <a:gd name="T12" fmla="*/ 25 w 123"/>
                  <a:gd name="T13" fmla="*/ 111 h 123"/>
                  <a:gd name="T14" fmla="*/ 38 w 123"/>
                  <a:gd name="T15" fmla="*/ 118 h 123"/>
                  <a:gd name="T16" fmla="*/ 42 w 123"/>
                  <a:gd name="T17" fmla="*/ 110 h 123"/>
                  <a:gd name="T18" fmla="*/ 55 w 123"/>
                  <a:gd name="T19" fmla="*/ 113 h 123"/>
                  <a:gd name="T20" fmla="*/ 54 w 123"/>
                  <a:gd name="T21" fmla="*/ 123 h 123"/>
                  <a:gd name="T22" fmla="*/ 62 w 123"/>
                  <a:gd name="T23" fmla="*/ 123 h 123"/>
                  <a:gd name="T24" fmla="*/ 69 w 123"/>
                  <a:gd name="T25" fmla="*/ 123 h 123"/>
                  <a:gd name="T26" fmla="*/ 69 w 123"/>
                  <a:gd name="T27" fmla="*/ 113 h 123"/>
                  <a:gd name="T28" fmla="*/ 81 w 123"/>
                  <a:gd name="T29" fmla="*/ 110 h 123"/>
                  <a:gd name="T30" fmla="*/ 86 w 123"/>
                  <a:gd name="T31" fmla="*/ 118 h 123"/>
                  <a:gd name="T32" fmla="*/ 99 w 123"/>
                  <a:gd name="T33" fmla="*/ 110 h 123"/>
                  <a:gd name="T34" fmla="*/ 94 w 123"/>
                  <a:gd name="T35" fmla="*/ 103 h 123"/>
                  <a:gd name="T36" fmla="*/ 103 w 123"/>
                  <a:gd name="T37" fmla="*/ 93 h 123"/>
                  <a:gd name="T38" fmla="*/ 111 w 123"/>
                  <a:gd name="T39" fmla="*/ 99 h 123"/>
                  <a:gd name="T40" fmla="*/ 118 w 123"/>
                  <a:gd name="T41" fmla="*/ 85 h 123"/>
                  <a:gd name="T42" fmla="*/ 110 w 123"/>
                  <a:gd name="T43" fmla="*/ 81 h 123"/>
                  <a:gd name="T44" fmla="*/ 113 w 123"/>
                  <a:gd name="T45" fmla="*/ 68 h 123"/>
                  <a:gd name="T46" fmla="*/ 123 w 123"/>
                  <a:gd name="T47" fmla="*/ 69 h 123"/>
                  <a:gd name="T48" fmla="*/ 123 w 123"/>
                  <a:gd name="T49" fmla="*/ 62 h 123"/>
                  <a:gd name="T50" fmla="*/ 123 w 123"/>
                  <a:gd name="T51" fmla="*/ 54 h 123"/>
                  <a:gd name="T52" fmla="*/ 113 w 123"/>
                  <a:gd name="T53" fmla="*/ 54 h 123"/>
                  <a:gd name="T54" fmla="*/ 110 w 123"/>
                  <a:gd name="T55" fmla="*/ 42 h 123"/>
                  <a:gd name="T56" fmla="*/ 118 w 123"/>
                  <a:gd name="T57" fmla="*/ 37 h 123"/>
                  <a:gd name="T58" fmla="*/ 111 w 123"/>
                  <a:gd name="T59" fmla="*/ 24 h 123"/>
                  <a:gd name="T60" fmla="*/ 103 w 123"/>
                  <a:gd name="T61" fmla="*/ 29 h 123"/>
                  <a:gd name="T62" fmla="*/ 93 w 123"/>
                  <a:gd name="T63" fmla="*/ 20 h 123"/>
                  <a:gd name="T64" fmla="*/ 99 w 123"/>
                  <a:gd name="T65" fmla="*/ 12 h 123"/>
                  <a:gd name="T66" fmla="*/ 85 w 123"/>
                  <a:gd name="T67" fmla="*/ 5 h 123"/>
                  <a:gd name="T68" fmla="*/ 81 w 123"/>
                  <a:gd name="T69" fmla="*/ 13 h 123"/>
                  <a:gd name="T70" fmla="*/ 68 w 123"/>
                  <a:gd name="T71" fmla="*/ 10 h 123"/>
                  <a:gd name="T72" fmla="*/ 69 w 123"/>
                  <a:gd name="T73" fmla="*/ 0 h 123"/>
                  <a:gd name="T74" fmla="*/ 62 w 123"/>
                  <a:gd name="T75" fmla="*/ 0 h 123"/>
                  <a:gd name="T76" fmla="*/ 54 w 123"/>
                  <a:gd name="T77" fmla="*/ 0 h 123"/>
                  <a:gd name="T78" fmla="*/ 54 w 123"/>
                  <a:gd name="T79" fmla="*/ 10 h 123"/>
                  <a:gd name="T80" fmla="*/ 42 w 123"/>
                  <a:gd name="T81" fmla="*/ 13 h 123"/>
                  <a:gd name="T82" fmla="*/ 38 w 123"/>
                  <a:gd name="T83" fmla="*/ 5 h 123"/>
                  <a:gd name="T84" fmla="*/ 24 w 123"/>
                  <a:gd name="T85" fmla="*/ 13 h 123"/>
                  <a:gd name="T86" fmla="*/ 30 w 123"/>
                  <a:gd name="T87" fmla="*/ 20 h 123"/>
                  <a:gd name="T88" fmla="*/ 20 w 123"/>
                  <a:gd name="T89" fmla="*/ 30 h 123"/>
                  <a:gd name="T90" fmla="*/ 12 w 123"/>
                  <a:gd name="T91" fmla="*/ 24 h 123"/>
                  <a:gd name="T92" fmla="*/ 5 w 123"/>
                  <a:gd name="T93" fmla="*/ 38 h 123"/>
                  <a:gd name="T94" fmla="*/ 13 w 123"/>
                  <a:gd name="T95" fmla="*/ 42 h 123"/>
                  <a:gd name="T96" fmla="*/ 10 w 123"/>
                  <a:gd name="T97" fmla="*/ 55 h 123"/>
                  <a:gd name="T98" fmla="*/ 0 w 123"/>
                  <a:gd name="T99" fmla="*/ 54 h 123"/>
                  <a:gd name="T100" fmla="*/ 0 w 123"/>
                  <a:gd name="T101" fmla="*/ 62 h 123"/>
                  <a:gd name="T102" fmla="*/ 1 w 123"/>
                  <a:gd name="T103" fmla="*/ 69 h 123"/>
                  <a:gd name="T104" fmla="*/ 10 w 123"/>
                  <a:gd name="T105" fmla="*/ 69 h 123"/>
                  <a:gd name="T106" fmla="*/ 25 w 123"/>
                  <a:gd name="T107" fmla="*/ 62 h 123"/>
                  <a:gd name="T108" fmla="*/ 62 w 123"/>
                  <a:gd name="T109" fmla="*/ 25 h 123"/>
                  <a:gd name="T110" fmla="*/ 98 w 123"/>
                  <a:gd name="T111" fmla="*/ 62 h 123"/>
                  <a:gd name="T112" fmla="*/ 62 w 123"/>
                  <a:gd name="T113" fmla="*/ 98 h 123"/>
                  <a:gd name="T114" fmla="*/ 25 w 123"/>
                  <a:gd name="T11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23">
                    <a:moveTo>
                      <a:pt x="10" y="69"/>
                    </a:moveTo>
                    <a:cubicBezTo>
                      <a:pt x="10" y="73"/>
                      <a:pt x="12" y="77"/>
                      <a:pt x="13" y="81"/>
                    </a:cubicBezTo>
                    <a:cubicBezTo>
                      <a:pt x="5" y="86"/>
                      <a:pt x="5" y="86"/>
                      <a:pt x="5" y="86"/>
                    </a:cubicBezTo>
                    <a:cubicBezTo>
                      <a:pt x="7" y="90"/>
                      <a:pt x="10" y="95"/>
                      <a:pt x="13" y="99"/>
                    </a:cubicBezTo>
                    <a:cubicBezTo>
                      <a:pt x="20" y="94"/>
                      <a:pt x="20" y="94"/>
                      <a:pt x="20" y="94"/>
                    </a:cubicBezTo>
                    <a:cubicBezTo>
                      <a:pt x="23" y="97"/>
                      <a:pt x="26" y="100"/>
                      <a:pt x="30" y="103"/>
                    </a:cubicBezTo>
                    <a:cubicBezTo>
                      <a:pt x="25" y="111"/>
                      <a:pt x="25" y="111"/>
                      <a:pt x="25" y="111"/>
                    </a:cubicBezTo>
                    <a:cubicBezTo>
                      <a:pt x="29" y="114"/>
                      <a:pt x="33" y="116"/>
                      <a:pt x="38" y="118"/>
                    </a:cubicBezTo>
                    <a:cubicBezTo>
                      <a:pt x="42" y="110"/>
                      <a:pt x="42" y="110"/>
                      <a:pt x="42" y="110"/>
                    </a:cubicBezTo>
                    <a:cubicBezTo>
                      <a:pt x="46" y="112"/>
                      <a:pt x="50" y="113"/>
                      <a:pt x="55" y="113"/>
                    </a:cubicBezTo>
                    <a:cubicBezTo>
                      <a:pt x="54" y="123"/>
                      <a:pt x="54" y="123"/>
                      <a:pt x="54" y="123"/>
                    </a:cubicBezTo>
                    <a:cubicBezTo>
                      <a:pt x="57" y="123"/>
                      <a:pt x="59" y="123"/>
                      <a:pt x="62" y="123"/>
                    </a:cubicBezTo>
                    <a:cubicBezTo>
                      <a:pt x="64" y="123"/>
                      <a:pt x="67" y="123"/>
                      <a:pt x="69" y="123"/>
                    </a:cubicBezTo>
                    <a:cubicBezTo>
                      <a:pt x="69" y="113"/>
                      <a:pt x="69" y="113"/>
                      <a:pt x="69" y="113"/>
                    </a:cubicBezTo>
                    <a:cubicBezTo>
                      <a:pt x="73" y="113"/>
                      <a:pt x="77" y="111"/>
                      <a:pt x="81" y="110"/>
                    </a:cubicBezTo>
                    <a:cubicBezTo>
                      <a:pt x="86" y="118"/>
                      <a:pt x="86" y="118"/>
                      <a:pt x="86" y="118"/>
                    </a:cubicBezTo>
                    <a:cubicBezTo>
                      <a:pt x="90" y="116"/>
                      <a:pt x="95" y="114"/>
                      <a:pt x="99" y="110"/>
                    </a:cubicBezTo>
                    <a:cubicBezTo>
                      <a:pt x="94" y="103"/>
                      <a:pt x="94" y="103"/>
                      <a:pt x="94" y="103"/>
                    </a:cubicBezTo>
                    <a:cubicBezTo>
                      <a:pt x="97" y="100"/>
                      <a:pt x="100" y="97"/>
                      <a:pt x="103" y="93"/>
                    </a:cubicBezTo>
                    <a:cubicBezTo>
                      <a:pt x="111" y="99"/>
                      <a:pt x="111" y="99"/>
                      <a:pt x="111" y="99"/>
                    </a:cubicBezTo>
                    <a:cubicBezTo>
                      <a:pt x="114" y="94"/>
                      <a:pt x="116" y="90"/>
                      <a:pt x="118" y="85"/>
                    </a:cubicBezTo>
                    <a:cubicBezTo>
                      <a:pt x="110" y="81"/>
                      <a:pt x="110" y="81"/>
                      <a:pt x="110" y="81"/>
                    </a:cubicBezTo>
                    <a:cubicBezTo>
                      <a:pt x="112" y="77"/>
                      <a:pt x="113" y="73"/>
                      <a:pt x="113" y="68"/>
                    </a:cubicBezTo>
                    <a:cubicBezTo>
                      <a:pt x="123" y="69"/>
                      <a:pt x="123" y="69"/>
                      <a:pt x="123" y="69"/>
                    </a:cubicBezTo>
                    <a:cubicBezTo>
                      <a:pt x="123" y="67"/>
                      <a:pt x="123" y="64"/>
                      <a:pt x="123" y="62"/>
                    </a:cubicBezTo>
                    <a:cubicBezTo>
                      <a:pt x="123" y="59"/>
                      <a:pt x="123" y="56"/>
                      <a:pt x="123" y="54"/>
                    </a:cubicBezTo>
                    <a:cubicBezTo>
                      <a:pt x="113" y="54"/>
                      <a:pt x="113" y="54"/>
                      <a:pt x="113" y="54"/>
                    </a:cubicBezTo>
                    <a:cubicBezTo>
                      <a:pt x="113" y="50"/>
                      <a:pt x="112" y="46"/>
                      <a:pt x="110" y="42"/>
                    </a:cubicBezTo>
                    <a:cubicBezTo>
                      <a:pt x="118" y="37"/>
                      <a:pt x="118" y="37"/>
                      <a:pt x="118" y="37"/>
                    </a:cubicBezTo>
                    <a:cubicBezTo>
                      <a:pt x="116" y="33"/>
                      <a:pt x="114" y="28"/>
                      <a:pt x="111" y="24"/>
                    </a:cubicBezTo>
                    <a:cubicBezTo>
                      <a:pt x="103" y="29"/>
                      <a:pt x="103" y="29"/>
                      <a:pt x="103" y="29"/>
                    </a:cubicBezTo>
                    <a:cubicBezTo>
                      <a:pt x="100" y="26"/>
                      <a:pt x="97" y="23"/>
                      <a:pt x="93" y="20"/>
                    </a:cubicBezTo>
                    <a:cubicBezTo>
                      <a:pt x="99" y="12"/>
                      <a:pt x="99" y="12"/>
                      <a:pt x="99" y="12"/>
                    </a:cubicBezTo>
                    <a:cubicBezTo>
                      <a:pt x="95" y="9"/>
                      <a:pt x="90" y="7"/>
                      <a:pt x="85" y="5"/>
                    </a:cubicBezTo>
                    <a:cubicBezTo>
                      <a:pt x="81" y="13"/>
                      <a:pt x="81" y="13"/>
                      <a:pt x="81" y="13"/>
                    </a:cubicBezTo>
                    <a:cubicBezTo>
                      <a:pt x="77" y="11"/>
                      <a:pt x="73" y="10"/>
                      <a:pt x="68" y="10"/>
                    </a:cubicBezTo>
                    <a:cubicBezTo>
                      <a:pt x="69" y="0"/>
                      <a:pt x="69" y="0"/>
                      <a:pt x="69" y="0"/>
                    </a:cubicBezTo>
                    <a:cubicBezTo>
                      <a:pt x="67" y="0"/>
                      <a:pt x="64" y="0"/>
                      <a:pt x="62" y="0"/>
                    </a:cubicBezTo>
                    <a:cubicBezTo>
                      <a:pt x="59" y="0"/>
                      <a:pt x="56" y="0"/>
                      <a:pt x="54" y="0"/>
                    </a:cubicBezTo>
                    <a:cubicBezTo>
                      <a:pt x="54" y="10"/>
                      <a:pt x="54" y="10"/>
                      <a:pt x="54" y="10"/>
                    </a:cubicBezTo>
                    <a:cubicBezTo>
                      <a:pt x="50" y="10"/>
                      <a:pt x="46" y="12"/>
                      <a:pt x="42" y="13"/>
                    </a:cubicBezTo>
                    <a:cubicBezTo>
                      <a:pt x="38" y="5"/>
                      <a:pt x="38" y="5"/>
                      <a:pt x="38" y="5"/>
                    </a:cubicBezTo>
                    <a:cubicBezTo>
                      <a:pt x="33" y="7"/>
                      <a:pt x="28" y="9"/>
                      <a:pt x="24" y="13"/>
                    </a:cubicBezTo>
                    <a:cubicBezTo>
                      <a:pt x="30" y="20"/>
                      <a:pt x="30" y="20"/>
                      <a:pt x="30" y="20"/>
                    </a:cubicBezTo>
                    <a:cubicBezTo>
                      <a:pt x="26" y="23"/>
                      <a:pt x="23" y="26"/>
                      <a:pt x="20" y="30"/>
                    </a:cubicBezTo>
                    <a:cubicBezTo>
                      <a:pt x="12" y="24"/>
                      <a:pt x="12" y="24"/>
                      <a:pt x="12" y="24"/>
                    </a:cubicBezTo>
                    <a:cubicBezTo>
                      <a:pt x="9" y="29"/>
                      <a:pt x="7" y="33"/>
                      <a:pt x="5" y="38"/>
                    </a:cubicBezTo>
                    <a:cubicBezTo>
                      <a:pt x="13" y="42"/>
                      <a:pt x="13" y="42"/>
                      <a:pt x="13" y="42"/>
                    </a:cubicBezTo>
                    <a:cubicBezTo>
                      <a:pt x="12" y="46"/>
                      <a:pt x="10" y="50"/>
                      <a:pt x="10" y="55"/>
                    </a:cubicBezTo>
                    <a:cubicBezTo>
                      <a:pt x="0" y="54"/>
                      <a:pt x="0" y="54"/>
                      <a:pt x="0" y="54"/>
                    </a:cubicBezTo>
                    <a:cubicBezTo>
                      <a:pt x="0" y="56"/>
                      <a:pt x="0" y="59"/>
                      <a:pt x="0" y="62"/>
                    </a:cubicBezTo>
                    <a:cubicBezTo>
                      <a:pt x="0" y="64"/>
                      <a:pt x="0" y="67"/>
                      <a:pt x="1" y="69"/>
                    </a:cubicBezTo>
                    <a:lnTo>
                      <a:pt x="10" y="69"/>
                    </a:lnTo>
                    <a:close/>
                    <a:moveTo>
                      <a:pt x="25" y="62"/>
                    </a:moveTo>
                    <a:cubicBezTo>
                      <a:pt x="25" y="41"/>
                      <a:pt x="41" y="25"/>
                      <a:pt x="62" y="25"/>
                    </a:cubicBezTo>
                    <a:cubicBezTo>
                      <a:pt x="82" y="25"/>
                      <a:pt x="98" y="41"/>
                      <a:pt x="98" y="62"/>
                    </a:cubicBezTo>
                    <a:cubicBezTo>
                      <a:pt x="98" y="82"/>
                      <a:pt x="82" y="98"/>
                      <a:pt x="62" y="98"/>
                    </a:cubicBezTo>
                    <a:cubicBezTo>
                      <a:pt x="41" y="98"/>
                      <a:pt x="25" y="82"/>
                      <a:pt x="25" y="62"/>
                    </a:cubicBezTo>
                    <a:close/>
                  </a:path>
                </a:pathLst>
              </a:custGeom>
              <a:solidFill>
                <a:srgbClr val="161616"/>
              </a:solidFill>
              <a:ln>
                <a:noFill/>
              </a:ln>
            </p:spPr>
            <p:txBody>
              <a:bodyPr vert="horz" wrap="square" lIns="91440" tIns="45720" rIns="91440" bIns="45720" numCol="1" anchor="t" anchorCtr="0" compatLnSpc="1"/>
              <a:lstStyle/>
              <a:p>
                <a:endParaRPr lang="zh-CN" altLang="en-US" sz="1350"/>
              </a:p>
            </p:txBody>
          </p:sp>
          <p:sp>
            <p:nvSpPr>
              <p:cNvPr id="92" name="Oval 45"/>
              <p:cNvSpPr>
                <a:spLocks noChangeArrowheads="1"/>
              </p:cNvSpPr>
              <p:nvPr/>
            </p:nvSpPr>
            <p:spPr bwMode="auto">
              <a:xfrm>
                <a:off x="4827754" y="3533776"/>
                <a:ext cx="79375" cy="79375"/>
              </a:xfrm>
              <a:prstGeom prst="ellipse">
                <a:avLst/>
              </a:prstGeom>
              <a:solidFill>
                <a:srgbClr val="161616"/>
              </a:solidFill>
              <a:ln>
                <a:noFill/>
              </a:ln>
            </p:spPr>
            <p:txBody>
              <a:bodyPr vert="horz" wrap="square" lIns="91440" tIns="45720" rIns="91440" bIns="45720" numCol="1" anchor="t" anchorCtr="0" compatLnSpc="1"/>
              <a:lstStyle/>
              <a:p>
                <a:endParaRPr lang="zh-CN" altLang="en-US" sz="1350"/>
              </a:p>
            </p:txBody>
          </p:sp>
        </p:grpSp>
      </p:grpSp>
      <p:grpSp>
        <p:nvGrpSpPr>
          <p:cNvPr id="93" name="组合 92"/>
          <p:cNvGrpSpPr/>
          <p:nvPr/>
        </p:nvGrpSpPr>
        <p:grpSpPr>
          <a:xfrm>
            <a:off x="6739104" y="4138392"/>
            <a:ext cx="619125" cy="619125"/>
            <a:chOff x="6789904" y="4356101"/>
            <a:chExt cx="619125" cy="619125"/>
          </a:xfrm>
        </p:grpSpPr>
        <p:sp>
          <p:nvSpPr>
            <p:cNvPr id="94" name="Oval 20"/>
            <p:cNvSpPr>
              <a:spLocks noChangeArrowheads="1"/>
            </p:cNvSpPr>
            <p:nvPr/>
          </p:nvSpPr>
          <p:spPr bwMode="auto">
            <a:xfrm>
              <a:off x="6789904" y="4356101"/>
              <a:ext cx="619125" cy="619125"/>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grpSp>
          <p:nvGrpSpPr>
            <p:cNvPr id="95" name="组合 94"/>
            <p:cNvGrpSpPr/>
            <p:nvPr/>
          </p:nvGrpSpPr>
          <p:grpSpPr>
            <a:xfrm>
              <a:off x="6940717" y="4545013"/>
              <a:ext cx="317500" cy="269875"/>
              <a:chOff x="6940717" y="4545013"/>
              <a:chExt cx="317500" cy="269875"/>
            </a:xfrm>
          </p:grpSpPr>
          <p:sp>
            <p:nvSpPr>
              <p:cNvPr id="96" name="Rectangle 48"/>
              <p:cNvSpPr>
                <a:spLocks noChangeArrowheads="1"/>
              </p:cNvSpPr>
              <p:nvPr/>
            </p:nvSpPr>
            <p:spPr bwMode="auto">
              <a:xfrm>
                <a:off x="6940717" y="4630738"/>
                <a:ext cx="79375" cy="184150"/>
              </a:xfrm>
              <a:prstGeom prst="rect">
                <a:avLst/>
              </a:prstGeom>
              <a:solidFill>
                <a:srgbClr val="161616"/>
              </a:solidFill>
              <a:ln>
                <a:noFill/>
              </a:ln>
            </p:spPr>
            <p:txBody>
              <a:bodyPr vert="horz" wrap="square" lIns="91440" tIns="45720" rIns="91440" bIns="45720" numCol="1" anchor="t" anchorCtr="0" compatLnSpc="1"/>
              <a:lstStyle/>
              <a:p>
                <a:endParaRPr lang="zh-CN" altLang="en-US" sz="1350"/>
              </a:p>
            </p:txBody>
          </p:sp>
          <p:sp>
            <p:nvSpPr>
              <p:cNvPr id="97" name="Rectangle 49"/>
              <p:cNvSpPr>
                <a:spLocks noChangeArrowheads="1"/>
              </p:cNvSpPr>
              <p:nvPr/>
            </p:nvSpPr>
            <p:spPr bwMode="auto">
              <a:xfrm>
                <a:off x="7061367" y="4545013"/>
                <a:ext cx="76200" cy="269875"/>
              </a:xfrm>
              <a:prstGeom prst="rect">
                <a:avLst/>
              </a:prstGeom>
              <a:solidFill>
                <a:srgbClr val="161616"/>
              </a:solidFill>
              <a:ln>
                <a:noFill/>
              </a:ln>
            </p:spPr>
            <p:txBody>
              <a:bodyPr vert="horz" wrap="square" lIns="91440" tIns="45720" rIns="91440" bIns="45720" numCol="1" anchor="t" anchorCtr="0" compatLnSpc="1"/>
              <a:lstStyle/>
              <a:p>
                <a:endParaRPr lang="zh-CN" altLang="en-US" sz="1350"/>
              </a:p>
            </p:txBody>
          </p:sp>
          <p:sp>
            <p:nvSpPr>
              <p:cNvPr id="98" name="Rectangle 50"/>
              <p:cNvSpPr>
                <a:spLocks noChangeArrowheads="1"/>
              </p:cNvSpPr>
              <p:nvPr/>
            </p:nvSpPr>
            <p:spPr bwMode="auto">
              <a:xfrm>
                <a:off x="7180429" y="4683126"/>
                <a:ext cx="77788" cy="131762"/>
              </a:xfrm>
              <a:prstGeom prst="rect">
                <a:avLst/>
              </a:prstGeom>
              <a:solidFill>
                <a:srgbClr val="161616"/>
              </a:solidFill>
              <a:ln>
                <a:noFill/>
              </a:ln>
            </p:spPr>
            <p:txBody>
              <a:bodyPr vert="horz" wrap="square" lIns="91440" tIns="45720" rIns="91440" bIns="45720" numCol="1" anchor="t" anchorCtr="0" compatLnSpc="1"/>
              <a:lstStyle/>
              <a:p>
                <a:endParaRPr lang="zh-CN" altLang="en-US" sz="1350"/>
              </a:p>
            </p:txBody>
          </p:sp>
        </p:grpSp>
      </p:grpSp>
      <p:grpSp>
        <p:nvGrpSpPr>
          <p:cNvPr id="99" name="组合 98"/>
          <p:cNvGrpSpPr/>
          <p:nvPr/>
        </p:nvGrpSpPr>
        <p:grpSpPr>
          <a:xfrm>
            <a:off x="6928018" y="2369917"/>
            <a:ext cx="620713" cy="622300"/>
            <a:chOff x="6978817" y="2587626"/>
            <a:chExt cx="620713" cy="622300"/>
          </a:xfrm>
        </p:grpSpPr>
        <p:sp>
          <p:nvSpPr>
            <p:cNvPr id="100" name="Oval 22"/>
            <p:cNvSpPr>
              <a:spLocks noChangeArrowheads="1"/>
            </p:cNvSpPr>
            <p:nvPr/>
          </p:nvSpPr>
          <p:spPr bwMode="auto">
            <a:xfrm>
              <a:off x="6978817" y="2587626"/>
              <a:ext cx="620713" cy="622300"/>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grpSp>
          <p:nvGrpSpPr>
            <p:cNvPr id="101" name="组合 100"/>
            <p:cNvGrpSpPr/>
            <p:nvPr/>
          </p:nvGrpSpPr>
          <p:grpSpPr>
            <a:xfrm>
              <a:off x="7126454" y="2701926"/>
              <a:ext cx="317501" cy="395287"/>
              <a:chOff x="7126454" y="2701926"/>
              <a:chExt cx="317501" cy="395287"/>
            </a:xfrm>
            <a:solidFill>
              <a:schemeClr val="bg1"/>
            </a:solidFill>
          </p:grpSpPr>
          <p:sp>
            <p:nvSpPr>
              <p:cNvPr id="102" name="Freeform 53"/>
              <p:cNvSpPr/>
              <p:nvPr/>
            </p:nvSpPr>
            <p:spPr bwMode="auto">
              <a:xfrm>
                <a:off x="7270917" y="2876551"/>
                <a:ext cx="25400" cy="31750"/>
              </a:xfrm>
              <a:custGeom>
                <a:avLst/>
                <a:gdLst>
                  <a:gd name="T0" fmla="*/ 7 w 13"/>
                  <a:gd name="T1" fmla="*/ 0 h 16"/>
                  <a:gd name="T2" fmla="*/ 0 w 13"/>
                  <a:gd name="T3" fmla="*/ 6 h 16"/>
                  <a:gd name="T4" fmla="*/ 7 w 13"/>
                  <a:gd name="T5" fmla="*/ 16 h 16"/>
                  <a:gd name="T6" fmla="*/ 13 w 13"/>
                  <a:gd name="T7" fmla="*/ 6 h 16"/>
                  <a:gd name="T8" fmla="*/ 7 w 13"/>
                  <a:gd name="T9" fmla="*/ 0 h 16"/>
                </a:gdLst>
                <a:ahLst/>
                <a:cxnLst>
                  <a:cxn ang="0">
                    <a:pos x="T0" y="T1"/>
                  </a:cxn>
                  <a:cxn ang="0">
                    <a:pos x="T2" y="T3"/>
                  </a:cxn>
                  <a:cxn ang="0">
                    <a:pos x="T4" y="T5"/>
                  </a:cxn>
                  <a:cxn ang="0">
                    <a:pos x="T6" y="T7"/>
                  </a:cxn>
                  <a:cxn ang="0">
                    <a:pos x="T8" y="T9"/>
                  </a:cxn>
                </a:cxnLst>
                <a:rect l="0" t="0" r="r" b="b"/>
                <a:pathLst>
                  <a:path w="13" h="16">
                    <a:moveTo>
                      <a:pt x="7" y="0"/>
                    </a:moveTo>
                    <a:cubicBezTo>
                      <a:pt x="6" y="0"/>
                      <a:pt x="1" y="0"/>
                      <a:pt x="0" y="6"/>
                    </a:cubicBezTo>
                    <a:cubicBezTo>
                      <a:pt x="0" y="10"/>
                      <a:pt x="4" y="14"/>
                      <a:pt x="7" y="16"/>
                    </a:cubicBezTo>
                    <a:cubicBezTo>
                      <a:pt x="9" y="14"/>
                      <a:pt x="13" y="9"/>
                      <a:pt x="13" y="6"/>
                    </a:cubicBezTo>
                    <a:cubicBezTo>
                      <a:pt x="12" y="0"/>
                      <a:pt x="7" y="0"/>
                      <a:pt x="7" y="0"/>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3" name="Freeform 54"/>
              <p:cNvSpPr/>
              <p:nvPr/>
            </p:nvSpPr>
            <p:spPr bwMode="auto">
              <a:xfrm>
                <a:off x="7221704" y="2908301"/>
                <a:ext cx="19050" cy="22225"/>
              </a:xfrm>
              <a:custGeom>
                <a:avLst/>
                <a:gdLst>
                  <a:gd name="T0" fmla="*/ 5 w 10"/>
                  <a:gd name="T1" fmla="*/ 1 h 12"/>
                  <a:gd name="T2" fmla="*/ 2 w 10"/>
                  <a:gd name="T3" fmla="*/ 1 h 12"/>
                  <a:gd name="T4" fmla="*/ 1 w 10"/>
                  <a:gd name="T5" fmla="*/ 2 h 12"/>
                  <a:gd name="T6" fmla="*/ 0 w 10"/>
                  <a:gd name="T7" fmla="*/ 5 h 12"/>
                  <a:gd name="T8" fmla="*/ 9 w 10"/>
                  <a:gd name="T9" fmla="*/ 12 h 12"/>
                  <a:gd name="T10" fmla="*/ 10 w 10"/>
                  <a:gd name="T11" fmla="*/ 12 h 12"/>
                  <a:gd name="T12" fmla="*/ 5 w 10"/>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1"/>
                    </a:moveTo>
                    <a:cubicBezTo>
                      <a:pt x="4" y="0"/>
                      <a:pt x="3" y="0"/>
                      <a:pt x="2" y="1"/>
                    </a:cubicBezTo>
                    <a:cubicBezTo>
                      <a:pt x="2" y="1"/>
                      <a:pt x="1" y="1"/>
                      <a:pt x="1" y="2"/>
                    </a:cubicBezTo>
                    <a:cubicBezTo>
                      <a:pt x="0" y="3"/>
                      <a:pt x="0" y="4"/>
                      <a:pt x="0" y="5"/>
                    </a:cubicBezTo>
                    <a:cubicBezTo>
                      <a:pt x="1" y="8"/>
                      <a:pt x="4" y="11"/>
                      <a:pt x="9" y="12"/>
                    </a:cubicBezTo>
                    <a:cubicBezTo>
                      <a:pt x="10" y="12"/>
                      <a:pt x="10" y="12"/>
                      <a:pt x="10" y="12"/>
                    </a:cubicBezTo>
                    <a:cubicBezTo>
                      <a:pt x="8" y="3"/>
                      <a:pt x="6" y="1"/>
                      <a:pt x="5" y="1"/>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4" name="Freeform 55"/>
              <p:cNvSpPr/>
              <p:nvPr/>
            </p:nvSpPr>
            <p:spPr bwMode="auto">
              <a:xfrm>
                <a:off x="7328067" y="2908301"/>
                <a:ext cx="19050" cy="20637"/>
              </a:xfrm>
              <a:custGeom>
                <a:avLst/>
                <a:gdLst>
                  <a:gd name="T0" fmla="*/ 8 w 10"/>
                  <a:gd name="T1" fmla="*/ 0 h 11"/>
                  <a:gd name="T2" fmla="*/ 6 w 10"/>
                  <a:gd name="T3" fmla="*/ 0 h 11"/>
                  <a:gd name="T4" fmla="*/ 0 w 10"/>
                  <a:gd name="T5" fmla="*/ 11 h 11"/>
                  <a:gd name="T6" fmla="*/ 2 w 10"/>
                  <a:gd name="T7" fmla="*/ 11 h 11"/>
                  <a:gd name="T8" fmla="*/ 10 w 10"/>
                  <a:gd name="T9" fmla="*/ 4 h 11"/>
                  <a:gd name="T10" fmla="*/ 8 w 10"/>
                  <a:gd name="T11" fmla="*/ 0 h 11"/>
                </a:gdLst>
                <a:ahLst/>
                <a:cxnLst>
                  <a:cxn ang="0">
                    <a:pos x="T0" y="T1"/>
                  </a:cxn>
                  <a:cxn ang="0">
                    <a:pos x="T2" y="T3"/>
                  </a:cxn>
                  <a:cxn ang="0">
                    <a:pos x="T4" y="T5"/>
                  </a:cxn>
                  <a:cxn ang="0">
                    <a:pos x="T6" y="T7"/>
                  </a:cxn>
                  <a:cxn ang="0">
                    <a:pos x="T8" y="T9"/>
                  </a:cxn>
                  <a:cxn ang="0">
                    <a:pos x="T10" y="T11"/>
                  </a:cxn>
                </a:cxnLst>
                <a:rect l="0" t="0" r="r" b="b"/>
                <a:pathLst>
                  <a:path w="10" h="11">
                    <a:moveTo>
                      <a:pt x="8" y="0"/>
                    </a:moveTo>
                    <a:cubicBezTo>
                      <a:pt x="7" y="0"/>
                      <a:pt x="7" y="0"/>
                      <a:pt x="6" y="0"/>
                    </a:cubicBezTo>
                    <a:cubicBezTo>
                      <a:pt x="5" y="1"/>
                      <a:pt x="2" y="3"/>
                      <a:pt x="0" y="11"/>
                    </a:cubicBezTo>
                    <a:cubicBezTo>
                      <a:pt x="1" y="11"/>
                      <a:pt x="1" y="11"/>
                      <a:pt x="2" y="11"/>
                    </a:cubicBezTo>
                    <a:cubicBezTo>
                      <a:pt x="7" y="10"/>
                      <a:pt x="10" y="7"/>
                      <a:pt x="10" y="4"/>
                    </a:cubicBezTo>
                    <a:cubicBezTo>
                      <a:pt x="10" y="3"/>
                      <a:pt x="10" y="1"/>
                      <a:pt x="8" y="0"/>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5" name="Freeform 56"/>
              <p:cNvSpPr>
                <a:spLocks noEditPoints="1"/>
              </p:cNvSpPr>
              <p:nvPr/>
            </p:nvSpPr>
            <p:spPr bwMode="auto">
              <a:xfrm>
                <a:off x="7161379" y="2787651"/>
                <a:ext cx="246063" cy="263525"/>
              </a:xfrm>
              <a:custGeom>
                <a:avLst/>
                <a:gdLst>
                  <a:gd name="T0" fmla="*/ 115 w 127"/>
                  <a:gd name="T1" fmla="*/ 37 h 136"/>
                  <a:gd name="T2" fmla="*/ 64 w 127"/>
                  <a:gd name="T3" fmla="*/ 3 h 136"/>
                  <a:gd name="T4" fmla="*/ 13 w 127"/>
                  <a:gd name="T5" fmla="*/ 37 h 136"/>
                  <a:gd name="T6" fmla="*/ 39 w 127"/>
                  <a:gd name="T7" fmla="*/ 114 h 136"/>
                  <a:gd name="T8" fmla="*/ 39 w 127"/>
                  <a:gd name="T9" fmla="*/ 136 h 136"/>
                  <a:gd name="T10" fmla="*/ 64 w 127"/>
                  <a:gd name="T11" fmla="*/ 136 h 136"/>
                  <a:gd name="T12" fmla="*/ 88 w 127"/>
                  <a:gd name="T13" fmla="*/ 136 h 136"/>
                  <a:gd name="T14" fmla="*/ 89 w 127"/>
                  <a:gd name="T15" fmla="*/ 114 h 136"/>
                  <a:gd name="T16" fmla="*/ 115 w 127"/>
                  <a:gd name="T17" fmla="*/ 37 h 136"/>
                  <a:gd name="T18" fmla="*/ 85 w 127"/>
                  <a:gd name="T19" fmla="*/ 78 h 136"/>
                  <a:gd name="T20" fmla="*/ 84 w 127"/>
                  <a:gd name="T21" fmla="*/ 85 h 136"/>
                  <a:gd name="T22" fmla="*/ 76 w 127"/>
                  <a:gd name="T23" fmla="*/ 132 h 136"/>
                  <a:gd name="T24" fmla="*/ 72 w 127"/>
                  <a:gd name="T25" fmla="*/ 131 h 136"/>
                  <a:gd name="T26" fmla="*/ 80 w 127"/>
                  <a:gd name="T27" fmla="*/ 84 h 136"/>
                  <a:gd name="T28" fmla="*/ 81 w 127"/>
                  <a:gd name="T29" fmla="*/ 77 h 136"/>
                  <a:gd name="T30" fmla="*/ 64 w 127"/>
                  <a:gd name="T31" fmla="*/ 68 h 136"/>
                  <a:gd name="T32" fmla="*/ 47 w 127"/>
                  <a:gd name="T33" fmla="*/ 77 h 136"/>
                  <a:gd name="T34" fmla="*/ 48 w 127"/>
                  <a:gd name="T35" fmla="*/ 85 h 136"/>
                  <a:gd name="T36" fmla="*/ 55 w 127"/>
                  <a:gd name="T37" fmla="*/ 131 h 136"/>
                  <a:gd name="T38" fmla="*/ 51 w 127"/>
                  <a:gd name="T39" fmla="*/ 132 h 136"/>
                  <a:gd name="T40" fmla="*/ 44 w 127"/>
                  <a:gd name="T41" fmla="*/ 85 h 136"/>
                  <a:gd name="T42" fmla="*/ 43 w 127"/>
                  <a:gd name="T43" fmla="*/ 78 h 136"/>
                  <a:gd name="T44" fmla="*/ 40 w 127"/>
                  <a:gd name="T45" fmla="*/ 78 h 136"/>
                  <a:gd name="T46" fmla="*/ 27 w 127"/>
                  <a:gd name="T47" fmla="*/ 67 h 136"/>
                  <a:gd name="T48" fmla="*/ 31 w 127"/>
                  <a:gd name="T49" fmla="*/ 59 h 136"/>
                  <a:gd name="T50" fmla="*/ 38 w 127"/>
                  <a:gd name="T51" fmla="*/ 59 h 136"/>
                  <a:gd name="T52" fmla="*/ 46 w 127"/>
                  <a:gd name="T53" fmla="*/ 73 h 136"/>
                  <a:gd name="T54" fmla="*/ 60 w 127"/>
                  <a:gd name="T55" fmla="*/ 65 h 136"/>
                  <a:gd name="T56" fmla="*/ 53 w 127"/>
                  <a:gd name="T57" fmla="*/ 52 h 136"/>
                  <a:gd name="T58" fmla="*/ 64 w 127"/>
                  <a:gd name="T59" fmla="*/ 41 h 136"/>
                  <a:gd name="T60" fmla="*/ 75 w 127"/>
                  <a:gd name="T61" fmla="*/ 51 h 136"/>
                  <a:gd name="T62" fmla="*/ 67 w 127"/>
                  <a:gd name="T63" fmla="*/ 65 h 136"/>
                  <a:gd name="T64" fmla="*/ 82 w 127"/>
                  <a:gd name="T65" fmla="*/ 73 h 136"/>
                  <a:gd name="T66" fmla="*/ 90 w 127"/>
                  <a:gd name="T67" fmla="*/ 58 h 136"/>
                  <a:gd name="T68" fmla="*/ 96 w 127"/>
                  <a:gd name="T69" fmla="*/ 58 h 136"/>
                  <a:gd name="T70" fmla="*/ 101 w 127"/>
                  <a:gd name="T71" fmla="*/ 67 h 136"/>
                  <a:gd name="T72" fmla="*/ 88 w 127"/>
                  <a:gd name="T73" fmla="*/ 78 h 136"/>
                  <a:gd name="T74" fmla="*/ 85 w 127"/>
                  <a:gd name="T75"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36">
                    <a:moveTo>
                      <a:pt x="115" y="37"/>
                    </a:moveTo>
                    <a:cubicBezTo>
                      <a:pt x="102" y="0"/>
                      <a:pt x="64" y="3"/>
                      <a:pt x="64" y="3"/>
                    </a:cubicBezTo>
                    <a:cubicBezTo>
                      <a:pt x="64" y="3"/>
                      <a:pt x="26" y="0"/>
                      <a:pt x="13" y="37"/>
                    </a:cubicBezTo>
                    <a:cubicBezTo>
                      <a:pt x="0" y="70"/>
                      <a:pt x="37" y="103"/>
                      <a:pt x="39" y="114"/>
                    </a:cubicBezTo>
                    <a:cubicBezTo>
                      <a:pt x="40" y="125"/>
                      <a:pt x="39" y="136"/>
                      <a:pt x="39" y="136"/>
                    </a:cubicBezTo>
                    <a:cubicBezTo>
                      <a:pt x="64" y="136"/>
                      <a:pt x="64" y="136"/>
                      <a:pt x="64" y="136"/>
                    </a:cubicBezTo>
                    <a:cubicBezTo>
                      <a:pt x="88" y="136"/>
                      <a:pt x="88" y="136"/>
                      <a:pt x="88" y="136"/>
                    </a:cubicBezTo>
                    <a:cubicBezTo>
                      <a:pt x="88" y="136"/>
                      <a:pt x="87" y="125"/>
                      <a:pt x="89" y="114"/>
                    </a:cubicBezTo>
                    <a:cubicBezTo>
                      <a:pt x="91" y="103"/>
                      <a:pt x="127" y="70"/>
                      <a:pt x="115" y="37"/>
                    </a:cubicBezTo>
                    <a:close/>
                    <a:moveTo>
                      <a:pt x="85" y="78"/>
                    </a:moveTo>
                    <a:cubicBezTo>
                      <a:pt x="85" y="80"/>
                      <a:pt x="85" y="82"/>
                      <a:pt x="84" y="85"/>
                    </a:cubicBezTo>
                    <a:cubicBezTo>
                      <a:pt x="82" y="102"/>
                      <a:pt x="76" y="131"/>
                      <a:pt x="76" y="132"/>
                    </a:cubicBezTo>
                    <a:cubicBezTo>
                      <a:pt x="72" y="131"/>
                      <a:pt x="72" y="131"/>
                      <a:pt x="72" y="131"/>
                    </a:cubicBezTo>
                    <a:cubicBezTo>
                      <a:pt x="72" y="131"/>
                      <a:pt x="78" y="101"/>
                      <a:pt x="80" y="84"/>
                    </a:cubicBezTo>
                    <a:cubicBezTo>
                      <a:pt x="80" y="82"/>
                      <a:pt x="80" y="80"/>
                      <a:pt x="81" y="77"/>
                    </a:cubicBezTo>
                    <a:cubicBezTo>
                      <a:pt x="74" y="75"/>
                      <a:pt x="67" y="70"/>
                      <a:pt x="64" y="68"/>
                    </a:cubicBezTo>
                    <a:cubicBezTo>
                      <a:pt x="61" y="70"/>
                      <a:pt x="54" y="75"/>
                      <a:pt x="47" y="77"/>
                    </a:cubicBezTo>
                    <a:cubicBezTo>
                      <a:pt x="48" y="80"/>
                      <a:pt x="48" y="82"/>
                      <a:pt x="48" y="85"/>
                    </a:cubicBezTo>
                    <a:cubicBezTo>
                      <a:pt x="51" y="102"/>
                      <a:pt x="55" y="131"/>
                      <a:pt x="55" y="131"/>
                    </a:cubicBezTo>
                    <a:cubicBezTo>
                      <a:pt x="51" y="132"/>
                      <a:pt x="51" y="132"/>
                      <a:pt x="51" y="132"/>
                    </a:cubicBezTo>
                    <a:cubicBezTo>
                      <a:pt x="51" y="131"/>
                      <a:pt x="46" y="102"/>
                      <a:pt x="44" y="85"/>
                    </a:cubicBezTo>
                    <a:cubicBezTo>
                      <a:pt x="43" y="83"/>
                      <a:pt x="43" y="80"/>
                      <a:pt x="43" y="78"/>
                    </a:cubicBezTo>
                    <a:cubicBezTo>
                      <a:pt x="42" y="78"/>
                      <a:pt x="41" y="78"/>
                      <a:pt x="40" y="78"/>
                    </a:cubicBezTo>
                    <a:cubicBezTo>
                      <a:pt x="32" y="77"/>
                      <a:pt x="27" y="72"/>
                      <a:pt x="27" y="67"/>
                    </a:cubicBezTo>
                    <a:cubicBezTo>
                      <a:pt x="26" y="64"/>
                      <a:pt x="28" y="60"/>
                      <a:pt x="31" y="59"/>
                    </a:cubicBezTo>
                    <a:cubicBezTo>
                      <a:pt x="33" y="58"/>
                      <a:pt x="36" y="58"/>
                      <a:pt x="38" y="59"/>
                    </a:cubicBezTo>
                    <a:cubicBezTo>
                      <a:pt x="42" y="61"/>
                      <a:pt x="44" y="67"/>
                      <a:pt x="46" y="73"/>
                    </a:cubicBezTo>
                    <a:cubicBezTo>
                      <a:pt x="52" y="71"/>
                      <a:pt x="57" y="67"/>
                      <a:pt x="60" y="65"/>
                    </a:cubicBezTo>
                    <a:cubicBezTo>
                      <a:pt x="57" y="62"/>
                      <a:pt x="52" y="57"/>
                      <a:pt x="53" y="52"/>
                    </a:cubicBezTo>
                    <a:cubicBezTo>
                      <a:pt x="53" y="43"/>
                      <a:pt x="60" y="41"/>
                      <a:pt x="64" y="41"/>
                    </a:cubicBezTo>
                    <a:cubicBezTo>
                      <a:pt x="67" y="41"/>
                      <a:pt x="74" y="43"/>
                      <a:pt x="75" y="51"/>
                    </a:cubicBezTo>
                    <a:cubicBezTo>
                      <a:pt x="75" y="57"/>
                      <a:pt x="71" y="62"/>
                      <a:pt x="67" y="65"/>
                    </a:cubicBezTo>
                    <a:cubicBezTo>
                      <a:pt x="70" y="67"/>
                      <a:pt x="76" y="71"/>
                      <a:pt x="82" y="73"/>
                    </a:cubicBezTo>
                    <a:cubicBezTo>
                      <a:pt x="83" y="66"/>
                      <a:pt x="86" y="60"/>
                      <a:pt x="90" y="58"/>
                    </a:cubicBezTo>
                    <a:cubicBezTo>
                      <a:pt x="92" y="57"/>
                      <a:pt x="94" y="57"/>
                      <a:pt x="96" y="58"/>
                    </a:cubicBezTo>
                    <a:cubicBezTo>
                      <a:pt x="100" y="59"/>
                      <a:pt x="101" y="63"/>
                      <a:pt x="101" y="67"/>
                    </a:cubicBezTo>
                    <a:cubicBezTo>
                      <a:pt x="100" y="71"/>
                      <a:pt x="96" y="76"/>
                      <a:pt x="88" y="78"/>
                    </a:cubicBezTo>
                    <a:cubicBezTo>
                      <a:pt x="87" y="78"/>
                      <a:pt x="86" y="78"/>
                      <a:pt x="85" y="78"/>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6" name="Rectangle 57"/>
              <p:cNvSpPr>
                <a:spLocks noChangeArrowheads="1"/>
              </p:cNvSpPr>
              <p:nvPr/>
            </p:nvSpPr>
            <p:spPr bwMode="auto">
              <a:xfrm>
                <a:off x="7237579" y="3071813"/>
                <a:ext cx="93663" cy="25400"/>
              </a:xfrm>
              <a:prstGeom prst="rect">
                <a:avLst/>
              </a:prstGeom>
              <a:solidFill>
                <a:srgbClr val="1616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107" name="Freeform 58"/>
              <p:cNvSpPr/>
              <p:nvPr/>
            </p:nvSpPr>
            <p:spPr bwMode="auto">
              <a:xfrm>
                <a:off x="7277267" y="2701926"/>
                <a:ext cx="15875" cy="71437"/>
              </a:xfrm>
              <a:custGeom>
                <a:avLst/>
                <a:gdLst>
                  <a:gd name="T0" fmla="*/ 4 w 8"/>
                  <a:gd name="T1" fmla="*/ 37 h 37"/>
                  <a:gd name="T2" fmla="*/ 0 w 8"/>
                  <a:gd name="T3" fmla="*/ 33 h 37"/>
                  <a:gd name="T4" fmla="*/ 0 w 8"/>
                  <a:gd name="T5" fmla="*/ 4 h 37"/>
                  <a:gd name="T6" fmla="*/ 4 w 8"/>
                  <a:gd name="T7" fmla="*/ 0 h 37"/>
                  <a:gd name="T8" fmla="*/ 8 w 8"/>
                  <a:gd name="T9" fmla="*/ 4 h 37"/>
                  <a:gd name="T10" fmla="*/ 8 w 8"/>
                  <a:gd name="T11" fmla="*/ 33 h 37"/>
                  <a:gd name="T12" fmla="*/ 4 w 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37"/>
                    </a:moveTo>
                    <a:cubicBezTo>
                      <a:pt x="1" y="37"/>
                      <a:pt x="0" y="35"/>
                      <a:pt x="0" y="33"/>
                    </a:cubicBezTo>
                    <a:cubicBezTo>
                      <a:pt x="0" y="4"/>
                      <a:pt x="0" y="4"/>
                      <a:pt x="0" y="4"/>
                    </a:cubicBezTo>
                    <a:cubicBezTo>
                      <a:pt x="0" y="2"/>
                      <a:pt x="1" y="0"/>
                      <a:pt x="4" y="0"/>
                    </a:cubicBezTo>
                    <a:cubicBezTo>
                      <a:pt x="6" y="0"/>
                      <a:pt x="8" y="2"/>
                      <a:pt x="8" y="4"/>
                    </a:cubicBezTo>
                    <a:cubicBezTo>
                      <a:pt x="8" y="33"/>
                      <a:pt x="8" y="33"/>
                      <a:pt x="8" y="33"/>
                    </a:cubicBezTo>
                    <a:cubicBezTo>
                      <a:pt x="8" y="35"/>
                      <a:pt x="6" y="37"/>
                      <a:pt x="4" y="37"/>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8" name="Freeform 59"/>
              <p:cNvSpPr/>
              <p:nvPr/>
            </p:nvSpPr>
            <p:spPr bwMode="auto">
              <a:xfrm>
                <a:off x="7194717" y="2736851"/>
                <a:ext cx="44450" cy="52387"/>
              </a:xfrm>
              <a:custGeom>
                <a:avLst/>
                <a:gdLst>
                  <a:gd name="T0" fmla="*/ 19 w 23"/>
                  <a:gd name="T1" fmla="*/ 27 h 27"/>
                  <a:gd name="T2" fmla="*/ 15 w 23"/>
                  <a:gd name="T3" fmla="*/ 26 h 27"/>
                  <a:gd name="T4" fmla="*/ 1 w 23"/>
                  <a:gd name="T5" fmla="*/ 7 h 27"/>
                  <a:gd name="T6" fmla="*/ 2 w 23"/>
                  <a:gd name="T7" fmla="*/ 1 h 27"/>
                  <a:gd name="T8" fmla="*/ 8 w 23"/>
                  <a:gd name="T9" fmla="*/ 2 h 27"/>
                  <a:gd name="T10" fmla="*/ 22 w 23"/>
                  <a:gd name="T11" fmla="*/ 21 h 27"/>
                  <a:gd name="T12" fmla="*/ 21 w 23"/>
                  <a:gd name="T13" fmla="*/ 27 h 27"/>
                  <a:gd name="T14" fmla="*/ 19 w 2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19" y="27"/>
                    </a:moveTo>
                    <a:cubicBezTo>
                      <a:pt x="17" y="27"/>
                      <a:pt x="16" y="27"/>
                      <a:pt x="15" y="26"/>
                    </a:cubicBezTo>
                    <a:cubicBezTo>
                      <a:pt x="1" y="7"/>
                      <a:pt x="1" y="7"/>
                      <a:pt x="1" y="7"/>
                    </a:cubicBezTo>
                    <a:cubicBezTo>
                      <a:pt x="0" y="5"/>
                      <a:pt x="0" y="2"/>
                      <a:pt x="2" y="1"/>
                    </a:cubicBezTo>
                    <a:cubicBezTo>
                      <a:pt x="4" y="0"/>
                      <a:pt x="6" y="0"/>
                      <a:pt x="8" y="2"/>
                    </a:cubicBezTo>
                    <a:cubicBezTo>
                      <a:pt x="22" y="21"/>
                      <a:pt x="22" y="21"/>
                      <a:pt x="22" y="21"/>
                    </a:cubicBezTo>
                    <a:cubicBezTo>
                      <a:pt x="23" y="22"/>
                      <a:pt x="23" y="25"/>
                      <a:pt x="21" y="27"/>
                    </a:cubicBezTo>
                    <a:cubicBezTo>
                      <a:pt x="20" y="27"/>
                      <a:pt x="19" y="27"/>
                      <a:pt x="19" y="27"/>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9" name="Freeform 60"/>
              <p:cNvSpPr/>
              <p:nvPr/>
            </p:nvSpPr>
            <p:spPr bwMode="auto">
              <a:xfrm>
                <a:off x="7336004" y="2735263"/>
                <a:ext cx="39688" cy="53975"/>
              </a:xfrm>
              <a:custGeom>
                <a:avLst/>
                <a:gdLst>
                  <a:gd name="T0" fmla="*/ 5 w 21"/>
                  <a:gd name="T1" fmla="*/ 28 h 28"/>
                  <a:gd name="T2" fmla="*/ 3 w 21"/>
                  <a:gd name="T3" fmla="*/ 28 h 28"/>
                  <a:gd name="T4" fmla="*/ 1 w 21"/>
                  <a:gd name="T5" fmla="*/ 22 h 28"/>
                  <a:gd name="T6" fmla="*/ 13 w 21"/>
                  <a:gd name="T7" fmla="*/ 3 h 28"/>
                  <a:gd name="T8" fmla="*/ 18 w 21"/>
                  <a:gd name="T9" fmla="*/ 2 h 28"/>
                  <a:gd name="T10" fmla="*/ 20 w 21"/>
                  <a:gd name="T11" fmla="*/ 7 h 28"/>
                  <a:gd name="T12" fmla="*/ 8 w 21"/>
                  <a:gd name="T13" fmla="*/ 26 h 28"/>
                  <a:gd name="T14" fmla="*/ 5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5" y="28"/>
                    </a:moveTo>
                    <a:cubicBezTo>
                      <a:pt x="4" y="28"/>
                      <a:pt x="3" y="28"/>
                      <a:pt x="3" y="28"/>
                    </a:cubicBezTo>
                    <a:cubicBezTo>
                      <a:pt x="1" y="27"/>
                      <a:pt x="0" y="24"/>
                      <a:pt x="1" y="22"/>
                    </a:cubicBezTo>
                    <a:cubicBezTo>
                      <a:pt x="13" y="3"/>
                      <a:pt x="13" y="3"/>
                      <a:pt x="13" y="3"/>
                    </a:cubicBezTo>
                    <a:cubicBezTo>
                      <a:pt x="14" y="1"/>
                      <a:pt x="16" y="0"/>
                      <a:pt x="18" y="2"/>
                    </a:cubicBezTo>
                    <a:cubicBezTo>
                      <a:pt x="20" y="3"/>
                      <a:pt x="21" y="5"/>
                      <a:pt x="20" y="7"/>
                    </a:cubicBezTo>
                    <a:cubicBezTo>
                      <a:pt x="8" y="26"/>
                      <a:pt x="8" y="26"/>
                      <a:pt x="8" y="26"/>
                    </a:cubicBezTo>
                    <a:cubicBezTo>
                      <a:pt x="8" y="28"/>
                      <a:pt x="6" y="28"/>
                      <a:pt x="5" y="28"/>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0" name="Freeform 61"/>
              <p:cNvSpPr/>
              <p:nvPr/>
            </p:nvSpPr>
            <p:spPr bwMode="auto">
              <a:xfrm>
                <a:off x="7388392" y="2797176"/>
                <a:ext cx="55563" cy="36512"/>
              </a:xfrm>
              <a:custGeom>
                <a:avLst/>
                <a:gdLst>
                  <a:gd name="T0" fmla="*/ 5 w 29"/>
                  <a:gd name="T1" fmla="*/ 19 h 19"/>
                  <a:gd name="T2" fmla="*/ 1 w 29"/>
                  <a:gd name="T3" fmla="*/ 17 h 19"/>
                  <a:gd name="T4" fmla="*/ 3 w 29"/>
                  <a:gd name="T5" fmla="*/ 12 h 19"/>
                  <a:gd name="T6" fmla="*/ 22 w 29"/>
                  <a:gd name="T7" fmla="*/ 1 h 19"/>
                  <a:gd name="T8" fmla="*/ 28 w 29"/>
                  <a:gd name="T9" fmla="*/ 3 h 19"/>
                  <a:gd name="T10" fmla="*/ 26 w 29"/>
                  <a:gd name="T11" fmla="*/ 8 h 19"/>
                  <a:gd name="T12" fmla="*/ 7 w 29"/>
                  <a:gd name="T13" fmla="*/ 19 h 19"/>
                  <a:gd name="T14" fmla="*/ 5 w 2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9">
                    <a:moveTo>
                      <a:pt x="5" y="19"/>
                    </a:moveTo>
                    <a:cubicBezTo>
                      <a:pt x="3" y="19"/>
                      <a:pt x="2" y="19"/>
                      <a:pt x="1" y="17"/>
                    </a:cubicBezTo>
                    <a:cubicBezTo>
                      <a:pt x="0" y="15"/>
                      <a:pt x="1" y="13"/>
                      <a:pt x="3" y="12"/>
                    </a:cubicBezTo>
                    <a:cubicBezTo>
                      <a:pt x="22" y="1"/>
                      <a:pt x="22" y="1"/>
                      <a:pt x="22" y="1"/>
                    </a:cubicBezTo>
                    <a:cubicBezTo>
                      <a:pt x="24" y="0"/>
                      <a:pt x="27" y="0"/>
                      <a:pt x="28" y="3"/>
                    </a:cubicBezTo>
                    <a:cubicBezTo>
                      <a:pt x="29" y="5"/>
                      <a:pt x="28" y="7"/>
                      <a:pt x="26" y="8"/>
                    </a:cubicBezTo>
                    <a:cubicBezTo>
                      <a:pt x="7" y="19"/>
                      <a:pt x="7" y="19"/>
                      <a:pt x="7" y="19"/>
                    </a:cubicBezTo>
                    <a:cubicBezTo>
                      <a:pt x="6" y="19"/>
                      <a:pt x="6" y="19"/>
                      <a:pt x="5" y="19"/>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1" name="Freeform 62"/>
              <p:cNvSpPr/>
              <p:nvPr/>
            </p:nvSpPr>
            <p:spPr bwMode="auto">
              <a:xfrm>
                <a:off x="7126454" y="2797176"/>
                <a:ext cx="53975" cy="36512"/>
              </a:xfrm>
              <a:custGeom>
                <a:avLst/>
                <a:gdLst>
                  <a:gd name="T0" fmla="*/ 24 w 28"/>
                  <a:gd name="T1" fmla="*/ 19 h 19"/>
                  <a:gd name="T2" fmla="*/ 22 w 28"/>
                  <a:gd name="T3" fmla="*/ 19 h 19"/>
                  <a:gd name="T4" fmla="*/ 2 w 28"/>
                  <a:gd name="T5" fmla="*/ 8 h 19"/>
                  <a:gd name="T6" fmla="*/ 1 w 28"/>
                  <a:gd name="T7" fmla="*/ 3 h 19"/>
                  <a:gd name="T8" fmla="*/ 6 w 28"/>
                  <a:gd name="T9" fmla="*/ 1 h 19"/>
                  <a:gd name="T10" fmla="*/ 26 w 28"/>
                  <a:gd name="T11" fmla="*/ 12 h 19"/>
                  <a:gd name="T12" fmla="*/ 27 w 28"/>
                  <a:gd name="T13" fmla="*/ 17 h 19"/>
                  <a:gd name="T14" fmla="*/ 24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24" y="19"/>
                    </a:moveTo>
                    <a:cubicBezTo>
                      <a:pt x="23" y="19"/>
                      <a:pt x="22" y="19"/>
                      <a:pt x="22" y="19"/>
                    </a:cubicBezTo>
                    <a:cubicBezTo>
                      <a:pt x="2" y="8"/>
                      <a:pt x="2" y="8"/>
                      <a:pt x="2" y="8"/>
                    </a:cubicBezTo>
                    <a:cubicBezTo>
                      <a:pt x="0" y="7"/>
                      <a:pt x="0" y="5"/>
                      <a:pt x="1" y="3"/>
                    </a:cubicBezTo>
                    <a:cubicBezTo>
                      <a:pt x="2" y="1"/>
                      <a:pt x="4" y="0"/>
                      <a:pt x="6" y="1"/>
                    </a:cubicBezTo>
                    <a:cubicBezTo>
                      <a:pt x="26" y="12"/>
                      <a:pt x="26" y="12"/>
                      <a:pt x="26" y="12"/>
                    </a:cubicBezTo>
                    <a:cubicBezTo>
                      <a:pt x="28" y="13"/>
                      <a:pt x="28" y="15"/>
                      <a:pt x="27" y="17"/>
                    </a:cubicBezTo>
                    <a:cubicBezTo>
                      <a:pt x="27" y="19"/>
                      <a:pt x="25" y="19"/>
                      <a:pt x="24" y="19"/>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112" name="矩形 111"/>
          <p:cNvSpPr/>
          <p:nvPr/>
        </p:nvSpPr>
        <p:spPr>
          <a:xfrm>
            <a:off x="7585170" y="2219747"/>
            <a:ext cx="1672956" cy="307777"/>
          </a:xfrm>
          <a:prstGeom prst="rect">
            <a:avLst/>
          </a:prstGeom>
        </p:spPr>
        <p:txBody>
          <a:bodyPr wrap="square">
            <a:spAutoFit/>
          </a:bodyPr>
          <a:lstStyle/>
          <a:p>
            <a:r>
              <a:rPr lang="zh-CN" altLang="en-US" sz="1400" dirty="0">
                <a:solidFill>
                  <a:schemeClr val="bg1"/>
                </a:solidFill>
                <a:latin typeface="方正兰亭准黑_GBK" panose="02000000000000000000" pitchFamily="2" charset="-122"/>
                <a:ea typeface="方正兰亭准黑_GBK" panose="02000000000000000000" pitchFamily="2" charset="-122"/>
              </a:rPr>
              <a:t>良好的客户关系</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
        <p:nvSpPr>
          <p:cNvPr id="113" name="矩形 112"/>
          <p:cNvSpPr/>
          <p:nvPr/>
        </p:nvSpPr>
        <p:spPr>
          <a:xfrm>
            <a:off x="2859503" y="1917063"/>
            <a:ext cx="1939863" cy="307777"/>
          </a:xfrm>
          <a:prstGeom prst="rect">
            <a:avLst/>
          </a:prstGeom>
        </p:spPr>
        <p:txBody>
          <a:bodyPr wrap="square">
            <a:spAutoFit/>
          </a:bodyPr>
          <a:lstStyle/>
          <a:p>
            <a:r>
              <a:rPr lang="zh-CN" altLang="en-US" sz="1400" dirty="0">
                <a:solidFill>
                  <a:schemeClr val="bg1"/>
                </a:solidFill>
                <a:latin typeface="方正兰亭准黑_GBK" panose="02000000000000000000" pitchFamily="2" charset="-122"/>
                <a:ea typeface="方正兰亭准黑_GBK" panose="02000000000000000000" pitchFamily="2" charset="-122"/>
              </a:rPr>
              <a:t>持之以恒的毅力</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
        <p:nvSpPr>
          <p:cNvPr id="114" name="矩形 113"/>
          <p:cNvSpPr/>
          <p:nvPr/>
        </p:nvSpPr>
        <p:spPr>
          <a:xfrm>
            <a:off x="8357872" y="3355753"/>
            <a:ext cx="1356208" cy="307777"/>
          </a:xfrm>
          <a:prstGeom prst="rect">
            <a:avLst/>
          </a:prstGeom>
        </p:spPr>
        <p:txBody>
          <a:bodyPr wrap="square">
            <a:spAutoFit/>
          </a:bodyPr>
          <a:lstStyle/>
          <a:p>
            <a:r>
              <a:rPr lang="zh-CN" altLang="en-US" sz="1400" dirty="0">
                <a:solidFill>
                  <a:schemeClr val="bg1"/>
                </a:solidFill>
                <a:latin typeface="方正兰亭准黑_GBK" panose="02000000000000000000" pitchFamily="2" charset="-122"/>
                <a:ea typeface="方正兰亭准黑_GBK" panose="02000000000000000000" pitchFamily="2" charset="-122"/>
              </a:rPr>
              <a:t>消费心理学</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
        <p:nvSpPr>
          <p:cNvPr id="115" name="矩形 114"/>
          <p:cNvSpPr/>
          <p:nvPr/>
        </p:nvSpPr>
        <p:spPr>
          <a:xfrm>
            <a:off x="3086536" y="3213463"/>
            <a:ext cx="1356208" cy="307777"/>
          </a:xfrm>
          <a:prstGeom prst="rect">
            <a:avLst/>
          </a:prstGeom>
        </p:spPr>
        <p:txBody>
          <a:bodyPr wrap="square">
            <a:spAutoFit/>
          </a:bodyPr>
          <a:lstStyle/>
          <a:p>
            <a:r>
              <a:rPr lang="zh-CN" altLang="en-US" sz="1400" dirty="0">
                <a:solidFill>
                  <a:schemeClr val="bg1"/>
                </a:solidFill>
                <a:latin typeface="方正兰亭准黑_GBK" panose="02000000000000000000" pitchFamily="2" charset="-122"/>
                <a:ea typeface="方正兰亭准黑_GBK" panose="02000000000000000000" pitchFamily="2" charset="-122"/>
              </a:rPr>
              <a:t>思维灵活敏捷</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
        <p:nvSpPr>
          <p:cNvPr id="116" name="矩形 115"/>
          <p:cNvSpPr/>
          <p:nvPr/>
        </p:nvSpPr>
        <p:spPr>
          <a:xfrm>
            <a:off x="2955609" y="4501401"/>
            <a:ext cx="1356208" cy="307777"/>
          </a:xfrm>
          <a:prstGeom prst="rect">
            <a:avLst/>
          </a:prstGeom>
        </p:spPr>
        <p:txBody>
          <a:bodyPr wrap="square">
            <a:spAutoFit/>
          </a:bodyPr>
          <a:lstStyle/>
          <a:p>
            <a:r>
              <a:rPr lang="zh-CN" altLang="en-US" sz="1400" dirty="0">
                <a:solidFill>
                  <a:schemeClr val="bg1"/>
                </a:solidFill>
                <a:latin typeface="方正兰亭准黑_GBK" panose="02000000000000000000" pitchFamily="2" charset="-122"/>
                <a:ea typeface="方正兰亭准黑_GBK" panose="02000000000000000000" pitchFamily="2" charset="-122"/>
              </a:rPr>
              <a:t>专业知识扎实</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
        <p:nvSpPr>
          <p:cNvPr id="117" name="矩形 116"/>
          <p:cNvSpPr/>
          <p:nvPr/>
        </p:nvSpPr>
        <p:spPr>
          <a:xfrm>
            <a:off x="7384183" y="4276450"/>
            <a:ext cx="1356208" cy="307777"/>
          </a:xfrm>
          <a:prstGeom prst="rect">
            <a:avLst/>
          </a:prstGeom>
        </p:spPr>
        <p:txBody>
          <a:bodyPr wrap="square">
            <a:spAutoFit/>
          </a:bodyPr>
          <a:lstStyle/>
          <a:p>
            <a:r>
              <a:rPr lang="zh-CN" altLang="en-US" sz="1400" dirty="0">
                <a:solidFill>
                  <a:schemeClr val="bg1"/>
                </a:solidFill>
                <a:latin typeface="方正兰亭准黑_GBK" panose="02000000000000000000" pitchFamily="2" charset="-122"/>
                <a:ea typeface="方正兰亭准黑_GBK" panose="02000000000000000000" pitchFamily="2" charset="-122"/>
              </a:rPr>
              <a:t>人力资源管理</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
        <p:nvSpPr>
          <p:cNvPr id="118" name="Oval 23"/>
          <p:cNvSpPr>
            <a:spLocks noChangeArrowheads="1"/>
          </p:cNvSpPr>
          <p:nvPr/>
        </p:nvSpPr>
        <p:spPr bwMode="auto">
          <a:xfrm>
            <a:off x="5770730" y="1185641"/>
            <a:ext cx="619125" cy="620712"/>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sp>
        <p:nvSpPr>
          <p:cNvPr id="119" name="Oval 19"/>
          <p:cNvSpPr>
            <a:spLocks noChangeArrowheads="1"/>
          </p:cNvSpPr>
          <p:nvPr/>
        </p:nvSpPr>
        <p:spPr bwMode="auto">
          <a:xfrm>
            <a:off x="5359567" y="4754343"/>
            <a:ext cx="1428751" cy="1430337"/>
          </a:xfrm>
          <a:prstGeom prst="ellipse">
            <a:avLst/>
          </a:prstGeom>
          <a:solidFill>
            <a:srgbClr val="F8F8F8"/>
          </a:soli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sz="1350"/>
          </a:p>
        </p:txBody>
      </p:sp>
      <p:grpSp>
        <p:nvGrpSpPr>
          <p:cNvPr id="120" name="组合 119"/>
          <p:cNvGrpSpPr/>
          <p:nvPr/>
        </p:nvGrpSpPr>
        <p:grpSpPr>
          <a:xfrm>
            <a:off x="5946943" y="4908329"/>
            <a:ext cx="220663" cy="254000"/>
            <a:chOff x="5997742" y="5126038"/>
            <a:chExt cx="220663" cy="254000"/>
          </a:xfrm>
        </p:grpSpPr>
        <p:sp>
          <p:nvSpPr>
            <p:cNvPr id="121" name="Freeform 51"/>
            <p:cNvSpPr/>
            <p:nvPr/>
          </p:nvSpPr>
          <p:spPr bwMode="auto">
            <a:xfrm>
              <a:off x="5997742" y="5160963"/>
              <a:ext cx="220663" cy="219075"/>
            </a:xfrm>
            <a:custGeom>
              <a:avLst/>
              <a:gdLst>
                <a:gd name="T0" fmla="*/ 72 w 114"/>
                <a:gd name="T1" fmla="*/ 0 h 113"/>
                <a:gd name="T2" fmla="*/ 72 w 114"/>
                <a:gd name="T3" fmla="*/ 9 h 113"/>
                <a:gd name="T4" fmla="*/ 106 w 114"/>
                <a:gd name="T5" fmla="*/ 56 h 113"/>
                <a:gd name="T6" fmla="*/ 57 w 114"/>
                <a:gd name="T7" fmla="*/ 104 h 113"/>
                <a:gd name="T8" fmla="*/ 8 w 114"/>
                <a:gd name="T9" fmla="*/ 56 h 113"/>
                <a:gd name="T10" fmla="*/ 42 w 114"/>
                <a:gd name="T11" fmla="*/ 9 h 113"/>
                <a:gd name="T12" fmla="*/ 42 w 114"/>
                <a:gd name="T13" fmla="*/ 0 h 113"/>
                <a:gd name="T14" fmla="*/ 0 w 114"/>
                <a:gd name="T15" fmla="*/ 56 h 113"/>
                <a:gd name="T16" fmla="*/ 57 w 114"/>
                <a:gd name="T17" fmla="*/ 113 h 113"/>
                <a:gd name="T18" fmla="*/ 114 w 114"/>
                <a:gd name="T19" fmla="*/ 56 h 113"/>
                <a:gd name="T20" fmla="*/ 72 w 114"/>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13">
                  <a:moveTo>
                    <a:pt x="72" y="0"/>
                  </a:moveTo>
                  <a:cubicBezTo>
                    <a:pt x="72" y="9"/>
                    <a:pt x="72" y="9"/>
                    <a:pt x="72" y="9"/>
                  </a:cubicBezTo>
                  <a:cubicBezTo>
                    <a:pt x="91" y="15"/>
                    <a:pt x="106" y="34"/>
                    <a:pt x="106" y="56"/>
                  </a:cubicBezTo>
                  <a:cubicBezTo>
                    <a:pt x="106" y="83"/>
                    <a:pt x="84" y="104"/>
                    <a:pt x="57" y="104"/>
                  </a:cubicBezTo>
                  <a:cubicBezTo>
                    <a:pt x="30" y="104"/>
                    <a:pt x="8" y="83"/>
                    <a:pt x="8" y="56"/>
                  </a:cubicBezTo>
                  <a:cubicBezTo>
                    <a:pt x="8" y="34"/>
                    <a:pt x="23" y="15"/>
                    <a:pt x="42" y="9"/>
                  </a:cubicBezTo>
                  <a:cubicBezTo>
                    <a:pt x="42" y="0"/>
                    <a:pt x="42" y="0"/>
                    <a:pt x="42" y="0"/>
                  </a:cubicBezTo>
                  <a:cubicBezTo>
                    <a:pt x="18" y="7"/>
                    <a:pt x="0" y="29"/>
                    <a:pt x="0" y="56"/>
                  </a:cubicBezTo>
                  <a:cubicBezTo>
                    <a:pt x="0" y="87"/>
                    <a:pt x="25" y="113"/>
                    <a:pt x="57" y="113"/>
                  </a:cubicBezTo>
                  <a:cubicBezTo>
                    <a:pt x="89" y="113"/>
                    <a:pt x="114" y="87"/>
                    <a:pt x="114" y="56"/>
                  </a:cubicBezTo>
                  <a:cubicBezTo>
                    <a:pt x="114" y="29"/>
                    <a:pt x="96" y="7"/>
                    <a:pt x="72" y="0"/>
                  </a:cubicBezTo>
                  <a:close/>
                </a:path>
              </a:pathLst>
            </a:custGeom>
            <a:solidFill>
              <a:schemeClr val="bg1"/>
            </a:solidFill>
            <a:ln>
              <a:noFill/>
            </a:ln>
          </p:spPr>
          <p:txBody>
            <a:bodyPr vert="horz" wrap="square" lIns="91440" tIns="45720" rIns="91440" bIns="45720" numCol="1" anchor="t" anchorCtr="0" compatLnSpc="1"/>
            <a:lstStyle/>
            <a:p>
              <a:endParaRPr lang="zh-CN" altLang="en-US" sz="1350"/>
            </a:p>
          </p:txBody>
        </p:sp>
        <p:sp>
          <p:nvSpPr>
            <p:cNvPr id="122" name="Rectangle 52"/>
            <p:cNvSpPr>
              <a:spLocks noChangeArrowheads="1"/>
            </p:cNvSpPr>
            <p:nvPr/>
          </p:nvSpPr>
          <p:spPr bwMode="auto">
            <a:xfrm>
              <a:off x="6096167" y="5126038"/>
              <a:ext cx="23813" cy="93662"/>
            </a:xfrm>
            <a:prstGeom prst="rect">
              <a:avLst/>
            </a:prstGeom>
            <a:solidFill>
              <a:schemeClr val="bg1"/>
            </a:solidFill>
            <a:ln>
              <a:noFill/>
            </a:ln>
          </p:spPr>
          <p:txBody>
            <a:bodyPr vert="horz" wrap="square" lIns="91440" tIns="45720" rIns="91440" bIns="45720" numCol="1" anchor="t" anchorCtr="0" compatLnSpc="1"/>
            <a:lstStyle/>
            <a:p>
              <a:endParaRPr lang="zh-CN" altLang="en-US" sz="1350"/>
            </a:p>
          </p:txBody>
        </p:sp>
      </p:grpSp>
      <p:sp>
        <p:nvSpPr>
          <p:cNvPr id="123" name="矩形 122"/>
          <p:cNvSpPr/>
          <p:nvPr/>
        </p:nvSpPr>
        <p:spPr>
          <a:xfrm>
            <a:off x="5343467" y="5240117"/>
            <a:ext cx="1481139" cy="400110"/>
          </a:xfrm>
          <a:prstGeom prst="rect">
            <a:avLst/>
          </a:prstGeom>
        </p:spPr>
        <p:txBody>
          <a:bodyPr wrap="square">
            <a:spAutoFit/>
          </a:bodyPr>
          <a:lstStyle/>
          <a:p>
            <a:pPr algn="ctr"/>
            <a:r>
              <a:rPr lang="zh-CN" altLang="en-US" sz="2000" b="1" dirty="0">
                <a:latin typeface="方正兰亭中粗黑_GBK" panose="02000000000000000000" pitchFamily="2" charset="-122"/>
                <a:ea typeface="方正兰亭中粗黑_GBK" panose="02000000000000000000" pitchFamily="2" charset="-122"/>
                <a:cs typeface="Segoe UI Semilight" panose="020B0402040204020203" pitchFamily="34" charset="0"/>
              </a:rPr>
              <a:t>知识技能</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fade">
                                      <p:cBhvr>
                                        <p:cTn id="13" dur="500"/>
                                        <p:tgtEl>
                                          <p:spTgt spid="120"/>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23"/>
                                        </p:tgtEl>
                                        <p:attrNameLst>
                                          <p:attrName>style.visibility</p:attrName>
                                        </p:attrNameLst>
                                      </p:cBhvr>
                                      <p:to>
                                        <p:strVal val="visible"/>
                                      </p:to>
                                    </p:set>
                                    <p:anim calcmode="lin" valueType="num">
                                      <p:cBhvr>
                                        <p:cTn id="17" dur="500" fill="hold"/>
                                        <p:tgtEl>
                                          <p:spTgt spid="12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3"/>
                                        </p:tgtEl>
                                        <p:attrNameLst>
                                          <p:attrName>ppt_y</p:attrName>
                                        </p:attrNameLst>
                                      </p:cBhvr>
                                      <p:tavLst>
                                        <p:tav tm="0">
                                          <p:val>
                                            <p:strVal val="#ppt_y"/>
                                          </p:val>
                                        </p:tav>
                                        <p:tav tm="100000">
                                          <p:val>
                                            <p:strVal val="#ppt_y"/>
                                          </p:val>
                                        </p:tav>
                                      </p:tavLst>
                                    </p:anim>
                                    <p:anim calcmode="lin" valueType="num">
                                      <p:cBhvr>
                                        <p:cTn id="19" dur="500" fill="hold"/>
                                        <p:tgtEl>
                                          <p:spTgt spid="12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3"/>
                                        </p:tgtEl>
                                      </p:cBhvr>
                                    </p:animEffect>
                                  </p:childTnLst>
                                </p:cTn>
                              </p:par>
                            </p:childTnLst>
                          </p:cTn>
                        </p:par>
                        <p:par>
                          <p:cTn id="22" fill="hold">
                            <p:stCondLst>
                              <p:cond delay="1649"/>
                            </p:stCondLst>
                            <p:childTnLst>
                              <p:par>
                                <p:cTn id="23" presetID="22" presetClass="entr" presetSubtype="4"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par>
                          <p:cTn id="26" fill="hold">
                            <p:stCondLst>
                              <p:cond delay="2149"/>
                            </p:stCondLst>
                            <p:childTnLst>
                              <p:par>
                                <p:cTn id="27" presetID="53" presetClass="entr" presetSubtype="16"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49"/>
                            </p:stCondLst>
                            <p:childTnLst>
                              <p:par>
                                <p:cTn id="33" presetID="22" presetClass="entr" presetSubtype="4"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down)">
                                      <p:cBhvr>
                                        <p:cTn id="35" dur="500"/>
                                        <p:tgtEl>
                                          <p:spTgt spid="71"/>
                                        </p:tgtEl>
                                      </p:cBhvr>
                                    </p:animEffect>
                                  </p:childTnLst>
                                </p:cTn>
                              </p:par>
                            </p:childTnLst>
                          </p:cTn>
                        </p:par>
                        <p:par>
                          <p:cTn id="36" fill="hold">
                            <p:stCondLst>
                              <p:cond delay="3149"/>
                            </p:stCondLst>
                            <p:childTnLst>
                              <p:par>
                                <p:cTn id="37" presetID="53" presetClass="entr" presetSubtype="16"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Effect transition="in" filter="fade">
                                      <p:cBhvr>
                                        <p:cTn id="41" dur="500"/>
                                        <p:tgtEl>
                                          <p:spTgt spid="80"/>
                                        </p:tgtEl>
                                      </p:cBhvr>
                                    </p:animEffect>
                                  </p:childTnLst>
                                </p:cTn>
                              </p:par>
                            </p:childTnLst>
                          </p:cTn>
                        </p:par>
                        <p:par>
                          <p:cTn id="42" fill="hold">
                            <p:stCondLst>
                              <p:cond delay="3649"/>
                            </p:stCondLst>
                            <p:childTnLst>
                              <p:par>
                                <p:cTn id="43" presetID="22" presetClass="entr" presetSubtype="4"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00"/>
                                        <p:tgtEl>
                                          <p:spTgt spid="51"/>
                                        </p:tgtEl>
                                      </p:cBhvr>
                                    </p:animEffect>
                                  </p:childTnLst>
                                </p:cTn>
                              </p:par>
                            </p:childTnLst>
                          </p:cTn>
                        </p:par>
                        <p:par>
                          <p:cTn id="46" fill="hold">
                            <p:stCondLst>
                              <p:cond delay="4149"/>
                            </p:stCondLst>
                            <p:childTnLst>
                              <p:par>
                                <p:cTn id="47" presetID="53" presetClass="entr" presetSubtype="16" fill="hold"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4649"/>
                            </p:stCondLst>
                            <p:childTnLst>
                              <p:par>
                                <p:cTn id="53" presetID="22" presetClass="entr" presetSubtype="4"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5149"/>
                            </p:stCondLst>
                            <p:childTnLst>
                              <p:par>
                                <p:cTn id="57" presetID="53" presetClass="entr" presetSubtype="16" fill="hold" nodeType="after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p:cTn id="59" dur="500" fill="hold"/>
                                        <p:tgtEl>
                                          <p:spTgt spid="86"/>
                                        </p:tgtEl>
                                        <p:attrNameLst>
                                          <p:attrName>ppt_w</p:attrName>
                                        </p:attrNameLst>
                                      </p:cBhvr>
                                      <p:tavLst>
                                        <p:tav tm="0">
                                          <p:val>
                                            <p:fltVal val="0"/>
                                          </p:val>
                                        </p:tav>
                                        <p:tav tm="100000">
                                          <p:val>
                                            <p:strVal val="#ppt_w"/>
                                          </p:val>
                                        </p:tav>
                                      </p:tavLst>
                                    </p:anim>
                                    <p:anim calcmode="lin" valueType="num">
                                      <p:cBhvr>
                                        <p:cTn id="60" dur="500" fill="hold"/>
                                        <p:tgtEl>
                                          <p:spTgt spid="86"/>
                                        </p:tgtEl>
                                        <p:attrNameLst>
                                          <p:attrName>ppt_h</p:attrName>
                                        </p:attrNameLst>
                                      </p:cBhvr>
                                      <p:tavLst>
                                        <p:tav tm="0">
                                          <p:val>
                                            <p:fltVal val="0"/>
                                          </p:val>
                                        </p:tav>
                                        <p:tav tm="100000">
                                          <p:val>
                                            <p:strVal val="#ppt_h"/>
                                          </p:val>
                                        </p:tav>
                                      </p:tavLst>
                                    </p:anim>
                                    <p:animEffect transition="in" filter="fade">
                                      <p:cBhvr>
                                        <p:cTn id="61" dur="500"/>
                                        <p:tgtEl>
                                          <p:spTgt spid="86"/>
                                        </p:tgtEl>
                                      </p:cBhvr>
                                    </p:animEffect>
                                  </p:childTnLst>
                                </p:cTn>
                              </p:par>
                            </p:childTnLst>
                          </p:cTn>
                        </p:par>
                        <p:par>
                          <p:cTn id="62" fill="hold">
                            <p:stCondLst>
                              <p:cond delay="5649"/>
                            </p:stCondLst>
                            <p:childTnLst>
                              <p:par>
                                <p:cTn id="63" presetID="22" presetClass="entr" presetSubtype="4"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down)">
                                      <p:cBhvr>
                                        <p:cTn id="65" dur="500"/>
                                        <p:tgtEl>
                                          <p:spTgt spid="48"/>
                                        </p:tgtEl>
                                      </p:cBhvr>
                                    </p:animEffect>
                                  </p:childTnLst>
                                </p:cTn>
                              </p:par>
                            </p:childTnLst>
                          </p:cTn>
                        </p:par>
                        <p:par>
                          <p:cTn id="66" fill="hold">
                            <p:stCondLst>
                              <p:cond delay="6149"/>
                            </p:stCondLst>
                            <p:childTnLst>
                              <p:par>
                                <p:cTn id="67" presetID="53" presetClass="entr" presetSubtype="16" fill="hold" nodeType="afterEffect">
                                  <p:stCondLst>
                                    <p:cond delay="0"/>
                                  </p:stCondLst>
                                  <p:childTnLst>
                                    <p:set>
                                      <p:cBhvr>
                                        <p:cTn id="68" dur="1" fill="hold">
                                          <p:stCondLst>
                                            <p:cond delay="0"/>
                                          </p:stCondLst>
                                        </p:cTn>
                                        <p:tgtEl>
                                          <p:spTgt spid="99"/>
                                        </p:tgtEl>
                                        <p:attrNameLst>
                                          <p:attrName>style.visibility</p:attrName>
                                        </p:attrNameLst>
                                      </p:cBhvr>
                                      <p:to>
                                        <p:strVal val="visible"/>
                                      </p:to>
                                    </p:set>
                                    <p:anim calcmode="lin" valueType="num">
                                      <p:cBhvr>
                                        <p:cTn id="69" dur="500" fill="hold"/>
                                        <p:tgtEl>
                                          <p:spTgt spid="99"/>
                                        </p:tgtEl>
                                        <p:attrNameLst>
                                          <p:attrName>ppt_w</p:attrName>
                                        </p:attrNameLst>
                                      </p:cBhvr>
                                      <p:tavLst>
                                        <p:tav tm="0">
                                          <p:val>
                                            <p:fltVal val="0"/>
                                          </p:val>
                                        </p:tav>
                                        <p:tav tm="100000">
                                          <p:val>
                                            <p:strVal val="#ppt_w"/>
                                          </p:val>
                                        </p:tav>
                                      </p:tavLst>
                                    </p:anim>
                                    <p:anim calcmode="lin" valueType="num">
                                      <p:cBhvr>
                                        <p:cTn id="70" dur="500" fill="hold"/>
                                        <p:tgtEl>
                                          <p:spTgt spid="99"/>
                                        </p:tgtEl>
                                        <p:attrNameLst>
                                          <p:attrName>ppt_h</p:attrName>
                                        </p:attrNameLst>
                                      </p:cBhvr>
                                      <p:tavLst>
                                        <p:tav tm="0">
                                          <p:val>
                                            <p:fltVal val="0"/>
                                          </p:val>
                                        </p:tav>
                                        <p:tav tm="100000">
                                          <p:val>
                                            <p:strVal val="#ppt_h"/>
                                          </p:val>
                                        </p:tav>
                                      </p:tavLst>
                                    </p:anim>
                                    <p:animEffect transition="in" filter="fade">
                                      <p:cBhvr>
                                        <p:cTn id="71" dur="500"/>
                                        <p:tgtEl>
                                          <p:spTgt spid="99"/>
                                        </p:tgtEl>
                                      </p:cBhvr>
                                    </p:animEffect>
                                  </p:childTnLst>
                                </p:cTn>
                              </p:par>
                            </p:childTnLst>
                          </p:cTn>
                        </p:par>
                        <p:par>
                          <p:cTn id="72" fill="hold">
                            <p:stCondLst>
                              <p:cond delay="6649"/>
                            </p:stCondLst>
                            <p:childTnLst>
                              <p:par>
                                <p:cTn id="73" presetID="22" presetClass="entr" presetSubtype="4"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down)">
                                      <p:cBhvr>
                                        <p:cTn id="75" dur="500"/>
                                        <p:tgtEl>
                                          <p:spTgt spid="63"/>
                                        </p:tgtEl>
                                      </p:cBhvr>
                                    </p:animEffect>
                                  </p:childTnLst>
                                </p:cTn>
                              </p:par>
                            </p:childTnLst>
                          </p:cTn>
                        </p:par>
                        <p:par>
                          <p:cTn id="76" fill="hold">
                            <p:stCondLst>
                              <p:cond delay="7149"/>
                            </p:stCondLst>
                            <p:childTnLst>
                              <p:par>
                                <p:cTn id="77" presetID="53" presetClass="entr" presetSubtype="16"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 calcmode="lin" valueType="num">
                                      <p:cBhvr>
                                        <p:cTn id="79" dur="500" fill="hold"/>
                                        <p:tgtEl>
                                          <p:spTgt spid="75"/>
                                        </p:tgtEl>
                                        <p:attrNameLst>
                                          <p:attrName>ppt_w</p:attrName>
                                        </p:attrNameLst>
                                      </p:cBhvr>
                                      <p:tavLst>
                                        <p:tav tm="0">
                                          <p:val>
                                            <p:fltVal val="0"/>
                                          </p:val>
                                        </p:tav>
                                        <p:tav tm="100000">
                                          <p:val>
                                            <p:strVal val="#ppt_w"/>
                                          </p:val>
                                        </p:tav>
                                      </p:tavLst>
                                    </p:anim>
                                    <p:anim calcmode="lin" valueType="num">
                                      <p:cBhvr>
                                        <p:cTn id="80" dur="500" fill="hold"/>
                                        <p:tgtEl>
                                          <p:spTgt spid="75"/>
                                        </p:tgtEl>
                                        <p:attrNameLst>
                                          <p:attrName>ppt_h</p:attrName>
                                        </p:attrNameLst>
                                      </p:cBhvr>
                                      <p:tavLst>
                                        <p:tav tm="0">
                                          <p:val>
                                            <p:fltVal val="0"/>
                                          </p:val>
                                        </p:tav>
                                        <p:tav tm="100000">
                                          <p:val>
                                            <p:strVal val="#ppt_h"/>
                                          </p:val>
                                        </p:tav>
                                      </p:tavLst>
                                    </p:anim>
                                    <p:animEffect transition="in" filter="fade">
                                      <p:cBhvr>
                                        <p:cTn id="81" dur="500"/>
                                        <p:tgtEl>
                                          <p:spTgt spid="75"/>
                                        </p:tgtEl>
                                      </p:cBhvr>
                                    </p:animEffect>
                                  </p:childTnLst>
                                </p:cTn>
                              </p:par>
                            </p:childTnLst>
                          </p:cTn>
                        </p:par>
                        <p:par>
                          <p:cTn id="82" fill="hold">
                            <p:stCondLst>
                              <p:cond delay="7649"/>
                            </p:stCondLst>
                            <p:childTnLst>
                              <p:par>
                                <p:cTn id="83" presetID="22" presetClass="entr" presetSubtype="4"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down)">
                                      <p:cBhvr>
                                        <p:cTn id="85" dur="500"/>
                                        <p:tgtEl>
                                          <p:spTgt spid="58"/>
                                        </p:tgtEl>
                                      </p:cBhvr>
                                    </p:animEffect>
                                  </p:childTnLst>
                                </p:cTn>
                              </p:par>
                            </p:childTnLst>
                          </p:cTn>
                        </p:par>
                        <p:par>
                          <p:cTn id="86" fill="hold">
                            <p:stCondLst>
                              <p:cond delay="8149"/>
                            </p:stCondLst>
                            <p:childTnLst>
                              <p:par>
                                <p:cTn id="87" presetID="53" presetClass="entr" presetSubtype="16" fill="hold" grpId="0"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p:cTn id="89" dur="500" fill="hold"/>
                                        <p:tgtEl>
                                          <p:spTgt spid="118"/>
                                        </p:tgtEl>
                                        <p:attrNameLst>
                                          <p:attrName>ppt_w</p:attrName>
                                        </p:attrNameLst>
                                      </p:cBhvr>
                                      <p:tavLst>
                                        <p:tav tm="0">
                                          <p:val>
                                            <p:fltVal val="0"/>
                                          </p:val>
                                        </p:tav>
                                        <p:tav tm="100000">
                                          <p:val>
                                            <p:strVal val="#ppt_w"/>
                                          </p:val>
                                        </p:tav>
                                      </p:tavLst>
                                    </p:anim>
                                    <p:anim calcmode="lin" valueType="num">
                                      <p:cBhvr>
                                        <p:cTn id="90" dur="500" fill="hold"/>
                                        <p:tgtEl>
                                          <p:spTgt spid="118"/>
                                        </p:tgtEl>
                                        <p:attrNameLst>
                                          <p:attrName>ppt_h</p:attrName>
                                        </p:attrNameLst>
                                      </p:cBhvr>
                                      <p:tavLst>
                                        <p:tav tm="0">
                                          <p:val>
                                            <p:fltVal val="0"/>
                                          </p:val>
                                        </p:tav>
                                        <p:tav tm="100000">
                                          <p:val>
                                            <p:strVal val="#ppt_h"/>
                                          </p:val>
                                        </p:tav>
                                      </p:tavLst>
                                    </p:anim>
                                    <p:animEffect transition="in" filter="fade">
                                      <p:cBhvr>
                                        <p:cTn id="91" dur="500"/>
                                        <p:tgtEl>
                                          <p:spTgt spid="118"/>
                                        </p:tgtEl>
                                      </p:cBhvr>
                                    </p:animEffect>
                                  </p:childTnLst>
                                </p:cTn>
                              </p:par>
                            </p:childTnLst>
                          </p:cTn>
                        </p:par>
                        <p:par>
                          <p:cTn id="92" fill="hold">
                            <p:stCondLst>
                              <p:cond delay="8649"/>
                            </p:stCondLst>
                            <p:childTnLst>
                              <p:par>
                                <p:cTn id="93" presetID="14" presetClass="entr" presetSubtype="10" fill="hold" grpId="0" nodeType="afterEffect">
                                  <p:stCondLst>
                                    <p:cond delay="0"/>
                                  </p:stCondLst>
                                  <p:childTnLst>
                                    <p:set>
                                      <p:cBhvr>
                                        <p:cTn id="94" dur="1" fill="hold">
                                          <p:stCondLst>
                                            <p:cond delay="0"/>
                                          </p:stCondLst>
                                        </p:cTn>
                                        <p:tgtEl>
                                          <p:spTgt spid="116"/>
                                        </p:tgtEl>
                                        <p:attrNameLst>
                                          <p:attrName>style.visibility</p:attrName>
                                        </p:attrNameLst>
                                      </p:cBhvr>
                                      <p:to>
                                        <p:strVal val="visible"/>
                                      </p:to>
                                    </p:set>
                                    <p:animEffect transition="in" filter="randombar(horizontal)">
                                      <p:cBhvr>
                                        <p:cTn id="95" dur="500"/>
                                        <p:tgtEl>
                                          <p:spTgt spid="116"/>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randombar(horizontal)">
                                      <p:cBhvr>
                                        <p:cTn id="98" dur="500"/>
                                        <p:tgtEl>
                                          <p:spTgt spid="115"/>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13"/>
                                        </p:tgtEl>
                                        <p:attrNameLst>
                                          <p:attrName>style.visibility</p:attrName>
                                        </p:attrNameLst>
                                      </p:cBhvr>
                                      <p:to>
                                        <p:strVal val="visible"/>
                                      </p:to>
                                    </p:set>
                                    <p:animEffect transition="in" filter="randombar(horizontal)">
                                      <p:cBhvr>
                                        <p:cTn id="101" dur="500"/>
                                        <p:tgtEl>
                                          <p:spTgt spid="11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12"/>
                                        </p:tgtEl>
                                        <p:attrNameLst>
                                          <p:attrName>style.visibility</p:attrName>
                                        </p:attrNameLst>
                                      </p:cBhvr>
                                      <p:to>
                                        <p:strVal val="visible"/>
                                      </p:to>
                                    </p:set>
                                    <p:animEffect transition="in" filter="randombar(horizontal)">
                                      <p:cBhvr>
                                        <p:cTn id="104" dur="500"/>
                                        <p:tgtEl>
                                          <p:spTgt spid="112"/>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114"/>
                                        </p:tgtEl>
                                        <p:attrNameLst>
                                          <p:attrName>style.visibility</p:attrName>
                                        </p:attrNameLst>
                                      </p:cBhvr>
                                      <p:to>
                                        <p:strVal val="visible"/>
                                      </p:to>
                                    </p:set>
                                    <p:animEffect transition="in" filter="randombar(horizontal)">
                                      <p:cBhvr>
                                        <p:cTn id="107" dur="500"/>
                                        <p:tgtEl>
                                          <p:spTgt spid="114"/>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117"/>
                                        </p:tgtEl>
                                        <p:attrNameLst>
                                          <p:attrName>style.visibility</p:attrName>
                                        </p:attrNameLst>
                                      </p:cBhvr>
                                      <p:to>
                                        <p:strVal val="visible"/>
                                      </p:to>
                                    </p:set>
                                    <p:animEffect transition="in" filter="randombar(horizontal)">
                                      <p:cBhvr>
                                        <p:cTn id="11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p:bldP spid="117" grpId="0"/>
      <p:bldP spid="118" grpId="0" animBg="1"/>
      <p:bldP spid="119" grpId="0" animBg="1"/>
      <p:bldP spid="1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18672" y="2967335"/>
            <a:ext cx="2954656" cy="923330"/>
          </a:xfrm>
          <a:prstGeom prst="rect">
            <a:avLst/>
          </a:prstGeom>
          <a:noFill/>
        </p:spPr>
        <p:txBody>
          <a:bodyPr wrap="none" lIns="91440" tIns="45720" rIns="91440" bIns="45720">
            <a:spAutoFit/>
          </a:bodyPr>
          <a:lstStyle/>
          <a:p>
            <a:pPr algn="ctr"/>
            <a:r>
              <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谢谢观看</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第一部分</a:t>
            </a:r>
          </a:p>
        </p:txBody>
      </p:sp>
      <p:sp>
        <p:nvSpPr>
          <p:cNvPr id="3" name="文本占位符 2"/>
          <p:cNvSpPr>
            <a:spLocks noGrp="1"/>
          </p:cNvSpPr>
          <p:nvPr>
            <p:ph type="body" sz="quarter" idx="11"/>
          </p:nvPr>
        </p:nvSpPr>
        <p:spPr/>
        <p:txBody>
          <a:bodyPr/>
          <a:lstStyle/>
          <a:p>
            <a:r>
              <a:rPr lang="zh-CN" altLang="en-US" dirty="0"/>
              <a:t>基本信息</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rmAutofit/>
          </a:bodyPr>
          <a:lstStyle/>
          <a:p>
            <a:r>
              <a:rPr lang="zh-CN" altLang="en-US" dirty="0">
                <a:latin typeface="+mn-lt"/>
                <a:ea typeface="+mn-ea"/>
                <a:cs typeface="+mn-ea"/>
                <a:sym typeface="+mn-lt"/>
              </a:rPr>
              <a:t>基本信息</a:t>
            </a:r>
          </a:p>
        </p:txBody>
      </p:sp>
      <p:sp>
        <p:nvSpPr>
          <p:cNvPr id="5" name="椭圆 4"/>
          <p:cNvSpPr>
            <a:spLocks noChangeAspect="1"/>
          </p:cNvSpPr>
          <p:nvPr/>
        </p:nvSpPr>
        <p:spPr>
          <a:xfrm>
            <a:off x="1938661" y="2023085"/>
            <a:ext cx="2474549" cy="2472337"/>
          </a:xfrm>
          <a:prstGeom prst="ellipse">
            <a:avLst/>
          </a:prstGeom>
          <a:solidFill>
            <a:schemeClr val="bg1"/>
          </a:solidFill>
          <a:ln w="76200">
            <a:solidFill>
              <a:srgbClr val="F2F2F2"/>
            </a:solidFill>
          </a:ln>
          <a:effectLst>
            <a:outerShdw blurRad="88900" dist="75434"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tx1"/>
              </a:solidFill>
              <a:cs typeface="+mn-ea"/>
              <a:sym typeface="+mn-lt"/>
            </a:endParaRPr>
          </a:p>
        </p:txBody>
      </p:sp>
      <p:sp>
        <p:nvSpPr>
          <p:cNvPr id="6" name="椭圆 5"/>
          <p:cNvSpPr/>
          <p:nvPr/>
        </p:nvSpPr>
        <p:spPr>
          <a:xfrm>
            <a:off x="2171879" y="2172413"/>
            <a:ext cx="2044164" cy="2153896"/>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15" name="TextBox 46"/>
          <p:cNvSpPr txBox="1"/>
          <p:nvPr/>
        </p:nvSpPr>
        <p:spPr>
          <a:xfrm>
            <a:off x="5417694" y="1886048"/>
            <a:ext cx="760144" cy="400110"/>
          </a:xfrm>
          <a:prstGeom prst="rect">
            <a:avLst/>
          </a:prstGeom>
          <a:noFill/>
        </p:spPr>
        <p:txBody>
          <a:bodyPr wrap="none" rtlCol="0">
            <a:spAutoFit/>
          </a:bodyPr>
          <a:lstStyle/>
          <a:p>
            <a:r>
              <a:rPr lang="zh-CN" altLang="en-US" sz="2000" dirty="0">
                <a:solidFill>
                  <a:schemeClr val="bg1"/>
                </a:solidFill>
                <a:cs typeface="+mn-ea"/>
                <a:sym typeface="+mn-lt"/>
              </a:rPr>
              <a:t>姓名</a:t>
            </a:r>
            <a:r>
              <a:rPr lang="en-US" altLang="zh-CN" sz="2000" dirty="0">
                <a:solidFill>
                  <a:schemeClr val="bg1"/>
                </a:solidFill>
                <a:cs typeface="+mn-ea"/>
                <a:sym typeface="+mn-lt"/>
              </a:rPr>
              <a:t>:</a:t>
            </a:r>
          </a:p>
        </p:txBody>
      </p:sp>
      <p:sp>
        <p:nvSpPr>
          <p:cNvPr id="16" name="TextBox 47"/>
          <p:cNvSpPr txBox="1"/>
          <p:nvPr/>
        </p:nvSpPr>
        <p:spPr>
          <a:xfrm>
            <a:off x="8124481" y="1899021"/>
            <a:ext cx="760144" cy="400110"/>
          </a:xfrm>
          <a:prstGeom prst="rect">
            <a:avLst/>
          </a:prstGeom>
          <a:noFill/>
        </p:spPr>
        <p:txBody>
          <a:bodyPr wrap="none" rtlCol="0">
            <a:spAutoFit/>
          </a:bodyPr>
          <a:lstStyle/>
          <a:p>
            <a:r>
              <a:rPr lang="zh-CN" altLang="en-US" sz="2000" dirty="0">
                <a:solidFill>
                  <a:schemeClr val="bg1"/>
                </a:solidFill>
                <a:cs typeface="+mn-ea"/>
                <a:sym typeface="+mn-lt"/>
              </a:rPr>
              <a:t>性别</a:t>
            </a:r>
            <a:r>
              <a:rPr lang="en-US" altLang="zh-CN" sz="2000" dirty="0">
                <a:solidFill>
                  <a:schemeClr val="bg1"/>
                </a:solidFill>
                <a:cs typeface="+mn-ea"/>
                <a:sym typeface="+mn-lt"/>
              </a:rPr>
              <a:t>:</a:t>
            </a:r>
          </a:p>
        </p:txBody>
      </p:sp>
      <p:sp>
        <p:nvSpPr>
          <p:cNvPr id="17" name="TextBox 48"/>
          <p:cNvSpPr txBox="1"/>
          <p:nvPr/>
        </p:nvSpPr>
        <p:spPr>
          <a:xfrm>
            <a:off x="5419905" y="2278239"/>
            <a:ext cx="760144" cy="400110"/>
          </a:xfrm>
          <a:prstGeom prst="rect">
            <a:avLst/>
          </a:prstGeom>
          <a:noFill/>
        </p:spPr>
        <p:txBody>
          <a:bodyPr wrap="none" rtlCol="0">
            <a:spAutoFit/>
          </a:bodyPr>
          <a:lstStyle/>
          <a:p>
            <a:r>
              <a:rPr lang="zh-CN" altLang="en-US" sz="2000" dirty="0">
                <a:solidFill>
                  <a:schemeClr val="bg1"/>
                </a:solidFill>
                <a:cs typeface="+mn-ea"/>
                <a:sym typeface="+mn-lt"/>
              </a:rPr>
              <a:t>年龄</a:t>
            </a:r>
            <a:r>
              <a:rPr lang="en-US" altLang="zh-CN" sz="2000" dirty="0">
                <a:solidFill>
                  <a:schemeClr val="bg1"/>
                </a:solidFill>
                <a:cs typeface="+mn-ea"/>
                <a:sym typeface="+mn-lt"/>
              </a:rPr>
              <a:t>:</a:t>
            </a:r>
          </a:p>
        </p:txBody>
      </p:sp>
      <p:sp>
        <p:nvSpPr>
          <p:cNvPr id="18" name="TextBox 49"/>
          <p:cNvSpPr txBox="1"/>
          <p:nvPr/>
        </p:nvSpPr>
        <p:spPr>
          <a:xfrm>
            <a:off x="8130390" y="2286343"/>
            <a:ext cx="760144" cy="400110"/>
          </a:xfrm>
          <a:prstGeom prst="rect">
            <a:avLst/>
          </a:prstGeom>
          <a:noFill/>
        </p:spPr>
        <p:txBody>
          <a:bodyPr wrap="none" rtlCol="0">
            <a:spAutoFit/>
          </a:bodyPr>
          <a:lstStyle/>
          <a:p>
            <a:r>
              <a:rPr lang="zh-CN" altLang="en-US" sz="2000" dirty="0">
                <a:solidFill>
                  <a:schemeClr val="bg1"/>
                </a:solidFill>
                <a:cs typeface="+mn-ea"/>
                <a:sym typeface="+mn-lt"/>
              </a:rPr>
              <a:t>民族</a:t>
            </a:r>
            <a:r>
              <a:rPr lang="en-US" altLang="zh-CN" sz="2000" dirty="0">
                <a:solidFill>
                  <a:schemeClr val="bg1"/>
                </a:solidFill>
                <a:cs typeface="+mn-ea"/>
                <a:sym typeface="+mn-lt"/>
              </a:rPr>
              <a:t>:</a:t>
            </a:r>
          </a:p>
        </p:txBody>
      </p:sp>
      <p:sp>
        <p:nvSpPr>
          <p:cNvPr id="19" name="TextBox 50"/>
          <p:cNvSpPr txBox="1"/>
          <p:nvPr/>
        </p:nvSpPr>
        <p:spPr>
          <a:xfrm>
            <a:off x="6169420" y="1898748"/>
            <a:ext cx="410882" cy="400110"/>
          </a:xfrm>
          <a:prstGeom prst="rect">
            <a:avLst/>
          </a:prstGeom>
          <a:noFill/>
        </p:spPr>
        <p:txBody>
          <a:bodyPr wrap="none" rtlCol="0">
            <a:spAutoFit/>
          </a:bodyPr>
          <a:lstStyle/>
          <a:p>
            <a:r>
              <a:rPr lang="en-US" altLang="zh-CN" sz="2000" dirty="0">
                <a:solidFill>
                  <a:schemeClr val="bg1"/>
                </a:solidFill>
                <a:cs typeface="+mn-ea"/>
                <a:sym typeface="+mn-lt"/>
              </a:rPr>
              <a:t>KJ</a:t>
            </a:r>
          </a:p>
        </p:txBody>
      </p:sp>
      <p:sp>
        <p:nvSpPr>
          <p:cNvPr id="20" name="TextBox 51"/>
          <p:cNvSpPr txBox="1"/>
          <p:nvPr/>
        </p:nvSpPr>
        <p:spPr>
          <a:xfrm>
            <a:off x="8955582" y="1899021"/>
            <a:ext cx="441146" cy="400110"/>
          </a:xfrm>
          <a:prstGeom prst="rect">
            <a:avLst/>
          </a:prstGeom>
          <a:noFill/>
        </p:spPr>
        <p:txBody>
          <a:bodyPr wrap="none" rtlCol="0">
            <a:spAutoFit/>
          </a:bodyPr>
          <a:lstStyle/>
          <a:p>
            <a:r>
              <a:rPr lang="zh-CN" altLang="en-US" sz="2000" dirty="0">
                <a:solidFill>
                  <a:schemeClr val="bg1"/>
                </a:solidFill>
                <a:cs typeface="+mn-ea"/>
                <a:sym typeface="+mn-lt"/>
              </a:rPr>
              <a:t>男</a:t>
            </a:r>
            <a:endParaRPr lang="en-US" altLang="zh-CN" sz="2000" dirty="0">
              <a:solidFill>
                <a:schemeClr val="bg1"/>
              </a:solidFill>
              <a:cs typeface="+mn-ea"/>
              <a:sym typeface="+mn-lt"/>
            </a:endParaRPr>
          </a:p>
        </p:txBody>
      </p:sp>
      <p:sp>
        <p:nvSpPr>
          <p:cNvPr id="21" name="TextBox 52"/>
          <p:cNvSpPr txBox="1"/>
          <p:nvPr/>
        </p:nvSpPr>
        <p:spPr>
          <a:xfrm>
            <a:off x="6171631" y="2290939"/>
            <a:ext cx="707245" cy="400110"/>
          </a:xfrm>
          <a:prstGeom prst="rect">
            <a:avLst/>
          </a:prstGeom>
          <a:noFill/>
        </p:spPr>
        <p:txBody>
          <a:bodyPr wrap="none" rtlCol="0">
            <a:spAutoFit/>
          </a:bodyPr>
          <a:lstStyle/>
          <a:p>
            <a:r>
              <a:rPr lang="en-US" altLang="zh-CN" sz="2000" dirty="0">
                <a:solidFill>
                  <a:schemeClr val="bg1"/>
                </a:solidFill>
                <a:cs typeface="+mn-ea"/>
                <a:sym typeface="+mn-lt"/>
              </a:rPr>
              <a:t>28</a:t>
            </a:r>
            <a:r>
              <a:rPr lang="zh-CN" altLang="en-US" sz="2000" dirty="0">
                <a:solidFill>
                  <a:schemeClr val="bg1"/>
                </a:solidFill>
                <a:cs typeface="+mn-ea"/>
                <a:sym typeface="+mn-lt"/>
              </a:rPr>
              <a:t>岁</a:t>
            </a:r>
            <a:endParaRPr lang="en-US" altLang="zh-CN" sz="2000" dirty="0">
              <a:solidFill>
                <a:schemeClr val="bg1"/>
              </a:solidFill>
              <a:cs typeface="+mn-ea"/>
              <a:sym typeface="+mn-lt"/>
            </a:endParaRPr>
          </a:p>
        </p:txBody>
      </p:sp>
      <p:sp>
        <p:nvSpPr>
          <p:cNvPr id="22" name="TextBox 53"/>
          <p:cNvSpPr txBox="1"/>
          <p:nvPr/>
        </p:nvSpPr>
        <p:spPr>
          <a:xfrm>
            <a:off x="8961491" y="2292693"/>
            <a:ext cx="441146" cy="400110"/>
          </a:xfrm>
          <a:prstGeom prst="rect">
            <a:avLst/>
          </a:prstGeom>
          <a:noFill/>
        </p:spPr>
        <p:txBody>
          <a:bodyPr wrap="none" rtlCol="0">
            <a:spAutoFit/>
          </a:bodyPr>
          <a:lstStyle/>
          <a:p>
            <a:r>
              <a:rPr lang="zh-CN" altLang="en-US" sz="2000" dirty="0">
                <a:solidFill>
                  <a:schemeClr val="bg1"/>
                </a:solidFill>
                <a:cs typeface="+mn-ea"/>
                <a:sym typeface="+mn-lt"/>
              </a:rPr>
              <a:t>汉</a:t>
            </a:r>
            <a:endParaRPr lang="en-US" altLang="zh-CN" sz="2000" dirty="0">
              <a:solidFill>
                <a:schemeClr val="bg1"/>
              </a:solidFill>
              <a:cs typeface="+mn-ea"/>
              <a:sym typeface="+mn-lt"/>
            </a:endParaRPr>
          </a:p>
        </p:txBody>
      </p:sp>
      <p:sp>
        <p:nvSpPr>
          <p:cNvPr id="23" name="TextBox 54"/>
          <p:cNvSpPr txBox="1"/>
          <p:nvPr/>
        </p:nvSpPr>
        <p:spPr>
          <a:xfrm>
            <a:off x="5425683" y="3010021"/>
            <a:ext cx="760144" cy="400110"/>
          </a:xfrm>
          <a:prstGeom prst="rect">
            <a:avLst/>
          </a:prstGeom>
          <a:noFill/>
        </p:spPr>
        <p:txBody>
          <a:bodyPr wrap="none" rtlCol="0">
            <a:spAutoFit/>
          </a:bodyPr>
          <a:lstStyle/>
          <a:p>
            <a:r>
              <a:rPr lang="zh-CN" altLang="en-US" sz="2000" dirty="0">
                <a:solidFill>
                  <a:schemeClr val="bg1"/>
                </a:solidFill>
                <a:cs typeface="+mn-ea"/>
                <a:sym typeface="+mn-lt"/>
              </a:rPr>
              <a:t>籍贯</a:t>
            </a:r>
            <a:r>
              <a:rPr lang="en-US" altLang="zh-CN" sz="2000" dirty="0">
                <a:solidFill>
                  <a:schemeClr val="bg1"/>
                </a:solidFill>
                <a:cs typeface="+mn-ea"/>
                <a:sym typeface="+mn-lt"/>
              </a:rPr>
              <a:t>:</a:t>
            </a:r>
          </a:p>
        </p:txBody>
      </p:sp>
      <p:sp>
        <p:nvSpPr>
          <p:cNvPr id="24" name="TextBox 55"/>
          <p:cNvSpPr txBox="1"/>
          <p:nvPr/>
        </p:nvSpPr>
        <p:spPr>
          <a:xfrm>
            <a:off x="8115154" y="3015788"/>
            <a:ext cx="760144" cy="400110"/>
          </a:xfrm>
          <a:prstGeom prst="rect">
            <a:avLst/>
          </a:prstGeom>
          <a:noFill/>
        </p:spPr>
        <p:txBody>
          <a:bodyPr wrap="none" rtlCol="0">
            <a:spAutoFit/>
          </a:bodyPr>
          <a:lstStyle/>
          <a:p>
            <a:r>
              <a:rPr lang="zh-CN" altLang="en-US" sz="2000" dirty="0">
                <a:solidFill>
                  <a:schemeClr val="bg1"/>
                </a:solidFill>
                <a:cs typeface="+mn-ea"/>
                <a:sym typeface="+mn-lt"/>
              </a:rPr>
              <a:t>学历</a:t>
            </a:r>
            <a:r>
              <a:rPr lang="en-US" altLang="zh-CN" sz="2000" dirty="0">
                <a:solidFill>
                  <a:schemeClr val="bg1"/>
                </a:solidFill>
                <a:cs typeface="+mn-ea"/>
                <a:sym typeface="+mn-lt"/>
              </a:rPr>
              <a:t>:</a:t>
            </a:r>
          </a:p>
        </p:txBody>
      </p:sp>
      <p:sp>
        <p:nvSpPr>
          <p:cNvPr id="25" name="TextBox 56"/>
          <p:cNvSpPr txBox="1"/>
          <p:nvPr/>
        </p:nvSpPr>
        <p:spPr>
          <a:xfrm>
            <a:off x="8120111" y="2656063"/>
            <a:ext cx="760144" cy="400110"/>
          </a:xfrm>
          <a:prstGeom prst="rect">
            <a:avLst/>
          </a:prstGeom>
          <a:noFill/>
        </p:spPr>
        <p:txBody>
          <a:bodyPr wrap="none" rtlCol="0">
            <a:spAutoFit/>
          </a:bodyPr>
          <a:lstStyle/>
          <a:p>
            <a:r>
              <a:rPr lang="zh-CN" altLang="en-US" sz="2000" dirty="0">
                <a:solidFill>
                  <a:schemeClr val="bg1"/>
                </a:solidFill>
                <a:cs typeface="+mn-ea"/>
                <a:sym typeface="+mn-lt"/>
              </a:rPr>
              <a:t>身高</a:t>
            </a:r>
            <a:r>
              <a:rPr lang="en-US" altLang="zh-CN" sz="2000" dirty="0">
                <a:solidFill>
                  <a:schemeClr val="bg1"/>
                </a:solidFill>
                <a:cs typeface="+mn-ea"/>
                <a:sym typeface="+mn-lt"/>
              </a:rPr>
              <a:t>:</a:t>
            </a:r>
          </a:p>
        </p:txBody>
      </p:sp>
      <p:sp>
        <p:nvSpPr>
          <p:cNvPr id="26" name="TextBox 57"/>
          <p:cNvSpPr txBox="1"/>
          <p:nvPr/>
        </p:nvSpPr>
        <p:spPr>
          <a:xfrm>
            <a:off x="5416378" y="2643164"/>
            <a:ext cx="760144" cy="400110"/>
          </a:xfrm>
          <a:prstGeom prst="rect">
            <a:avLst/>
          </a:prstGeom>
          <a:noFill/>
        </p:spPr>
        <p:txBody>
          <a:bodyPr wrap="none" rtlCol="0">
            <a:spAutoFit/>
          </a:bodyPr>
          <a:lstStyle/>
          <a:p>
            <a:r>
              <a:rPr lang="zh-CN" altLang="en-US" sz="2000" dirty="0">
                <a:solidFill>
                  <a:schemeClr val="bg1"/>
                </a:solidFill>
                <a:cs typeface="+mn-ea"/>
                <a:sym typeface="+mn-lt"/>
              </a:rPr>
              <a:t>体重</a:t>
            </a:r>
            <a:r>
              <a:rPr lang="en-US" altLang="zh-CN" sz="2000" dirty="0">
                <a:solidFill>
                  <a:schemeClr val="bg1"/>
                </a:solidFill>
                <a:cs typeface="+mn-ea"/>
                <a:sym typeface="+mn-lt"/>
              </a:rPr>
              <a:t>:</a:t>
            </a:r>
          </a:p>
        </p:txBody>
      </p:sp>
      <p:sp>
        <p:nvSpPr>
          <p:cNvPr id="27" name="TextBox 58"/>
          <p:cNvSpPr txBox="1"/>
          <p:nvPr/>
        </p:nvSpPr>
        <p:spPr>
          <a:xfrm>
            <a:off x="6199854" y="2655864"/>
            <a:ext cx="678391" cy="400110"/>
          </a:xfrm>
          <a:prstGeom prst="rect">
            <a:avLst/>
          </a:prstGeom>
          <a:noFill/>
        </p:spPr>
        <p:txBody>
          <a:bodyPr wrap="none" rtlCol="0">
            <a:spAutoFit/>
          </a:bodyPr>
          <a:lstStyle/>
          <a:p>
            <a:r>
              <a:rPr lang="en-US" altLang="zh-CN" sz="2000" dirty="0">
                <a:solidFill>
                  <a:schemeClr val="bg1"/>
                </a:solidFill>
                <a:cs typeface="+mn-ea"/>
                <a:sym typeface="+mn-lt"/>
              </a:rPr>
              <a:t>70kg</a:t>
            </a:r>
          </a:p>
        </p:txBody>
      </p:sp>
      <p:sp>
        <p:nvSpPr>
          <p:cNvPr id="28" name="TextBox 59"/>
          <p:cNvSpPr txBox="1"/>
          <p:nvPr/>
        </p:nvSpPr>
        <p:spPr>
          <a:xfrm>
            <a:off x="8954387" y="2662413"/>
            <a:ext cx="845103" cy="400110"/>
          </a:xfrm>
          <a:prstGeom prst="rect">
            <a:avLst/>
          </a:prstGeom>
          <a:noFill/>
        </p:spPr>
        <p:txBody>
          <a:bodyPr wrap="none" rtlCol="0">
            <a:spAutoFit/>
          </a:bodyPr>
          <a:lstStyle/>
          <a:p>
            <a:r>
              <a:rPr lang="en-US" altLang="zh-CN" sz="2000" dirty="0">
                <a:solidFill>
                  <a:schemeClr val="bg1"/>
                </a:solidFill>
                <a:cs typeface="+mn-ea"/>
                <a:sym typeface="+mn-lt"/>
              </a:rPr>
              <a:t>175cm</a:t>
            </a:r>
          </a:p>
        </p:txBody>
      </p:sp>
      <p:sp>
        <p:nvSpPr>
          <p:cNvPr id="29" name="TextBox 60"/>
          <p:cNvSpPr txBox="1"/>
          <p:nvPr/>
        </p:nvSpPr>
        <p:spPr>
          <a:xfrm>
            <a:off x="6180584" y="3022721"/>
            <a:ext cx="697627" cy="400110"/>
          </a:xfrm>
          <a:prstGeom prst="rect">
            <a:avLst/>
          </a:prstGeom>
          <a:noFill/>
        </p:spPr>
        <p:txBody>
          <a:bodyPr wrap="none" rtlCol="0">
            <a:spAutoFit/>
          </a:bodyPr>
          <a:lstStyle/>
          <a:p>
            <a:r>
              <a:rPr lang="zh-CN" altLang="en-US" sz="2000" dirty="0">
                <a:solidFill>
                  <a:schemeClr val="bg1"/>
                </a:solidFill>
                <a:cs typeface="+mn-ea"/>
                <a:sym typeface="+mn-lt"/>
              </a:rPr>
              <a:t>北京</a:t>
            </a:r>
            <a:endParaRPr lang="en-US" altLang="zh-CN" sz="2000" dirty="0">
              <a:solidFill>
                <a:schemeClr val="bg1"/>
              </a:solidFill>
              <a:cs typeface="+mn-ea"/>
              <a:sym typeface="+mn-lt"/>
            </a:endParaRPr>
          </a:p>
        </p:txBody>
      </p:sp>
      <p:sp>
        <p:nvSpPr>
          <p:cNvPr id="30" name="TextBox 61"/>
          <p:cNvSpPr txBox="1"/>
          <p:nvPr/>
        </p:nvSpPr>
        <p:spPr>
          <a:xfrm>
            <a:off x="8949430" y="3028564"/>
            <a:ext cx="954107" cy="400110"/>
          </a:xfrm>
          <a:prstGeom prst="rect">
            <a:avLst/>
          </a:prstGeom>
          <a:noFill/>
        </p:spPr>
        <p:txBody>
          <a:bodyPr wrap="none" rtlCol="0">
            <a:spAutoFit/>
          </a:bodyPr>
          <a:lstStyle/>
          <a:p>
            <a:r>
              <a:rPr lang="zh-CN" altLang="en-US" sz="2000" dirty="0">
                <a:solidFill>
                  <a:schemeClr val="bg1"/>
                </a:solidFill>
                <a:cs typeface="+mn-ea"/>
                <a:sym typeface="+mn-lt"/>
              </a:rPr>
              <a:t>研究生</a:t>
            </a:r>
            <a:endParaRPr lang="en-US" altLang="zh-CN" sz="2000" dirty="0">
              <a:solidFill>
                <a:schemeClr val="bg1"/>
              </a:solidFill>
              <a:cs typeface="+mn-ea"/>
              <a:sym typeface="+mn-lt"/>
            </a:endParaRPr>
          </a:p>
        </p:txBody>
      </p:sp>
      <p:sp>
        <p:nvSpPr>
          <p:cNvPr id="31" name="TextBox 62"/>
          <p:cNvSpPr txBox="1"/>
          <p:nvPr/>
        </p:nvSpPr>
        <p:spPr>
          <a:xfrm>
            <a:off x="8105832" y="3384568"/>
            <a:ext cx="1273105" cy="400110"/>
          </a:xfrm>
          <a:prstGeom prst="rect">
            <a:avLst/>
          </a:prstGeom>
          <a:noFill/>
        </p:spPr>
        <p:txBody>
          <a:bodyPr wrap="none" rtlCol="0">
            <a:spAutoFit/>
          </a:bodyPr>
          <a:lstStyle/>
          <a:p>
            <a:r>
              <a:rPr lang="zh-CN" altLang="en-US" sz="2000" dirty="0">
                <a:solidFill>
                  <a:schemeClr val="bg1"/>
                </a:solidFill>
                <a:cs typeface="+mn-ea"/>
                <a:sym typeface="+mn-lt"/>
              </a:rPr>
              <a:t>政治面貌</a:t>
            </a:r>
            <a:r>
              <a:rPr lang="en-US" altLang="zh-CN" sz="2000" dirty="0">
                <a:solidFill>
                  <a:schemeClr val="bg1"/>
                </a:solidFill>
                <a:cs typeface="+mn-ea"/>
                <a:sym typeface="+mn-lt"/>
              </a:rPr>
              <a:t>:</a:t>
            </a:r>
          </a:p>
        </p:txBody>
      </p:sp>
      <p:sp>
        <p:nvSpPr>
          <p:cNvPr id="33" name="TextBox 64"/>
          <p:cNvSpPr txBox="1"/>
          <p:nvPr/>
        </p:nvSpPr>
        <p:spPr>
          <a:xfrm>
            <a:off x="5416496" y="3371912"/>
            <a:ext cx="1273105" cy="400110"/>
          </a:xfrm>
          <a:prstGeom prst="rect">
            <a:avLst/>
          </a:prstGeom>
          <a:noFill/>
        </p:spPr>
        <p:txBody>
          <a:bodyPr wrap="none" rtlCol="0">
            <a:spAutoFit/>
          </a:bodyPr>
          <a:lstStyle/>
          <a:p>
            <a:r>
              <a:rPr lang="zh-CN" altLang="en-US" sz="2000" dirty="0">
                <a:solidFill>
                  <a:schemeClr val="bg1"/>
                </a:solidFill>
                <a:cs typeface="+mn-ea"/>
                <a:sym typeface="+mn-lt"/>
              </a:rPr>
              <a:t>婚姻状况</a:t>
            </a:r>
            <a:r>
              <a:rPr lang="en-US" altLang="zh-CN" sz="2000" dirty="0">
                <a:solidFill>
                  <a:schemeClr val="bg1"/>
                </a:solidFill>
                <a:cs typeface="+mn-ea"/>
                <a:sym typeface="+mn-lt"/>
              </a:rPr>
              <a:t>:</a:t>
            </a:r>
          </a:p>
        </p:txBody>
      </p:sp>
      <p:sp>
        <p:nvSpPr>
          <p:cNvPr id="34" name="TextBox 65"/>
          <p:cNvSpPr txBox="1"/>
          <p:nvPr/>
        </p:nvSpPr>
        <p:spPr>
          <a:xfrm>
            <a:off x="6623537" y="3390145"/>
            <a:ext cx="697627" cy="400110"/>
          </a:xfrm>
          <a:prstGeom prst="rect">
            <a:avLst/>
          </a:prstGeom>
          <a:noFill/>
        </p:spPr>
        <p:txBody>
          <a:bodyPr wrap="none" rtlCol="0">
            <a:spAutoFit/>
          </a:bodyPr>
          <a:lstStyle/>
          <a:p>
            <a:r>
              <a:rPr lang="zh-CN" altLang="en-US" sz="2000" dirty="0">
                <a:solidFill>
                  <a:schemeClr val="bg1"/>
                </a:solidFill>
                <a:cs typeface="+mn-ea"/>
                <a:sym typeface="+mn-lt"/>
              </a:rPr>
              <a:t>未婚</a:t>
            </a:r>
            <a:endParaRPr lang="en-US" altLang="zh-CN" sz="2000" dirty="0">
              <a:solidFill>
                <a:schemeClr val="bg1"/>
              </a:solidFill>
              <a:cs typeface="+mn-ea"/>
              <a:sym typeface="+mn-lt"/>
            </a:endParaRPr>
          </a:p>
        </p:txBody>
      </p:sp>
      <p:sp>
        <p:nvSpPr>
          <p:cNvPr id="35" name="TextBox 66"/>
          <p:cNvSpPr txBox="1"/>
          <p:nvPr/>
        </p:nvSpPr>
        <p:spPr>
          <a:xfrm>
            <a:off x="9255723" y="3382858"/>
            <a:ext cx="697627" cy="400110"/>
          </a:xfrm>
          <a:prstGeom prst="rect">
            <a:avLst/>
          </a:prstGeom>
          <a:noFill/>
        </p:spPr>
        <p:txBody>
          <a:bodyPr wrap="none" rtlCol="0">
            <a:spAutoFit/>
          </a:bodyPr>
          <a:lstStyle/>
          <a:p>
            <a:r>
              <a:rPr lang="zh-CN" altLang="en-US" sz="2000" dirty="0">
                <a:solidFill>
                  <a:schemeClr val="bg1"/>
                </a:solidFill>
                <a:cs typeface="+mn-ea"/>
                <a:sym typeface="+mn-lt"/>
              </a:rPr>
              <a:t>党员</a:t>
            </a:r>
            <a:endParaRPr lang="en-US" altLang="zh-CN" sz="2000" dirty="0">
              <a:solidFill>
                <a:schemeClr val="bg1"/>
              </a:solidFill>
              <a:cs typeface="+mn-ea"/>
              <a:sym typeface="+mn-lt"/>
            </a:endParaRPr>
          </a:p>
        </p:txBody>
      </p:sp>
      <p:sp>
        <p:nvSpPr>
          <p:cNvPr id="36" name="TextBox 67"/>
          <p:cNvSpPr txBox="1"/>
          <p:nvPr/>
        </p:nvSpPr>
        <p:spPr>
          <a:xfrm>
            <a:off x="6036812" y="3942610"/>
            <a:ext cx="2087669" cy="400110"/>
          </a:xfrm>
          <a:prstGeom prst="rect">
            <a:avLst/>
          </a:prstGeom>
          <a:noFill/>
        </p:spPr>
        <p:txBody>
          <a:bodyPr wrap="square" rtlCol="0">
            <a:spAutoFit/>
          </a:bodyPr>
          <a:lstStyle/>
          <a:p>
            <a:pPr algn="dist"/>
            <a:r>
              <a:rPr lang="en-US" altLang="zh-CN" sz="2000" dirty="0">
                <a:solidFill>
                  <a:schemeClr val="bg1"/>
                </a:solidFill>
                <a:cs typeface="+mn-ea"/>
                <a:sym typeface="+mn-lt"/>
              </a:rPr>
              <a:t>13998xxxxxx</a:t>
            </a:r>
          </a:p>
        </p:txBody>
      </p:sp>
      <p:sp>
        <p:nvSpPr>
          <p:cNvPr id="38" name="TextBox 69"/>
          <p:cNvSpPr txBox="1"/>
          <p:nvPr/>
        </p:nvSpPr>
        <p:spPr>
          <a:xfrm>
            <a:off x="6036812" y="4495075"/>
            <a:ext cx="1957202" cy="400110"/>
          </a:xfrm>
          <a:prstGeom prst="rect">
            <a:avLst/>
          </a:prstGeom>
          <a:noFill/>
        </p:spPr>
        <p:txBody>
          <a:bodyPr wrap="none" rtlCol="0">
            <a:spAutoFit/>
          </a:bodyPr>
          <a:lstStyle/>
          <a:p>
            <a:r>
              <a:rPr lang="en-US" altLang="zh-CN" sz="2000" dirty="0">
                <a:solidFill>
                  <a:schemeClr val="bg1"/>
                </a:solidFill>
                <a:cs typeface="+mn-ea"/>
                <a:sym typeface="+mn-lt"/>
              </a:rPr>
              <a:t>email@post.com</a:t>
            </a:r>
          </a:p>
        </p:txBody>
      </p:sp>
      <p:sp>
        <p:nvSpPr>
          <p:cNvPr id="40" name="TextBox 71"/>
          <p:cNvSpPr txBox="1"/>
          <p:nvPr/>
        </p:nvSpPr>
        <p:spPr>
          <a:xfrm>
            <a:off x="6036812" y="4919936"/>
            <a:ext cx="2720617" cy="400110"/>
          </a:xfrm>
          <a:prstGeom prst="rect">
            <a:avLst/>
          </a:prstGeom>
          <a:noFill/>
        </p:spPr>
        <p:txBody>
          <a:bodyPr wrap="none" rtlCol="0">
            <a:spAutoFit/>
          </a:bodyPr>
          <a:lstStyle/>
          <a:p>
            <a:r>
              <a:rPr lang="zh-CN" altLang="en-US" sz="2000" dirty="0">
                <a:solidFill>
                  <a:schemeClr val="bg1"/>
                </a:solidFill>
                <a:cs typeface="+mn-ea"/>
                <a:sym typeface="+mn-lt"/>
              </a:rPr>
              <a:t>北京市</a:t>
            </a:r>
            <a:r>
              <a:rPr lang="en-US" altLang="zh-CN" sz="2000" dirty="0">
                <a:solidFill>
                  <a:schemeClr val="bg1"/>
                </a:solidFill>
                <a:cs typeface="+mn-ea"/>
                <a:sym typeface="+mn-lt"/>
              </a:rPr>
              <a:t>XX</a:t>
            </a:r>
            <a:r>
              <a:rPr lang="zh-CN" altLang="en-US" sz="2000" dirty="0">
                <a:solidFill>
                  <a:schemeClr val="bg1"/>
                </a:solidFill>
                <a:cs typeface="+mn-ea"/>
                <a:sym typeface="+mn-lt"/>
              </a:rPr>
              <a:t>区</a:t>
            </a:r>
            <a:r>
              <a:rPr lang="en-US" altLang="zh-CN" sz="2000" dirty="0">
                <a:solidFill>
                  <a:schemeClr val="bg1"/>
                </a:solidFill>
                <a:cs typeface="+mn-ea"/>
                <a:sym typeface="+mn-lt"/>
              </a:rPr>
              <a:t>XX</a:t>
            </a:r>
            <a:r>
              <a:rPr lang="zh-CN" altLang="en-US" sz="2000" dirty="0">
                <a:solidFill>
                  <a:schemeClr val="bg1"/>
                </a:solidFill>
                <a:cs typeface="+mn-ea"/>
                <a:sym typeface="+mn-lt"/>
              </a:rPr>
              <a:t>路</a:t>
            </a:r>
            <a:r>
              <a:rPr lang="en-US" altLang="zh-CN" sz="2000" dirty="0">
                <a:solidFill>
                  <a:schemeClr val="bg1"/>
                </a:solidFill>
                <a:cs typeface="+mn-ea"/>
                <a:sym typeface="+mn-lt"/>
              </a:rPr>
              <a:t>XX</a:t>
            </a:r>
            <a:r>
              <a:rPr lang="zh-CN" altLang="en-US" sz="2000" dirty="0">
                <a:solidFill>
                  <a:schemeClr val="bg1"/>
                </a:solidFill>
                <a:cs typeface="+mn-ea"/>
                <a:sym typeface="+mn-lt"/>
              </a:rPr>
              <a:t>家园</a:t>
            </a:r>
            <a:endParaRPr lang="en-US" altLang="zh-CN" sz="2000" dirty="0">
              <a:solidFill>
                <a:schemeClr val="bg1"/>
              </a:solidFill>
              <a:cs typeface="+mn-ea"/>
              <a:sym typeface="+mn-lt"/>
            </a:endParaRPr>
          </a:p>
        </p:txBody>
      </p:sp>
      <p:sp>
        <p:nvSpPr>
          <p:cNvPr id="41" name="KSO_Shape"/>
          <p:cNvSpPr/>
          <p:nvPr/>
        </p:nvSpPr>
        <p:spPr bwMode="auto">
          <a:xfrm>
            <a:off x="5582069" y="3869588"/>
            <a:ext cx="279449" cy="546155"/>
          </a:xfrm>
          <a:custGeom>
            <a:avLst/>
            <a:gdLst>
              <a:gd name="T0" fmla="*/ 750267 w 3056"/>
              <a:gd name="T1" fmla="*/ 27771 h 5968"/>
              <a:gd name="T2" fmla="*/ 691573 w 3056"/>
              <a:gd name="T3" fmla="*/ 0 h 5968"/>
              <a:gd name="T4" fmla="*/ 628413 w 3056"/>
              <a:gd name="T5" fmla="*/ 33835 h 5968"/>
              <a:gd name="T6" fmla="*/ 268272 w 3056"/>
              <a:gd name="T7" fmla="*/ 220250 h 5968"/>
              <a:gd name="T8" fmla="*/ 135890 w 3056"/>
              <a:gd name="T9" fmla="*/ 260788 h 5968"/>
              <a:gd name="T10" fmla="*/ 40831 w 3056"/>
              <a:gd name="T11" fmla="*/ 356230 h 5968"/>
              <a:gd name="T12" fmla="*/ 319 w 3056"/>
              <a:gd name="T13" fmla="*/ 488380 h 5968"/>
              <a:gd name="T14" fmla="*/ 16907 w 3056"/>
              <a:gd name="T15" fmla="*/ 1719224 h 5968"/>
              <a:gd name="T16" fmla="*/ 92507 w 3056"/>
              <a:gd name="T17" fmla="*/ 1831264 h 5968"/>
              <a:gd name="T18" fmla="*/ 212129 w 3056"/>
              <a:gd name="T19" fmla="*/ 1896062 h 5968"/>
              <a:gd name="T20" fmla="*/ 734637 w 3056"/>
              <a:gd name="T21" fmla="*/ 1901808 h 5968"/>
              <a:gd name="T22" fmla="*/ 860957 w 3056"/>
              <a:gd name="T23" fmla="*/ 1848820 h 5968"/>
              <a:gd name="T24" fmla="*/ 946447 w 3056"/>
              <a:gd name="T25" fmla="*/ 1744760 h 5968"/>
              <a:gd name="T26" fmla="*/ 974837 w 3056"/>
              <a:gd name="T27" fmla="*/ 502744 h 5968"/>
              <a:gd name="T28" fmla="*/ 954741 w 3056"/>
              <a:gd name="T29" fmla="*/ 399641 h 5968"/>
              <a:gd name="T30" fmla="*/ 893494 w 3056"/>
              <a:gd name="T31" fmla="*/ 305796 h 5968"/>
              <a:gd name="T32" fmla="*/ 800668 w 3056"/>
              <a:gd name="T33" fmla="*/ 242594 h 5968"/>
              <a:gd name="T34" fmla="*/ 193628 w 3056"/>
              <a:gd name="T35" fmla="*/ 517427 h 5968"/>
              <a:gd name="T36" fmla="*/ 217552 w 3056"/>
              <a:gd name="T37" fmla="*/ 468270 h 5968"/>
              <a:gd name="T38" fmla="*/ 260935 w 3056"/>
              <a:gd name="T39" fmla="*/ 435711 h 5968"/>
              <a:gd name="T40" fmla="*/ 669562 w 3056"/>
              <a:gd name="T41" fmla="*/ 426774 h 5968"/>
              <a:gd name="T42" fmla="*/ 723472 w 3056"/>
              <a:gd name="T43" fmla="*/ 440819 h 5968"/>
              <a:gd name="T44" fmla="*/ 763665 w 3056"/>
              <a:gd name="T45" fmla="*/ 476888 h 5968"/>
              <a:gd name="T46" fmla="*/ 782485 w 3056"/>
              <a:gd name="T47" fmla="*/ 528918 h 5968"/>
              <a:gd name="T48" fmla="*/ 777700 w 3056"/>
              <a:gd name="T49" fmla="*/ 896320 h 5968"/>
              <a:gd name="T50" fmla="*/ 749629 w 3056"/>
              <a:gd name="T51" fmla="*/ 942924 h 5968"/>
              <a:gd name="T52" fmla="*/ 703376 w 3056"/>
              <a:gd name="T53" fmla="*/ 971014 h 5968"/>
              <a:gd name="T54" fmla="*/ 293153 w 3056"/>
              <a:gd name="T55" fmla="*/ 975483 h 5968"/>
              <a:gd name="T56" fmla="*/ 241795 w 3056"/>
              <a:gd name="T57" fmla="*/ 956650 h 5968"/>
              <a:gd name="T58" fmla="*/ 205111 w 3056"/>
              <a:gd name="T59" fmla="*/ 916749 h 5968"/>
              <a:gd name="T60" fmla="*/ 191395 w 3056"/>
              <a:gd name="T61" fmla="*/ 862485 h 5968"/>
              <a:gd name="T62" fmla="*/ 227122 w 3056"/>
              <a:gd name="T63" fmla="*/ 1163493 h 5968"/>
              <a:gd name="T64" fmla="*/ 390445 w 3056"/>
              <a:gd name="T65" fmla="*/ 1148490 h 5968"/>
              <a:gd name="T66" fmla="*/ 422025 w 3056"/>
              <a:gd name="T67" fmla="*/ 1163493 h 5968"/>
              <a:gd name="T68" fmla="*/ 431595 w 3056"/>
              <a:gd name="T69" fmla="*/ 1310007 h 5968"/>
              <a:gd name="T70" fmla="*/ 409904 w 3056"/>
              <a:gd name="T71" fmla="*/ 1341927 h 5968"/>
              <a:gd name="T72" fmla="*/ 246580 w 3056"/>
              <a:gd name="T73" fmla="*/ 1344800 h 5968"/>
              <a:gd name="T74" fmla="*/ 219785 w 3056"/>
              <a:gd name="T75" fmla="*/ 1317987 h 5968"/>
              <a:gd name="T76" fmla="*/ 538776 w 3056"/>
              <a:gd name="T77" fmla="*/ 1173388 h 5968"/>
              <a:gd name="T78" fmla="*/ 568123 w 3056"/>
              <a:gd name="T79" fmla="*/ 1149129 h 5968"/>
              <a:gd name="T80" fmla="*/ 730809 w 3056"/>
              <a:gd name="T81" fmla="*/ 1155513 h 5968"/>
              <a:gd name="T82" fmla="*/ 748991 w 3056"/>
              <a:gd name="T83" fmla="*/ 1189667 h 5968"/>
              <a:gd name="T84" fmla="*/ 737189 w 3056"/>
              <a:gd name="T85" fmla="*/ 1334904 h 5968"/>
              <a:gd name="T86" fmla="*/ 576736 w 3056"/>
              <a:gd name="T87" fmla="*/ 1346715 h 5968"/>
              <a:gd name="T88" fmla="*/ 542923 w 3056"/>
              <a:gd name="T89" fmla="*/ 1328840 h 5968"/>
              <a:gd name="T90" fmla="*/ 218190 w 3056"/>
              <a:gd name="T91" fmla="*/ 1483653 h 5968"/>
              <a:gd name="T92" fmla="*/ 239243 w 3056"/>
              <a:gd name="T93" fmla="*/ 1451733 h 5968"/>
              <a:gd name="T94" fmla="*/ 402567 w 3056"/>
              <a:gd name="T95" fmla="*/ 1448860 h 5968"/>
              <a:gd name="T96" fmla="*/ 429681 w 3056"/>
              <a:gd name="T97" fmla="*/ 1475992 h 5968"/>
              <a:gd name="T98" fmla="*/ 426491 w 3056"/>
              <a:gd name="T99" fmla="*/ 1624102 h 5968"/>
              <a:gd name="T100" fmla="*/ 394592 w 3056"/>
              <a:gd name="T101" fmla="*/ 1645169 h 5968"/>
              <a:gd name="T102" fmla="*/ 232864 w 3056"/>
              <a:gd name="T103" fmla="*/ 1635912 h 5968"/>
              <a:gd name="T104" fmla="*/ 217871 w 3056"/>
              <a:gd name="T105" fmla="*/ 1488122 h 5968"/>
              <a:gd name="T106" fmla="*/ 547708 w 3056"/>
              <a:gd name="T107" fmla="*/ 1459393 h 5968"/>
              <a:gd name="T108" fmla="*/ 708160 w 3056"/>
              <a:gd name="T109" fmla="*/ 1447264 h 5968"/>
              <a:gd name="T110" fmla="*/ 742292 w 3056"/>
              <a:gd name="T111" fmla="*/ 1465139 h 5968"/>
              <a:gd name="T112" fmla="*/ 748353 w 3056"/>
              <a:gd name="T113" fmla="*/ 1612611 h 5968"/>
              <a:gd name="T114" fmla="*/ 724110 w 3056"/>
              <a:gd name="T115" fmla="*/ 1641977 h 5968"/>
              <a:gd name="T116" fmla="*/ 560467 w 3056"/>
              <a:gd name="T117" fmla="*/ 1641977 h 5968"/>
              <a:gd name="T118" fmla="*/ 536543 w 3056"/>
              <a:gd name="T119" fmla="*/ 1612611 h 5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6" h="5968">
                <a:moveTo>
                  <a:pt x="2407" y="725"/>
                </a:moveTo>
                <a:lnTo>
                  <a:pt x="2407" y="239"/>
                </a:lnTo>
                <a:lnTo>
                  <a:pt x="2406" y="215"/>
                </a:lnTo>
                <a:lnTo>
                  <a:pt x="2403" y="191"/>
                </a:lnTo>
                <a:lnTo>
                  <a:pt x="2396" y="168"/>
                </a:lnTo>
                <a:lnTo>
                  <a:pt x="2388" y="147"/>
                </a:lnTo>
                <a:lnTo>
                  <a:pt x="2379" y="126"/>
                </a:lnTo>
                <a:lnTo>
                  <a:pt x="2366" y="106"/>
                </a:lnTo>
                <a:lnTo>
                  <a:pt x="2352" y="87"/>
                </a:lnTo>
                <a:lnTo>
                  <a:pt x="2338" y="70"/>
                </a:lnTo>
                <a:lnTo>
                  <a:pt x="2320" y="54"/>
                </a:lnTo>
                <a:lnTo>
                  <a:pt x="2302" y="40"/>
                </a:lnTo>
                <a:lnTo>
                  <a:pt x="2282" y="29"/>
                </a:lnTo>
                <a:lnTo>
                  <a:pt x="2261" y="18"/>
                </a:lnTo>
                <a:lnTo>
                  <a:pt x="2239" y="11"/>
                </a:lnTo>
                <a:lnTo>
                  <a:pt x="2217" y="5"/>
                </a:lnTo>
                <a:lnTo>
                  <a:pt x="2192" y="2"/>
                </a:lnTo>
                <a:lnTo>
                  <a:pt x="2168" y="0"/>
                </a:lnTo>
                <a:lnTo>
                  <a:pt x="2144" y="2"/>
                </a:lnTo>
                <a:lnTo>
                  <a:pt x="2120" y="5"/>
                </a:lnTo>
                <a:lnTo>
                  <a:pt x="2097" y="11"/>
                </a:lnTo>
                <a:lnTo>
                  <a:pt x="2075" y="18"/>
                </a:lnTo>
                <a:lnTo>
                  <a:pt x="2054" y="29"/>
                </a:lnTo>
                <a:lnTo>
                  <a:pt x="2035" y="40"/>
                </a:lnTo>
                <a:lnTo>
                  <a:pt x="2016" y="54"/>
                </a:lnTo>
                <a:lnTo>
                  <a:pt x="1999" y="70"/>
                </a:lnTo>
                <a:lnTo>
                  <a:pt x="1983" y="87"/>
                </a:lnTo>
                <a:lnTo>
                  <a:pt x="1970" y="106"/>
                </a:lnTo>
                <a:lnTo>
                  <a:pt x="1958" y="126"/>
                </a:lnTo>
                <a:lnTo>
                  <a:pt x="1948" y="147"/>
                </a:lnTo>
                <a:lnTo>
                  <a:pt x="1940" y="168"/>
                </a:lnTo>
                <a:lnTo>
                  <a:pt x="1934" y="191"/>
                </a:lnTo>
                <a:lnTo>
                  <a:pt x="1931" y="215"/>
                </a:lnTo>
                <a:lnTo>
                  <a:pt x="1930" y="239"/>
                </a:lnTo>
                <a:lnTo>
                  <a:pt x="1930" y="689"/>
                </a:lnTo>
                <a:lnTo>
                  <a:pt x="887" y="689"/>
                </a:lnTo>
                <a:lnTo>
                  <a:pt x="841" y="690"/>
                </a:lnTo>
                <a:lnTo>
                  <a:pt x="795" y="693"/>
                </a:lnTo>
                <a:lnTo>
                  <a:pt x="751" y="700"/>
                </a:lnTo>
                <a:lnTo>
                  <a:pt x="708" y="707"/>
                </a:lnTo>
                <a:lnTo>
                  <a:pt x="665" y="716"/>
                </a:lnTo>
                <a:lnTo>
                  <a:pt x="623" y="729"/>
                </a:lnTo>
                <a:lnTo>
                  <a:pt x="582" y="743"/>
                </a:lnTo>
                <a:lnTo>
                  <a:pt x="541" y="758"/>
                </a:lnTo>
                <a:lnTo>
                  <a:pt x="502" y="776"/>
                </a:lnTo>
                <a:lnTo>
                  <a:pt x="464" y="796"/>
                </a:lnTo>
                <a:lnTo>
                  <a:pt x="426" y="817"/>
                </a:lnTo>
                <a:lnTo>
                  <a:pt x="391" y="840"/>
                </a:lnTo>
                <a:lnTo>
                  <a:pt x="356" y="866"/>
                </a:lnTo>
                <a:lnTo>
                  <a:pt x="322" y="892"/>
                </a:lnTo>
                <a:lnTo>
                  <a:pt x="290" y="919"/>
                </a:lnTo>
                <a:lnTo>
                  <a:pt x="259" y="949"/>
                </a:lnTo>
                <a:lnTo>
                  <a:pt x="230" y="979"/>
                </a:lnTo>
                <a:lnTo>
                  <a:pt x="203" y="1012"/>
                </a:lnTo>
                <a:lnTo>
                  <a:pt x="176" y="1045"/>
                </a:lnTo>
                <a:lnTo>
                  <a:pt x="151" y="1080"/>
                </a:lnTo>
                <a:lnTo>
                  <a:pt x="128" y="1116"/>
                </a:lnTo>
                <a:lnTo>
                  <a:pt x="107" y="1153"/>
                </a:lnTo>
                <a:lnTo>
                  <a:pt x="87" y="1191"/>
                </a:lnTo>
                <a:lnTo>
                  <a:pt x="69" y="1230"/>
                </a:lnTo>
                <a:lnTo>
                  <a:pt x="53" y="1270"/>
                </a:lnTo>
                <a:lnTo>
                  <a:pt x="40" y="1312"/>
                </a:lnTo>
                <a:lnTo>
                  <a:pt x="27" y="1354"/>
                </a:lnTo>
                <a:lnTo>
                  <a:pt x="18" y="1396"/>
                </a:lnTo>
                <a:lnTo>
                  <a:pt x="9" y="1440"/>
                </a:lnTo>
                <a:lnTo>
                  <a:pt x="4" y="1485"/>
                </a:lnTo>
                <a:lnTo>
                  <a:pt x="1" y="1530"/>
                </a:lnTo>
                <a:lnTo>
                  <a:pt x="0" y="1575"/>
                </a:lnTo>
                <a:lnTo>
                  <a:pt x="0" y="5081"/>
                </a:lnTo>
                <a:lnTo>
                  <a:pt x="1" y="5128"/>
                </a:lnTo>
                <a:lnTo>
                  <a:pt x="4" y="5172"/>
                </a:lnTo>
                <a:lnTo>
                  <a:pt x="9" y="5217"/>
                </a:lnTo>
                <a:lnTo>
                  <a:pt x="18" y="5260"/>
                </a:lnTo>
                <a:lnTo>
                  <a:pt x="27" y="5303"/>
                </a:lnTo>
                <a:lnTo>
                  <a:pt x="40" y="5345"/>
                </a:lnTo>
                <a:lnTo>
                  <a:pt x="53" y="5386"/>
                </a:lnTo>
                <a:lnTo>
                  <a:pt x="69" y="5426"/>
                </a:lnTo>
                <a:lnTo>
                  <a:pt x="87" y="5466"/>
                </a:lnTo>
                <a:lnTo>
                  <a:pt x="107" y="5504"/>
                </a:lnTo>
                <a:lnTo>
                  <a:pt x="128" y="5541"/>
                </a:lnTo>
                <a:lnTo>
                  <a:pt x="151" y="5577"/>
                </a:lnTo>
                <a:lnTo>
                  <a:pt x="176" y="5612"/>
                </a:lnTo>
                <a:lnTo>
                  <a:pt x="203" y="5646"/>
                </a:lnTo>
                <a:lnTo>
                  <a:pt x="230" y="5677"/>
                </a:lnTo>
                <a:lnTo>
                  <a:pt x="259" y="5709"/>
                </a:lnTo>
                <a:lnTo>
                  <a:pt x="290" y="5737"/>
                </a:lnTo>
                <a:lnTo>
                  <a:pt x="322" y="5766"/>
                </a:lnTo>
                <a:lnTo>
                  <a:pt x="356" y="5792"/>
                </a:lnTo>
                <a:lnTo>
                  <a:pt x="391" y="5817"/>
                </a:lnTo>
                <a:lnTo>
                  <a:pt x="426" y="5840"/>
                </a:lnTo>
                <a:lnTo>
                  <a:pt x="464" y="5861"/>
                </a:lnTo>
                <a:lnTo>
                  <a:pt x="502" y="5880"/>
                </a:lnTo>
                <a:lnTo>
                  <a:pt x="541" y="5898"/>
                </a:lnTo>
                <a:lnTo>
                  <a:pt x="582" y="5914"/>
                </a:lnTo>
                <a:lnTo>
                  <a:pt x="623" y="5928"/>
                </a:lnTo>
                <a:lnTo>
                  <a:pt x="665" y="5940"/>
                </a:lnTo>
                <a:lnTo>
                  <a:pt x="708" y="5951"/>
                </a:lnTo>
                <a:lnTo>
                  <a:pt x="751" y="5958"/>
                </a:lnTo>
                <a:lnTo>
                  <a:pt x="795" y="5963"/>
                </a:lnTo>
                <a:lnTo>
                  <a:pt x="841" y="5967"/>
                </a:lnTo>
                <a:lnTo>
                  <a:pt x="887" y="5968"/>
                </a:lnTo>
                <a:lnTo>
                  <a:pt x="2168" y="5968"/>
                </a:lnTo>
                <a:lnTo>
                  <a:pt x="2214" y="5967"/>
                </a:lnTo>
                <a:lnTo>
                  <a:pt x="2259" y="5963"/>
                </a:lnTo>
                <a:lnTo>
                  <a:pt x="2303" y="5958"/>
                </a:lnTo>
                <a:lnTo>
                  <a:pt x="2347" y="5951"/>
                </a:lnTo>
                <a:lnTo>
                  <a:pt x="2390" y="5940"/>
                </a:lnTo>
                <a:lnTo>
                  <a:pt x="2432" y="5928"/>
                </a:lnTo>
                <a:lnTo>
                  <a:pt x="2473" y="5914"/>
                </a:lnTo>
                <a:lnTo>
                  <a:pt x="2513" y="5898"/>
                </a:lnTo>
                <a:lnTo>
                  <a:pt x="2553" y="5880"/>
                </a:lnTo>
                <a:lnTo>
                  <a:pt x="2591" y="5861"/>
                </a:lnTo>
                <a:lnTo>
                  <a:pt x="2628" y="5840"/>
                </a:lnTo>
                <a:lnTo>
                  <a:pt x="2664" y="5817"/>
                </a:lnTo>
                <a:lnTo>
                  <a:pt x="2699" y="5792"/>
                </a:lnTo>
                <a:lnTo>
                  <a:pt x="2733" y="5766"/>
                </a:lnTo>
                <a:lnTo>
                  <a:pt x="2764" y="5737"/>
                </a:lnTo>
                <a:lnTo>
                  <a:pt x="2795" y="5709"/>
                </a:lnTo>
                <a:lnTo>
                  <a:pt x="2824" y="5677"/>
                </a:lnTo>
                <a:lnTo>
                  <a:pt x="2853" y="5646"/>
                </a:lnTo>
                <a:lnTo>
                  <a:pt x="2879" y="5612"/>
                </a:lnTo>
                <a:lnTo>
                  <a:pt x="2904" y="5577"/>
                </a:lnTo>
                <a:lnTo>
                  <a:pt x="2926" y="5541"/>
                </a:lnTo>
                <a:lnTo>
                  <a:pt x="2948" y="5504"/>
                </a:lnTo>
                <a:lnTo>
                  <a:pt x="2967" y="5466"/>
                </a:lnTo>
                <a:lnTo>
                  <a:pt x="2985" y="5426"/>
                </a:lnTo>
                <a:lnTo>
                  <a:pt x="3001" y="5386"/>
                </a:lnTo>
                <a:lnTo>
                  <a:pt x="3016" y="5345"/>
                </a:lnTo>
                <a:lnTo>
                  <a:pt x="3027" y="5303"/>
                </a:lnTo>
                <a:lnTo>
                  <a:pt x="3038" y="5260"/>
                </a:lnTo>
                <a:lnTo>
                  <a:pt x="3045" y="5217"/>
                </a:lnTo>
                <a:lnTo>
                  <a:pt x="3050" y="5172"/>
                </a:lnTo>
                <a:lnTo>
                  <a:pt x="3054" y="5128"/>
                </a:lnTo>
                <a:lnTo>
                  <a:pt x="3056" y="5081"/>
                </a:lnTo>
                <a:lnTo>
                  <a:pt x="3056" y="1575"/>
                </a:lnTo>
                <a:lnTo>
                  <a:pt x="3054" y="1537"/>
                </a:lnTo>
                <a:lnTo>
                  <a:pt x="3052" y="1500"/>
                </a:lnTo>
                <a:lnTo>
                  <a:pt x="3048" y="1463"/>
                </a:lnTo>
                <a:lnTo>
                  <a:pt x="3043" y="1427"/>
                </a:lnTo>
                <a:lnTo>
                  <a:pt x="3036" y="1390"/>
                </a:lnTo>
                <a:lnTo>
                  <a:pt x="3027" y="1355"/>
                </a:lnTo>
                <a:lnTo>
                  <a:pt x="3018" y="1321"/>
                </a:lnTo>
                <a:lnTo>
                  <a:pt x="3006" y="1286"/>
                </a:lnTo>
                <a:lnTo>
                  <a:pt x="2993" y="1252"/>
                </a:lnTo>
                <a:lnTo>
                  <a:pt x="2980" y="1220"/>
                </a:lnTo>
                <a:lnTo>
                  <a:pt x="2965" y="1187"/>
                </a:lnTo>
                <a:lnTo>
                  <a:pt x="2948" y="1156"/>
                </a:lnTo>
                <a:lnTo>
                  <a:pt x="2930" y="1125"/>
                </a:lnTo>
                <a:lnTo>
                  <a:pt x="2913" y="1095"/>
                </a:lnTo>
                <a:lnTo>
                  <a:pt x="2893" y="1065"/>
                </a:lnTo>
                <a:lnTo>
                  <a:pt x="2872" y="1037"/>
                </a:lnTo>
                <a:lnTo>
                  <a:pt x="2848" y="1010"/>
                </a:lnTo>
                <a:lnTo>
                  <a:pt x="2825" y="983"/>
                </a:lnTo>
                <a:lnTo>
                  <a:pt x="2801" y="958"/>
                </a:lnTo>
                <a:lnTo>
                  <a:pt x="2776" y="933"/>
                </a:lnTo>
                <a:lnTo>
                  <a:pt x="2750" y="910"/>
                </a:lnTo>
                <a:lnTo>
                  <a:pt x="2723" y="887"/>
                </a:lnTo>
                <a:lnTo>
                  <a:pt x="2695" y="866"/>
                </a:lnTo>
                <a:lnTo>
                  <a:pt x="2666" y="846"/>
                </a:lnTo>
                <a:lnTo>
                  <a:pt x="2636" y="826"/>
                </a:lnTo>
                <a:lnTo>
                  <a:pt x="2606" y="808"/>
                </a:lnTo>
                <a:lnTo>
                  <a:pt x="2574" y="791"/>
                </a:lnTo>
                <a:lnTo>
                  <a:pt x="2543" y="775"/>
                </a:lnTo>
                <a:lnTo>
                  <a:pt x="2510" y="760"/>
                </a:lnTo>
                <a:lnTo>
                  <a:pt x="2476" y="748"/>
                </a:lnTo>
                <a:lnTo>
                  <a:pt x="2442" y="735"/>
                </a:lnTo>
                <a:lnTo>
                  <a:pt x="2407" y="725"/>
                </a:lnTo>
                <a:close/>
                <a:moveTo>
                  <a:pt x="600" y="1693"/>
                </a:moveTo>
                <a:lnTo>
                  <a:pt x="600" y="1693"/>
                </a:lnTo>
                <a:lnTo>
                  <a:pt x="601" y="1675"/>
                </a:lnTo>
                <a:lnTo>
                  <a:pt x="602" y="1657"/>
                </a:lnTo>
                <a:lnTo>
                  <a:pt x="604" y="1639"/>
                </a:lnTo>
                <a:lnTo>
                  <a:pt x="607" y="1621"/>
                </a:lnTo>
                <a:lnTo>
                  <a:pt x="611" y="1604"/>
                </a:lnTo>
                <a:lnTo>
                  <a:pt x="617" y="1588"/>
                </a:lnTo>
                <a:lnTo>
                  <a:pt x="622" y="1571"/>
                </a:lnTo>
                <a:lnTo>
                  <a:pt x="628" y="1555"/>
                </a:lnTo>
                <a:lnTo>
                  <a:pt x="636" y="1539"/>
                </a:lnTo>
                <a:lnTo>
                  <a:pt x="643" y="1524"/>
                </a:lnTo>
                <a:lnTo>
                  <a:pt x="652" y="1509"/>
                </a:lnTo>
                <a:lnTo>
                  <a:pt x="661" y="1494"/>
                </a:lnTo>
                <a:lnTo>
                  <a:pt x="671" y="1480"/>
                </a:lnTo>
                <a:lnTo>
                  <a:pt x="682" y="1467"/>
                </a:lnTo>
                <a:lnTo>
                  <a:pt x="693" y="1454"/>
                </a:lnTo>
                <a:lnTo>
                  <a:pt x="705" y="1442"/>
                </a:lnTo>
                <a:lnTo>
                  <a:pt x="718" y="1430"/>
                </a:lnTo>
                <a:lnTo>
                  <a:pt x="730" y="1418"/>
                </a:lnTo>
                <a:lnTo>
                  <a:pt x="744" y="1408"/>
                </a:lnTo>
                <a:lnTo>
                  <a:pt x="758" y="1398"/>
                </a:lnTo>
                <a:lnTo>
                  <a:pt x="772" y="1389"/>
                </a:lnTo>
                <a:lnTo>
                  <a:pt x="787" y="1381"/>
                </a:lnTo>
                <a:lnTo>
                  <a:pt x="802" y="1372"/>
                </a:lnTo>
                <a:lnTo>
                  <a:pt x="818" y="1365"/>
                </a:lnTo>
                <a:lnTo>
                  <a:pt x="834" y="1359"/>
                </a:lnTo>
                <a:lnTo>
                  <a:pt x="850" y="1353"/>
                </a:lnTo>
                <a:lnTo>
                  <a:pt x="868" y="1348"/>
                </a:lnTo>
                <a:lnTo>
                  <a:pt x="885" y="1345"/>
                </a:lnTo>
                <a:lnTo>
                  <a:pt x="902" y="1342"/>
                </a:lnTo>
                <a:lnTo>
                  <a:pt x="919" y="1339"/>
                </a:lnTo>
                <a:lnTo>
                  <a:pt x="938" y="1337"/>
                </a:lnTo>
                <a:lnTo>
                  <a:pt x="956" y="1337"/>
                </a:lnTo>
                <a:lnTo>
                  <a:pt x="2099" y="1337"/>
                </a:lnTo>
                <a:lnTo>
                  <a:pt x="2117" y="1337"/>
                </a:lnTo>
                <a:lnTo>
                  <a:pt x="2136" y="1339"/>
                </a:lnTo>
                <a:lnTo>
                  <a:pt x="2154" y="1342"/>
                </a:lnTo>
                <a:lnTo>
                  <a:pt x="2170" y="1345"/>
                </a:lnTo>
                <a:lnTo>
                  <a:pt x="2188" y="1348"/>
                </a:lnTo>
                <a:lnTo>
                  <a:pt x="2205" y="1353"/>
                </a:lnTo>
                <a:lnTo>
                  <a:pt x="2221" y="1359"/>
                </a:lnTo>
                <a:lnTo>
                  <a:pt x="2238" y="1365"/>
                </a:lnTo>
                <a:lnTo>
                  <a:pt x="2253" y="1372"/>
                </a:lnTo>
                <a:lnTo>
                  <a:pt x="2268" y="1381"/>
                </a:lnTo>
                <a:lnTo>
                  <a:pt x="2284" y="1389"/>
                </a:lnTo>
                <a:lnTo>
                  <a:pt x="2298" y="1398"/>
                </a:lnTo>
                <a:lnTo>
                  <a:pt x="2312" y="1408"/>
                </a:lnTo>
                <a:lnTo>
                  <a:pt x="2325" y="1418"/>
                </a:lnTo>
                <a:lnTo>
                  <a:pt x="2339" y="1430"/>
                </a:lnTo>
                <a:lnTo>
                  <a:pt x="2350" y="1442"/>
                </a:lnTo>
                <a:lnTo>
                  <a:pt x="2363" y="1454"/>
                </a:lnTo>
                <a:lnTo>
                  <a:pt x="2373" y="1467"/>
                </a:lnTo>
                <a:lnTo>
                  <a:pt x="2384" y="1480"/>
                </a:lnTo>
                <a:lnTo>
                  <a:pt x="2394" y="1494"/>
                </a:lnTo>
                <a:lnTo>
                  <a:pt x="2404" y="1509"/>
                </a:lnTo>
                <a:lnTo>
                  <a:pt x="2412" y="1524"/>
                </a:lnTo>
                <a:lnTo>
                  <a:pt x="2420" y="1539"/>
                </a:lnTo>
                <a:lnTo>
                  <a:pt x="2427" y="1555"/>
                </a:lnTo>
                <a:lnTo>
                  <a:pt x="2433" y="1571"/>
                </a:lnTo>
                <a:lnTo>
                  <a:pt x="2438" y="1588"/>
                </a:lnTo>
                <a:lnTo>
                  <a:pt x="2444" y="1604"/>
                </a:lnTo>
                <a:lnTo>
                  <a:pt x="2448" y="1621"/>
                </a:lnTo>
                <a:lnTo>
                  <a:pt x="2451" y="1639"/>
                </a:lnTo>
                <a:lnTo>
                  <a:pt x="2453" y="1657"/>
                </a:lnTo>
                <a:lnTo>
                  <a:pt x="2454" y="1675"/>
                </a:lnTo>
                <a:lnTo>
                  <a:pt x="2455" y="1693"/>
                </a:lnTo>
                <a:lnTo>
                  <a:pt x="2455" y="2702"/>
                </a:lnTo>
                <a:lnTo>
                  <a:pt x="2454" y="2721"/>
                </a:lnTo>
                <a:lnTo>
                  <a:pt x="2453" y="2739"/>
                </a:lnTo>
                <a:lnTo>
                  <a:pt x="2451" y="2756"/>
                </a:lnTo>
                <a:lnTo>
                  <a:pt x="2448" y="2774"/>
                </a:lnTo>
                <a:lnTo>
                  <a:pt x="2444" y="2791"/>
                </a:lnTo>
                <a:lnTo>
                  <a:pt x="2438" y="2808"/>
                </a:lnTo>
                <a:lnTo>
                  <a:pt x="2433" y="2825"/>
                </a:lnTo>
                <a:lnTo>
                  <a:pt x="2427" y="2840"/>
                </a:lnTo>
                <a:lnTo>
                  <a:pt x="2420" y="2856"/>
                </a:lnTo>
                <a:lnTo>
                  <a:pt x="2412" y="2872"/>
                </a:lnTo>
                <a:lnTo>
                  <a:pt x="2404" y="2887"/>
                </a:lnTo>
                <a:lnTo>
                  <a:pt x="2394" y="2901"/>
                </a:lnTo>
                <a:lnTo>
                  <a:pt x="2384" y="2915"/>
                </a:lnTo>
                <a:lnTo>
                  <a:pt x="2373" y="2929"/>
                </a:lnTo>
                <a:lnTo>
                  <a:pt x="2363" y="2941"/>
                </a:lnTo>
                <a:lnTo>
                  <a:pt x="2350" y="2954"/>
                </a:lnTo>
                <a:lnTo>
                  <a:pt x="2339" y="2966"/>
                </a:lnTo>
                <a:lnTo>
                  <a:pt x="2325" y="2977"/>
                </a:lnTo>
                <a:lnTo>
                  <a:pt x="2312" y="2988"/>
                </a:lnTo>
                <a:lnTo>
                  <a:pt x="2298" y="2997"/>
                </a:lnTo>
                <a:lnTo>
                  <a:pt x="2284" y="3007"/>
                </a:lnTo>
                <a:lnTo>
                  <a:pt x="2268" y="3015"/>
                </a:lnTo>
                <a:lnTo>
                  <a:pt x="2253" y="3023"/>
                </a:lnTo>
                <a:lnTo>
                  <a:pt x="2238" y="3030"/>
                </a:lnTo>
                <a:lnTo>
                  <a:pt x="2221" y="3036"/>
                </a:lnTo>
                <a:lnTo>
                  <a:pt x="2205" y="3042"/>
                </a:lnTo>
                <a:lnTo>
                  <a:pt x="2188" y="3046"/>
                </a:lnTo>
                <a:lnTo>
                  <a:pt x="2170" y="3051"/>
                </a:lnTo>
                <a:lnTo>
                  <a:pt x="2154" y="3054"/>
                </a:lnTo>
                <a:lnTo>
                  <a:pt x="2136" y="3056"/>
                </a:lnTo>
                <a:lnTo>
                  <a:pt x="2117" y="3058"/>
                </a:lnTo>
                <a:lnTo>
                  <a:pt x="2099" y="3058"/>
                </a:lnTo>
                <a:lnTo>
                  <a:pt x="956" y="3058"/>
                </a:lnTo>
                <a:lnTo>
                  <a:pt x="938" y="3058"/>
                </a:lnTo>
                <a:lnTo>
                  <a:pt x="919" y="3056"/>
                </a:lnTo>
                <a:lnTo>
                  <a:pt x="902" y="3054"/>
                </a:lnTo>
                <a:lnTo>
                  <a:pt x="885" y="3051"/>
                </a:lnTo>
                <a:lnTo>
                  <a:pt x="868" y="3046"/>
                </a:lnTo>
                <a:lnTo>
                  <a:pt x="850" y="3042"/>
                </a:lnTo>
                <a:lnTo>
                  <a:pt x="834" y="3036"/>
                </a:lnTo>
                <a:lnTo>
                  <a:pt x="818" y="3030"/>
                </a:lnTo>
                <a:lnTo>
                  <a:pt x="802" y="3023"/>
                </a:lnTo>
                <a:lnTo>
                  <a:pt x="787" y="3015"/>
                </a:lnTo>
                <a:lnTo>
                  <a:pt x="772" y="3007"/>
                </a:lnTo>
                <a:lnTo>
                  <a:pt x="758" y="2997"/>
                </a:lnTo>
                <a:lnTo>
                  <a:pt x="744" y="2988"/>
                </a:lnTo>
                <a:lnTo>
                  <a:pt x="730" y="2977"/>
                </a:lnTo>
                <a:lnTo>
                  <a:pt x="718" y="2966"/>
                </a:lnTo>
                <a:lnTo>
                  <a:pt x="705" y="2954"/>
                </a:lnTo>
                <a:lnTo>
                  <a:pt x="693" y="2941"/>
                </a:lnTo>
                <a:lnTo>
                  <a:pt x="682" y="2929"/>
                </a:lnTo>
                <a:lnTo>
                  <a:pt x="671" y="2915"/>
                </a:lnTo>
                <a:lnTo>
                  <a:pt x="661" y="2901"/>
                </a:lnTo>
                <a:lnTo>
                  <a:pt x="652" y="2887"/>
                </a:lnTo>
                <a:lnTo>
                  <a:pt x="643" y="2872"/>
                </a:lnTo>
                <a:lnTo>
                  <a:pt x="636" y="2856"/>
                </a:lnTo>
                <a:lnTo>
                  <a:pt x="628" y="2840"/>
                </a:lnTo>
                <a:lnTo>
                  <a:pt x="622" y="2825"/>
                </a:lnTo>
                <a:lnTo>
                  <a:pt x="617" y="2808"/>
                </a:lnTo>
                <a:lnTo>
                  <a:pt x="611" y="2791"/>
                </a:lnTo>
                <a:lnTo>
                  <a:pt x="607" y="2774"/>
                </a:lnTo>
                <a:lnTo>
                  <a:pt x="604" y="2756"/>
                </a:lnTo>
                <a:lnTo>
                  <a:pt x="602" y="2739"/>
                </a:lnTo>
                <a:lnTo>
                  <a:pt x="601" y="2721"/>
                </a:lnTo>
                <a:lnTo>
                  <a:pt x="600" y="2702"/>
                </a:lnTo>
                <a:lnTo>
                  <a:pt x="600" y="1693"/>
                </a:lnTo>
                <a:close/>
                <a:moveTo>
                  <a:pt x="683" y="3727"/>
                </a:moveTo>
                <a:lnTo>
                  <a:pt x="683" y="3727"/>
                </a:lnTo>
                <a:lnTo>
                  <a:pt x="684" y="3714"/>
                </a:lnTo>
                <a:lnTo>
                  <a:pt x="686" y="3700"/>
                </a:lnTo>
                <a:lnTo>
                  <a:pt x="689" y="3689"/>
                </a:lnTo>
                <a:lnTo>
                  <a:pt x="693" y="3676"/>
                </a:lnTo>
                <a:lnTo>
                  <a:pt x="699" y="3666"/>
                </a:lnTo>
                <a:lnTo>
                  <a:pt x="705" y="3655"/>
                </a:lnTo>
                <a:lnTo>
                  <a:pt x="712" y="3645"/>
                </a:lnTo>
                <a:lnTo>
                  <a:pt x="721" y="3636"/>
                </a:lnTo>
                <a:lnTo>
                  <a:pt x="730" y="3628"/>
                </a:lnTo>
                <a:lnTo>
                  <a:pt x="740" y="3620"/>
                </a:lnTo>
                <a:lnTo>
                  <a:pt x="750" y="3614"/>
                </a:lnTo>
                <a:lnTo>
                  <a:pt x="762" y="3609"/>
                </a:lnTo>
                <a:lnTo>
                  <a:pt x="773" y="3604"/>
                </a:lnTo>
                <a:lnTo>
                  <a:pt x="786" y="3600"/>
                </a:lnTo>
                <a:lnTo>
                  <a:pt x="799" y="3599"/>
                </a:lnTo>
                <a:lnTo>
                  <a:pt x="812" y="3598"/>
                </a:lnTo>
                <a:lnTo>
                  <a:pt x="1224" y="3598"/>
                </a:lnTo>
                <a:lnTo>
                  <a:pt x="1237" y="3599"/>
                </a:lnTo>
                <a:lnTo>
                  <a:pt x="1251" y="3600"/>
                </a:lnTo>
                <a:lnTo>
                  <a:pt x="1262" y="3604"/>
                </a:lnTo>
                <a:lnTo>
                  <a:pt x="1274" y="3609"/>
                </a:lnTo>
                <a:lnTo>
                  <a:pt x="1285" y="3614"/>
                </a:lnTo>
                <a:lnTo>
                  <a:pt x="1296" y="3620"/>
                </a:lnTo>
                <a:lnTo>
                  <a:pt x="1306" y="3628"/>
                </a:lnTo>
                <a:lnTo>
                  <a:pt x="1315" y="3636"/>
                </a:lnTo>
                <a:lnTo>
                  <a:pt x="1323" y="3645"/>
                </a:lnTo>
                <a:lnTo>
                  <a:pt x="1331" y="3655"/>
                </a:lnTo>
                <a:lnTo>
                  <a:pt x="1337" y="3666"/>
                </a:lnTo>
                <a:lnTo>
                  <a:pt x="1343" y="3676"/>
                </a:lnTo>
                <a:lnTo>
                  <a:pt x="1347" y="3689"/>
                </a:lnTo>
                <a:lnTo>
                  <a:pt x="1350" y="3700"/>
                </a:lnTo>
                <a:lnTo>
                  <a:pt x="1353" y="3714"/>
                </a:lnTo>
                <a:lnTo>
                  <a:pt x="1353" y="3727"/>
                </a:lnTo>
                <a:lnTo>
                  <a:pt x="1353" y="4091"/>
                </a:lnTo>
                <a:lnTo>
                  <a:pt x="1353" y="4104"/>
                </a:lnTo>
                <a:lnTo>
                  <a:pt x="1350" y="4116"/>
                </a:lnTo>
                <a:lnTo>
                  <a:pt x="1347" y="4129"/>
                </a:lnTo>
                <a:lnTo>
                  <a:pt x="1343" y="4141"/>
                </a:lnTo>
                <a:lnTo>
                  <a:pt x="1337" y="4152"/>
                </a:lnTo>
                <a:lnTo>
                  <a:pt x="1331" y="4163"/>
                </a:lnTo>
                <a:lnTo>
                  <a:pt x="1323" y="4172"/>
                </a:lnTo>
                <a:lnTo>
                  <a:pt x="1315" y="4182"/>
                </a:lnTo>
                <a:lnTo>
                  <a:pt x="1306" y="4190"/>
                </a:lnTo>
                <a:lnTo>
                  <a:pt x="1296" y="4197"/>
                </a:lnTo>
                <a:lnTo>
                  <a:pt x="1285" y="4204"/>
                </a:lnTo>
                <a:lnTo>
                  <a:pt x="1274" y="4209"/>
                </a:lnTo>
                <a:lnTo>
                  <a:pt x="1262" y="4213"/>
                </a:lnTo>
                <a:lnTo>
                  <a:pt x="1251" y="4216"/>
                </a:lnTo>
                <a:lnTo>
                  <a:pt x="1237" y="4218"/>
                </a:lnTo>
                <a:lnTo>
                  <a:pt x="1224" y="4219"/>
                </a:lnTo>
                <a:lnTo>
                  <a:pt x="812" y="4219"/>
                </a:lnTo>
                <a:lnTo>
                  <a:pt x="799" y="4218"/>
                </a:lnTo>
                <a:lnTo>
                  <a:pt x="786" y="4216"/>
                </a:lnTo>
                <a:lnTo>
                  <a:pt x="773" y="4213"/>
                </a:lnTo>
                <a:lnTo>
                  <a:pt x="762" y="4209"/>
                </a:lnTo>
                <a:lnTo>
                  <a:pt x="750" y="4204"/>
                </a:lnTo>
                <a:lnTo>
                  <a:pt x="740" y="4197"/>
                </a:lnTo>
                <a:lnTo>
                  <a:pt x="730" y="4190"/>
                </a:lnTo>
                <a:lnTo>
                  <a:pt x="721" y="4182"/>
                </a:lnTo>
                <a:lnTo>
                  <a:pt x="712" y="4172"/>
                </a:lnTo>
                <a:lnTo>
                  <a:pt x="705" y="4163"/>
                </a:lnTo>
                <a:lnTo>
                  <a:pt x="699" y="4152"/>
                </a:lnTo>
                <a:lnTo>
                  <a:pt x="693" y="4141"/>
                </a:lnTo>
                <a:lnTo>
                  <a:pt x="689" y="4129"/>
                </a:lnTo>
                <a:lnTo>
                  <a:pt x="686" y="4116"/>
                </a:lnTo>
                <a:lnTo>
                  <a:pt x="684" y="4104"/>
                </a:lnTo>
                <a:lnTo>
                  <a:pt x="683" y="4091"/>
                </a:lnTo>
                <a:lnTo>
                  <a:pt x="683" y="3727"/>
                </a:lnTo>
                <a:close/>
                <a:moveTo>
                  <a:pt x="1679" y="3727"/>
                </a:moveTo>
                <a:lnTo>
                  <a:pt x="1679" y="3727"/>
                </a:lnTo>
                <a:lnTo>
                  <a:pt x="1679" y="3714"/>
                </a:lnTo>
                <a:lnTo>
                  <a:pt x="1682" y="3700"/>
                </a:lnTo>
                <a:lnTo>
                  <a:pt x="1685" y="3689"/>
                </a:lnTo>
                <a:lnTo>
                  <a:pt x="1689" y="3676"/>
                </a:lnTo>
                <a:lnTo>
                  <a:pt x="1695" y="3666"/>
                </a:lnTo>
                <a:lnTo>
                  <a:pt x="1702" y="3655"/>
                </a:lnTo>
                <a:lnTo>
                  <a:pt x="1709" y="3645"/>
                </a:lnTo>
                <a:lnTo>
                  <a:pt x="1717" y="3636"/>
                </a:lnTo>
                <a:lnTo>
                  <a:pt x="1726" y="3628"/>
                </a:lnTo>
                <a:lnTo>
                  <a:pt x="1736" y="3620"/>
                </a:lnTo>
                <a:lnTo>
                  <a:pt x="1747" y="3614"/>
                </a:lnTo>
                <a:lnTo>
                  <a:pt x="1757" y="3609"/>
                </a:lnTo>
                <a:lnTo>
                  <a:pt x="1770" y="3604"/>
                </a:lnTo>
                <a:lnTo>
                  <a:pt x="1781" y="3600"/>
                </a:lnTo>
                <a:lnTo>
                  <a:pt x="1794" y="3599"/>
                </a:lnTo>
                <a:lnTo>
                  <a:pt x="1808" y="3598"/>
                </a:lnTo>
                <a:lnTo>
                  <a:pt x="2220" y="3598"/>
                </a:lnTo>
                <a:lnTo>
                  <a:pt x="2233" y="3599"/>
                </a:lnTo>
                <a:lnTo>
                  <a:pt x="2246" y="3600"/>
                </a:lnTo>
                <a:lnTo>
                  <a:pt x="2259" y="3604"/>
                </a:lnTo>
                <a:lnTo>
                  <a:pt x="2270" y="3609"/>
                </a:lnTo>
                <a:lnTo>
                  <a:pt x="2281" y="3614"/>
                </a:lnTo>
                <a:lnTo>
                  <a:pt x="2291" y="3620"/>
                </a:lnTo>
                <a:lnTo>
                  <a:pt x="2302" y="3628"/>
                </a:lnTo>
                <a:lnTo>
                  <a:pt x="2311" y="3636"/>
                </a:lnTo>
                <a:lnTo>
                  <a:pt x="2319" y="3645"/>
                </a:lnTo>
                <a:lnTo>
                  <a:pt x="2327" y="3655"/>
                </a:lnTo>
                <a:lnTo>
                  <a:pt x="2333" y="3666"/>
                </a:lnTo>
                <a:lnTo>
                  <a:pt x="2339" y="3676"/>
                </a:lnTo>
                <a:lnTo>
                  <a:pt x="2343" y="3689"/>
                </a:lnTo>
                <a:lnTo>
                  <a:pt x="2346" y="3700"/>
                </a:lnTo>
                <a:lnTo>
                  <a:pt x="2348" y="3714"/>
                </a:lnTo>
                <a:lnTo>
                  <a:pt x="2348" y="3727"/>
                </a:lnTo>
                <a:lnTo>
                  <a:pt x="2348" y="4091"/>
                </a:lnTo>
                <a:lnTo>
                  <a:pt x="2348" y="4104"/>
                </a:lnTo>
                <a:lnTo>
                  <a:pt x="2346" y="4116"/>
                </a:lnTo>
                <a:lnTo>
                  <a:pt x="2343" y="4129"/>
                </a:lnTo>
                <a:lnTo>
                  <a:pt x="2339" y="4141"/>
                </a:lnTo>
                <a:lnTo>
                  <a:pt x="2333" y="4152"/>
                </a:lnTo>
                <a:lnTo>
                  <a:pt x="2327" y="4163"/>
                </a:lnTo>
                <a:lnTo>
                  <a:pt x="2319" y="4172"/>
                </a:lnTo>
                <a:lnTo>
                  <a:pt x="2311" y="4182"/>
                </a:lnTo>
                <a:lnTo>
                  <a:pt x="2302" y="4190"/>
                </a:lnTo>
                <a:lnTo>
                  <a:pt x="2291" y="4197"/>
                </a:lnTo>
                <a:lnTo>
                  <a:pt x="2281" y="4204"/>
                </a:lnTo>
                <a:lnTo>
                  <a:pt x="2270" y="4209"/>
                </a:lnTo>
                <a:lnTo>
                  <a:pt x="2259" y="4213"/>
                </a:lnTo>
                <a:lnTo>
                  <a:pt x="2246" y="4216"/>
                </a:lnTo>
                <a:lnTo>
                  <a:pt x="2233" y="4218"/>
                </a:lnTo>
                <a:lnTo>
                  <a:pt x="2220" y="4219"/>
                </a:lnTo>
                <a:lnTo>
                  <a:pt x="1808" y="4219"/>
                </a:lnTo>
                <a:lnTo>
                  <a:pt x="1794" y="4218"/>
                </a:lnTo>
                <a:lnTo>
                  <a:pt x="1781" y="4216"/>
                </a:lnTo>
                <a:lnTo>
                  <a:pt x="1770" y="4213"/>
                </a:lnTo>
                <a:lnTo>
                  <a:pt x="1757" y="4209"/>
                </a:lnTo>
                <a:lnTo>
                  <a:pt x="1747" y="4204"/>
                </a:lnTo>
                <a:lnTo>
                  <a:pt x="1736" y="4197"/>
                </a:lnTo>
                <a:lnTo>
                  <a:pt x="1726" y="4190"/>
                </a:lnTo>
                <a:lnTo>
                  <a:pt x="1717" y="4182"/>
                </a:lnTo>
                <a:lnTo>
                  <a:pt x="1709" y="4172"/>
                </a:lnTo>
                <a:lnTo>
                  <a:pt x="1702" y="4163"/>
                </a:lnTo>
                <a:lnTo>
                  <a:pt x="1695" y="4152"/>
                </a:lnTo>
                <a:lnTo>
                  <a:pt x="1689" y="4141"/>
                </a:lnTo>
                <a:lnTo>
                  <a:pt x="1685" y="4129"/>
                </a:lnTo>
                <a:lnTo>
                  <a:pt x="1682" y="4116"/>
                </a:lnTo>
                <a:lnTo>
                  <a:pt x="1679" y="4104"/>
                </a:lnTo>
                <a:lnTo>
                  <a:pt x="1679" y="4091"/>
                </a:lnTo>
                <a:lnTo>
                  <a:pt x="1679" y="3727"/>
                </a:lnTo>
                <a:close/>
                <a:moveTo>
                  <a:pt x="683" y="4662"/>
                </a:moveTo>
                <a:lnTo>
                  <a:pt x="683" y="4662"/>
                </a:lnTo>
                <a:lnTo>
                  <a:pt x="684" y="4648"/>
                </a:lnTo>
                <a:lnTo>
                  <a:pt x="686" y="4636"/>
                </a:lnTo>
                <a:lnTo>
                  <a:pt x="689" y="4624"/>
                </a:lnTo>
                <a:lnTo>
                  <a:pt x="693" y="4611"/>
                </a:lnTo>
                <a:lnTo>
                  <a:pt x="699" y="4601"/>
                </a:lnTo>
                <a:lnTo>
                  <a:pt x="705" y="4590"/>
                </a:lnTo>
                <a:lnTo>
                  <a:pt x="712" y="4580"/>
                </a:lnTo>
                <a:lnTo>
                  <a:pt x="721" y="4572"/>
                </a:lnTo>
                <a:lnTo>
                  <a:pt x="730" y="4563"/>
                </a:lnTo>
                <a:lnTo>
                  <a:pt x="740" y="4556"/>
                </a:lnTo>
                <a:lnTo>
                  <a:pt x="750" y="4548"/>
                </a:lnTo>
                <a:lnTo>
                  <a:pt x="762" y="4543"/>
                </a:lnTo>
                <a:lnTo>
                  <a:pt x="773" y="4539"/>
                </a:lnTo>
                <a:lnTo>
                  <a:pt x="786" y="4536"/>
                </a:lnTo>
                <a:lnTo>
                  <a:pt x="799" y="4534"/>
                </a:lnTo>
                <a:lnTo>
                  <a:pt x="812" y="4534"/>
                </a:lnTo>
                <a:lnTo>
                  <a:pt x="1224" y="4534"/>
                </a:lnTo>
                <a:lnTo>
                  <a:pt x="1237" y="4534"/>
                </a:lnTo>
                <a:lnTo>
                  <a:pt x="1251" y="4536"/>
                </a:lnTo>
                <a:lnTo>
                  <a:pt x="1262" y="4539"/>
                </a:lnTo>
                <a:lnTo>
                  <a:pt x="1274" y="4543"/>
                </a:lnTo>
                <a:lnTo>
                  <a:pt x="1285" y="4548"/>
                </a:lnTo>
                <a:lnTo>
                  <a:pt x="1296" y="4556"/>
                </a:lnTo>
                <a:lnTo>
                  <a:pt x="1306" y="4563"/>
                </a:lnTo>
                <a:lnTo>
                  <a:pt x="1315" y="4572"/>
                </a:lnTo>
                <a:lnTo>
                  <a:pt x="1323" y="4580"/>
                </a:lnTo>
                <a:lnTo>
                  <a:pt x="1331" y="4590"/>
                </a:lnTo>
                <a:lnTo>
                  <a:pt x="1337" y="4601"/>
                </a:lnTo>
                <a:lnTo>
                  <a:pt x="1343" y="4611"/>
                </a:lnTo>
                <a:lnTo>
                  <a:pt x="1347" y="4624"/>
                </a:lnTo>
                <a:lnTo>
                  <a:pt x="1350" y="4636"/>
                </a:lnTo>
                <a:lnTo>
                  <a:pt x="1353" y="4648"/>
                </a:lnTo>
                <a:lnTo>
                  <a:pt x="1353" y="4662"/>
                </a:lnTo>
                <a:lnTo>
                  <a:pt x="1353" y="5026"/>
                </a:lnTo>
                <a:lnTo>
                  <a:pt x="1353" y="5039"/>
                </a:lnTo>
                <a:lnTo>
                  <a:pt x="1350" y="5052"/>
                </a:lnTo>
                <a:lnTo>
                  <a:pt x="1347" y="5064"/>
                </a:lnTo>
                <a:lnTo>
                  <a:pt x="1343" y="5076"/>
                </a:lnTo>
                <a:lnTo>
                  <a:pt x="1337" y="5088"/>
                </a:lnTo>
                <a:lnTo>
                  <a:pt x="1331" y="5098"/>
                </a:lnTo>
                <a:lnTo>
                  <a:pt x="1323" y="5108"/>
                </a:lnTo>
                <a:lnTo>
                  <a:pt x="1315" y="5117"/>
                </a:lnTo>
                <a:lnTo>
                  <a:pt x="1306" y="5125"/>
                </a:lnTo>
                <a:lnTo>
                  <a:pt x="1296" y="5133"/>
                </a:lnTo>
                <a:lnTo>
                  <a:pt x="1285" y="5139"/>
                </a:lnTo>
                <a:lnTo>
                  <a:pt x="1274" y="5144"/>
                </a:lnTo>
                <a:lnTo>
                  <a:pt x="1262" y="5149"/>
                </a:lnTo>
                <a:lnTo>
                  <a:pt x="1251" y="5152"/>
                </a:lnTo>
                <a:lnTo>
                  <a:pt x="1237" y="5154"/>
                </a:lnTo>
                <a:lnTo>
                  <a:pt x="1224" y="5155"/>
                </a:lnTo>
                <a:lnTo>
                  <a:pt x="812" y="5155"/>
                </a:lnTo>
                <a:lnTo>
                  <a:pt x="799" y="5154"/>
                </a:lnTo>
                <a:lnTo>
                  <a:pt x="786" y="5152"/>
                </a:lnTo>
                <a:lnTo>
                  <a:pt x="773" y="5149"/>
                </a:lnTo>
                <a:lnTo>
                  <a:pt x="762" y="5144"/>
                </a:lnTo>
                <a:lnTo>
                  <a:pt x="750" y="5139"/>
                </a:lnTo>
                <a:lnTo>
                  <a:pt x="740" y="5133"/>
                </a:lnTo>
                <a:lnTo>
                  <a:pt x="730" y="5125"/>
                </a:lnTo>
                <a:lnTo>
                  <a:pt x="721" y="5117"/>
                </a:lnTo>
                <a:lnTo>
                  <a:pt x="712" y="5108"/>
                </a:lnTo>
                <a:lnTo>
                  <a:pt x="705" y="5098"/>
                </a:lnTo>
                <a:lnTo>
                  <a:pt x="699" y="5088"/>
                </a:lnTo>
                <a:lnTo>
                  <a:pt x="693" y="5076"/>
                </a:lnTo>
                <a:lnTo>
                  <a:pt x="689" y="5064"/>
                </a:lnTo>
                <a:lnTo>
                  <a:pt x="686" y="5052"/>
                </a:lnTo>
                <a:lnTo>
                  <a:pt x="684" y="5039"/>
                </a:lnTo>
                <a:lnTo>
                  <a:pt x="683" y="5026"/>
                </a:lnTo>
                <a:lnTo>
                  <a:pt x="683" y="4662"/>
                </a:lnTo>
                <a:close/>
                <a:moveTo>
                  <a:pt x="1679" y="4662"/>
                </a:moveTo>
                <a:lnTo>
                  <a:pt x="1679" y="4662"/>
                </a:lnTo>
                <a:lnTo>
                  <a:pt x="1679" y="4648"/>
                </a:lnTo>
                <a:lnTo>
                  <a:pt x="1682" y="4636"/>
                </a:lnTo>
                <a:lnTo>
                  <a:pt x="1685" y="4624"/>
                </a:lnTo>
                <a:lnTo>
                  <a:pt x="1689" y="4611"/>
                </a:lnTo>
                <a:lnTo>
                  <a:pt x="1695" y="4601"/>
                </a:lnTo>
                <a:lnTo>
                  <a:pt x="1702" y="4590"/>
                </a:lnTo>
                <a:lnTo>
                  <a:pt x="1709" y="4580"/>
                </a:lnTo>
                <a:lnTo>
                  <a:pt x="1717" y="4572"/>
                </a:lnTo>
                <a:lnTo>
                  <a:pt x="1726" y="4563"/>
                </a:lnTo>
                <a:lnTo>
                  <a:pt x="1736" y="4556"/>
                </a:lnTo>
                <a:lnTo>
                  <a:pt x="1747" y="4548"/>
                </a:lnTo>
                <a:lnTo>
                  <a:pt x="1757" y="4543"/>
                </a:lnTo>
                <a:lnTo>
                  <a:pt x="1770" y="4539"/>
                </a:lnTo>
                <a:lnTo>
                  <a:pt x="1781" y="4536"/>
                </a:lnTo>
                <a:lnTo>
                  <a:pt x="1794" y="4534"/>
                </a:lnTo>
                <a:lnTo>
                  <a:pt x="1808" y="4534"/>
                </a:lnTo>
                <a:lnTo>
                  <a:pt x="2220" y="4534"/>
                </a:lnTo>
                <a:lnTo>
                  <a:pt x="2233" y="4534"/>
                </a:lnTo>
                <a:lnTo>
                  <a:pt x="2246" y="4536"/>
                </a:lnTo>
                <a:lnTo>
                  <a:pt x="2259" y="4539"/>
                </a:lnTo>
                <a:lnTo>
                  <a:pt x="2270" y="4543"/>
                </a:lnTo>
                <a:lnTo>
                  <a:pt x="2281" y="4548"/>
                </a:lnTo>
                <a:lnTo>
                  <a:pt x="2291" y="4556"/>
                </a:lnTo>
                <a:lnTo>
                  <a:pt x="2302" y="4563"/>
                </a:lnTo>
                <a:lnTo>
                  <a:pt x="2311" y="4572"/>
                </a:lnTo>
                <a:lnTo>
                  <a:pt x="2319" y="4580"/>
                </a:lnTo>
                <a:lnTo>
                  <a:pt x="2327" y="4590"/>
                </a:lnTo>
                <a:lnTo>
                  <a:pt x="2333" y="4601"/>
                </a:lnTo>
                <a:lnTo>
                  <a:pt x="2339" y="4611"/>
                </a:lnTo>
                <a:lnTo>
                  <a:pt x="2343" y="4624"/>
                </a:lnTo>
                <a:lnTo>
                  <a:pt x="2346" y="4636"/>
                </a:lnTo>
                <a:lnTo>
                  <a:pt x="2348" y="4648"/>
                </a:lnTo>
                <a:lnTo>
                  <a:pt x="2348" y="4662"/>
                </a:lnTo>
                <a:lnTo>
                  <a:pt x="2348" y="5026"/>
                </a:lnTo>
                <a:lnTo>
                  <a:pt x="2348" y="5039"/>
                </a:lnTo>
                <a:lnTo>
                  <a:pt x="2346" y="5052"/>
                </a:lnTo>
                <a:lnTo>
                  <a:pt x="2343" y="5064"/>
                </a:lnTo>
                <a:lnTo>
                  <a:pt x="2339" y="5076"/>
                </a:lnTo>
                <a:lnTo>
                  <a:pt x="2333" y="5088"/>
                </a:lnTo>
                <a:lnTo>
                  <a:pt x="2327" y="5098"/>
                </a:lnTo>
                <a:lnTo>
                  <a:pt x="2319" y="5108"/>
                </a:lnTo>
                <a:lnTo>
                  <a:pt x="2311" y="5117"/>
                </a:lnTo>
                <a:lnTo>
                  <a:pt x="2302" y="5125"/>
                </a:lnTo>
                <a:lnTo>
                  <a:pt x="2291" y="5133"/>
                </a:lnTo>
                <a:lnTo>
                  <a:pt x="2281" y="5139"/>
                </a:lnTo>
                <a:lnTo>
                  <a:pt x="2270" y="5144"/>
                </a:lnTo>
                <a:lnTo>
                  <a:pt x="2259" y="5149"/>
                </a:lnTo>
                <a:lnTo>
                  <a:pt x="2246" y="5152"/>
                </a:lnTo>
                <a:lnTo>
                  <a:pt x="2233" y="5154"/>
                </a:lnTo>
                <a:lnTo>
                  <a:pt x="2220" y="5155"/>
                </a:lnTo>
                <a:lnTo>
                  <a:pt x="1808" y="5155"/>
                </a:lnTo>
                <a:lnTo>
                  <a:pt x="1794" y="5154"/>
                </a:lnTo>
                <a:lnTo>
                  <a:pt x="1781" y="5152"/>
                </a:lnTo>
                <a:lnTo>
                  <a:pt x="1770" y="5149"/>
                </a:lnTo>
                <a:lnTo>
                  <a:pt x="1757" y="5144"/>
                </a:lnTo>
                <a:lnTo>
                  <a:pt x="1747" y="5139"/>
                </a:lnTo>
                <a:lnTo>
                  <a:pt x="1736" y="5133"/>
                </a:lnTo>
                <a:lnTo>
                  <a:pt x="1726" y="5125"/>
                </a:lnTo>
                <a:lnTo>
                  <a:pt x="1717" y="5117"/>
                </a:lnTo>
                <a:lnTo>
                  <a:pt x="1709" y="5108"/>
                </a:lnTo>
                <a:lnTo>
                  <a:pt x="1702" y="5098"/>
                </a:lnTo>
                <a:lnTo>
                  <a:pt x="1695" y="5088"/>
                </a:lnTo>
                <a:lnTo>
                  <a:pt x="1689" y="5076"/>
                </a:lnTo>
                <a:lnTo>
                  <a:pt x="1685" y="5064"/>
                </a:lnTo>
                <a:lnTo>
                  <a:pt x="1682" y="5052"/>
                </a:lnTo>
                <a:lnTo>
                  <a:pt x="1679" y="5039"/>
                </a:lnTo>
                <a:lnTo>
                  <a:pt x="1679" y="5026"/>
                </a:lnTo>
                <a:lnTo>
                  <a:pt x="1679" y="4662"/>
                </a:lnTo>
                <a:close/>
              </a:path>
            </a:pathLst>
          </a:custGeom>
          <a:solidFill>
            <a:srgbClr val="FCFCFC"/>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42" name="KSO_Shape"/>
          <p:cNvSpPr/>
          <p:nvPr/>
        </p:nvSpPr>
        <p:spPr bwMode="auto">
          <a:xfrm>
            <a:off x="5543360" y="4552928"/>
            <a:ext cx="375776" cy="367008"/>
          </a:xfrm>
          <a:custGeom>
            <a:avLst/>
            <a:gdLst>
              <a:gd name="T0" fmla="*/ 2147483646 w 6333"/>
              <a:gd name="T1" fmla="*/ 2147483646 h 6185"/>
              <a:gd name="T2" fmla="*/ 2147483646 w 6333"/>
              <a:gd name="T3" fmla="*/ 2147483646 h 6185"/>
              <a:gd name="T4" fmla="*/ 2147483646 w 6333"/>
              <a:gd name="T5" fmla="*/ 2147483646 h 6185"/>
              <a:gd name="T6" fmla="*/ 2147483646 w 6333"/>
              <a:gd name="T7" fmla="*/ 2147483646 h 6185"/>
              <a:gd name="T8" fmla="*/ 2147483646 w 6333"/>
              <a:gd name="T9" fmla="*/ 2147483646 h 6185"/>
              <a:gd name="T10" fmla="*/ 2147483646 w 6333"/>
              <a:gd name="T11" fmla="*/ 2147483646 h 6185"/>
              <a:gd name="T12" fmla="*/ 2147483646 w 6333"/>
              <a:gd name="T13" fmla="*/ 2147483646 h 6185"/>
              <a:gd name="T14" fmla="*/ 2147483646 w 6333"/>
              <a:gd name="T15" fmla="*/ 2147483646 h 6185"/>
              <a:gd name="T16" fmla="*/ 2147483646 w 6333"/>
              <a:gd name="T17" fmla="*/ 2147483646 h 6185"/>
              <a:gd name="T18" fmla="*/ 2147483646 w 6333"/>
              <a:gd name="T19" fmla="*/ 2147483646 h 6185"/>
              <a:gd name="T20" fmla="*/ 2147483646 w 6333"/>
              <a:gd name="T21" fmla="*/ 2147483646 h 6185"/>
              <a:gd name="T22" fmla="*/ 2147483646 w 6333"/>
              <a:gd name="T23" fmla="*/ 2147483646 h 6185"/>
              <a:gd name="T24" fmla="*/ 2147483646 w 6333"/>
              <a:gd name="T25" fmla="*/ 2147483646 h 6185"/>
              <a:gd name="T26" fmla="*/ 2147483646 w 6333"/>
              <a:gd name="T27" fmla="*/ 2147483646 h 6185"/>
              <a:gd name="T28" fmla="*/ 2147483646 w 6333"/>
              <a:gd name="T29" fmla="*/ 2147483646 h 6185"/>
              <a:gd name="T30" fmla="*/ 2147483646 w 6333"/>
              <a:gd name="T31" fmla="*/ 2147483646 h 6185"/>
              <a:gd name="T32" fmla="*/ 2147483646 w 6333"/>
              <a:gd name="T33" fmla="*/ 2147483646 h 6185"/>
              <a:gd name="T34" fmla="*/ 2147483646 w 6333"/>
              <a:gd name="T35" fmla="*/ 2147483646 h 6185"/>
              <a:gd name="T36" fmla="*/ 2147483646 w 6333"/>
              <a:gd name="T37" fmla="*/ 2147483646 h 6185"/>
              <a:gd name="T38" fmla="*/ 2147483646 w 6333"/>
              <a:gd name="T39" fmla="*/ 2147483646 h 6185"/>
              <a:gd name="T40" fmla="*/ 2147483646 w 6333"/>
              <a:gd name="T41" fmla="*/ 2147483646 h 6185"/>
              <a:gd name="T42" fmla="*/ 2147483646 w 6333"/>
              <a:gd name="T43" fmla="*/ 2147483646 h 6185"/>
              <a:gd name="T44" fmla="*/ 2147483646 w 6333"/>
              <a:gd name="T45" fmla="*/ 2147483646 h 6185"/>
              <a:gd name="T46" fmla="*/ 2147483646 w 6333"/>
              <a:gd name="T47" fmla="*/ 2147483646 h 6185"/>
              <a:gd name="T48" fmla="*/ 2147483646 w 6333"/>
              <a:gd name="T49" fmla="*/ 2147483646 h 6185"/>
              <a:gd name="T50" fmla="*/ 2147483646 w 6333"/>
              <a:gd name="T51" fmla="*/ 2147483646 h 6185"/>
              <a:gd name="T52" fmla="*/ 2147483646 w 6333"/>
              <a:gd name="T53" fmla="*/ 2147483646 h 6185"/>
              <a:gd name="T54" fmla="*/ 2147483646 w 6333"/>
              <a:gd name="T55" fmla="*/ 2147483646 h 6185"/>
              <a:gd name="T56" fmla="*/ 2147483646 w 6333"/>
              <a:gd name="T57" fmla="*/ 2147483646 h 6185"/>
              <a:gd name="T58" fmla="*/ 2147483646 w 6333"/>
              <a:gd name="T59" fmla="*/ 2147483646 h 6185"/>
              <a:gd name="T60" fmla="*/ 2147483646 w 6333"/>
              <a:gd name="T61" fmla="*/ 2147483646 h 6185"/>
              <a:gd name="T62" fmla="*/ 2147483646 w 6333"/>
              <a:gd name="T63" fmla="*/ 2147483646 h 6185"/>
              <a:gd name="T64" fmla="*/ 2147483646 w 6333"/>
              <a:gd name="T65" fmla="*/ 2147483646 h 6185"/>
              <a:gd name="T66" fmla="*/ 2147483646 w 6333"/>
              <a:gd name="T67" fmla="*/ 2147483646 h 6185"/>
              <a:gd name="T68" fmla="*/ 2147483646 w 6333"/>
              <a:gd name="T69" fmla="*/ 2147483646 h 6185"/>
              <a:gd name="T70" fmla="*/ 2147483646 w 6333"/>
              <a:gd name="T71" fmla="*/ 2147483646 h 6185"/>
              <a:gd name="T72" fmla="*/ 2147483646 w 6333"/>
              <a:gd name="T73" fmla="*/ 2147483646 h 6185"/>
              <a:gd name="T74" fmla="*/ 2147483646 w 6333"/>
              <a:gd name="T75" fmla="*/ 2147483646 h 6185"/>
              <a:gd name="T76" fmla="*/ 2147483646 w 6333"/>
              <a:gd name="T77" fmla="*/ 2147483646 h 6185"/>
              <a:gd name="T78" fmla="*/ 2147483646 w 6333"/>
              <a:gd name="T79" fmla="*/ 2147483646 h 6185"/>
              <a:gd name="T80" fmla="*/ 2147483646 w 6333"/>
              <a:gd name="T81" fmla="*/ 2147483646 h 6185"/>
              <a:gd name="T82" fmla="*/ 2147483646 w 6333"/>
              <a:gd name="T83" fmla="*/ 2147483646 h 6185"/>
              <a:gd name="T84" fmla="*/ 2147483646 w 6333"/>
              <a:gd name="T85" fmla="*/ 2147483646 h 6185"/>
              <a:gd name="T86" fmla="*/ 2147483646 w 6333"/>
              <a:gd name="T87" fmla="*/ 2147483646 h 6185"/>
              <a:gd name="T88" fmla="*/ 2147483646 w 6333"/>
              <a:gd name="T89" fmla="*/ 2147483646 h 6185"/>
              <a:gd name="T90" fmla="*/ 2147483646 w 6333"/>
              <a:gd name="T91" fmla="*/ 2147483646 h 6185"/>
              <a:gd name="T92" fmla="*/ 2147483646 w 6333"/>
              <a:gd name="T93" fmla="*/ 2147483646 h 6185"/>
              <a:gd name="T94" fmla="*/ 2147483646 w 6333"/>
              <a:gd name="T95" fmla="*/ 2147483646 h 6185"/>
              <a:gd name="T96" fmla="*/ 2147483646 w 6333"/>
              <a:gd name="T97" fmla="*/ 2147483646 h 6185"/>
              <a:gd name="T98" fmla="*/ 2147483646 w 6333"/>
              <a:gd name="T99" fmla="*/ 2147483646 h 6185"/>
              <a:gd name="T100" fmla="*/ 2147483646 w 6333"/>
              <a:gd name="T101" fmla="*/ 2147483646 h 6185"/>
              <a:gd name="T102" fmla="*/ 2147483646 w 6333"/>
              <a:gd name="T103" fmla="*/ 2147483646 h 6185"/>
              <a:gd name="T104" fmla="*/ 2147483646 w 6333"/>
              <a:gd name="T105" fmla="*/ 2147483646 h 6185"/>
              <a:gd name="T106" fmla="*/ 2147483646 w 6333"/>
              <a:gd name="T107" fmla="*/ 2147483646 h 6185"/>
              <a:gd name="T108" fmla="*/ 2147483646 w 6333"/>
              <a:gd name="T109" fmla="*/ 2147483646 h 6185"/>
              <a:gd name="T110" fmla="*/ 2147483646 w 6333"/>
              <a:gd name="T111" fmla="*/ 2147483646 h 6185"/>
              <a:gd name="T112" fmla="*/ 2147483646 w 6333"/>
              <a:gd name="T113" fmla="*/ 2147483646 h 6185"/>
              <a:gd name="T114" fmla="*/ 2147483646 w 6333"/>
              <a:gd name="T115" fmla="*/ 2147483646 h 61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333" h="6185">
                <a:moveTo>
                  <a:pt x="3161" y="0"/>
                </a:moveTo>
                <a:lnTo>
                  <a:pt x="0" y="1572"/>
                </a:lnTo>
                <a:lnTo>
                  <a:pt x="0" y="2483"/>
                </a:lnTo>
                <a:lnTo>
                  <a:pt x="530" y="2483"/>
                </a:lnTo>
                <a:lnTo>
                  <a:pt x="530" y="1871"/>
                </a:lnTo>
                <a:lnTo>
                  <a:pt x="5807" y="1871"/>
                </a:lnTo>
                <a:lnTo>
                  <a:pt x="5807" y="2483"/>
                </a:lnTo>
                <a:lnTo>
                  <a:pt x="6333" y="2483"/>
                </a:lnTo>
                <a:lnTo>
                  <a:pt x="6333" y="1572"/>
                </a:lnTo>
                <a:lnTo>
                  <a:pt x="3161" y="0"/>
                </a:lnTo>
                <a:close/>
                <a:moveTo>
                  <a:pt x="3161" y="4863"/>
                </a:moveTo>
                <a:lnTo>
                  <a:pt x="3161" y="4863"/>
                </a:lnTo>
                <a:lnTo>
                  <a:pt x="3116" y="4862"/>
                </a:lnTo>
                <a:lnTo>
                  <a:pt x="3072" y="4858"/>
                </a:lnTo>
                <a:lnTo>
                  <a:pt x="3028" y="4852"/>
                </a:lnTo>
                <a:lnTo>
                  <a:pt x="2985" y="4845"/>
                </a:lnTo>
                <a:lnTo>
                  <a:pt x="2943" y="4835"/>
                </a:lnTo>
                <a:lnTo>
                  <a:pt x="2902" y="4825"/>
                </a:lnTo>
                <a:lnTo>
                  <a:pt x="2861" y="4810"/>
                </a:lnTo>
                <a:lnTo>
                  <a:pt x="2821" y="4796"/>
                </a:lnTo>
                <a:lnTo>
                  <a:pt x="2782" y="4778"/>
                </a:lnTo>
                <a:lnTo>
                  <a:pt x="2745" y="4760"/>
                </a:lnTo>
                <a:lnTo>
                  <a:pt x="2708" y="4740"/>
                </a:lnTo>
                <a:lnTo>
                  <a:pt x="2672" y="4717"/>
                </a:lnTo>
                <a:lnTo>
                  <a:pt x="2638" y="4693"/>
                </a:lnTo>
                <a:lnTo>
                  <a:pt x="2605" y="4668"/>
                </a:lnTo>
                <a:lnTo>
                  <a:pt x="2572" y="4641"/>
                </a:lnTo>
                <a:lnTo>
                  <a:pt x="2541" y="4613"/>
                </a:lnTo>
                <a:lnTo>
                  <a:pt x="2512" y="4583"/>
                </a:lnTo>
                <a:lnTo>
                  <a:pt x="2484" y="4552"/>
                </a:lnTo>
                <a:lnTo>
                  <a:pt x="2457" y="4519"/>
                </a:lnTo>
                <a:lnTo>
                  <a:pt x="2432" y="4486"/>
                </a:lnTo>
                <a:lnTo>
                  <a:pt x="2410" y="4451"/>
                </a:lnTo>
                <a:lnTo>
                  <a:pt x="2387" y="4415"/>
                </a:lnTo>
                <a:lnTo>
                  <a:pt x="2366" y="4378"/>
                </a:lnTo>
                <a:lnTo>
                  <a:pt x="2348" y="4341"/>
                </a:lnTo>
                <a:lnTo>
                  <a:pt x="2332" y="4301"/>
                </a:lnTo>
                <a:lnTo>
                  <a:pt x="2317" y="4262"/>
                </a:lnTo>
                <a:lnTo>
                  <a:pt x="2304" y="4221"/>
                </a:lnTo>
                <a:lnTo>
                  <a:pt x="2292" y="4179"/>
                </a:lnTo>
                <a:lnTo>
                  <a:pt x="2284" y="4136"/>
                </a:lnTo>
                <a:lnTo>
                  <a:pt x="2277" y="4093"/>
                </a:lnTo>
                <a:lnTo>
                  <a:pt x="2271" y="4050"/>
                </a:lnTo>
                <a:lnTo>
                  <a:pt x="2268" y="4006"/>
                </a:lnTo>
                <a:lnTo>
                  <a:pt x="0" y="2878"/>
                </a:lnTo>
                <a:lnTo>
                  <a:pt x="0" y="6185"/>
                </a:lnTo>
                <a:lnTo>
                  <a:pt x="6333" y="6185"/>
                </a:lnTo>
                <a:lnTo>
                  <a:pt x="6333" y="2878"/>
                </a:lnTo>
                <a:lnTo>
                  <a:pt x="4053" y="4006"/>
                </a:lnTo>
                <a:lnTo>
                  <a:pt x="4051" y="4050"/>
                </a:lnTo>
                <a:lnTo>
                  <a:pt x="4046" y="4093"/>
                </a:lnTo>
                <a:lnTo>
                  <a:pt x="4039" y="4136"/>
                </a:lnTo>
                <a:lnTo>
                  <a:pt x="4029" y="4179"/>
                </a:lnTo>
                <a:lnTo>
                  <a:pt x="4019" y="4220"/>
                </a:lnTo>
                <a:lnTo>
                  <a:pt x="4005" y="4262"/>
                </a:lnTo>
                <a:lnTo>
                  <a:pt x="3990" y="4301"/>
                </a:lnTo>
                <a:lnTo>
                  <a:pt x="3973" y="4340"/>
                </a:lnTo>
                <a:lnTo>
                  <a:pt x="3955" y="4378"/>
                </a:lnTo>
                <a:lnTo>
                  <a:pt x="3935" y="4415"/>
                </a:lnTo>
                <a:lnTo>
                  <a:pt x="3913" y="4451"/>
                </a:lnTo>
                <a:lnTo>
                  <a:pt x="3889" y="4486"/>
                </a:lnTo>
                <a:lnTo>
                  <a:pt x="3864" y="4519"/>
                </a:lnTo>
                <a:lnTo>
                  <a:pt x="3838" y="4552"/>
                </a:lnTo>
                <a:lnTo>
                  <a:pt x="3810" y="4583"/>
                </a:lnTo>
                <a:lnTo>
                  <a:pt x="3780" y="4613"/>
                </a:lnTo>
                <a:lnTo>
                  <a:pt x="3749" y="4641"/>
                </a:lnTo>
                <a:lnTo>
                  <a:pt x="3718" y="4668"/>
                </a:lnTo>
                <a:lnTo>
                  <a:pt x="3685" y="4693"/>
                </a:lnTo>
                <a:lnTo>
                  <a:pt x="3650" y="4717"/>
                </a:lnTo>
                <a:lnTo>
                  <a:pt x="3614" y="4740"/>
                </a:lnTo>
                <a:lnTo>
                  <a:pt x="3578" y="4760"/>
                </a:lnTo>
                <a:lnTo>
                  <a:pt x="3540" y="4778"/>
                </a:lnTo>
                <a:lnTo>
                  <a:pt x="3501" y="4796"/>
                </a:lnTo>
                <a:lnTo>
                  <a:pt x="3461" y="4810"/>
                </a:lnTo>
                <a:lnTo>
                  <a:pt x="3420" y="4825"/>
                </a:lnTo>
                <a:lnTo>
                  <a:pt x="3379" y="4835"/>
                </a:lnTo>
                <a:lnTo>
                  <a:pt x="3336" y="4845"/>
                </a:lnTo>
                <a:lnTo>
                  <a:pt x="3294" y="4852"/>
                </a:lnTo>
                <a:lnTo>
                  <a:pt x="3250" y="4858"/>
                </a:lnTo>
                <a:lnTo>
                  <a:pt x="3206" y="4862"/>
                </a:lnTo>
                <a:lnTo>
                  <a:pt x="3161" y="4863"/>
                </a:lnTo>
                <a:close/>
                <a:moveTo>
                  <a:pt x="3166" y="4601"/>
                </a:moveTo>
                <a:lnTo>
                  <a:pt x="3166" y="4601"/>
                </a:lnTo>
                <a:lnTo>
                  <a:pt x="3191" y="4600"/>
                </a:lnTo>
                <a:lnTo>
                  <a:pt x="3216" y="4598"/>
                </a:lnTo>
                <a:lnTo>
                  <a:pt x="3242" y="4595"/>
                </a:lnTo>
                <a:lnTo>
                  <a:pt x="3265" y="4591"/>
                </a:lnTo>
                <a:lnTo>
                  <a:pt x="3289" y="4586"/>
                </a:lnTo>
                <a:lnTo>
                  <a:pt x="3312" y="4580"/>
                </a:lnTo>
                <a:lnTo>
                  <a:pt x="3335" y="4573"/>
                </a:lnTo>
                <a:lnTo>
                  <a:pt x="3358" y="4566"/>
                </a:lnTo>
                <a:lnTo>
                  <a:pt x="3380" y="4556"/>
                </a:lnTo>
                <a:lnTo>
                  <a:pt x="3402" y="4547"/>
                </a:lnTo>
                <a:lnTo>
                  <a:pt x="3424" y="4536"/>
                </a:lnTo>
                <a:lnTo>
                  <a:pt x="3444" y="4525"/>
                </a:lnTo>
                <a:lnTo>
                  <a:pt x="3464" y="4513"/>
                </a:lnTo>
                <a:lnTo>
                  <a:pt x="3485" y="4500"/>
                </a:lnTo>
                <a:lnTo>
                  <a:pt x="3504" y="4486"/>
                </a:lnTo>
                <a:lnTo>
                  <a:pt x="3522" y="4471"/>
                </a:lnTo>
                <a:lnTo>
                  <a:pt x="3540" y="4456"/>
                </a:lnTo>
                <a:lnTo>
                  <a:pt x="3558" y="4440"/>
                </a:lnTo>
                <a:lnTo>
                  <a:pt x="3574" y="4424"/>
                </a:lnTo>
                <a:lnTo>
                  <a:pt x="3591" y="4407"/>
                </a:lnTo>
                <a:lnTo>
                  <a:pt x="3607" y="4389"/>
                </a:lnTo>
                <a:lnTo>
                  <a:pt x="3622" y="4371"/>
                </a:lnTo>
                <a:lnTo>
                  <a:pt x="3637" y="4352"/>
                </a:lnTo>
                <a:lnTo>
                  <a:pt x="3651" y="4333"/>
                </a:lnTo>
                <a:lnTo>
                  <a:pt x="3664" y="4313"/>
                </a:lnTo>
                <a:lnTo>
                  <a:pt x="3676" y="4293"/>
                </a:lnTo>
                <a:lnTo>
                  <a:pt x="3688" y="4272"/>
                </a:lnTo>
                <a:lnTo>
                  <a:pt x="3699" y="4251"/>
                </a:lnTo>
                <a:lnTo>
                  <a:pt x="3710" y="4230"/>
                </a:lnTo>
                <a:lnTo>
                  <a:pt x="3719" y="4208"/>
                </a:lnTo>
                <a:lnTo>
                  <a:pt x="3728" y="4185"/>
                </a:lnTo>
                <a:lnTo>
                  <a:pt x="3736" y="4164"/>
                </a:lnTo>
                <a:lnTo>
                  <a:pt x="3753" y="4119"/>
                </a:lnTo>
                <a:lnTo>
                  <a:pt x="3760" y="4098"/>
                </a:lnTo>
                <a:lnTo>
                  <a:pt x="3767" y="4076"/>
                </a:lnTo>
                <a:lnTo>
                  <a:pt x="3773" y="4055"/>
                </a:lnTo>
                <a:lnTo>
                  <a:pt x="3778" y="4033"/>
                </a:lnTo>
                <a:lnTo>
                  <a:pt x="3781" y="4009"/>
                </a:lnTo>
                <a:lnTo>
                  <a:pt x="3783" y="3984"/>
                </a:lnTo>
                <a:lnTo>
                  <a:pt x="3781" y="3953"/>
                </a:lnTo>
                <a:lnTo>
                  <a:pt x="3779" y="3922"/>
                </a:lnTo>
                <a:lnTo>
                  <a:pt x="3775" y="3891"/>
                </a:lnTo>
                <a:lnTo>
                  <a:pt x="3770" y="3861"/>
                </a:lnTo>
                <a:lnTo>
                  <a:pt x="3764" y="3831"/>
                </a:lnTo>
                <a:lnTo>
                  <a:pt x="3755" y="3801"/>
                </a:lnTo>
                <a:lnTo>
                  <a:pt x="3746" y="3772"/>
                </a:lnTo>
                <a:lnTo>
                  <a:pt x="3734" y="3745"/>
                </a:lnTo>
                <a:lnTo>
                  <a:pt x="3722" y="3717"/>
                </a:lnTo>
                <a:lnTo>
                  <a:pt x="3708" y="3691"/>
                </a:lnTo>
                <a:lnTo>
                  <a:pt x="3693" y="3665"/>
                </a:lnTo>
                <a:lnTo>
                  <a:pt x="3677" y="3641"/>
                </a:lnTo>
                <a:lnTo>
                  <a:pt x="3659" y="3615"/>
                </a:lnTo>
                <a:lnTo>
                  <a:pt x="3641" y="3593"/>
                </a:lnTo>
                <a:lnTo>
                  <a:pt x="3622" y="3570"/>
                </a:lnTo>
                <a:lnTo>
                  <a:pt x="3602" y="3548"/>
                </a:lnTo>
                <a:lnTo>
                  <a:pt x="3580" y="3528"/>
                </a:lnTo>
                <a:lnTo>
                  <a:pt x="3558" y="3509"/>
                </a:lnTo>
                <a:lnTo>
                  <a:pt x="3535" y="3491"/>
                </a:lnTo>
                <a:lnTo>
                  <a:pt x="3511" y="3473"/>
                </a:lnTo>
                <a:lnTo>
                  <a:pt x="3486" y="3457"/>
                </a:lnTo>
                <a:lnTo>
                  <a:pt x="3459" y="3443"/>
                </a:lnTo>
                <a:lnTo>
                  <a:pt x="3433" y="3429"/>
                </a:lnTo>
                <a:lnTo>
                  <a:pt x="3406" y="3417"/>
                </a:lnTo>
                <a:lnTo>
                  <a:pt x="3378" y="3406"/>
                </a:lnTo>
                <a:lnTo>
                  <a:pt x="3349" y="3396"/>
                </a:lnTo>
                <a:lnTo>
                  <a:pt x="3321" y="3388"/>
                </a:lnTo>
                <a:lnTo>
                  <a:pt x="3291" y="3381"/>
                </a:lnTo>
                <a:lnTo>
                  <a:pt x="3261" y="3375"/>
                </a:lnTo>
                <a:lnTo>
                  <a:pt x="3230" y="3371"/>
                </a:lnTo>
                <a:lnTo>
                  <a:pt x="3198" y="3369"/>
                </a:lnTo>
                <a:lnTo>
                  <a:pt x="3166" y="3368"/>
                </a:lnTo>
                <a:lnTo>
                  <a:pt x="3135" y="3369"/>
                </a:lnTo>
                <a:lnTo>
                  <a:pt x="3104" y="3371"/>
                </a:lnTo>
                <a:lnTo>
                  <a:pt x="3073" y="3375"/>
                </a:lnTo>
                <a:lnTo>
                  <a:pt x="3043" y="3381"/>
                </a:lnTo>
                <a:lnTo>
                  <a:pt x="3013" y="3388"/>
                </a:lnTo>
                <a:lnTo>
                  <a:pt x="2983" y="3396"/>
                </a:lnTo>
                <a:lnTo>
                  <a:pt x="2954" y="3406"/>
                </a:lnTo>
                <a:lnTo>
                  <a:pt x="2927" y="3417"/>
                </a:lnTo>
                <a:lnTo>
                  <a:pt x="2899" y="3429"/>
                </a:lnTo>
                <a:lnTo>
                  <a:pt x="2873" y="3443"/>
                </a:lnTo>
                <a:lnTo>
                  <a:pt x="2848" y="3457"/>
                </a:lnTo>
                <a:lnTo>
                  <a:pt x="2823" y="3473"/>
                </a:lnTo>
                <a:lnTo>
                  <a:pt x="2799" y="3491"/>
                </a:lnTo>
                <a:lnTo>
                  <a:pt x="2775" y="3509"/>
                </a:lnTo>
                <a:lnTo>
                  <a:pt x="2752" y="3528"/>
                </a:lnTo>
                <a:lnTo>
                  <a:pt x="2732" y="3548"/>
                </a:lnTo>
                <a:lnTo>
                  <a:pt x="2710" y="3570"/>
                </a:lnTo>
                <a:lnTo>
                  <a:pt x="2691" y="3593"/>
                </a:lnTo>
                <a:lnTo>
                  <a:pt x="2673" y="3615"/>
                </a:lnTo>
                <a:lnTo>
                  <a:pt x="2656" y="3641"/>
                </a:lnTo>
                <a:lnTo>
                  <a:pt x="2639" y="3665"/>
                </a:lnTo>
                <a:lnTo>
                  <a:pt x="2625" y="3691"/>
                </a:lnTo>
                <a:lnTo>
                  <a:pt x="2611" y="3717"/>
                </a:lnTo>
                <a:lnTo>
                  <a:pt x="2599" y="3745"/>
                </a:lnTo>
                <a:lnTo>
                  <a:pt x="2588" y="3772"/>
                </a:lnTo>
                <a:lnTo>
                  <a:pt x="2578" y="3801"/>
                </a:lnTo>
                <a:lnTo>
                  <a:pt x="2570" y="3831"/>
                </a:lnTo>
                <a:lnTo>
                  <a:pt x="2563" y="3861"/>
                </a:lnTo>
                <a:lnTo>
                  <a:pt x="2558" y="3891"/>
                </a:lnTo>
                <a:lnTo>
                  <a:pt x="2553" y="3922"/>
                </a:lnTo>
                <a:lnTo>
                  <a:pt x="2551" y="3953"/>
                </a:lnTo>
                <a:lnTo>
                  <a:pt x="2551" y="3984"/>
                </a:lnTo>
                <a:lnTo>
                  <a:pt x="2551" y="4009"/>
                </a:lnTo>
                <a:lnTo>
                  <a:pt x="2553" y="4033"/>
                </a:lnTo>
                <a:lnTo>
                  <a:pt x="2556" y="4055"/>
                </a:lnTo>
                <a:lnTo>
                  <a:pt x="2560" y="4076"/>
                </a:lnTo>
                <a:lnTo>
                  <a:pt x="2565" y="4098"/>
                </a:lnTo>
                <a:lnTo>
                  <a:pt x="2571" y="4119"/>
                </a:lnTo>
                <a:lnTo>
                  <a:pt x="2585" y="4164"/>
                </a:lnTo>
                <a:lnTo>
                  <a:pt x="2594" y="4185"/>
                </a:lnTo>
                <a:lnTo>
                  <a:pt x="2603" y="4208"/>
                </a:lnTo>
                <a:lnTo>
                  <a:pt x="2613" y="4230"/>
                </a:lnTo>
                <a:lnTo>
                  <a:pt x="2624" y="4251"/>
                </a:lnTo>
                <a:lnTo>
                  <a:pt x="2635" y="4272"/>
                </a:lnTo>
                <a:lnTo>
                  <a:pt x="2647" y="4293"/>
                </a:lnTo>
                <a:lnTo>
                  <a:pt x="2660" y="4313"/>
                </a:lnTo>
                <a:lnTo>
                  <a:pt x="2673" y="4333"/>
                </a:lnTo>
                <a:lnTo>
                  <a:pt x="2687" y="4352"/>
                </a:lnTo>
                <a:lnTo>
                  <a:pt x="2703" y="4371"/>
                </a:lnTo>
                <a:lnTo>
                  <a:pt x="2718" y="4389"/>
                </a:lnTo>
                <a:lnTo>
                  <a:pt x="2734" y="4407"/>
                </a:lnTo>
                <a:lnTo>
                  <a:pt x="2751" y="4424"/>
                </a:lnTo>
                <a:lnTo>
                  <a:pt x="2769" y="4440"/>
                </a:lnTo>
                <a:lnTo>
                  <a:pt x="2787" y="4457"/>
                </a:lnTo>
                <a:lnTo>
                  <a:pt x="2806" y="4471"/>
                </a:lnTo>
                <a:lnTo>
                  <a:pt x="2825" y="4486"/>
                </a:lnTo>
                <a:lnTo>
                  <a:pt x="2844" y="4500"/>
                </a:lnTo>
                <a:lnTo>
                  <a:pt x="2864" y="4513"/>
                </a:lnTo>
                <a:lnTo>
                  <a:pt x="2886" y="4525"/>
                </a:lnTo>
                <a:lnTo>
                  <a:pt x="2906" y="4536"/>
                </a:lnTo>
                <a:lnTo>
                  <a:pt x="2929" y="4547"/>
                </a:lnTo>
                <a:lnTo>
                  <a:pt x="2951" y="4556"/>
                </a:lnTo>
                <a:lnTo>
                  <a:pt x="2973" y="4566"/>
                </a:lnTo>
                <a:lnTo>
                  <a:pt x="2996" y="4573"/>
                </a:lnTo>
                <a:lnTo>
                  <a:pt x="3020" y="4580"/>
                </a:lnTo>
                <a:lnTo>
                  <a:pt x="3043" y="4586"/>
                </a:lnTo>
                <a:lnTo>
                  <a:pt x="3067" y="4591"/>
                </a:lnTo>
                <a:lnTo>
                  <a:pt x="3092" y="4595"/>
                </a:lnTo>
                <a:lnTo>
                  <a:pt x="3116" y="4598"/>
                </a:lnTo>
                <a:lnTo>
                  <a:pt x="3141" y="4600"/>
                </a:lnTo>
                <a:lnTo>
                  <a:pt x="3166" y="4601"/>
                </a:lnTo>
                <a:close/>
              </a:path>
            </a:pathLst>
          </a:custGeom>
          <a:solidFill>
            <a:srgbClr val="FCFCFC"/>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43" name="KSO_Shape"/>
          <p:cNvSpPr/>
          <p:nvPr/>
        </p:nvSpPr>
        <p:spPr bwMode="auto">
          <a:xfrm>
            <a:off x="5529039" y="5052168"/>
            <a:ext cx="385508" cy="288961"/>
          </a:xfrm>
          <a:custGeom>
            <a:avLst/>
            <a:gdLst>
              <a:gd name="T0" fmla="*/ 0 w 8212"/>
              <a:gd name="T1" fmla="*/ 0 h 6150"/>
              <a:gd name="T2" fmla="*/ 1800397 w 8212"/>
              <a:gd name="T3" fmla="*/ 0 h 6150"/>
              <a:gd name="T4" fmla="*/ 1800397 w 8212"/>
              <a:gd name="T5" fmla="*/ 1348324 h 6150"/>
              <a:gd name="T6" fmla="*/ 0 w 8212"/>
              <a:gd name="T7" fmla="*/ 1348324 h 6150"/>
              <a:gd name="T8" fmla="*/ 0 w 8212"/>
              <a:gd name="T9" fmla="*/ 0 h 6150"/>
              <a:gd name="T10" fmla="*/ 0 w 8212"/>
              <a:gd name="T11" fmla="*/ 0 h 6150"/>
              <a:gd name="T12" fmla="*/ 44506 w 8212"/>
              <a:gd name="T13" fmla="*/ 41436 h 6150"/>
              <a:gd name="T14" fmla="*/ 44506 w 8212"/>
              <a:gd name="T15" fmla="*/ 1306668 h 6150"/>
              <a:gd name="T16" fmla="*/ 1755234 w 8212"/>
              <a:gd name="T17" fmla="*/ 1306668 h 6150"/>
              <a:gd name="T18" fmla="*/ 1755234 w 8212"/>
              <a:gd name="T19" fmla="*/ 41436 h 6150"/>
              <a:gd name="T20" fmla="*/ 44506 w 8212"/>
              <a:gd name="T21" fmla="*/ 41436 h 6150"/>
              <a:gd name="T22" fmla="*/ 44506 w 8212"/>
              <a:gd name="T23" fmla="*/ 41436 h 6150"/>
              <a:gd name="T24" fmla="*/ 541741 w 8212"/>
              <a:gd name="T25" fmla="*/ 586466 h 6150"/>
              <a:gd name="T26" fmla="*/ 1126015 w 8212"/>
              <a:gd name="T27" fmla="*/ 586466 h 6150"/>
              <a:gd name="T28" fmla="*/ 1126015 w 8212"/>
              <a:gd name="T29" fmla="*/ 627902 h 6150"/>
              <a:gd name="T30" fmla="*/ 541741 w 8212"/>
              <a:gd name="T31" fmla="*/ 627902 h 6150"/>
              <a:gd name="T32" fmla="*/ 541741 w 8212"/>
              <a:gd name="T33" fmla="*/ 586466 h 6150"/>
              <a:gd name="T34" fmla="*/ 541741 w 8212"/>
              <a:gd name="T35" fmla="*/ 586466 h 6150"/>
              <a:gd name="T36" fmla="*/ 630972 w 8212"/>
              <a:gd name="T37" fmla="*/ 767997 h 6150"/>
              <a:gd name="T38" fmla="*/ 1213931 w 8212"/>
              <a:gd name="T39" fmla="*/ 767997 h 6150"/>
              <a:gd name="T40" fmla="*/ 1213931 w 8212"/>
              <a:gd name="T41" fmla="*/ 809433 h 6150"/>
              <a:gd name="T42" fmla="*/ 630972 w 8212"/>
              <a:gd name="T43" fmla="*/ 809433 h 6150"/>
              <a:gd name="T44" fmla="*/ 630972 w 8212"/>
              <a:gd name="T45" fmla="*/ 767997 h 6150"/>
              <a:gd name="T46" fmla="*/ 630972 w 8212"/>
              <a:gd name="T47" fmla="*/ 767997 h 6150"/>
              <a:gd name="T48" fmla="*/ 719983 w 8212"/>
              <a:gd name="T49" fmla="*/ 946458 h 6150"/>
              <a:gd name="T50" fmla="*/ 1303161 w 8212"/>
              <a:gd name="T51" fmla="*/ 946458 h 6150"/>
              <a:gd name="T52" fmla="*/ 1303161 w 8212"/>
              <a:gd name="T53" fmla="*/ 987894 h 6150"/>
              <a:gd name="T54" fmla="*/ 719983 w 8212"/>
              <a:gd name="T55" fmla="*/ 987894 h 6150"/>
              <a:gd name="T56" fmla="*/ 719983 w 8212"/>
              <a:gd name="T57" fmla="*/ 946458 h 6150"/>
              <a:gd name="T58" fmla="*/ 719983 w 8212"/>
              <a:gd name="T59" fmla="*/ 946458 h 6150"/>
              <a:gd name="T60" fmla="*/ 1573703 w 8212"/>
              <a:gd name="T61" fmla="*/ 178461 h 6150"/>
              <a:gd name="T62" fmla="*/ 1573703 w 8212"/>
              <a:gd name="T63" fmla="*/ 449003 h 6150"/>
              <a:gd name="T64" fmla="*/ 1347886 w 8212"/>
              <a:gd name="T65" fmla="*/ 449003 h 6150"/>
              <a:gd name="T66" fmla="*/ 1347886 w 8212"/>
              <a:gd name="T67" fmla="*/ 178461 h 6150"/>
              <a:gd name="T68" fmla="*/ 1573703 w 8212"/>
              <a:gd name="T69" fmla="*/ 178461 h 6150"/>
              <a:gd name="T70" fmla="*/ 1573703 w 8212"/>
              <a:gd name="T71" fmla="*/ 178461 h 6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212" h="6150">
                <a:moveTo>
                  <a:pt x="0" y="0"/>
                </a:moveTo>
                <a:lnTo>
                  <a:pt x="8212" y="0"/>
                </a:lnTo>
                <a:lnTo>
                  <a:pt x="8212" y="6150"/>
                </a:lnTo>
                <a:lnTo>
                  <a:pt x="0" y="6150"/>
                </a:lnTo>
                <a:lnTo>
                  <a:pt x="0" y="0"/>
                </a:lnTo>
                <a:close/>
                <a:moveTo>
                  <a:pt x="203" y="189"/>
                </a:moveTo>
                <a:lnTo>
                  <a:pt x="203" y="5960"/>
                </a:lnTo>
                <a:lnTo>
                  <a:pt x="8006" y="5960"/>
                </a:lnTo>
                <a:lnTo>
                  <a:pt x="8006" y="189"/>
                </a:lnTo>
                <a:lnTo>
                  <a:pt x="203" y="189"/>
                </a:lnTo>
                <a:close/>
                <a:moveTo>
                  <a:pt x="2471" y="2675"/>
                </a:moveTo>
                <a:lnTo>
                  <a:pt x="5136" y="2675"/>
                </a:lnTo>
                <a:lnTo>
                  <a:pt x="5136" y="2864"/>
                </a:lnTo>
                <a:lnTo>
                  <a:pt x="2471" y="2864"/>
                </a:lnTo>
                <a:lnTo>
                  <a:pt x="2471" y="2675"/>
                </a:lnTo>
                <a:close/>
                <a:moveTo>
                  <a:pt x="2878" y="3503"/>
                </a:moveTo>
                <a:lnTo>
                  <a:pt x="5537" y="3503"/>
                </a:lnTo>
                <a:lnTo>
                  <a:pt x="5537" y="3692"/>
                </a:lnTo>
                <a:lnTo>
                  <a:pt x="2878" y="3692"/>
                </a:lnTo>
                <a:lnTo>
                  <a:pt x="2878" y="3503"/>
                </a:lnTo>
                <a:close/>
                <a:moveTo>
                  <a:pt x="3284" y="4317"/>
                </a:moveTo>
                <a:lnTo>
                  <a:pt x="5944" y="4317"/>
                </a:lnTo>
                <a:lnTo>
                  <a:pt x="5944" y="4506"/>
                </a:lnTo>
                <a:lnTo>
                  <a:pt x="3284" y="4506"/>
                </a:lnTo>
                <a:lnTo>
                  <a:pt x="3284" y="4317"/>
                </a:lnTo>
                <a:close/>
                <a:moveTo>
                  <a:pt x="7178" y="814"/>
                </a:moveTo>
                <a:lnTo>
                  <a:pt x="7178" y="2048"/>
                </a:lnTo>
                <a:lnTo>
                  <a:pt x="6148" y="2048"/>
                </a:lnTo>
                <a:lnTo>
                  <a:pt x="6148" y="814"/>
                </a:lnTo>
                <a:lnTo>
                  <a:pt x="7178" y="814"/>
                </a:lnTo>
                <a:close/>
              </a:path>
            </a:pathLst>
          </a:custGeom>
          <a:solidFill>
            <a:srgbClr val="FCFCFC"/>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childTnLst>
                              </p:cTn>
                            </p:par>
                            <p:par>
                              <p:cTn id="44" fill="hold">
                                <p:stCondLst>
                                  <p:cond delay="1500"/>
                                </p:stCondLst>
                                <p:childTnLst>
                                  <p:par>
                                    <p:cTn id="45" presetID="1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ppt_x</p:attrName>
                                            </p:attrNameLst>
                                          </p:cBhvr>
                                          <p:tavLst>
                                            <p:tav tm="0">
                                              <p:val>
                                                <p:strVal val="#ppt_x-#ppt_w*1.125000"/>
                                              </p:val>
                                            </p:tav>
                                            <p:tav tm="100000">
                                              <p:val>
                                                <p:strVal val="#ppt_x"/>
                                              </p:val>
                                            </p:tav>
                                          </p:tavLst>
                                        </p:anim>
                                        <p:animEffect transition="in" filter="wipe(right)">
                                          <p:cBhvr>
                                            <p:cTn id="48" dur="500"/>
                                            <p:tgtEl>
                                              <p:spTgt spid="19"/>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p:tgtEl>
                                              <p:spTgt spid="21"/>
                                            </p:tgtEl>
                                            <p:attrNameLst>
                                              <p:attrName>ppt_x</p:attrName>
                                            </p:attrNameLst>
                                          </p:cBhvr>
                                          <p:tavLst>
                                            <p:tav tm="0">
                                              <p:val>
                                                <p:strVal val="#ppt_x-#ppt_w*1.125000"/>
                                              </p:val>
                                            </p:tav>
                                            <p:tav tm="100000">
                                              <p:val>
                                                <p:strVal val="#ppt_x"/>
                                              </p:val>
                                            </p:tav>
                                          </p:tavLst>
                                        </p:anim>
                                        <p:animEffect transition="in" filter="wipe(right)">
                                          <p:cBhvr>
                                            <p:cTn id="52" dur="500"/>
                                            <p:tgtEl>
                                              <p:spTgt spid="21"/>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p:tgtEl>
                                              <p:spTgt spid="34"/>
                                            </p:tgtEl>
                                            <p:attrNameLst>
                                              <p:attrName>ppt_x</p:attrName>
                                            </p:attrNameLst>
                                          </p:cBhvr>
                                          <p:tavLst>
                                            <p:tav tm="0">
                                              <p:val>
                                                <p:strVal val="#ppt_x-#ppt_w*1.125000"/>
                                              </p:val>
                                            </p:tav>
                                            <p:tav tm="100000">
                                              <p:val>
                                                <p:strVal val="#ppt_x"/>
                                              </p:val>
                                            </p:tav>
                                          </p:tavLst>
                                        </p:anim>
                                        <p:animEffect transition="in" filter="wipe(right)">
                                          <p:cBhvr>
                                            <p:cTn id="64" dur="500"/>
                                            <p:tgtEl>
                                              <p:spTgt spid="34"/>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p:tgtEl>
                                              <p:spTgt spid="35"/>
                                            </p:tgtEl>
                                            <p:attrNameLst>
                                              <p:attrName>ppt_x</p:attrName>
                                            </p:attrNameLst>
                                          </p:cBhvr>
                                          <p:tavLst>
                                            <p:tav tm="0">
                                              <p:val>
                                                <p:strVal val="#ppt_x-#ppt_w*1.125000"/>
                                              </p:val>
                                            </p:tav>
                                            <p:tav tm="100000">
                                              <p:val>
                                                <p:strVal val="#ppt_x"/>
                                              </p:val>
                                            </p:tav>
                                          </p:tavLst>
                                        </p:anim>
                                        <p:animEffect transition="in" filter="wipe(right)">
                                          <p:cBhvr>
                                            <p:cTn id="68" dur="500"/>
                                            <p:tgtEl>
                                              <p:spTgt spid="35"/>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p:tgtEl>
                                              <p:spTgt spid="30"/>
                                            </p:tgtEl>
                                            <p:attrNameLst>
                                              <p:attrName>ppt_x</p:attrName>
                                            </p:attrNameLst>
                                          </p:cBhvr>
                                          <p:tavLst>
                                            <p:tav tm="0">
                                              <p:val>
                                                <p:strVal val="#ppt_x-#ppt_w*1.125000"/>
                                              </p:val>
                                            </p:tav>
                                            <p:tav tm="100000">
                                              <p:val>
                                                <p:strVal val="#ppt_x"/>
                                              </p:val>
                                            </p:tav>
                                          </p:tavLst>
                                        </p:anim>
                                        <p:animEffect transition="in" filter="wipe(right)">
                                          <p:cBhvr>
                                            <p:cTn id="72" dur="500"/>
                                            <p:tgtEl>
                                              <p:spTgt spid="3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ppt_x</p:attrName>
                                            </p:attrNameLst>
                                          </p:cBhvr>
                                          <p:tavLst>
                                            <p:tav tm="0">
                                              <p:val>
                                                <p:strVal val="#ppt_x-#ppt_w*1.125000"/>
                                              </p:val>
                                            </p:tav>
                                            <p:tav tm="100000">
                                              <p:val>
                                                <p:strVal val="#ppt_x"/>
                                              </p:val>
                                            </p:tav>
                                          </p:tavLst>
                                        </p:anim>
                                        <p:animEffect transition="in" filter="wipe(right)">
                                          <p:cBhvr>
                                            <p:cTn id="76" dur="500"/>
                                            <p:tgtEl>
                                              <p:spTgt spid="28"/>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ppt_x</p:attrName>
                                            </p:attrNameLst>
                                          </p:cBhvr>
                                          <p:tavLst>
                                            <p:tav tm="0">
                                              <p:val>
                                                <p:strVal val="#ppt_x-#ppt_w*1.125000"/>
                                              </p:val>
                                            </p:tav>
                                            <p:tav tm="100000">
                                              <p:val>
                                                <p:strVal val="#ppt_x"/>
                                              </p:val>
                                            </p:tav>
                                          </p:tavLst>
                                        </p:anim>
                                        <p:animEffect transition="in" filter="wipe(right)">
                                          <p:cBhvr>
                                            <p:cTn id="80" dur="500"/>
                                            <p:tgtEl>
                                              <p:spTgt spid="22"/>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ppt_x</p:attrName>
                                            </p:attrNameLst>
                                          </p:cBhvr>
                                          <p:tavLst>
                                            <p:tav tm="0">
                                              <p:val>
                                                <p:strVal val="#ppt_x-#ppt_w*1.125000"/>
                                              </p:val>
                                            </p:tav>
                                            <p:tav tm="100000">
                                              <p:val>
                                                <p:strVal val="#ppt_x"/>
                                              </p:val>
                                            </p:tav>
                                          </p:tavLst>
                                        </p:anim>
                                        <p:animEffect transition="in" filter="wipe(right)">
                                          <p:cBhvr>
                                            <p:cTn id="84" dur="500"/>
                                            <p:tgtEl>
                                              <p:spTgt spid="20"/>
                                            </p:tgtEl>
                                          </p:cBhvr>
                                        </p:animEffect>
                                      </p:childTnLst>
                                    </p:cTn>
                                  </p:par>
                                </p:childTnLst>
                              </p:cTn>
                            </p:par>
                            <p:par>
                              <p:cTn id="85" fill="hold">
                                <p:stCondLst>
                                  <p:cond delay="2000"/>
                                </p:stCondLst>
                                <p:childTnLst>
                                  <p:par>
                                    <p:cTn id="86" presetID="2" presetClass="entr" presetSubtype="4" accel="50000" fill="hold" grpId="0" nodeType="afterEffect" p14:presetBounceEnd="50000">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14:bounceEnd="50000">
                                          <p:cBhvr additive="base">
                                            <p:cTn id="88" dur="10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89" dur="10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accel="50000" fill="hold" grpId="0" nodeType="withEffect" p14:presetBounceEnd="50000">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14:bounceEnd="50000">
                                          <p:cBhvr additive="base">
                                            <p:cTn id="92" dur="10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93" dur="1000" fill="hold"/>
                                            <p:tgtEl>
                                              <p:spTgt spid="42"/>
                                            </p:tgtEl>
                                            <p:attrNameLst>
                                              <p:attrName>ppt_y</p:attrName>
                                            </p:attrNameLst>
                                          </p:cBhvr>
                                          <p:tavLst>
                                            <p:tav tm="0">
                                              <p:val>
                                                <p:strVal val="1+#ppt_h/2"/>
                                              </p:val>
                                            </p:tav>
                                            <p:tav tm="100000">
                                              <p:val>
                                                <p:strVal val="#ppt_y"/>
                                              </p:val>
                                            </p:tav>
                                          </p:tavLst>
                                        </p:anim>
                                      </p:childTnLst>
                                    </p:cTn>
                                  </p:par>
                                  <p:par>
                                    <p:cTn id="94" presetID="2" presetClass="entr" presetSubtype="4" accel="50000" fill="hold" grpId="0" nodeType="withEffect" p14:presetBounceEnd="50000">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14:bounceEnd="50000">
                                          <p:cBhvr additive="base">
                                            <p:cTn id="96" dur="10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97" dur="10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3000"/>
                                </p:stCondLst>
                                <p:childTnLst>
                                  <p:par>
                                    <p:cTn id="99" presetID="12" presetClass="entr" presetSubtype="8"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p:tgtEl>
                                              <p:spTgt spid="36"/>
                                            </p:tgtEl>
                                            <p:attrNameLst>
                                              <p:attrName>ppt_x</p:attrName>
                                            </p:attrNameLst>
                                          </p:cBhvr>
                                          <p:tavLst>
                                            <p:tav tm="0">
                                              <p:val>
                                                <p:strVal val="#ppt_x-#ppt_w*1.125000"/>
                                              </p:val>
                                            </p:tav>
                                            <p:tav tm="100000">
                                              <p:val>
                                                <p:strVal val="#ppt_x"/>
                                              </p:val>
                                            </p:tav>
                                          </p:tavLst>
                                        </p:anim>
                                        <p:animEffect transition="in" filter="wipe(right)">
                                          <p:cBhvr>
                                            <p:cTn id="102" dur="500"/>
                                            <p:tgtEl>
                                              <p:spTgt spid="36"/>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p:tgtEl>
                                              <p:spTgt spid="38"/>
                                            </p:tgtEl>
                                            <p:attrNameLst>
                                              <p:attrName>ppt_x</p:attrName>
                                            </p:attrNameLst>
                                          </p:cBhvr>
                                          <p:tavLst>
                                            <p:tav tm="0">
                                              <p:val>
                                                <p:strVal val="#ppt_x-#ppt_w*1.125000"/>
                                              </p:val>
                                            </p:tav>
                                            <p:tav tm="100000">
                                              <p:val>
                                                <p:strVal val="#ppt_x"/>
                                              </p:val>
                                            </p:tav>
                                          </p:tavLst>
                                        </p:anim>
                                        <p:animEffect transition="in" filter="wipe(right)">
                                          <p:cBhvr>
                                            <p:cTn id="106" dur="500"/>
                                            <p:tgtEl>
                                              <p:spTgt spid="38"/>
                                            </p:tgtEl>
                                          </p:cBhvr>
                                        </p:animEffect>
                                      </p:childTnLst>
                                    </p:cTn>
                                  </p:par>
                                  <p:par>
                                    <p:cTn id="107" presetID="12" presetClass="entr" presetSubtype="8"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p:tgtEl>
                                              <p:spTgt spid="40"/>
                                            </p:tgtEl>
                                            <p:attrNameLst>
                                              <p:attrName>ppt_x</p:attrName>
                                            </p:attrNameLst>
                                          </p:cBhvr>
                                          <p:tavLst>
                                            <p:tav tm="0">
                                              <p:val>
                                                <p:strVal val="#ppt_x-#ppt_w*1.125000"/>
                                              </p:val>
                                            </p:tav>
                                            <p:tav tm="100000">
                                              <p:val>
                                                <p:strVal val="#ppt_x"/>
                                              </p:val>
                                            </p:tav>
                                          </p:tavLst>
                                        </p:anim>
                                        <p:animEffect transition="in" filter="wipe(right)">
                                          <p:cBhvr>
                                            <p:cTn id="1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P spid="38" grpId="0"/>
          <p:bldP spid="40" grpId="0"/>
          <p:bldP spid="41" grpId="0" animBg="1"/>
          <p:bldP spid="42"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childTnLst>
                              </p:cTn>
                            </p:par>
                            <p:par>
                              <p:cTn id="44" fill="hold">
                                <p:stCondLst>
                                  <p:cond delay="1500"/>
                                </p:stCondLst>
                                <p:childTnLst>
                                  <p:par>
                                    <p:cTn id="45" presetID="1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ppt_x</p:attrName>
                                            </p:attrNameLst>
                                          </p:cBhvr>
                                          <p:tavLst>
                                            <p:tav tm="0">
                                              <p:val>
                                                <p:strVal val="#ppt_x-#ppt_w*1.125000"/>
                                              </p:val>
                                            </p:tav>
                                            <p:tav tm="100000">
                                              <p:val>
                                                <p:strVal val="#ppt_x"/>
                                              </p:val>
                                            </p:tav>
                                          </p:tavLst>
                                        </p:anim>
                                        <p:animEffect transition="in" filter="wipe(right)">
                                          <p:cBhvr>
                                            <p:cTn id="48" dur="500"/>
                                            <p:tgtEl>
                                              <p:spTgt spid="19"/>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p:tgtEl>
                                              <p:spTgt spid="21"/>
                                            </p:tgtEl>
                                            <p:attrNameLst>
                                              <p:attrName>ppt_x</p:attrName>
                                            </p:attrNameLst>
                                          </p:cBhvr>
                                          <p:tavLst>
                                            <p:tav tm="0">
                                              <p:val>
                                                <p:strVal val="#ppt_x-#ppt_w*1.125000"/>
                                              </p:val>
                                            </p:tav>
                                            <p:tav tm="100000">
                                              <p:val>
                                                <p:strVal val="#ppt_x"/>
                                              </p:val>
                                            </p:tav>
                                          </p:tavLst>
                                        </p:anim>
                                        <p:animEffect transition="in" filter="wipe(right)">
                                          <p:cBhvr>
                                            <p:cTn id="52" dur="500"/>
                                            <p:tgtEl>
                                              <p:spTgt spid="21"/>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p:tgtEl>
                                              <p:spTgt spid="34"/>
                                            </p:tgtEl>
                                            <p:attrNameLst>
                                              <p:attrName>ppt_x</p:attrName>
                                            </p:attrNameLst>
                                          </p:cBhvr>
                                          <p:tavLst>
                                            <p:tav tm="0">
                                              <p:val>
                                                <p:strVal val="#ppt_x-#ppt_w*1.125000"/>
                                              </p:val>
                                            </p:tav>
                                            <p:tav tm="100000">
                                              <p:val>
                                                <p:strVal val="#ppt_x"/>
                                              </p:val>
                                            </p:tav>
                                          </p:tavLst>
                                        </p:anim>
                                        <p:animEffect transition="in" filter="wipe(right)">
                                          <p:cBhvr>
                                            <p:cTn id="64" dur="500"/>
                                            <p:tgtEl>
                                              <p:spTgt spid="34"/>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p:tgtEl>
                                              <p:spTgt spid="35"/>
                                            </p:tgtEl>
                                            <p:attrNameLst>
                                              <p:attrName>ppt_x</p:attrName>
                                            </p:attrNameLst>
                                          </p:cBhvr>
                                          <p:tavLst>
                                            <p:tav tm="0">
                                              <p:val>
                                                <p:strVal val="#ppt_x-#ppt_w*1.125000"/>
                                              </p:val>
                                            </p:tav>
                                            <p:tav tm="100000">
                                              <p:val>
                                                <p:strVal val="#ppt_x"/>
                                              </p:val>
                                            </p:tav>
                                          </p:tavLst>
                                        </p:anim>
                                        <p:animEffect transition="in" filter="wipe(right)">
                                          <p:cBhvr>
                                            <p:cTn id="68" dur="500"/>
                                            <p:tgtEl>
                                              <p:spTgt spid="35"/>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p:tgtEl>
                                              <p:spTgt spid="30"/>
                                            </p:tgtEl>
                                            <p:attrNameLst>
                                              <p:attrName>ppt_x</p:attrName>
                                            </p:attrNameLst>
                                          </p:cBhvr>
                                          <p:tavLst>
                                            <p:tav tm="0">
                                              <p:val>
                                                <p:strVal val="#ppt_x-#ppt_w*1.125000"/>
                                              </p:val>
                                            </p:tav>
                                            <p:tav tm="100000">
                                              <p:val>
                                                <p:strVal val="#ppt_x"/>
                                              </p:val>
                                            </p:tav>
                                          </p:tavLst>
                                        </p:anim>
                                        <p:animEffect transition="in" filter="wipe(right)">
                                          <p:cBhvr>
                                            <p:cTn id="72" dur="500"/>
                                            <p:tgtEl>
                                              <p:spTgt spid="3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ppt_x</p:attrName>
                                            </p:attrNameLst>
                                          </p:cBhvr>
                                          <p:tavLst>
                                            <p:tav tm="0">
                                              <p:val>
                                                <p:strVal val="#ppt_x-#ppt_w*1.125000"/>
                                              </p:val>
                                            </p:tav>
                                            <p:tav tm="100000">
                                              <p:val>
                                                <p:strVal val="#ppt_x"/>
                                              </p:val>
                                            </p:tav>
                                          </p:tavLst>
                                        </p:anim>
                                        <p:animEffect transition="in" filter="wipe(right)">
                                          <p:cBhvr>
                                            <p:cTn id="76" dur="500"/>
                                            <p:tgtEl>
                                              <p:spTgt spid="28"/>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ppt_x</p:attrName>
                                            </p:attrNameLst>
                                          </p:cBhvr>
                                          <p:tavLst>
                                            <p:tav tm="0">
                                              <p:val>
                                                <p:strVal val="#ppt_x-#ppt_w*1.125000"/>
                                              </p:val>
                                            </p:tav>
                                            <p:tav tm="100000">
                                              <p:val>
                                                <p:strVal val="#ppt_x"/>
                                              </p:val>
                                            </p:tav>
                                          </p:tavLst>
                                        </p:anim>
                                        <p:animEffect transition="in" filter="wipe(right)">
                                          <p:cBhvr>
                                            <p:cTn id="80" dur="500"/>
                                            <p:tgtEl>
                                              <p:spTgt spid="22"/>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ppt_x</p:attrName>
                                            </p:attrNameLst>
                                          </p:cBhvr>
                                          <p:tavLst>
                                            <p:tav tm="0">
                                              <p:val>
                                                <p:strVal val="#ppt_x-#ppt_w*1.125000"/>
                                              </p:val>
                                            </p:tav>
                                            <p:tav tm="100000">
                                              <p:val>
                                                <p:strVal val="#ppt_x"/>
                                              </p:val>
                                            </p:tav>
                                          </p:tavLst>
                                        </p:anim>
                                        <p:animEffect transition="in" filter="wipe(right)">
                                          <p:cBhvr>
                                            <p:cTn id="84" dur="500"/>
                                            <p:tgtEl>
                                              <p:spTgt spid="20"/>
                                            </p:tgtEl>
                                          </p:cBhvr>
                                        </p:animEffect>
                                      </p:childTnLst>
                                    </p:cTn>
                                  </p:par>
                                </p:childTnLst>
                              </p:cTn>
                            </p:par>
                            <p:par>
                              <p:cTn id="85" fill="hold">
                                <p:stCondLst>
                                  <p:cond delay="2000"/>
                                </p:stCondLst>
                                <p:childTnLst>
                                  <p:par>
                                    <p:cTn id="86" presetID="2" presetClass="entr" presetSubtype="4" accel="5000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1000" fill="hold"/>
                                            <p:tgtEl>
                                              <p:spTgt spid="41"/>
                                            </p:tgtEl>
                                            <p:attrNameLst>
                                              <p:attrName>ppt_x</p:attrName>
                                            </p:attrNameLst>
                                          </p:cBhvr>
                                          <p:tavLst>
                                            <p:tav tm="0">
                                              <p:val>
                                                <p:strVal val="#ppt_x"/>
                                              </p:val>
                                            </p:tav>
                                            <p:tav tm="100000">
                                              <p:val>
                                                <p:strVal val="#ppt_x"/>
                                              </p:val>
                                            </p:tav>
                                          </p:tavLst>
                                        </p:anim>
                                        <p:anim calcmode="lin" valueType="num">
                                          <p:cBhvr additive="base">
                                            <p:cTn id="89" dur="10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accel="5000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1000" fill="hold"/>
                                            <p:tgtEl>
                                              <p:spTgt spid="42"/>
                                            </p:tgtEl>
                                            <p:attrNameLst>
                                              <p:attrName>ppt_x</p:attrName>
                                            </p:attrNameLst>
                                          </p:cBhvr>
                                          <p:tavLst>
                                            <p:tav tm="0">
                                              <p:val>
                                                <p:strVal val="#ppt_x"/>
                                              </p:val>
                                            </p:tav>
                                            <p:tav tm="100000">
                                              <p:val>
                                                <p:strVal val="#ppt_x"/>
                                              </p:val>
                                            </p:tav>
                                          </p:tavLst>
                                        </p:anim>
                                        <p:anim calcmode="lin" valueType="num">
                                          <p:cBhvr additive="base">
                                            <p:cTn id="93" dur="1000" fill="hold"/>
                                            <p:tgtEl>
                                              <p:spTgt spid="42"/>
                                            </p:tgtEl>
                                            <p:attrNameLst>
                                              <p:attrName>ppt_y</p:attrName>
                                            </p:attrNameLst>
                                          </p:cBhvr>
                                          <p:tavLst>
                                            <p:tav tm="0">
                                              <p:val>
                                                <p:strVal val="1+#ppt_h/2"/>
                                              </p:val>
                                            </p:tav>
                                            <p:tav tm="100000">
                                              <p:val>
                                                <p:strVal val="#ppt_y"/>
                                              </p:val>
                                            </p:tav>
                                          </p:tavLst>
                                        </p:anim>
                                      </p:childTnLst>
                                    </p:cTn>
                                  </p:par>
                                  <p:par>
                                    <p:cTn id="94" presetID="2" presetClass="entr" presetSubtype="4" accel="5000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1000" fill="hold"/>
                                            <p:tgtEl>
                                              <p:spTgt spid="43"/>
                                            </p:tgtEl>
                                            <p:attrNameLst>
                                              <p:attrName>ppt_x</p:attrName>
                                            </p:attrNameLst>
                                          </p:cBhvr>
                                          <p:tavLst>
                                            <p:tav tm="0">
                                              <p:val>
                                                <p:strVal val="#ppt_x"/>
                                              </p:val>
                                            </p:tav>
                                            <p:tav tm="100000">
                                              <p:val>
                                                <p:strVal val="#ppt_x"/>
                                              </p:val>
                                            </p:tav>
                                          </p:tavLst>
                                        </p:anim>
                                        <p:anim calcmode="lin" valueType="num">
                                          <p:cBhvr additive="base">
                                            <p:cTn id="97" dur="10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3000"/>
                                </p:stCondLst>
                                <p:childTnLst>
                                  <p:par>
                                    <p:cTn id="99" presetID="12" presetClass="entr" presetSubtype="8"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p:tgtEl>
                                              <p:spTgt spid="36"/>
                                            </p:tgtEl>
                                            <p:attrNameLst>
                                              <p:attrName>ppt_x</p:attrName>
                                            </p:attrNameLst>
                                          </p:cBhvr>
                                          <p:tavLst>
                                            <p:tav tm="0">
                                              <p:val>
                                                <p:strVal val="#ppt_x-#ppt_w*1.125000"/>
                                              </p:val>
                                            </p:tav>
                                            <p:tav tm="100000">
                                              <p:val>
                                                <p:strVal val="#ppt_x"/>
                                              </p:val>
                                            </p:tav>
                                          </p:tavLst>
                                        </p:anim>
                                        <p:animEffect transition="in" filter="wipe(right)">
                                          <p:cBhvr>
                                            <p:cTn id="102" dur="500"/>
                                            <p:tgtEl>
                                              <p:spTgt spid="36"/>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p:tgtEl>
                                              <p:spTgt spid="38"/>
                                            </p:tgtEl>
                                            <p:attrNameLst>
                                              <p:attrName>ppt_x</p:attrName>
                                            </p:attrNameLst>
                                          </p:cBhvr>
                                          <p:tavLst>
                                            <p:tav tm="0">
                                              <p:val>
                                                <p:strVal val="#ppt_x-#ppt_w*1.125000"/>
                                              </p:val>
                                            </p:tav>
                                            <p:tav tm="100000">
                                              <p:val>
                                                <p:strVal val="#ppt_x"/>
                                              </p:val>
                                            </p:tav>
                                          </p:tavLst>
                                        </p:anim>
                                        <p:animEffect transition="in" filter="wipe(right)">
                                          <p:cBhvr>
                                            <p:cTn id="106" dur="500"/>
                                            <p:tgtEl>
                                              <p:spTgt spid="38"/>
                                            </p:tgtEl>
                                          </p:cBhvr>
                                        </p:animEffect>
                                      </p:childTnLst>
                                    </p:cTn>
                                  </p:par>
                                  <p:par>
                                    <p:cTn id="107" presetID="12" presetClass="entr" presetSubtype="8"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p:tgtEl>
                                              <p:spTgt spid="40"/>
                                            </p:tgtEl>
                                            <p:attrNameLst>
                                              <p:attrName>ppt_x</p:attrName>
                                            </p:attrNameLst>
                                          </p:cBhvr>
                                          <p:tavLst>
                                            <p:tav tm="0">
                                              <p:val>
                                                <p:strVal val="#ppt_x-#ppt_w*1.125000"/>
                                              </p:val>
                                            </p:tav>
                                            <p:tav tm="100000">
                                              <p:val>
                                                <p:strVal val="#ppt_x"/>
                                              </p:val>
                                            </p:tav>
                                          </p:tavLst>
                                        </p:anim>
                                        <p:animEffect transition="in" filter="wipe(right)">
                                          <p:cBhvr>
                                            <p:cTn id="1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P spid="38" grpId="0"/>
          <p:bldP spid="40" grpId="0"/>
          <p:bldP spid="41" grpId="0" animBg="1"/>
          <p:bldP spid="42" grpId="0" animBg="1"/>
          <p:bldP spid="4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教育经历</a:t>
            </a:r>
          </a:p>
        </p:txBody>
      </p:sp>
      <p:cxnSp>
        <p:nvCxnSpPr>
          <p:cNvPr id="3" name="直接连接符 2"/>
          <p:cNvCxnSpPr/>
          <p:nvPr/>
        </p:nvCxnSpPr>
        <p:spPr>
          <a:xfrm>
            <a:off x="2255857" y="3175000"/>
            <a:ext cx="1418223" cy="0"/>
          </a:xfrm>
          <a:prstGeom prst="line">
            <a:avLst/>
          </a:prstGeom>
          <a:ln w="635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442015" y="3573843"/>
            <a:ext cx="1460368" cy="400110"/>
          </a:xfrm>
          <a:prstGeom prst="rect">
            <a:avLst/>
          </a:prstGeom>
          <a:noFill/>
        </p:spPr>
        <p:txBody>
          <a:bodyPr wrap="square" rtlCol="0">
            <a:spAutoFit/>
          </a:bodyPr>
          <a:lstStyle/>
          <a:p>
            <a:pPr algn="ctr"/>
            <a:r>
              <a:rPr lang="zh-CN" altLang="en-US" sz="2000" b="1" dirty="0">
                <a:solidFill>
                  <a:schemeClr val="bg1"/>
                </a:solidFill>
                <a:latin typeface="+mj-ea"/>
                <a:ea typeface="+mj-ea"/>
              </a:rPr>
              <a:t>北京大学</a:t>
            </a:r>
          </a:p>
        </p:txBody>
      </p:sp>
      <p:sp>
        <p:nvSpPr>
          <p:cNvPr id="5" name="矩形 4"/>
          <p:cNvSpPr/>
          <p:nvPr/>
        </p:nvSpPr>
        <p:spPr>
          <a:xfrm>
            <a:off x="5022850" y="3972805"/>
            <a:ext cx="2298697" cy="1061829"/>
          </a:xfrm>
          <a:prstGeom prst="rect">
            <a:avLst/>
          </a:prstGeom>
        </p:spPr>
        <p:txBody>
          <a:bodyPr wrap="square">
            <a:spAutoFit/>
          </a:bodyPr>
          <a:lstStyle/>
          <a:p>
            <a:pPr lvl="0" algn="ctr">
              <a:lnSpc>
                <a:spcPct val="150000"/>
              </a:lnSpc>
            </a:pPr>
            <a:r>
              <a:rPr lang="en-US" altLang="zh-CN" sz="1400" kern="0" dirty="0">
                <a:solidFill>
                  <a:schemeClr val="bg1"/>
                </a:solidFill>
                <a:latin typeface="ITC Avant Garde Std Bk" panose="020B0502020202020204" pitchFamily="34" charset="0"/>
              </a:rPr>
              <a:t>2004</a:t>
            </a:r>
            <a:r>
              <a:rPr lang="zh-CN" altLang="en-US" sz="1400" kern="0" dirty="0">
                <a:solidFill>
                  <a:schemeClr val="bg1"/>
                </a:solidFill>
                <a:latin typeface="ITC Avant Garde Std Bk" panose="020B0502020202020204" pitchFamily="34" charset="0"/>
              </a:rPr>
              <a:t>年</a:t>
            </a:r>
            <a:r>
              <a:rPr lang="en-US" altLang="zh-CN" sz="1400" kern="0" dirty="0">
                <a:solidFill>
                  <a:schemeClr val="bg1"/>
                </a:solidFill>
                <a:latin typeface="ITC Avant Garde Std Bk" panose="020B0502020202020204" pitchFamily="34" charset="0"/>
              </a:rPr>
              <a:t>9</a:t>
            </a:r>
            <a:r>
              <a:rPr lang="zh-CN" altLang="en-US" sz="1400" kern="0" dirty="0">
                <a:solidFill>
                  <a:schemeClr val="bg1"/>
                </a:solidFill>
                <a:latin typeface="ITC Avant Garde Std Bk" panose="020B0502020202020204" pitchFamily="34" charset="0"/>
              </a:rPr>
              <a:t>月之</a:t>
            </a:r>
            <a:r>
              <a:rPr lang="en-US" altLang="zh-CN" sz="1400" kern="0" dirty="0">
                <a:solidFill>
                  <a:schemeClr val="bg1"/>
                </a:solidFill>
                <a:latin typeface="ITC Avant Garde Std Bk" panose="020B0502020202020204" pitchFamily="34" charset="0"/>
              </a:rPr>
              <a:t>2008</a:t>
            </a:r>
            <a:r>
              <a:rPr lang="zh-CN" altLang="en-US" sz="1400" kern="0" dirty="0">
                <a:solidFill>
                  <a:schemeClr val="bg1"/>
                </a:solidFill>
                <a:latin typeface="ITC Avant Garde Std Bk" panose="020B0502020202020204" pitchFamily="34" charset="0"/>
              </a:rPr>
              <a:t>年</a:t>
            </a:r>
            <a:r>
              <a:rPr lang="en-US" altLang="zh-CN" sz="1400" kern="0" dirty="0">
                <a:solidFill>
                  <a:schemeClr val="bg1"/>
                </a:solidFill>
                <a:latin typeface="ITC Avant Garde Std Bk" panose="020B0502020202020204" pitchFamily="34" charset="0"/>
              </a:rPr>
              <a:t>7</a:t>
            </a:r>
            <a:r>
              <a:rPr lang="zh-CN" altLang="en-US" sz="1400" kern="0" dirty="0">
                <a:solidFill>
                  <a:schemeClr val="bg1"/>
                </a:solidFill>
                <a:latin typeface="ITC Avant Garde Std Bk" panose="020B0502020202020204" pitchFamily="34" charset="0"/>
              </a:rPr>
              <a:t>月</a:t>
            </a:r>
            <a:endParaRPr lang="en-US" altLang="zh-CN" sz="1400" kern="0" dirty="0">
              <a:solidFill>
                <a:schemeClr val="bg1"/>
              </a:solidFill>
              <a:latin typeface="ITC Avant Garde Std Bk" panose="020B0502020202020204" pitchFamily="34" charset="0"/>
            </a:endParaRPr>
          </a:p>
          <a:p>
            <a:pPr lvl="0" algn="ctr">
              <a:lnSpc>
                <a:spcPct val="150000"/>
              </a:lnSpc>
            </a:pPr>
            <a:r>
              <a:rPr lang="zh-CN" altLang="en-US" sz="1400" kern="0" dirty="0">
                <a:solidFill>
                  <a:schemeClr val="bg1"/>
                </a:solidFill>
                <a:latin typeface="ITC Avant Garde Std Bk" panose="020B0502020202020204" pitchFamily="34" charset="0"/>
              </a:rPr>
              <a:t>学历：大学    学位：学士</a:t>
            </a:r>
            <a:endParaRPr lang="en-US" altLang="zh-CN" sz="1400" kern="0" dirty="0">
              <a:solidFill>
                <a:schemeClr val="bg1"/>
              </a:solidFill>
              <a:latin typeface="ITC Avant Garde Std Bk" panose="020B0502020202020204" pitchFamily="34" charset="0"/>
            </a:endParaRPr>
          </a:p>
          <a:p>
            <a:pPr lvl="0" algn="ctr">
              <a:lnSpc>
                <a:spcPct val="150000"/>
              </a:lnSpc>
            </a:pPr>
            <a:endParaRPr lang="zh-CN" altLang="en-US" sz="1400" kern="0" dirty="0">
              <a:solidFill>
                <a:schemeClr val="bg1"/>
              </a:solidFill>
              <a:latin typeface="ITC Avant Garde Std Bk" panose="020B0502020202020204" pitchFamily="34" charset="0"/>
            </a:endParaRPr>
          </a:p>
        </p:txBody>
      </p:sp>
      <p:grpSp>
        <p:nvGrpSpPr>
          <p:cNvPr id="6" name="组合 5"/>
          <p:cNvGrpSpPr/>
          <p:nvPr/>
        </p:nvGrpSpPr>
        <p:grpSpPr>
          <a:xfrm>
            <a:off x="3674079" y="2975579"/>
            <a:ext cx="398843" cy="398843"/>
            <a:chOff x="3193148" y="526148"/>
            <a:chExt cx="5805710" cy="5805710"/>
          </a:xfrm>
        </p:grpSpPr>
        <p:sp>
          <p:nvSpPr>
            <p:cNvPr id="7" name="椭圆 6"/>
            <p:cNvSpPr/>
            <p:nvPr/>
          </p:nvSpPr>
          <p:spPr>
            <a:xfrm>
              <a:off x="4182669" y="1515669"/>
              <a:ext cx="3826668" cy="3826668"/>
            </a:xfrm>
            <a:prstGeom prst="ellipse">
              <a:avLst/>
            </a:prstGeom>
            <a:solidFill>
              <a:srgbClr val="FCFCF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chemeClr val="bg1"/>
                </a:solidFill>
              </a:endParaRPr>
            </a:p>
          </p:txBody>
        </p:sp>
        <p:sp>
          <p:nvSpPr>
            <p:cNvPr id="8" name="椭圆 7"/>
            <p:cNvSpPr/>
            <p:nvPr/>
          </p:nvSpPr>
          <p:spPr>
            <a:xfrm>
              <a:off x="3193148" y="526148"/>
              <a:ext cx="5805710" cy="5805710"/>
            </a:xfrm>
            <a:prstGeom prst="ellipse">
              <a:avLst/>
            </a:prstGeom>
            <a:noFill/>
            <a:ln w="6350">
              <a:solidFill>
                <a:schemeClr val="tx1">
                  <a:lumMod val="75000"/>
                  <a:lumOff val="2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chemeClr val="bg1"/>
                </a:solidFill>
              </a:endParaRPr>
            </a:p>
          </p:txBody>
        </p:sp>
      </p:grpSp>
      <p:grpSp>
        <p:nvGrpSpPr>
          <p:cNvPr id="9" name="组合 8"/>
          <p:cNvGrpSpPr/>
          <p:nvPr/>
        </p:nvGrpSpPr>
        <p:grpSpPr>
          <a:xfrm>
            <a:off x="5972779" y="2975579"/>
            <a:ext cx="398843" cy="398843"/>
            <a:chOff x="3193148" y="526148"/>
            <a:chExt cx="5805710" cy="5805710"/>
          </a:xfrm>
        </p:grpSpPr>
        <p:sp>
          <p:nvSpPr>
            <p:cNvPr id="10" name="椭圆 9"/>
            <p:cNvSpPr/>
            <p:nvPr/>
          </p:nvSpPr>
          <p:spPr>
            <a:xfrm>
              <a:off x="4182669" y="1515669"/>
              <a:ext cx="3826668" cy="3826668"/>
            </a:xfrm>
            <a:prstGeom prst="ellipse">
              <a:avLst/>
            </a:prstGeom>
            <a:solidFill>
              <a:srgbClr val="FCFCF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chemeClr val="bg1"/>
                </a:solidFill>
              </a:endParaRPr>
            </a:p>
          </p:txBody>
        </p:sp>
        <p:sp>
          <p:nvSpPr>
            <p:cNvPr id="11" name="椭圆 10"/>
            <p:cNvSpPr/>
            <p:nvPr/>
          </p:nvSpPr>
          <p:spPr>
            <a:xfrm>
              <a:off x="3193148" y="526148"/>
              <a:ext cx="5805710" cy="5805710"/>
            </a:xfrm>
            <a:prstGeom prst="ellipse">
              <a:avLst/>
            </a:prstGeom>
            <a:noFill/>
            <a:ln w="6350">
              <a:solidFill>
                <a:schemeClr val="tx1">
                  <a:lumMod val="75000"/>
                  <a:lumOff val="2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chemeClr val="bg1"/>
                </a:solidFill>
              </a:endParaRPr>
            </a:p>
          </p:txBody>
        </p:sp>
      </p:grpSp>
      <p:grpSp>
        <p:nvGrpSpPr>
          <p:cNvPr id="12" name="组合 11"/>
          <p:cNvGrpSpPr/>
          <p:nvPr/>
        </p:nvGrpSpPr>
        <p:grpSpPr>
          <a:xfrm>
            <a:off x="8271480" y="2975579"/>
            <a:ext cx="398843" cy="398843"/>
            <a:chOff x="3193148" y="526148"/>
            <a:chExt cx="5805710" cy="5805710"/>
          </a:xfrm>
        </p:grpSpPr>
        <p:sp>
          <p:nvSpPr>
            <p:cNvPr id="13" name="椭圆 12"/>
            <p:cNvSpPr/>
            <p:nvPr/>
          </p:nvSpPr>
          <p:spPr>
            <a:xfrm>
              <a:off x="4182669" y="1515669"/>
              <a:ext cx="3826668" cy="3826668"/>
            </a:xfrm>
            <a:prstGeom prst="ellipse">
              <a:avLst/>
            </a:prstGeom>
            <a:solidFill>
              <a:srgbClr val="FCFCF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chemeClr val="bg1"/>
                </a:solidFill>
              </a:endParaRPr>
            </a:p>
          </p:txBody>
        </p:sp>
        <p:sp>
          <p:nvSpPr>
            <p:cNvPr id="14" name="椭圆 13"/>
            <p:cNvSpPr/>
            <p:nvPr/>
          </p:nvSpPr>
          <p:spPr>
            <a:xfrm>
              <a:off x="3193148" y="526148"/>
              <a:ext cx="5805710" cy="5805710"/>
            </a:xfrm>
            <a:prstGeom prst="ellipse">
              <a:avLst/>
            </a:prstGeom>
            <a:noFill/>
            <a:ln w="6350">
              <a:solidFill>
                <a:schemeClr val="tx1">
                  <a:lumMod val="75000"/>
                  <a:lumOff val="2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chemeClr val="bg1"/>
                </a:solidFill>
              </a:endParaRPr>
            </a:p>
          </p:txBody>
        </p:sp>
      </p:grpSp>
      <p:grpSp>
        <p:nvGrpSpPr>
          <p:cNvPr id="15" name="组合 14"/>
          <p:cNvGrpSpPr/>
          <p:nvPr/>
        </p:nvGrpSpPr>
        <p:grpSpPr>
          <a:xfrm>
            <a:off x="1203443" y="2374903"/>
            <a:ext cx="1600195" cy="1600195"/>
            <a:chOff x="3193148" y="526148"/>
            <a:chExt cx="5805710" cy="5805710"/>
          </a:xfrm>
        </p:grpSpPr>
        <p:sp>
          <p:nvSpPr>
            <p:cNvPr id="16" name="椭圆 15"/>
            <p:cNvSpPr/>
            <p:nvPr/>
          </p:nvSpPr>
          <p:spPr>
            <a:xfrm>
              <a:off x="3780872" y="1113872"/>
              <a:ext cx="4630260" cy="4630260"/>
            </a:xfrm>
            <a:prstGeom prst="ellipse">
              <a:avLst/>
            </a:prstGeom>
            <a:solidFill>
              <a:srgbClr val="FCFCFC"/>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rgbClr val="161616"/>
                </a:solidFill>
              </a:endParaRPr>
            </a:p>
          </p:txBody>
        </p:sp>
        <p:sp>
          <p:nvSpPr>
            <p:cNvPr id="17" name="椭圆 16"/>
            <p:cNvSpPr/>
            <p:nvPr/>
          </p:nvSpPr>
          <p:spPr>
            <a:xfrm>
              <a:off x="3193148" y="526148"/>
              <a:ext cx="5805710" cy="5805710"/>
            </a:xfrm>
            <a:prstGeom prst="ellipse">
              <a:avLst/>
            </a:prstGeom>
            <a:noFill/>
            <a:ln w="635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kern="0">
                <a:solidFill>
                  <a:srgbClr val="161616"/>
                </a:solidFill>
              </a:endParaRPr>
            </a:p>
          </p:txBody>
        </p:sp>
      </p:grpSp>
      <p:grpSp>
        <p:nvGrpSpPr>
          <p:cNvPr id="18" name="组合 17"/>
          <p:cNvGrpSpPr/>
          <p:nvPr/>
        </p:nvGrpSpPr>
        <p:grpSpPr>
          <a:xfrm>
            <a:off x="9766512" y="2441947"/>
            <a:ext cx="1600195" cy="1600195"/>
            <a:chOff x="3193148" y="526148"/>
            <a:chExt cx="5805710" cy="5805710"/>
          </a:xfrm>
        </p:grpSpPr>
        <p:sp>
          <p:nvSpPr>
            <p:cNvPr id="19" name="椭圆 18"/>
            <p:cNvSpPr/>
            <p:nvPr/>
          </p:nvSpPr>
          <p:spPr>
            <a:xfrm>
              <a:off x="3780872" y="1113872"/>
              <a:ext cx="4630260" cy="4630260"/>
            </a:xfrm>
            <a:prstGeom prst="ellipse">
              <a:avLst/>
            </a:prstGeom>
            <a:solidFill>
              <a:srgbClr val="FCFCFC"/>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800" kern="0">
                <a:solidFill>
                  <a:srgbClr val="161616"/>
                </a:solidFill>
              </a:endParaRPr>
            </a:p>
          </p:txBody>
        </p:sp>
        <p:sp>
          <p:nvSpPr>
            <p:cNvPr id="20" name="椭圆 19"/>
            <p:cNvSpPr/>
            <p:nvPr/>
          </p:nvSpPr>
          <p:spPr>
            <a:xfrm>
              <a:off x="3193148" y="526148"/>
              <a:ext cx="5805710" cy="5805710"/>
            </a:xfrm>
            <a:prstGeom prst="ellipse">
              <a:avLst/>
            </a:prstGeom>
            <a:noFill/>
            <a:ln w="635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800" kern="0">
                <a:solidFill>
                  <a:srgbClr val="161616"/>
                </a:solidFill>
              </a:endParaRPr>
            </a:p>
          </p:txBody>
        </p:sp>
      </p:grpSp>
      <p:cxnSp>
        <p:nvCxnSpPr>
          <p:cNvPr id="21" name="直接连接符 20"/>
          <p:cNvCxnSpPr/>
          <p:nvPr/>
        </p:nvCxnSpPr>
        <p:spPr>
          <a:xfrm>
            <a:off x="4072922" y="3175000"/>
            <a:ext cx="1899857" cy="0"/>
          </a:xfrm>
          <a:prstGeom prst="line">
            <a:avLst/>
          </a:prstGeom>
          <a:ln w="635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71624" y="3175000"/>
            <a:ext cx="1899857" cy="0"/>
          </a:xfrm>
          <a:prstGeom prst="line">
            <a:avLst/>
          </a:prstGeom>
          <a:ln w="635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674991" y="3175000"/>
            <a:ext cx="1418223" cy="0"/>
          </a:xfrm>
          <a:prstGeom prst="line">
            <a:avLst/>
          </a:prstGeom>
          <a:ln w="6350">
            <a:solidFill>
              <a:schemeClr val="bg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927529" y="3572696"/>
            <a:ext cx="1784347" cy="400110"/>
          </a:xfrm>
          <a:prstGeom prst="rect">
            <a:avLst/>
          </a:prstGeom>
          <a:noFill/>
        </p:spPr>
        <p:txBody>
          <a:bodyPr wrap="square" rtlCol="0">
            <a:spAutoFit/>
          </a:bodyPr>
          <a:lstStyle/>
          <a:p>
            <a:pPr algn="ctr"/>
            <a:r>
              <a:rPr lang="zh-CN" altLang="en-US" sz="2000" b="1" dirty="0">
                <a:solidFill>
                  <a:schemeClr val="bg1"/>
                </a:solidFill>
                <a:latin typeface="+mj-ea"/>
                <a:ea typeface="+mj-ea"/>
              </a:rPr>
              <a:t>中国地质大学</a:t>
            </a:r>
          </a:p>
        </p:txBody>
      </p:sp>
      <p:sp>
        <p:nvSpPr>
          <p:cNvPr id="25" name="矩形 24"/>
          <p:cNvSpPr/>
          <p:nvPr/>
        </p:nvSpPr>
        <p:spPr>
          <a:xfrm>
            <a:off x="2643453" y="3972806"/>
            <a:ext cx="2352498" cy="1061829"/>
          </a:xfrm>
          <a:prstGeom prst="rect">
            <a:avLst/>
          </a:prstGeom>
        </p:spPr>
        <p:txBody>
          <a:bodyPr wrap="square">
            <a:spAutoFit/>
          </a:bodyPr>
          <a:lstStyle/>
          <a:p>
            <a:pPr lvl="0" algn="ctr">
              <a:lnSpc>
                <a:spcPct val="150000"/>
              </a:lnSpc>
            </a:pPr>
            <a:r>
              <a:rPr lang="en-US" altLang="zh-CN" sz="1400" kern="0" dirty="0">
                <a:solidFill>
                  <a:schemeClr val="bg1"/>
                </a:solidFill>
                <a:latin typeface="ITC Avant Garde Std Bk" panose="020B0502020202020204" pitchFamily="34" charset="0"/>
                <a:ea typeface="+mj-ea"/>
              </a:rPr>
              <a:t>2004</a:t>
            </a:r>
            <a:r>
              <a:rPr lang="zh-CN" altLang="en-US" sz="1400" kern="0" dirty="0">
                <a:solidFill>
                  <a:schemeClr val="bg1"/>
                </a:solidFill>
                <a:latin typeface="ITC Avant Garde Std Bk" panose="020B0502020202020204" pitchFamily="34" charset="0"/>
                <a:ea typeface="+mj-ea"/>
              </a:rPr>
              <a:t>年</a:t>
            </a:r>
            <a:r>
              <a:rPr lang="en-US" altLang="zh-CN" sz="1400" kern="0" dirty="0">
                <a:solidFill>
                  <a:schemeClr val="bg1"/>
                </a:solidFill>
                <a:latin typeface="ITC Avant Garde Std Bk" panose="020B0502020202020204" pitchFamily="34" charset="0"/>
                <a:ea typeface="+mj-ea"/>
              </a:rPr>
              <a:t>9</a:t>
            </a:r>
            <a:r>
              <a:rPr lang="zh-CN" altLang="en-US" sz="1400" kern="0" dirty="0">
                <a:solidFill>
                  <a:schemeClr val="bg1"/>
                </a:solidFill>
                <a:latin typeface="ITC Avant Garde Std Bk" panose="020B0502020202020204" pitchFamily="34" charset="0"/>
                <a:ea typeface="+mj-ea"/>
              </a:rPr>
              <a:t>月之</a:t>
            </a:r>
            <a:r>
              <a:rPr lang="en-US" altLang="zh-CN" sz="1400" kern="0" dirty="0">
                <a:solidFill>
                  <a:schemeClr val="bg1"/>
                </a:solidFill>
                <a:latin typeface="ITC Avant Garde Std Bk" panose="020B0502020202020204" pitchFamily="34" charset="0"/>
                <a:ea typeface="+mj-ea"/>
              </a:rPr>
              <a:t>2008</a:t>
            </a:r>
            <a:r>
              <a:rPr lang="zh-CN" altLang="en-US" sz="1400" kern="0" dirty="0">
                <a:solidFill>
                  <a:schemeClr val="bg1"/>
                </a:solidFill>
                <a:latin typeface="ITC Avant Garde Std Bk" panose="020B0502020202020204" pitchFamily="34" charset="0"/>
                <a:ea typeface="+mj-ea"/>
              </a:rPr>
              <a:t>年</a:t>
            </a:r>
            <a:r>
              <a:rPr lang="en-US" altLang="zh-CN" sz="1400" kern="0" dirty="0">
                <a:solidFill>
                  <a:schemeClr val="bg1"/>
                </a:solidFill>
                <a:latin typeface="ITC Avant Garde Std Bk" panose="020B0502020202020204" pitchFamily="34" charset="0"/>
                <a:ea typeface="+mj-ea"/>
              </a:rPr>
              <a:t>7</a:t>
            </a:r>
            <a:r>
              <a:rPr lang="zh-CN" altLang="en-US" sz="1400" kern="0" dirty="0">
                <a:solidFill>
                  <a:schemeClr val="bg1"/>
                </a:solidFill>
                <a:latin typeface="ITC Avant Garde Std Bk" panose="020B0502020202020204" pitchFamily="34" charset="0"/>
                <a:ea typeface="+mj-ea"/>
              </a:rPr>
              <a:t>月</a:t>
            </a:r>
            <a:endParaRPr lang="en-US" altLang="zh-CN" sz="1400" kern="0" dirty="0">
              <a:solidFill>
                <a:schemeClr val="bg1"/>
              </a:solidFill>
              <a:latin typeface="ITC Avant Garde Std Bk" panose="020B0502020202020204" pitchFamily="34" charset="0"/>
              <a:ea typeface="+mj-ea"/>
            </a:endParaRPr>
          </a:p>
          <a:p>
            <a:pPr lvl="0" algn="ctr">
              <a:lnSpc>
                <a:spcPct val="150000"/>
              </a:lnSpc>
            </a:pPr>
            <a:r>
              <a:rPr lang="zh-CN" altLang="en-US" sz="1400" kern="0" dirty="0">
                <a:solidFill>
                  <a:schemeClr val="bg1"/>
                </a:solidFill>
                <a:latin typeface="ITC Avant Garde Std Bk" panose="020B0502020202020204" pitchFamily="34" charset="0"/>
                <a:ea typeface="+mj-ea"/>
              </a:rPr>
              <a:t>学历：大学    学位：学士</a:t>
            </a:r>
            <a:endParaRPr lang="en-US" altLang="zh-CN" sz="1400" kern="0" dirty="0">
              <a:solidFill>
                <a:schemeClr val="bg1"/>
              </a:solidFill>
              <a:latin typeface="ITC Avant Garde Std Bk" panose="020B0502020202020204" pitchFamily="34" charset="0"/>
              <a:ea typeface="+mj-ea"/>
            </a:endParaRPr>
          </a:p>
          <a:p>
            <a:pPr lvl="0" algn="ctr">
              <a:lnSpc>
                <a:spcPct val="150000"/>
              </a:lnSpc>
            </a:pPr>
            <a:endParaRPr lang="zh-CN" altLang="en-US" sz="1400" kern="0" dirty="0">
              <a:solidFill>
                <a:schemeClr val="bg1"/>
              </a:solidFill>
              <a:latin typeface="ITC Avant Garde Std Bk" panose="020B0502020202020204" pitchFamily="34" charset="0"/>
              <a:ea typeface="+mj-ea"/>
            </a:endParaRPr>
          </a:p>
        </p:txBody>
      </p:sp>
      <p:sp>
        <p:nvSpPr>
          <p:cNvPr id="26" name="文本框 25"/>
          <p:cNvSpPr txBox="1"/>
          <p:nvPr/>
        </p:nvSpPr>
        <p:spPr>
          <a:xfrm>
            <a:off x="7578725" y="3573843"/>
            <a:ext cx="1784351" cy="400110"/>
          </a:xfrm>
          <a:prstGeom prst="rect">
            <a:avLst/>
          </a:prstGeom>
          <a:noFill/>
        </p:spPr>
        <p:txBody>
          <a:bodyPr wrap="square" rtlCol="0">
            <a:spAutoFit/>
          </a:bodyPr>
          <a:lstStyle/>
          <a:p>
            <a:pPr algn="ctr"/>
            <a:r>
              <a:rPr lang="zh-CN" altLang="en-US" sz="2000" b="1" dirty="0">
                <a:solidFill>
                  <a:schemeClr val="bg1"/>
                </a:solidFill>
                <a:latin typeface="+mj-ea"/>
                <a:ea typeface="+mj-ea"/>
              </a:rPr>
              <a:t>北京大学</a:t>
            </a:r>
          </a:p>
        </p:txBody>
      </p:sp>
      <p:sp>
        <p:nvSpPr>
          <p:cNvPr id="27" name="矩形 26"/>
          <p:cNvSpPr/>
          <p:nvPr/>
        </p:nvSpPr>
        <p:spPr>
          <a:xfrm>
            <a:off x="7321547" y="3972804"/>
            <a:ext cx="2327273" cy="1061829"/>
          </a:xfrm>
          <a:prstGeom prst="rect">
            <a:avLst/>
          </a:prstGeom>
        </p:spPr>
        <p:txBody>
          <a:bodyPr wrap="square">
            <a:spAutoFit/>
          </a:bodyPr>
          <a:lstStyle/>
          <a:p>
            <a:pPr lvl="0" algn="ctr">
              <a:lnSpc>
                <a:spcPct val="150000"/>
              </a:lnSpc>
            </a:pPr>
            <a:r>
              <a:rPr lang="en-US" altLang="zh-CN" sz="1400" kern="0" dirty="0">
                <a:solidFill>
                  <a:schemeClr val="bg1"/>
                </a:solidFill>
                <a:latin typeface="ITC Avant Garde Std Bk" panose="020B0502020202020204" pitchFamily="34" charset="0"/>
              </a:rPr>
              <a:t>2004</a:t>
            </a:r>
            <a:r>
              <a:rPr lang="zh-CN" altLang="en-US" sz="1400" kern="0" dirty="0">
                <a:solidFill>
                  <a:schemeClr val="bg1"/>
                </a:solidFill>
                <a:latin typeface="ITC Avant Garde Std Bk" panose="020B0502020202020204" pitchFamily="34" charset="0"/>
              </a:rPr>
              <a:t>年</a:t>
            </a:r>
            <a:r>
              <a:rPr lang="en-US" altLang="zh-CN" sz="1400" kern="0" dirty="0">
                <a:solidFill>
                  <a:schemeClr val="bg1"/>
                </a:solidFill>
                <a:latin typeface="ITC Avant Garde Std Bk" panose="020B0502020202020204" pitchFamily="34" charset="0"/>
              </a:rPr>
              <a:t>9</a:t>
            </a:r>
            <a:r>
              <a:rPr lang="zh-CN" altLang="en-US" sz="1400" kern="0" dirty="0">
                <a:solidFill>
                  <a:schemeClr val="bg1"/>
                </a:solidFill>
                <a:latin typeface="ITC Avant Garde Std Bk" panose="020B0502020202020204" pitchFamily="34" charset="0"/>
              </a:rPr>
              <a:t>月之</a:t>
            </a:r>
            <a:r>
              <a:rPr lang="en-US" altLang="zh-CN" sz="1400" kern="0" dirty="0">
                <a:solidFill>
                  <a:schemeClr val="bg1"/>
                </a:solidFill>
                <a:latin typeface="ITC Avant Garde Std Bk" panose="020B0502020202020204" pitchFamily="34" charset="0"/>
              </a:rPr>
              <a:t>2008</a:t>
            </a:r>
            <a:r>
              <a:rPr lang="zh-CN" altLang="en-US" sz="1400" kern="0" dirty="0">
                <a:solidFill>
                  <a:schemeClr val="bg1"/>
                </a:solidFill>
                <a:latin typeface="ITC Avant Garde Std Bk" panose="020B0502020202020204" pitchFamily="34" charset="0"/>
              </a:rPr>
              <a:t>年</a:t>
            </a:r>
            <a:r>
              <a:rPr lang="en-US" altLang="zh-CN" sz="1400" kern="0" dirty="0">
                <a:solidFill>
                  <a:schemeClr val="bg1"/>
                </a:solidFill>
                <a:latin typeface="ITC Avant Garde Std Bk" panose="020B0502020202020204" pitchFamily="34" charset="0"/>
              </a:rPr>
              <a:t>7</a:t>
            </a:r>
            <a:r>
              <a:rPr lang="zh-CN" altLang="en-US" sz="1400" kern="0" dirty="0">
                <a:solidFill>
                  <a:schemeClr val="bg1"/>
                </a:solidFill>
                <a:latin typeface="ITC Avant Garde Std Bk" panose="020B0502020202020204" pitchFamily="34" charset="0"/>
              </a:rPr>
              <a:t>月</a:t>
            </a:r>
            <a:endParaRPr lang="en-US" altLang="zh-CN" sz="1400" kern="0" dirty="0">
              <a:solidFill>
                <a:schemeClr val="bg1"/>
              </a:solidFill>
              <a:latin typeface="ITC Avant Garde Std Bk" panose="020B0502020202020204" pitchFamily="34" charset="0"/>
            </a:endParaRPr>
          </a:p>
          <a:p>
            <a:pPr lvl="0" algn="ctr">
              <a:lnSpc>
                <a:spcPct val="150000"/>
              </a:lnSpc>
            </a:pPr>
            <a:r>
              <a:rPr lang="zh-CN" altLang="en-US" sz="1400" kern="0" dirty="0">
                <a:solidFill>
                  <a:schemeClr val="bg1"/>
                </a:solidFill>
                <a:latin typeface="ITC Avant Garde Std Bk" panose="020B0502020202020204" pitchFamily="34" charset="0"/>
              </a:rPr>
              <a:t>学历：大学    学位：学士</a:t>
            </a:r>
            <a:endParaRPr lang="en-US" altLang="zh-CN" sz="1400" kern="0" dirty="0">
              <a:solidFill>
                <a:schemeClr val="bg1"/>
              </a:solidFill>
              <a:latin typeface="ITC Avant Garde Std Bk" panose="020B0502020202020204" pitchFamily="34" charset="0"/>
            </a:endParaRPr>
          </a:p>
          <a:p>
            <a:pPr lvl="0" algn="ctr">
              <a:lnSpc>
                <a:spcPct val="150000"/>
              </a:lnSpc>
            </a:pPr>
            <a:endParaRPr lang="zh-CN" altLang="en-US" sz="1400" kern="0" dirty="0">
              <a:solidFill>
                <a:schemeClr val="bg1"/>
              </a:solidFill>
              <a:latin typeface="ITC Avant Garde Std Bk" panose="020B0502020202020204" pitchFamily="34" charset="0"/>
            </a:endParaRPr>
          </a:p>
        </p:txBody>
      </p:sp>
      <p:sp>
        <p:nvSpPr>
          <p:cNvPr id="28" name="文本框 27"/>
          <p:cNvSpPr txBox="1"/>
          <p:nvPr/>
        </p:nvSpPr>
        <p:spPr>
          <a:xfrm>
            <a:off x="1552690" y="2764990"/>
            <a:ext cx="901700" cy="954107"/>
          </a:xfrm>
          <a:prstGeom prst="rect">
            <a:avLst/>
          </a:prstGeom>
          <a:noFill/>
        </p:spPr>
        <p:txBody>
          <a:bodyPr wrap="square" rtlCol="0">
            <a:spAutoFit/>
          </a:bodyPr>
          <a:lstStyle/>
          <a:p>
            <a:pPr algn="ctr"/>
            <a:r>
              <a:rPr lang="zh-CN" altLang="en-US" sz="2800" b="1" dirty="0">
                <a:solidFill>
                  <a:srgbClr val="161616"/>
                </a:solidFill>
                <a:latin typeface="+mj-ea"/>
                <a:ea typeface="+mj-ea"/>
              </a:rPr>
              <a:t>奔跑着</a:t>
            </a:r>
          </a:p>
        </p:txBody>
      </p:sp>
      <p:sp>
        <p:nvSpPr>
          <p:cNvPr id="29" name="文本框 28"/>
          <p:cNvSpPr txBox="1"/>
          <p:nvPr/>
        </p:nvSpPr>
        <p:spPr>
          <a:xfrm>
            <a:off x="10039418" y="2829390"/>
            <a:ext cx="1130863" cy="954107"/>
          </a:xfrm>
          <a:prstGeom prst="rect">
            <a:avLst/>
          </a:prstGeom>
          <a:noFill/>
        </p:spPr>
        <p:txBody>
          <a:bodyPr wrap="square" rtlCol="0">
            <a:spAutoFit/>
          </a:bodyPr>
          <a:lstStyle/>
          <a:p>
            <a:pPr algn="ctr"/>
            <a:r>
              <a:rPr lang="zh-CN" altLang="en-US" sz="2800" b="1" dirty="0">
                <a:solidFill>
                  <a:srgbClr val="161616"/>
                </a:solidFill>
                <a:latin typeface="+mj-ea"/>
                <a:ea typeface="+mj-ea"/>
              </a:rPr>
              <a:t>追求理想</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1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175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2250"/>
                                </p:stCondLst>
                                <p:childTnLst>
                                  <p:par>
                                    <p:cTn id="32" presetID="2" presetClass="entr" presetSubtype="4" accel="60000" fill="hold" nodeType="afterEffect" p14:presetBounceEnd="40000">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14:bounceEnd="40000">
                                          <p:cBhvr additive="base">
                                            <p:cTn id="34"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75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3250"/>
                                </p:stCondLst>
                                <p:childTnLst>
                                  <p:par>
                                    <p:cTn id="41" presetID="2" presetClass="entr" presetSubtype="4" accel="60000" fill="hold" nodeType="afterEffect" p14:presetBounceEnd="4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4250"/>
                                </p:stCondLst>
                                <p:childTnLst>
                                  <p:par>
                                    <p:cTn id="50" presetID="2" presetClass="entr" presetSubtype="4" accel="60000" fill="hold" nodeType="afterEffect" p14:presetBounceEnd="40000">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14:bounceEnd="40000">
                                          <p:cBhvr additive="base">
                                            <p:cTn id="5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2" presetClass="entr" presetSubtype="8"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250"/>
                                </p:stCondLst>
                                <p:childTnLst>
                                  <p:par>
                                    <p:cTn id="59" presetID="49" presetClass="entr" presetSubtype="0" decel="10000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 calcmode="lin" valueType="num">
                                          <p:cBhvr>
                                            <p:cTn id="63" dur="500" fill="hold"/>
                                            <p:tgtEl>
                                              <p:spTgt spid="24"/>
                                            </p:tgtEl>
                                            <p:attrNameLst>
                                              <p:attrName>style.rotation</p:attrName>
                                            </p:attrNameLst>
                                          </p:cBhvr>
                                          <p:tavLst>
                                            <p:tav tm="0">
                                              <p:val>
                                                <p:fltVal val="360"/>
                                              </p:val>
                                            </p:tav>
                                            <p:tav tm="100000">
                                              <p:val>
                                                <p:fltVal val="0"/>
                                              </p:val>
                                            </p:tav>
                                          </p:tavLst>
                                        </p:anim>
                                        <p:animEffect transition="in" filter="fade">
                                          <p:cBhvr>
                                            <p:cTn id="64" dur="500"/>
                                            <p:tgtEl>
                                              <p:spTgt spid="24"/>
                                            </p:tgtEl>
                                          </p:cBhvr>
                                        </p:animEffect>
                                      </p:childTnLst>
                                    </p:cTn>
                                  </p:par>
                                  <p:par>
                                    <p:cTn id="65" presetID="16" presetClass="entr" presetSubtype="37"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outVertical)">
                                          <p:cBhvr>
                                            <p:cTn id="67" dur="500"/>
                                            <p:tgtEl>
                                              <p:spTgt spid="25"/>
                                            </p:tgtEl>
                                          </p:cBhvr>
                                        </p:animEffect>
                                      </p:childTnLst>
                                    </p:cTn>
                                  </p:par>
                                </p:childTnLst>
                              </p:cTn>
                            </p:par>
                            <p:par>
                              <p:cTn id="68" fill="hold">
                                <p:stCondLst>
                                  <p:cond delay="6000"/>
                                </p:stCondLst>
                                <p:childTnLst>
                                  <p:par>
                                    <p:cTn id="69" presetID="49" presetClass="entr" presetSubtype="0" decel="100000" fill="hold" grpId="0" nodeType="afterEffect">
                                      <p:stCondLst>
                                        <p:cond delay="0"/>
                                      </p:stCondLst>
                                      <p:iterate type="lt">
                                        <p:tmPct val="10000"/>
                                      </p:iterate>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 calcmode="lin" valueType="num">
                                          <p:cBhvr>
                                            <p:cTn id="73" dur="500" fill="hold"/>
                                            <p:tgtEl>
                                              <p:spTgt spid="4"/>
                                            </p:tgtEl>
                                            <p:attrNameLst>
                                              <p:attrName>style.rotation</p:attrName>
                                            </p:attrNameLst>
                                          </p:cBhvr>
                                          <p:tavLst>
                                            <p:tav tm="0">
                                              <p:val>
                                                <p:fltVal val="360"/>
                                              </p:val>
                                            </p:tav>
                                            <p:tav tm="100000">
                                              <p:val>
                                                <p:fltVal val="0"/>
                                              </p:val>
                                            </p:tav>
                                          </p:tavLst>
                                        </p:anim>
                                        <p:animEffect transition="in" filter="fade">
                                          <p:cBhvr>
                                            <p:cTn id="74" dur="500"/>
                                            <p:tgtEl>
                                              <p:spTgt spid="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arn(outVertical)">
                                          <p:cBhvr>
                                            <p:cTn id="77" dur="500"/>
                                            <p:tgtEl>
                                              <p:spTgt spid="5"/>
                                            </p:tgtEl>
                                          </p:cBhvr>
                                        </p:animEffect>
                                      </p:childTnLst>
                                    </p:cTn>
                                  </p:par>
                                </p:childTnLst>
                              </p:cTn>
                            </p:par>
                            <p:par>
                              <p:cTn id="78" fill="hold">
                                <p:stCondLst>
                                  <p:cond delay="6650"/>
                                </p:stCondLst>
                                <p:childTnLst>
                                  <p:par>
                                    <p:cTn id="79" presetID="49" presetClass="entr" presetSubtype="0" decel="100000" fill="hold" grpId="0" nodeType="afterEffect">
                                      <p:stCondLst>
                                        <p:cond delay="0"/>
                                      </p:stCondLst>
                                      <p:iterate type="lt">
                                        <p:tmPct val="10000"/>
                                      </p:iterate>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 calcmode="lin" valueType="num">
                                          <p:cBhvr>
                                            <p:cTn id="83" dur="500" fill="hold"/>
                                            <p:tgtEl>
                                              <p:spTgt spid="26"/>
                                            </p:tgtEl>
                                            <p:attrNameLst>
                                              <p:attrName>style.rotation</p:attrName>
                                            </p:attrNameLst>
                                          </p:cBhvr>
                                          <p:tavLst>
                                            <p:tav tm="0">
                                              <p:val>
                                                <p:fltVal val="360"/>
                                              </p:val>
                                            </p:tav>
                                            <p:tav tm="100000">
                                              <p:val>
                                                <p:fltVal val="0"/>
                                              </p:val>
                                            </p:tav>
                                          </p:tavLst>
                                        </p:anim>
                                        <p:animEffect transition="in" filter="fade">
                                          <p:cBhvr>
                                            <p:cTn id="84" dur="500"/>
                                            <p:tgtEl>
                                              <p:spTgt spid="26"/>
                                            </p:tgtEl>
                                          </p:cBhvr>
                                        </p:animEffect>
                                      </p:childTnLst>
                                    </p:cTn>
                                  </p:par>
                                  <p:par>
                                    <p:cTn id="85" presetID="16" presetClass="entr" presetSubtype="37"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outVertical)">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1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175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2250"/>
                                </p:stCondLst>
                                <p:childTnLst>
                                  <p:par>
                                    <p:cTn id="32" presetID="2" presetClass="entr" presetSubtype="4" accel="6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75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3250"/>
                                </p:stCondLst>
                                <p:childTnLst>
                                  <p:par>
                                    <p:cTn id="41" presetID="2" presetClass="entr" presetSubtype="4" accel="6000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4250"/>
                                </p:stCondLst>
                                <p:childTnLst>
                                  <p:par>
                                    <p:cTn id="50" presetID="2" presetClass="entr" presetSubtype="4" accel="6000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2" presetClass="entr" presetSubtype="8"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250"/>
                                </p:stCondLst>
                                <p:childTnLst>
                                  <p:par>
                                    <p:cTn id="59" presetID="49" presetClass="entr" presetSubtype="0" decel="10000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 calcmode="lin" valueType="num">
                                          <p:cBhvr>
                                            <p:cTn id="63" dur="500" fill="hold"/>
                                            <p:tgtEl>
                                              <p:spTgt spid="24"/>
                                            </p:tgtEl>
                                            <p:attrNameLst>
                                              <p:attrName>style.rotation</p:attrName>
                                            </p:attrNameLst>
                                          </p:cBhvr>
                                          <p:tavLst>
                                            <p:tav tm="0">
                                              <p:val>
                                                <p:fltVal val="360"/>
                                              </p:val>
                                            </p:tav>
                                            <p:tav tm="100000">
                                              <p:val>
                                                <p:fltVal val="0"/>
                                              </p:val>
                                            </p:tav>
                                          </p:tavLst>
                                        </p:anim>
                                        <p:animEffect transition="in" filter="fade">
                                          <p:cBhvr>
                                            <p:cTn id="64" dur="500"/>
                                            <p:tgtEl>
                                              <p:spTgt spid="24"/>
                                            </p:tgtEl>
                                          </p:cBhvr>
                                        </p:animEffect>
                                      </p:childTnLst>
                                    </p:cTn>
                                  </p:par>
                                  <p:par>
                                    <p:cTn id="65" presetID="16" presetClass="entr" presetSubtype="37"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outVertical)">
                                          <p:cBhvr>
                                            <p:cTn id="67" dur="500"/>
                                            <p:tgtEl>
                                              <p:spTgt spid="25"/>
                                            </p:tgtEl>
                                          </p:cBhvr>
                                        </p:animEffect>
                                      </p:childTnLst>
                                    </p:cTn>
                                  </p:par>
                                </p:childTnLst>
                              </p:cTn>
                            </p:par>
                            <p:par>
                              <p:cTn id="68" fill="hold">
                                <p:stCondLst>
                                  <p:cond delay="6000"/>
                                </p:stCondLst>
                                <p:childTnLst>
                                  <p:par>
                                    <p:cTn id="69" presetID="49" presetClass="entr" presetSubtype="0" decel="100000" fill="hold" grpId="0" nodeType="afterEffect">
                                      <p:stCondLst>
                                        <p:cond delay="0"/>
                                      </p:stCondLst>
                                      <p:iterate type="lt">
                                        <p:tmPct val="10000"/>
                                      </p:iterate>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 calcmode="lin" valueType="num">
                                          <p:cBhvr>
                                            <p:cTn id="73" dur="500" fill="hold"/>
                                            <p:tgtEl>
                                              <p:spTgt spid="4"/>
                                            </p:tgtEl>
                                            <p:attrNameLst>
                                              <p:attrName>style.rotation</p:attrName>
                                            </p:attrNameLst>
                                          </p:cBhvr>
                                          <p:tavLst>
                                            <p:tav tm="0">
                                              <p:val>
                                                <p:fltVal val="360"/>
                                              </p:val>
                                            </p:tav>
                                            <p:tav tm="100000">
                                              <p:val>
                                                <p:fltVal val="0"/>
                                              </p:val>
                                            </p:tav>
                                          </p:tavLst>
                                        </p:anim>
                                        <p:animEffect transition="in" filter="fade">
                                          <p:cBhvr>
                                            <p:cTn id="74" dur="500"/>
                                            <p:tgtEl>
                                              <p:spTgt spid="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arn(outVertical)">
                                          <p:cBhvr>
                                            <p:cTn id="77" dur="500"/>
                                            <p:tgtEl>
                                              <p:spTgt spid="5"/>
                                            </p:tgtEl>
                                          </p:cBhvr>
                                        </p:animEffect>
                                      </p:childTnLst>
                                    </p:cTn>
                                  </p:par>
                                </p:childTnLst>
                              </p:cTn>
                            </p:par>
                            <p:par>
                              <p:cTn id="78" fill="hold">
                                <p:stCondLst>
                                  <p:cond delay="6650"/>
                                </p:stCondLst>
                                <p:childTnLst>
                                  <p:par>
                                    <p:cTn id="79" presetID="49" presetClass="entr" presetSubtype="0" decel="100000" fill="hold" grpId="0" nodeType="afterEffect">
                                      <p:stCondLst>
                                        <p:cond delay="0"/>
                                      </p:stCondLst>
                                      <p:iterate type="lt">
                                        <p:tmPct val="10000"/>
                                      </p:iterate>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 calcmode="lin" valueType="num">
                                          <p:cBhvr>
                                            <p:cTn id="83" dur="500" fill="hold"/>
                                            <p:tgtEl>
                                              <p:spTgt spid="26"/>
                                            </p:tgtEl>
                                            <p:attrNameLst>
                                              <p:attrName>style.rotation</p:attrName>
                                            </p:attrNameLst>
                                          </p:cBhvr>
                                          <p:tavLst>
                                            <p:tav tm="0">
                                              <p:val>
                                                <p:fltVal val="360"/>
                                              </p:val>
                                            </p:tav>
                                            <p:tav tm="100000">
                                              <p:val>
                                                <p:fltVal val="0"/>
                                              </p:val>
                                            </p:tav>
                                          </p:tavLst>
                                        </p:anim>
                                        <p:animEffect transition="in" filter="fade">
                                          <p:cBhvr>
                                            <p:cTn id="84" dur="500"/>
                                            <p:tgtEl>
                                              <p:spTgt spid="26"/>
                                            </p:tgtEl>
                                          </p:cBhvr>
                                        </p:animEffect>
                                      </p:childTnLst>
                                    </p:cTn>
                                  </p:par>
                                  <p:par>
                                    <p:cTn id="85" presetID="16" presetClass="entr" presetSubtype="37"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outVertical)">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4" grpId="0"/>
          <p:bldP spid="25" grpId="0"/>
          <p:bldP spid="26" grpId="0"/>
          <p:bldP spid="27" grpId="0"/>
          <p:bldP spid="28" grpId="0"/>
          <p:bldP spid="2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个人履历</a:t>
            </a:r>
          </a:p>
        </p:txBody>
      </p:sp>
      <p:pic>
        <p:nvPicPr>
          <p:cNvPr id="10" name="图片 9"/>
          <p:cNvPicPr>
            <a:picLocks noChangeAspect="1"/>
          </p:cNvPicPr>
          <p:nvPr/>
        </p:nvPicPr>
        <p:blipFill rotWithShape="1">
          <a:blip r:embed="rId3">
            <a:biLevel thresh="25000"/>
          </a:blip>
          <a:srcRect l="10435" t="-1" r="6093" b="87551"/>
          <a:stretch>
            <a:fillRect/>
          </a:stretch>
        </p:blipFill>
        <p:spPr>
          <a:xfrm>
            <a:off x="1409700" y="1783687"/>
            <a:ext cx="9658350" cy="749963"/>
          </a:xfrm>
          <a:prstGeom prst="rect">
            <a:avLst/>
          </a:prstGeom>
        </p:spPr>
      </p:pic>
      <p:grpSp>
        <p:nvGrpSpPr>
          <p:cNvPr id="30" name="组合 29"/>
          <p:cNvGrpSpPr/>
          <p:nvPr/>
        </p:nvGrpSpPr>
        <p:grpSpPr>
          <a:xfrm>
            <a:off x="5734957" y="1515172"/>
            <a:ext cx="566057" cy="566057"/>
            <a:chOff x="4325257" y="1496122"/>
            <a:chExt cx="566057" cy="566057"/>
          </a:xfrm>
        </p:grpSpPr>
        <p:sp>
          <p:nvSpPr>
            <p:cNvPr id="11" name="椭圆 10"/>
            <p:cNvSpPr/>
            <p:nvPr/>
          </p:nvSpPr>
          <p:spPr>
            <a:xfrm>
              <a:off x="4325257" y="1496122"/>
              <a:ext cx="566057" cy="56605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椭圆 11"/>
            <p:cNvSpPr/>
            <p:nvPr/>
          </p:nvSpPr>
          <p:spPr>
            <a:xfrm>
              <a:off x="4484914" y="1654628"/>
              <a:ext cx="261257" cy="261257"/>
            </a:xfrm>
            <a:prstGeom prst="ellipse">
              <a:avLst/>
            </a:prstGeom>
            <a:solidFill>
              <a:srgbClr val="161616"/>
            </a:solidFill>
            <a:ln>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3" name="文本框 22"/>
          <p:cNvSpPr txBox="1"/>
          <p:nvPr/>
        </p:nvSpPr>
        <p:spPr>
          <a:xfrm>
            <a:off x="2112598" y="2611747"/>
            <a:ext cx="2281394" cy="400110"/>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2014</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7</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目前</a:t>
            </a:r>
          </a:p>
        </p:txBody>
      </p:sp>
      <p:sp>
        <p:nvSpPr>
          <p:cNvPr id="24" name="文本框 23"/>
          <p:cNvSpPr txBox="1"/>
          <p:nvPr/>
        </p:nvSpPr>
        <p:spPr>
          <a:xfrm>
            <a:off x="4972101" y="2496496"/>
            <a:ext cx="3467616"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点击输入公司全称</a:t>
            </a:r>
          </a:p>
        </p:txBody>
      </p:sp>
      <p:sp>
        <p:nvSpPr>
          <p:cNvPr id="25" name="文本框 24"/>
          <p:cNvSpPr txBox="1"/>
          <p:nvPr/>
        </p:nvSpPr>
        <p:spPr>
          <a:xfrm>
            <a:off x="4923461" y="3243302"/>
            <a:ext cx="5117106"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点击输入工作部门     二级部门      任职职位</a:t>
            </a:r>
          </a:p>
        </p:txBody>
      </p:sp>
      <p:grpSp>
        <p:nvGrpSpPr>
          <p:cNvPr id="31" name="组合 30"/>
          <p:cNvGrpSpPr/>
          <p:nvPr/>
        </p:nvGrpSpPr>
        <p:grpSpPr>
          <a:xfrm>
            <a:off x="5731296" y="2037490"/>
            <a:ext cx="569718" cy="405154"/>
            <a:chOff x="4321596" y="2018440"/>
            <a:chExt cx="569718" cy="405154"/>
          </a:xfrm>
        </p:grpSpPr>
        <p:grpSp>
          <p:nvGrpSpPr>
            <p:cNvPr id="20" name="组合 19"/>
            <p:cNvGrpSpPr/>
            <p:nvPr/>
          </p:nvGrpSpPr>
          <p:grpSpPr>
            <a:xfrm>
              <a:off x="4321596" y="2172188"/>
              <a:ext cx="560458" cy="251406"/>
              <a:chOff x="7075790" y="491617"/>
              <a:chExt cx="471685" cy="207285"/>
            </a:xfrm>
          </p:grpSpPr>
          <p:cxnSp>
            <p:nvCxnSpPr>
              <p:cNvPr id="21" name="直接连接符 20"/>
              <p:cNvCxnSpPr/>
              <p:nvPr/>
            </p:nvCxnSpPr>
            <p:spPr>
              <a:xfrm>
                <a:off x="7075790" y="491617"/>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302500" y="493678"/>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4330856" y="2018440"/>
              <a:ext cx="560458" cy="251406"/>
              <a:chOff x="7075790" y="491617"/>
              <a:chExt cx="471685" cy="207285"/>
            </a:xfrm>
          </p:grpSpPr>
          <p:cxnSp>
            <p:nvCxnSpPr>
              <p:cNvPr id="27" name="直接连接符 26"/>
              <p:cNvCxnSpPr/>
              <p:nvPr/>
            </p:nvCxnSpPr>
            <p:spPr>
              <a:xfrm>
                <a:off x="7075790" y="491617"/>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302500" y="493678"/>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9" name="矩形 28"/>
          <p:cNvSpPr/>
          <p:nvPr/>
        </p:nvSpPr>
        <p:spPr>
          <a:xfrm>
            <a:off x="2112598" y="3941782"/>
            <a:ext cx="7989814" cy="1669431"/>
          </a:xfrm>
          <a:prstGeom prst="rect">
            <a:avLst/>
          </a:prstGeom>
        </p:spPr>
        <p:txBody>
          <a:bodyPr wrap="square">
            <a:spAutoFit/>
          </a:bodyPr>
          <a:lstStyle/>
          <a:p>
            <a:pPr>
              <a:lnSpc>
                <a:spcPct val="200000"/>
              </a:lnSpc>
            </a:pPr>
            <a:r>
              <a:rPr lang="zh-CN" altLang="en-US" dirty="0">
                <a:solidFill>
                  <a:schemeClr val="bg1"/>
                </a:solidFill>
              </a:rPr>
              <a:t>2013年因为在校社团表现良好被推荐到联想集团苏皖大区实习，实习期间学习了很多关于活动策划、品牌推广、新媒体营销的知识，同时前往联想集团北京总部参观增长了很多见识。</a:t>
            </a:r>
          </a:p>
        </p:txBody>
      </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250"/>
                                        <p:tgtEl>
                                          <p:spTgt spid="10"/>
                                        </p:tgtEl>
                                      </p:cBhvr>
                                    </p:animEffect>
                                  </p:childTnLst>
                                </p:cTn>
                              </p:par>
                              <p:par>
                                <p:cTn id="8" presetID="53" presetClass="entr" presetSubtype="16" fill="hold" nodeType="withEffect">
                                  <p:stCondLst>
                                    <p:cond delay="50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par>
                                <p:cTn id="13" presetID="22" presetClass="entr" presetSubtype="1" fill="hold" nodeType="withEffect">
                                  <p:stCondLst>
                                    <p:cond delay="1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1000"/>
                                        <p:tgtEl>
                                          <p:spTgt spid="31"/>
                                        </p:tgtEl>
                                      </p:cBhvr>
                                    </p:animEffect>
                                  </p:childTnLst>
                                </p:cTn>
                              </p:par>
                            </p:childTnLst>
                          </p:cTn>
                        </p:par>
                        <p:par>
                          <p:cTn id="16" fill="hold">
                            <p:stCondLst>
                              <p:cond delay="2500"/>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par>
                          <p:cTn id="20" fill="hold">
                            <p:stCondLst>
                              <p:cond delay="320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par>
                          <p:cTn id="24" fill="hold">
                            <p:stCondLst>
                              <p:cond delay="405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par>
                          <p:cTn id="28" fill="hold">
                            <p:stCondLst>
                              <p:cond delay="5850"/>
                            </p:stCondLst>
                            <p:childTnLst>
                              <p:par>
                                <p:cTn id="29" presetID="14" presetClass="entr" presetSubtype="1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432088" y="2729895"/>
            <a:ext cx="3467616"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点击输入公司全称</a:t>
            </a:r>
          </a:p>
        </p:txBody>
      </p:sp>
      <p:sp>
        <p:nvSpPr>
          <p:cNvPr id="25" name="文本框 24"/>
          <p:cNvSpPr txBox="1"/>
          <p:nvPr/>
        </p:nvSpPr>
        <p:spPr>
          <a:xfrm>
            <a:off x="5368526" y="3488856"/>
            <a:ext cx="5117106"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点击输入工作部门     二级部门      任职职位</a:t>
            </a:r>
          </a:p>
        </p:txBody>
      </p:sp>
      <p:sp>
        <p:nvSpPr>
          <p:cNvPr id="29" name="矩形 28"/>
          <p:cNvSpPr/>
          <p:nvPr/>
        </p:nvSpPr>
        <p:spPr>
          <a:xfrm>
            <a:off x="2077285" y="4189306"/>
            <a:ext cx="7989814" cy="1669431"/>
          </a:xfrm>
          <a:prstGeom prst="rect">
            <a:avLst/>
          </a:prstGeom>
        </p:spPr>
        <p:txBody>
          <a:bodyPr wrap="square">
            <a:spAutoFit/>
          </a:bodyPr>
          <a:lstStyle/>
          <a:p>
            <a:pPr>
              <a:lnSpc>
                <a:spcPct val="200000"/>
              </a:lnSpc>
            </a:pPr>
            <a:r>
              <a:rPr lang="zh-CN" altLang="en-US" dirty="0">
                <a:solidFill>
                  <a:schemeClr val="bg1"/>
                </a:solidFill>
              </a:rPr>
              <a:t>2013年因为在校社团表现良好被推荐到联想集团苏皖大区实习，实习期间学习了很多关于活动策划、品牌推广、新媒体营销的知识，同时前往联想集团北京总部参观增长了很多见识。</a:t>
            </a:r>
          </a:p>
        </p:txBody>
      </p:sp>
      <p:sp>
        <p:nvSpPr>
          <p:cNvPr id="2" name="文本占位符 1"/>
          <p:cNvSpPr>
            <a:spLocks noGrp="1"/>
          </p:cNvSpPr>
          <p:nvPr>
            <p:ph type="body" sz="quarter" idx="10"/>
          </p:nvPr>
        </p:nvSpPr>
        <p:spPr/>
        <p:txBody>
          <a:bodyPr>
            <a:normAutofit/>
          </a:bodyPr>
          <a:lstStyle/>
          <a:p>
            <a:r>
              <a:rPr lang="zh-CN" altLang="en-US" dirty="0"/>
              <a:t>个人履历</a:t>
            </a:r>
          </a:p>
        </p:txBody>
      </p:sp>
      <p:sp>
        <p:nvSpPr>
          <p:cNvPr id="23" name="文本框 22"/>
          <p:cNvSpPr txBox="1"/>
          <p:nvPr/>
        </p:nvSpPr>
        <p:spPr>
          <a:xfrm>
            <a:off x="2077285" y="2859271"/>
            <a:ext cx="3074881" cy="400110"/>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2012</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7</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—2014</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9</a:t>
            </a:r>
            <a:r>
              <a:rPr lang="zh-CN" altLang="en-US" sz="2000" b="1" dirty="0">
                <a:solidFill>
                  <a:schemeClr val="bg1"/>
                </a:solidFill>
                <a:latin typeface="微软雅黑" panose="020B0503020204020204" pitchFamily="34" charset="-122"/>
                <a:ea typeface="微软雅黑" panose="020B0503020204020204" pitchFamily="34" charset="-122"/>
              </a:rPr>
              <a:t>月</a:t>
            </a:r>
          </a:p>
        </p:txBody>
      </p:sp>
      <p:pic>
        <p:nvPicPr>
          <p:cNvPr id="30" name="图片 29"/>
          <p:cNvPicPr>
            <a:picLocks noChangeAspect="1"/>
          </p:cNvPicPr>
          <p:nvPr/>
        </p:nvPicPr>
        <p:blipFill rotWithShape="1">
          <a:blip r:embed="rId3">
            <a:biLevel thresh="25000"/>
          </a:blip>
          <a:srcRect l="10435" t="-1" r="6093" b="87551"/>
          <a:stretch>
            <a:fillRect/>
          </a:stretch>
        </p:blipFill>
        <p:spPr>
          <a:xfrm>
            <a:off x="1409700" y="1783687"/>
            <a:ext cx="9658350" cy="749963"/>
          </a:xfrm>
          <a:prstGeom prst="rect">
            <a:avLst/>
          </a:prstGeom>
        </p:spPr>
      </p:pic>
      <p:grpSp>
        <p:nvGrpSpPr>
          <p:cNvPr id="31" name="组合 30"/>
          <p:cNvGrpSpPr/>
          <p:nvPr/>
        </p:nvGrpSpPr>
        <p:grpSpPr>
          <a:xfrm>
            <a:off x="5734957" y="1515172"/>
            <a:ext cx="566057" cy="566057"/>
            <a:chOff x="4325257" y="1496122"/>
            <a:chExt cx="566057" cy="566057"/>
          </a:xfrm>
        </p:grpSpPr>
        <p:sp>
          <p:nvSpPr>
            <p:cNvPr id="32" name="椭圆 31"/>
            <p:cNvSpPr/>
            <p:nvPr/>
          </p:nvSpPr>
          <p:spPr>
            <a:xfrm>
              <a:off x="4325257" y="1496122"/>
              <a:ext cx="566057" cy="56605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椭圆 32"/>
            <p:cNvSpPr/>
            <p:nvPr/>
          </p:nvSpPr>
          <p:spPr>
            <a:xfrm>
              <a:off x="4484914" y="1654628"/>
              <a:ext cx="261257" cy="261257"/>
            </a:xfrm>
            <a:prstGeom prst="ellipse">
              <a:avLst/>
            </a:prstGeom>
            <a:solidFill>
              <a:srgbClr val="161616"/>
            </a:solidFill>
            <a:ln>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4" name="组合 33"/>
          <p:cNvGrpSpPr/>
          <p:nvPr/>
        </p:nvGrpSpPr>
        <p:grpSpPr>
          <a:xfrm>
            <a:off x="5731296" y="2037490"/>
            <a:ext cx="569718" cy="405154"/>
            <a:chOff x="4321596" y="2018440"/>
            <a:chExt cx="569718" cy="405154"/>
          </a:xfrm>
        </p:grpSpPr>
        <p:grpSp>
          <p:nvGrpSpPr>
            <p:cNvPr id="35" name="组合 34"/>
            <p:cNvGrpSpPr/>
            <p:nvPr/>
          </p:nvGrpSpPr>
          <p:grpSpPr>
            <a:xfrm>
              <a:off x="4321596" y="2172188"/>
              <a:ext cx="560458" cy="251406"/>
              <a:chOff x="7075790" y="491617"/>
              <a:chExt cx="471685" cy="207285"/>
            </a:xfrm>
          </p:grpSpPr>
          <p:cxnSp>
            <p:nvCxnSpPr>
              <p:cNvPr id="39" name="直接连接符 38"/>
              <p:cNvCxnSpPr/>
              <p:nvPr/>
            </p:nvCxnSpPr>
            <p:spPr>
              <a:xfrm>
                <a:off x="7075790" y="491617"/>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302500" y="493678"/>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4330856" y="2018440"/>
              <a:ext cx="560458" cy="251406"/>
              <a:chOff x="7075790" y="491617"/>
              <a:chExt cx="471685" cy="207285"/>
            </a:xfrm>
          </p:grpSpPr>
          <p:cxnSp>
            <p:nvCxnSpPr>
              <p:cNvPr id="37" name="直接连接符 36"/>
              <p:cNvCxnSpPr/>
              <p:nvPr/>
            </p:nvCxnSpPr>
            <p:spPr>
              <a:xfrm>
                <a:off x="7075790" y="491617"/>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302500" y="493678"/>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250"/>
                                        <p:tgtEl>
                                          <p:spTgt spid="30"/>
                                        </p:tgtEl>
                                      </p:cBhvr>
                                    </p:animEffect>
                                  </p:childTnLst>
                                </p:cTn>
                              </p:par>
                              <p:par>
                                <p:cTn id="8" presetID="53" presetClass="entr" presetSubtype="16" fill="hold" nodeType="withEffect">
                                  <p:stCondLst>
                                    <p:cond delay="50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22" presetClass="entr" presetSubtype="1" fill="hold" nodeType="withEffect">
                                  <p:stCondLst>
                                    <p:cond delay="125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1000"/>
                                        <p:tgtEl>
                                          <p:spTgt spid="34"/>
                                        </p:tgtEl>
                                      </p:cBhvr>
                                    </p:animEffect>
                                  </p:childTnLst>
                                </p:cTn>
                              </p:par>
                            </p:childTnLst>
                          </p:cTn>
                        </p:par>
                        <p:par>
                          <p:cTn id="16" fill="hold">
                            <p:stCondLst>
                              <p:cond delay="2500"/>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par>
                          <p:cTn id="20" fill="hold">
                            <p:stCondLst>
                              <p:cond delay="345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par>
                          <p:cTn id="24" fill="hold">
                            <p:stCondLst>
                              <p:cond delay="43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par>
                          <p:cTn id="28" fill="hold">
                            <p:stCondLst>
                              <p:cond delay="6100"/>
                            </p:stCondLst>
                            <p:childTnLst>
                              <p:par>
                                <p:cTn id="29" presetID="14" presetClass="entr" presetSubtype="1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509709" y="2748945"/>
            <a:ext cx="3467616"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点击输入公司全称</a:t>
            </a:r>
          </a:p>
        </p:txBody>
      </p:sp>
      <p:sp>
        <p:nvSpPr>
          <p:cNvPr id="25" name="文本框 24"/>
          <p:cNvSpPr txBox="1"/>
          <p:nvPr/>
        </p:nvSpPr>
        <p:spPr>
          <a:xfrm>
            <a:off x="5446147" y="3507906"/>
            <a:ext cx="5117106"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点击输入工作部门     二级部门      任职职位</a:t>
            </a:r>
          </a:p>
        </p:txBody>
      </p:sp>
      <p:sp>
        <p:nvSpPr>
          <p:cNvPr id="29" name="矩形 28"/>
          <p:cNvSpPr/>
          <p:nvPr/>
        </p:nvSpPr>
        <p:spPr>
          <a:xfrm>
            <a:off x="2154906" y="4208356"/>
            <a:ext cx="7989814" cy="1669431"/>
          </a:xfrm>
          <a:prstGeom prst="rect">
            <a:avLst/>
          </a:prstGeom>
        </p:spPr>
        <p:txBody>
          <a:bodyPr wrap="square">
            <a:spAutoFit/>
          </a:bodyPr>
          <a:lstStyle/>
          <a:p>
            <a:pPr>
              <a:lnSpc>
                <a:spcPct val="200000"/>
              </a:lnSpc>
            </a:pPr>
            <a:r>
              <a:rPr lang="zh-CN" altLang="en-US" dirty="0">
                <a:solidFill>
                  <a:schemeClr val="bg1"/>
                </a:solidFill>
              </a:rPr>
              <a:t>2013年因为在校社团表现良好被推荐到联想集团苏皖大区实习，实习期间学习了很多关于活动策划、品牌推广、新媒体营销的知识，同时前往联想集团北京总部参观增长了很多见识。</a:t>
            </a:r>
          </a:p>
        </p:txBody>
      </p:sp>
      <p:sp>
        <p:nvSpPr>
          <p:cNvPr id="2" name="文本占位符 1"/>
          <p:cNvSpPr>
            <a:spLocks noGrp="1"/>
          </p:cNvSpPr>
          <p:nvPr>
            <p:ph type="body" sz="quarter" idx="10"/>
          </p:nvPr>
        </p:nvSpPr>
        <p:spPr/>
        <p:txBody>
          <a:bodyPr>
            <a:normAutofit/>
          </a:bodyPr>
          <a:lstStyle/>
          <a:p>
            <a:r>
              <a:rPr lang="zh-CN" altLang="en-US" dirty="0"/>
              <a:t>个人履历</a:t>
            </a:r>
          </a:p>
        </p:txBody>
      </p:sp>
      <p:sp>
        <p:nvSpPr>
          <p:cNvPr id="23" name="文本框 22"/>
          <p:cNvSpPr txBox="1"/>
          <p:nvPr/>
        </p:nvSpPr>
        <p:spPr>
          <a:xfrm>
            <a:off x="2154906" y="2878321"/>
            <a:ext cx="3074881" cy="400110"/>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2012</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7</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—2014</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9</a:t>
            </a:r>
            <a:r>
              <a:rPr lang="zh-CN" altLang="en-US" sz="2000" b="1" dirty="0">
                <a:solidFill>
                  <a:schemeClr val="bg1"/>
                </a:solidFill>
                <a:latin typeface="微软雅黑" panose="020B0503020204020204" pitchFamily="34" charset="-122"/>
                <a:ea typeface="微软雅黑" panose="020B0503020204020204" pitchFamily="34" charset="-122"/>
              </a:rPr>
              <a:t>月</a:t>
            </a:r>
          </a:p>
        </p:txBody>
      </p:sp>
      <p:pic>
        <p:nvPicPr>
          <p:cNvPr id="19" name="图片 18"/>
          <p:cNvPicPr>
            <a:picLocks noChangeAspect="1"/>
          </p:cNvPicPr>
          <p:nvPr/>
        </p:nvPicPr>
        <p:blipFill rotWithShape="1">
          <a:blip r:embed="rId3">
            <a:biLevel thresh="25000"/>
          </a:blip>
          <a:srcRect l="10435" t="-1" r="6093" b="87551"/>
          <a:stretch>
            <a:fillRect/>
          </a:stretch>
        </p:blipFill>
        <p:spPr>
          <a:xfrm>
            <a:off x="1409700" y="1783687"/>
            <a:ext cx="9658350" cy="749963"/>
          </a:xfrm>
          <a:prstGeom prst="rect">
            <a:avLst/>
          </a:prstGeom>
        </p:spPr>
      </p:pic>
      <p:grpSp>
        <p:nvGrpSpPr>
          <p:cNvPr id="30" name="组合 29"/>
          <p:cNvGrpSpPr/>
          <p:nvPr/>
        </p:nvGrpSpPr>
        <p:grpSpPr>
          <a:xfrm>
            <a:off x="5734957" y="1515172"/>
            <a:ext cx="566057" cy="566057"/>
            <a:chOff x="4325257" y="1496122"/>
            <a:chExt cx="566057" cy="566057"/>
          </a:xfrm>
        </p:grpSpPr>
        <p:sp>
          <p:nvSpPr>
            <p:cNvPr id="31" name="椭圆 30"/>
            <p:cNvSpPr/>
            <p:nvPr/>
          </p:nvSpPr>
          <p:spPr>
            <a:xfrm>
              <a:off x="4325257" y="1496122"/>
              <a:ext cx="566057" cy="56605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椭圆 31"/>
            <p:cNvSpPr/>
            <p:nvPr/>
          </p:nvSpPr>
          <p:spPr>
            <a:xfrm>
              <a:off x="4484914" y="1654628"/>
              <a:ext cx="261257" cy="261257"/>
            </a:xfrm>
            <a:prstGeom prst="ellipse">
              <a:avLst/>
            </a:prstGeom>
            <a:solidFill>
              <a:srgbClr val="161616"/>
            </a:solidFill>
            <a:ln>
              <a:solidFill>
                <a:srgbClr val="1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33" name="组合 32"/>
          <p:cNvGrpSpPr/>
          <p:nvPr/>
        </p:nvGrpSpPr>
        <p:grpSpPr>
          <a:xfrm>
            <a:off x="5731296" y="2037490"/>
            <a:ext cx="569718" cy="405154"/>
            <a:chOff x="4321596" y="2018440"/>
            <a:chExt cx="569718" cy="405154"/>
          </a:xfrm>
        </p:grpSpPr>
        <p:grpSp>
          <p:nvGrpSpPr>
            <p:cNvPr id="34" name="组合 33"/>
            <p:cNvGrpSpPr/>
            <p:nvPr/>
          </p:nvGrpSpPr>
          <p:grpSpPr>
            <a:xfrm>
              <a:off x="4321596" y="2172188"/>
              <a:ext cx="560458" cy="251406"/>
              <a:chOff x="7075790" y="491617"/>
              <a:chExt cx="471685" cy="207285"/>
            </a:xfrm>
          </p:grpSpPr>
          <p:cxnSp>
            <p:nvCxnSpPr>
              <p:cNvPr id="38" name="直接连接符 37"/>
              <p:cNvCxnSpPr/>
              <p:nvPr/>
            </p:nvCxnSpPr>
            <p:spPr>
              <a:xfrm>
                <a:off x="7075790" y="491617"/>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302500" y="493678"/>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4330856" y="2018440"/>
              <a:ext cx="560458" cy="251406"/>
              <a:chOff x="7075790" y="491617"/>
              <a:chExt cx="471685" cy="207285"/>
            </a:xfrm>
          </p:grpSpPr>
          <p:cxnSp>
            <p:nvCxnSpPr>
              <p:cNvPr id="36" name="直接连接符 35"/>
              <p:cNvCxnSpPr/>
              <p:nvPr/>
            </p:nvCxnSpPr>
            <p:spPr>
              <a:xfrm>
                <a:off x="7075790" y="491617"/>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7302500" y="493678"/>
                <a:ext cx="244975" cy="205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250"/>
                                        <p:tgtEl>
                                          <p:spTgt spid="19"/>
                                        </p:tgtEl>
                                      </p:cBhvr>
                                    </p:animEffect>
                                  </p:childTnLst>
                                </p:cTn>
                              </p:par>
                              <p:par>
                                <p:cTn id="8" presetID="53" presetClass="entr" presetSubtype="16" fill="hold" nodeType="withEffect">
                                  <p:stCondLst>
                                    <p:cond delay="50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par>
                                <p:cTn id="13" presetID="22" presetClass="entr" presetSubtype="1" fill="hold" nodeType="withEffect">
                                  <p:stCondLst>
                                    <p:cond delay="125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1000"/>
                                        <p:tgtEl>
                                          <p:spTgt spid="33"/>
                                        </p:tgtEl>
                                      </p:cBhvr>
                                    </p:animEffect>
                                  </p:childTnLst>
                                </p:cTn>
                              </p:par>
                            </p:childTnLst>
                          </p:cTn>
                        </p:par>
                        <p:par>
                          <p:cTn id="16" fill="hold">
                            <p:stCondLst>
                              <p:cond delay="2500"/>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par>
                          <p:cTn id="20" fill="hold">
                            <p:stCondLst>
                              <p:cond delay="345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par>
                          <p:cTn id="24" fill="hold">
                            <p:stCondLst>
                              <p:cond delay="430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par>
                          <p:cTn id="28" fill="hold">
                            <p:stCondLst>
                              <p:cond delay="6100"/>
                            </p:stCondLst>
                            <p:childTnLst>
                              <p:par>
                                <p:cTn id="29" presetID="14" presetClass="entr" presetSubtype="1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获得荣誉</a:t>
            </a:r>
          </a:p>
        </p:txBody>
      </p:sp>
      <p:sp>
        <p:nvSpPr>
          <p:cNvPr id="3" name="椭圆 2"/>
          <p:cNvSpPr/>
          <p:nvPr/>
        </p:nvSpPr>
        <p:spPr>
          <a:xfrm>
            <a:off x="4095737" y="2080664"/>
            <a:ext cx="667368" cy="667001"/>
          </a:xfrm>
          <a:prstGeom prst="ellipse">
            <a:avLst/>
          </a:prstGeom>
          <a:solidFill>
            <a:schemeClr val="bg1"/>
          </a:soli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algn="ctr"/>
            <a:r>
              <a:rPr lang="en-US" altLang="zh-CN" sz="2100" dirty="0">
                <a:solidFill>
                  <a:srgbClr val="161616"/>
                </a:solidFill>
                <a:cs typeface="+mn-ea"/>
                <a:sym typeface="+mn-lt"/>
              </a:rPr>
              <a:t>1</a:t>
            </a:r>
            <a:endParaRPr lang="zh-CN" altLang="en-US" sz="2100" dirty="0">
              <a:solidFill>
                <a:srgbClr val="161616"/>
              </a:solidFill>
              <a:cs typeface="+mn-ea"/>
              <a:sym typeface="+mn-lt"/>
            </a:endParaRPr>
          </a:p>
        </p:txBody>
      </p:sp>
      <p:sp>
        <p:nvSpPr>
          <p:cNvPr id="4" name="椭圆 3"/>
          <p:cNvSpPr/>
          <p:nvPr/>
        </p:nvSpPr>
        <p:spPr>
          <a:xfrm>
            <a:off x="4095737" y="4416489"/>
            <a:ext cx="667368" cy="667001"/>
          </a:xfrm>
          <a:prstGeom prst="ellipse">
            <a:avLst/>
          </a:prstGeom>
          <a:solidFill>
            <a:schemeClr val="bg1"/>
          </a:soli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algn="ctr"/>
            <a:r>
              <a:rPr lang="en-US" altLang="zh-CN" sz="2100" dirty="0">
                <a:solidFill>
                  <a:srgbClr val="161616"/>
                </a:solidFill>
                <a:cs typeface="+mn-ea"/>
                <a:sym typeface="+mn-lt"/>
              </a:rPr>
              <a:t>3</a:t>
            </a:r>
            <a:endParaRPr lang="zh-CN" altLang="en-US" sz="2100" dirty="0">
              <a:solidFill>
                <a:srgbClr val="161616"/>
              </a:solidFill>
              <a:cs typeface="+mn-ea"/>
              <a:sym typeface="+mn-lt"/>
            </a:endParaRPr>
          </a:p>
        </p:txBody>
      </p:sp>
      <p:sp>
        <p:nvSpPr>
          <p:cNvPr id="5" name="椭圆 4"/>
          <p:cNvSpPr/>
          <p:nvPr/>
        </p:nvSpPr>
        <p:spPr>
          <a:xfrm flipH="1">
            <a:off x="7335249" y="2078874"/>
            <a:ext cx="667368" cy="667001"/>
          </a:xfrm>
          <a:prstGeom prst="ellipse">
            <a:avLst/>
          </a:prstGeom>
          <a:solidFill>
            <a:schemeClr val="bg1"/>
          </a:soli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algn="ctr"/>
            <a:r>
              <a:rPr lang="en-US" altLang="zh-CN" sz="2100" dirty="0">
                <a:solidFill>
                  <a:srgbClr val="161616"/>
                </a:solidFill>
                <a:cs typeface="+mn-ea"/>
                <a:sym typeface="+mn-lt"/>
              </a:rPr>
              <a:t>2</a:t>
            </a:r>
            <a:endParaRPr lang="zh-CN" altLang="en-US" sz="2100" dirty="0">
              <a:solidFill>
                <a:srgbClr val="161616"/>
              </a:solidFill>
              <a:cs typeface="+mn-ea"/>
              <a:sym typeface="+mn-lt"/>
            </a:endParaRPr>
          </a:p>
        </p:txBody>
      </p:sp>
      <p:sp>
        <p:nvSpPr>
          <p:cNvPr id="6" name="椭圆 5"/>
          <p:cNvSpPr/>
          <p:nvPr/>
        </p:nvSpPr>
        <p:spPr>
          <a:xfrm flipH="1">
            <a:off x="7335249" y="4414699"/>
            <a:ext cx="667368" cy="667001"/>
          </a:xfrm>
          <a:prstGeom prst="ellipse">
            <a:avLst/>
          </a:prstGeom>
          <a:solidFill>
            <a:schemeClr val="bg1"/>
          </a:solidFill>
          <a:ln w="28575" cap="flat" cmpd="sng" algn="ctr">
            <a:solidFill>
              <a:srgbClr val="F2F2F2"/>
            </a:solidFill>
            <a:prstDash val="solid"/>
            <a:miter lim="800000"/>
          </a:ln>
          <a:effectLst>
            <a:outerShdw blurRad="88900" dist="75434" dir="2699985" rotWithShape="0">
              <a:scrgbClr r="0" g="0" b="0">
                <a:alpha val="23000"/>
              </a:scrgbClr>
            </a:outerShdw>
          </a:effectLst>
        </p:spPr>
        <p:txBody>
          <a:bodyPr rtlCol="0" anchor="ctr"/>
          <a:lstStyle/>
          <a:p>
            <a:pPr algn="ctr"/>
            <a:r>
              <a:rPr lang="en-US" altLang="zh-CN" sz="2100" dirty="0">
                <a:solidFill>
                  <a:srgbClr val="161616"/>
                </a:solidFill>
                <a:cs typeface="+mn-ea"/>
                <a:sym typeface="+mn-lt"/>
              </a:rPr>
              <a:t>4</a:t>
            </a:r>
            <a:endParaRPr lang="zh-CN" altLang="en-US" sz="2100" dirty="0">
              <a:solidFill>
                <a:srgbClr val="161616"/>
              </a:solidFill>
              <a:cs typeface="+mn-ea"/>
              <a:sym typeface="+mn-lt"/>
            </a:endParaRPr>
          </a:p>
        </p:txBody>
      </p:sp>
      <p:grpSp>
        <p:nvGrpSpPr>
          <p:cNvPr id="7" name="组合 6"/>
          <p:cNvGrpSpPr/>
          <p:nvPr/>
        </p:nvGrpSpPr>
        <p:grpSpPr>
          <a:xfrm>
            <a:off x="1803860" y="2139927"/>
            <a:ext cx="2558629" cy="1366031"/>
            <a:chOff x="669224" y="1593800"/>
            <a:chExt cx="2495032" cy="1822797"/>
          </a:xfrm>
          <a:noFill/>
          <a:effectLst/>
        </p:grpSpPr>
        <p:sp>
          <p:nvSpPr>
            <p:cNvPr id="8" name="圆角矩形 7"/>
            <p:cNvSpPr/>
            <p:nvPr/>
          </p:nvSpPr>
          <p:spPr>
            <a:xfrm>
              <a:off x="669224" y="1593800"/>
              <a:ext cx="2495032" cy="1822797"/>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kumimoji="1" lang="zh-CN" altLang="en-US" sz="1350">
                <a:solidFill>
                  <a:schemeClr val="bg1"/>
                </a:solidFill>
                <a:latin typeface="幼圆" panose="02010509060101010101" pitchFamily="49" charset="-122"/>
                <a:ea typeface="幼圆" panose="02010509060101010101" pitchFamily="49" charset="-122"/>
                <a:cs typeface="+mn-ea"/>
                <a:sym typeface="+mn-lt"/>
              </a:endParaRPr>
            </a:p>
          </p:txBody>
        </p:sp>
        <p:sp>
          <p:nvSpPr>
            <p:cNvPr id="9" name="文本框 64"/>
            <p:cNvSpPr txBox="1"/>
            <p:nvPr/>
          </p:nvSpPr>
          <p:spPr>
            <a:xfrm>
              <a:off x="791728" y="1716039"/>
              <a:ext cx="2250018" cy="1401281"/>
            </a:xfrm>
            <a:prstGeom prst="rect">
              <a:avLst/>
            </a:prstGeom>
            <a:grpFill/>
          </p:spPr>
          <p:txBody>
            <a:bodyPr wrap="square" lIns="91421" tIns="45711" rIns="91421" bIns="45711" rtlCol="0">
              <a:spAutoFit/>
            </a:bodyPr>
            <a:lstStyle/>
            <a:p>
              <a:pPr algn="ctr"/>
              <a:r>
                <a:rPr kumimoji="1" lang="zh-CN" altLang="en-US" sz="2100" dirty="0">
                  <a:solidFill>
                    <a:schemeClr val="bg1"/>
                  </a:solidFill>
                  <a:latin typeface="幼圆" panose="02010509060101010101" pitchFamily="49" charset="-122"/>
                  <a:ea typeface="幼圆" panose="02010509060101010101" pitchFamily="49" charset="-122"/>
                  <a:cs typeface="+mn-ea"/>
                  <a:sym typeface="+mn-lt"/>
                </a:rPr>
                <a:t>获得荣誉</a:t>
              </a:r>
              <a:endParaRPr kumimoji="1" lang="en-US" altLang="zh-CN" sz="2100"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endParaRPr kumimoji="1" lang="en-US" altLang="zh-CN" sz="975"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r>
                <a:rPr kumimoji="1" lang="zh-CN" altLang="en-US" sz="1100" dirty="0">
                  <a:solidFill>
                    <a:schemeClr val="bg1"/>
                  </a:solidFill>
                  <a:latin typeface="幼圆" panose="02010509060101010101" pitchFamily="49" charset="-122"/>
                  <a:ea typeface="幼圆" panose="02010509060101010101" pitchFamily="49" charset="-122"/>
                  <a:cs typeface="+mn-ea"/>
                  <a:sym typeface="+mn-lt"/>
                </a:rPr>
                <a:t>点击此处添加文本信息点击此处添加文本信息点击此处添加文本信息。</a:t>
              </a:r>
            </a:p>
          </p:txBody>
        </p:sp>
      </p:grpSp>
      <p:grpSp>
        <p:nvGrpSpPr>
          <p:cNvPr id="10" name="组合 9"/>
          <p:cNvGrpSpPr/>
          <p:nvPr/>
        </p:nvGrpSpPr>
        <p:grpSpPr>
          <a:xfrm>
            <a:off x="1803861" y="4432431"/>
            <a:ext cx="2558629" cy="1366031"/>
            <a:chOff x="665256" y="3819911"/>
            <a:chExt cx="2495032" cy="1822797"/>
          </a:xfrm>
          <a:noFill/>
          <a:effectLst/>
        </p:grpSpPr>
        <p:sp>
          <p:nvSpPr>
            <p:cNvPr id="11" name="圆角矩形 10"/>
            <p:cNvSpPr/>
            <p:nvPr/>
          </p:nvSpPr>
          <p:spPr>
            <a:xfrm>
              <a:off x="665256" y="3819911"/>
              <a:ext cx="2495032" cy="1822797"/>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kumimoji="1" lang="zh-CN" altLang="en-US" sz="1350">
                <a:solidFill>
                  <a:schemeClr val="bg1"/>
                </a:solidFill>
                <a:latin typeface="幼圆" panose="02010509060101010101" pitchFamily="49" charset="-122"/>
                <a:ea typeface="幼圆" panose="02010509060101010101" pitchFamily="49" charset="-122"/>
                <a:cs typeface="+mn-ea"/>
                <a:sym typeface="+mn-lt"/>
              </a:endParaRPr>
            </a:p>
          </p:txBody>
        </p:sp>
        <p:sp>
          <p:nvSpPr>
            <p:cNvPr id="12" name="文本框 64"/>
            <p:cNvSpPr txBox="1"/>
            <p:nvPr/>
          </p:nvSpPr>
          <p:spPr>
            <a:xfrm>
              <a:off x="791731" y="3934132"/>
              <a:ext cx="2250018" cy="1401281"/>
            </a:xfrm>
            <a:prstGeom prst="rect">
              <a:avLst/>
            </a:prstGeom>
            <a:grpFill/>
          </p:spPr>
          <p:txBody>
            <a:bodyPr wrap="square" lIns="91421" tIns="45711" rIns="91421" bIns="45711" rtlCol="0">
              <a:spAutoFit/>
            </a:bodyPr>
            <a:lstStyle/>
            <a:p>
              <a:pPr algn="ctr"/>
              <a:r>
                <a:rPr kumimoji="1" lang="zh-CN" altLang="en-US" sz="2100" dirty="0">
                  <a:solidFill>
                    <a:schemeClr val="bg1"/>
                  </a:solidFill>
                  <a:latin typeface="幼圆" panose="02010509060101010101" pitchFamily="49" charset="-122"/>
                  <a:ea typeface="幼圆" panose="02010509060101010101" pitchFamily="49" charset="-122"/>
                  <a:cs typeface="+mn-ea"/>
                  <a:sym typeface="+mn-lt"/>
                </a:rPr>
                <a:t>获得荣誉</a:t>
              </a:r>
              <a:endParaRPr kumimoji="1" lang="en-US" altLang="zh-CN" sz="2100"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endParaRPr kumimoji="1" lang="en-US" altLang="zh-CN" sz="975"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r>
                <a:rPr kumimoji="1" lang="zh-CN" altLang="en-US" sz="1100" dirty="0">
                  <a:solidFill>
                    <a:schemeClr val="bg1"/>
                  </a:solidFill>
                  <a:latin typeface="幼圆" panose="02010509060101010101" pitchFamily="49" charset="-122"/>
                  <a:ea typeface="幼圆" panose="02010509060101010101" pitchFamily="49" charset="-122"/>
                  <a:cs typeface="+mn-ea"/>
                  <a:sym typeface="+mn-lt"/>
                </a:rPr>
                <a:t>点击此处添加文本信息点击此处添加文本信息点击此处添加文本信息。</a:t>
              </a:r>
            </a:p>
          </p:txBody>
        </p:sp>
      </p:grpSp>
      <p:grpSp>
        <p:nvGrpSpPr>
          <p:cNvPr id="13" name="组合 12"/>
          <p:cNvGrpSpPr/>
          <p:nvPr/>
        </p:nvGrpSpPr>
        <p:grpSpPr>
          <a:xfrm>
            <a:off x="7623773" y="4247502"/>
            <a:ext cx="2688329" cy="1366031"/>
            <a:chOff x="8979823" y="3689756"/>
            <a:chExt cx="2621508" cy="1822797"/>
          </a:xfrm>
          <a:noFill/>
          <a:effectLst/>
        </p:grpSpPr>
        <p:sp>
          <p:nvSpPr>
            <p:cNvPr id="14" name="圆角矩形 13"/>
            <p:cNvSpPr/>
            <p:nvPr/>
          </p:nvSpPr>
          <p:spPr>
            <a:xfrm>
              <a:off x="8979823" y="3689756"/>
              <a:ext cx="2495032" cy="1822797"/>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kumimoji="1" lang="zh-CN" altLang="en-US" sz="1350">
                <a:solidFill>
                  <a:schemeClr val="bg1"/>
                </a:solidFill>
                <a:latin typeface="幼圆" panose="02010509060101010101" pitchFamily="49" charset="-122"/>
                <a:ea typeface="幼圆" panose="02010509060101010101" pitchFamily="49" charset="-122"/>
                <a:cs typeface="+mn-ea"/>
                <a:sym typeface="+mn-lt"/>
              </a:endParaRPr>
            </a:p>
          </p:txBody>
        </p:sp>
        <p:sp>
          <p:nvSpPr>
            <p:cNvPr id="15" name="文本框 64"/>
            <p:cNvSpPr txBox="1"/>
            <p:nvPr/>
          </p:nvSpPr>
          <p:spPr>
            <a:xfrm>
              <a:off x="9351313" y="3934132"/>
              <a:ext cx="2250018" cy="1401281"/>
            </a:xfrm>
            <a:prstGeom prst="rect">
              <a:avLst/>
            </a:prstGeom>
            <a:grpFill/>
          </p:spPr>
          <p:txBody>
            <a:bodyPr wrap="square" lIns="91421" tIns="45711" rIns="91421" bIns="45711" rtlCol="0">
              <a:spAutoFit/>
            </a:bodyPr>
            <a:lstStyle/>
            <a:p>
              <a:pPr algn="ctr"/>
              <a:r>
                <a:rPr kumimoji="1" lang="zh-CN" altLang="en-US" sz="2100" dirty="0">
                  <a:solidFill>
                    <a:schemeClr val="bg1"/>
                  </a:solidFill>
                  <a:latin typeface="幼圆" panose="02010509060101010101" pitchFamily="49" charset="-122"/>
                  <a:ea typeface="幼圆" panose="02010509060101010101" pitchFamily="49" charset="-122"/>
                  <a:cs typeface="+mn-ea"/>
                  <a:sym typeface="+mn-lt"/>
                </a:rPr>
                <a:t>获得荣誉</a:t>
              </a:r>
              <a:endParaRPr kumimoji="1" lang="en-US" altLang="zh-CN" sz="2100"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endParaRPr kumimoji="1" lang="en-US" altLang="zh-CN" sz="975"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r>
                <a:rPr kumimoji="1" lang="zh-CN" altLang="en-US" sz="1100" dirty="0">
                  <a:solidFill>
                    <a:schemeClr val="bg1"/>
                  </a:solidFill>
                  <a:latin typeface="幼圆" panose="02010509060101010101" pitchFamily="49" charset="-122"/>
                  <a:ea typeface="幼圆" panose="02010509060101010101" pitchFamily="49" charset="-122"/>
                  <a:cs typeface="+mn-ea"/>
                  <a:sym typeface="+mn-lt"/>
                </a:rPr>
                <a:t>点击此处添加文本信息点击此处添加文本信息点击此处添加文本信息。</a:t>
              </a:r>
            </a:p>
          </p:txBody>
        </p:sp>
      </p:grpSp>
      <p:grpSp>
        <p:nvGrpSpPr>
          <p:cNvPr id="16" name="组合 15"/>
          <p:cNvGrpSpPr/>
          <p:nvPr/>
        </p:nvGrpSpPr>
        <p:grpSpPr>
          <a:xfrm>
            <a:off x="7883172" y="1989014"/>
            <a:ext cx="2558629" cy="1366031"/>
            <a:chOff x="8987759" y="1593800"/>
            <a:chExt cx="2495032" cy="1822797"/>
          </a:xfrm>
          <a:noFill/>
          <a:effectLst/>
        </p:grpSpPr>
        <p:sp>
          <p:nvSpPr>
            <p:cNvPr id="17" name="圆角矩形 16"/>
            <p:cNvSpPr/>
            <p:nvPr/>
          </p:nvSpPr>
          <p:spPr>
            <a:xfrm>
              <a:off x="8987759" y="1593800"/>
              <a:ext cx="2495032" cy="1822797"/>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kumimoji="1" lang="zh-CN" altLang="en-US" sz="1350">
                <a:solidFill>
                  <a:schemeClr val="bg1"/>
                </a:solidFill>
                <a:latin typeface="幼圆" panose="02010509060101010101" pitchFamily="49" charset="-122"/>
                <a:ea typeface="幼圆" panose="02010509060101010101" pitchFamily="49" charset="-122"/>
                <a:cs typeface="+mn-ea"/>
                <a:sym typeface="+mn-lt"/>
              </a:endParaRPr>
            </a:p>
          </p:txBody>
        </p:sp>
        <p:sp>
          <p:nvSpPr>
            <p:cNvPr id="18" name="文本框 64"/>
            <p:cNvSpPr txBox="1"/>
            <p:nvPr/>
          </p:nvSpPr>
          <p:spPr>
            <a:xfrm>
              <a:off x="9106298" y="1708021"/>
              <a:ext cx="2250018" cy="1401281"/>
            </a:xfrm>
            <a:prstGeom prst="rect">
              <a:avLst/>
            </a:prstGeom>
            <a:grpFill/>
          </p:spPr>
          <p:txBody>
            <a:bodyPr wrap="square" lIns="91421" tIns="45711" rIns="91421" bIns="45711" rtlCol="0">
              <a:spAutoFit/>
            </a:bodyPr>
            <a:lstStyle/>
            <a:p>
              <a:pPr algn="ctr"/>
              <a:r>
                <a:rPr kumimoji="1" lang="zh-CN" altLang="en-US" sz="2100" dirty="0">
                  <a:solidFill>
                    <a:schemeClr val="bg1"/>
                  </a:solidFill>
                  <a:latin typeface="幼圆" panose="02010509060101010101" pitchFamily="49" charset="-122"/>
                  <a:ea typeface="幼圆" panose="02010509060101010101" pitchFamily="49" charset="-122"/>
                  <a:cs typeface="+mn-ea"/>
                  <a:sym typeface="+mn-lt"/>
                </a:rPr>
                <a:t>获得荣誉</a:t>
              </a:r>
              <a:endParaRPr kumimoji="1" lang="en-US" altLang="zh-CN" sz="2100"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endParaRPr kumimoji="1" lang="en-US" altLang="zh-CN" sz="975" dirty="0">
                <a:solidFill>
                  <a:schemeClr val="bg1"/>
                </a:solidFill>
                <a:latin typeface="幼圆" panose="02010509060101010101" pitchFamily="49" charset="-122"/>
                <a:ea typeface="幼圆" panose="02010509060101010101" pitchFamily="49" charset="-122"/>
                <a:cs typeface="+mn-ea"/>
                <a:sym typeface="+mn-lt"/>
              </a:endParaRPr>
            </a:p>
            <a:p>
              <a:pPr lvl="0">
                <a:lnSpc>
                  <a:spcPct val="130000"/>
                </a:lnSpc>
              </a:pPr>
              <a:r>
                <a:rPr kumimoji="1" lang="zh-CN" altLang="en-US" sz="1100" dirty="0">
                  <a:solidFill>
                    <a:schemeClr val="bg1"/>
                  </a:solidFill>
                  <a:latin typeface="幼圆" panose="02010509060101010101" pitchFamily="49" charset="-122"/>
                  <a:ea typeface="幼圆" panose="02010509060101010101" pitchFamily="49" charset="-122"/>
                  <a:cs typeface="+mn-ea"/>
                  <a:sym typeface="+mn-lt"/>
                </a:rPr>
                <a:t>点击此处添加文本信息点击此处添加文本信息点击此处添加文本信息。</a:t>
              </a:r>
            </a:p>
          </p:txBody>
        </p:sp>
      </p:grpSp>
      <p:grpSp>
        <p:nvGrpSpPr>
          <p:cNvPr id="19" name="组合 18"/>
          <p:cNvGrpSpPr/>
          <p:nvPr/>
        </p:nvGrpSpPr>
        <p:grpSpPr>
          <a:xfrm>
            <a:off x="4981638" y="2418427"/>
            <a:ext cx="2022986" cy="2021875"/>
            <a:chOff x="4751052" y="2080826"/>
            <a:chExt cx="2699422" cy="2697939"/>
          </a:xfrm>
          <a:solidFill>
            <a:schemeClr val="bg1"/>
          </a:solidFill>
          <a:effectLst/>
        </p:grpSpPr>
        <p:sp>
          <p:nvSpPr>
            <p:cNvPr id="20" name="椭圆 19"/>
            <p:cNvSpPr/>
            <p:nvPr/>
          </p:nvSpPr>
          <p:spPr>
            <a:xfrm>
              <a:off x="4751052" y="2080826"/>
              <a:ext cx="2699422" cy="2697939"/>
            </a:xfrm>
            <a:prstGeom prst="ellipse">
              <a:avLst/>
            </a:prstGeom>
            <a:solidFill>
              <a:schemeClr val="bg1"/>
            </a:solidFill>
            <a:ln w="19050" cmpd="sng">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kumimoji="1" lang="zh-CN" altLang="en-US" sz="1350">
                <a:solidFill>
                  <a:srgbClr val="161616"/>
                </a:solidFill>
                <a:cs typeface="+mn-ea"/>
                <a:sym typeface="+mn-lt"/>
              </a:endParaRPr>
            </a:p>
          </p:txBody>
        </p:sp>
        <p:sp>
          <p:nvSpPr>
            <p:cNvPr id="21" name="Freeform 46"/>
            <p:cNvSpPr>
              <a:spLocks noEditPoints="1"/>
            </p:cNvSpPr>
            <p:nvPr/>
          </p:nvSpPr>
          <p:spPr bwMode="auto">
            <a:xfrm>
              <a:off x="5307807" y="2697387"/>
              <a:ext cx="1585912" cy="1616645"/>
            </a:xfrm>
            <a:custGeom>
              <a:avLst/>
              <a:gdLst>
                <a:gd name="T0" fmla="*/ 2147483647 w 109"/>
                <a:gd name="T1" fmla="*/ 2147483647 h 111"/>
                <a:gd name="T2" fmla="*/ 2147483647 w 109"/>
                <a:gd name="T3" fmla="*/ 2147483647 h 111"/>
                <a:gd name="T4" fmla="*/ 2147483647 w 109"/>
                <a:gd name="T5" fmla="*/ 0 h 111"/>
                <a:gd name="T6" fmla="*/ 2147483647 w 109"/>
                <a:gd name="T7" fmla="*/ 2147483647 h 111"/>
                <a:gd name="T8" fmla="*/ 2147483647 w 109"/>
                <a:gd name="T9" fmla="*/ 2147483647 h 111"/>
                <a:gd name="T10" fmla="*/ 0 w 109"/>
                <a:gd name="T11" fmla="*/ 2147483647 h 111"/>
                <a:gd name="T12" fmla="*/ 0 w 109"/>
                <a:gd name="T13" fmla="*/ 2147483647 h 111"/>
                <a:gd name="T14" fmla="*/ 2147483647 w 109"/>
                <a:gd name="T15" fmla="*/ 2147483647 h 111"/>
                <a:gd name="T16" fmla="*/ 2147483647 w 109"/>
                <a:gd name="T17" fmla="*/ 2147483647 h 111"/>
                <a:gd name="T18" fmla="*/ 2147483647 w 109"/>
                <a:gd name="T19" fmla="*/ 2147483647 h 111"/>
                <a:gd name="T20" fmla="*/ 2147483647 w 109"/>
                <a:gd name="T21" fmla="*/ 2147483647 h 111"/>
                <a:gd name="T22" fmla="*/ 2147483647 w 109"/>
                <a:gd name="T23" fmla="*/ 2147483647 h 111"/>
                <a:gd name="T24" fmla="*/ 2147483647 w 109"/>
                <a:gd name="T25" fmla="*/ 2147483647 h 111"/>
                <a:gd name="T26" fmla="*/ 2147483647 w 109"/>
                <a:gd name="T27" fmla="*/ 2147483647 h 111"/>
                <a:gd name="T28" fmla="*/ 2147483647 w 109"/>
                <a:gd name="T29" fmla="*/ 2147483647 h 111"/>
                <a:gd name="T30" fmla="*/ 2147483647 w 109"/>
                <a:gd name="T31" fmla="*/ 2147483647 h 111"/>
                <a:gd name="T32" fmla="*/ 2147483647 w 109"/>
                <a:gd name="T33" fmla="*/ 2147483647 h 111"/>
                <a:gd name="T34" fmla="*/ 2147483647 w 109"/>
                <a:gd name="T35" fmla="*/ 2147483647 h 111"/>
                <a:gd name="T36" fmla="*/ 2147483647 w 109"/>
                <a:gd name="T37" fmla="*/ 2147483647 h 111"/>
                <a:gd name="T38" fmla="*/ 2147483647 w 109"/>
                <a:gd name="T39" fmla="*/ 2147483647 h 111"/>
                <a:gd name="T40" fmla="*/ 2147483647 w 109"/>
                <a:gd name="T41" fmla="*/ 2147483647 h 111"/>
                <a:gd name="T42" fmla="*/ 2147483647 w 109"/>
                <a:gd name="T43" fmla="*/ 2147483647 h 111"/>
                <a:gd name="T44" fmla="*/ 2147483647 w 109"/>
                <a:gd name="T45" fmla="*/ 2147483647 h 111"/>
                <a:gd name="T46" fmla="*/ 2147483647 w 109"/>
                <a:gd name="T47" fmla="*/ 2147483647 h 111"/>
                <a:gd name="T48" fmla="*/ 2147483647 w 109"/>
                <a:gd name="T49" fmla="*/ 2147483647 h 111"/>
                <a:gd name="T50" fmla="*/ 2147483647 w 109"/>
                <a:gd name="T51" fmla="*/ 2147483647 h 111"/>
                <a:gd name="T52" fmla="*/ 2147483647 w 109"/>
                <a:gd name="T53" fmla="*/ 2147483647 h 111"/>
                <a:gd name="T54" fmla="*/ 2147483647 w 109"/>
                <a:gd name="T55" fmla="*/ 2147483647 h 111"/>
                <a:gd name="T56" fmla="*/ 2147483647 w 109"/>
                <a:gd name="T57" fmla="*/ 2147483647 h 111"/>
                <a:gd name="T58" fmla="*/ 2147483647 w 109"/>
                <a:gd name="T59" fmla="*/ 2147483647 h 111"/>
                <a:gd name="T60" fmla="*/ 2147483647 w 109"/>
                <a:gd name="T61" fmla="*/ 2147483647 h 111"/>
                <a:gd name="T62" fmla="*/ 2147483647 w 109"/>
                <a:gd name="T63" fmla="*/ 2147483647 h 111"/>
                <a:gd name="T64" fmla="*/ 2147483647 w 109"/>
                <a:gd name="T65" fmla="*/ 2147483647 h 111"/>
                <a:gd name="T66" fmla="*/ 2147483647 w 109"/>
                <a:gd name="T67" fmla="*/ 2147483647 h 111"/>
                <a:gd name="T68" fmla="*/ 2147483647 w 109"/>
                <a:gd name="T69" fmla="*/ 2147483647 h 111"/>
                <a:gd name="T70" fmla="*/ 2147483647 w 109"/>
                <a:gd name="T71" fmla="*/ 2147483647 h 111"/>
                <a:gd name="T72" fmla="*/ 2147483647 w 109"/>
                <a:gd name="T73" fmla="*/ 2147483647 h 111"/>
                <a:gd name="T74" fmla="*/ 2147483647 w 109"/>
                <a:gd name="T75" fmla="*/ 2147483647 h 111"/>
                <a:gd name="T76" fmla="*/ 2147483647 w 109"/>
                <a:gd name="T77" fmla="*/ 2147483647 h 111"/>
                <a:gd name="T78" fmla="*/ 2147483647 w 109"/>
                <a:gd name="T79" fmla="*/ 2147483647 h 111"/>
                <a:gd name="T80" fmla="*/ 2147483647 w 109"/>
                <a:gd name="T81" fmla="*/ 2147483647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9" h="111">
                  <a:moveTo>
                    <a:pt x="108" y="7"/>
                  </a:moveTo>
                  <a:cubicBezTo>
                    <a:pt x="107" y="6"/>
                    <a:pt x="107" y="6"/>
                    <a:pt x="106" y="6"/>
                  </a:cubicBezTo>
                  <a:cubicBezTo>
                    <a:pt x="90" y="6"/>
                    <a:pt x="90" y="6"/>
                    <a:pt x="90" y="6"/>
                  </a:cubicBezTo>
                  <a:cubicBezTo>
                    <a:pt x="90" y="2"/>
                    <a:pt x="90" y="2"/>
                    <a:pt x="90" y="2"/>
                  </a:cubicBezTo>
                  <a:cubicBezTo>
                    <a:pt x="90" y="2"/>
                    <a:pt x="90" y="1"/>
                    <a:pt x="90" y="1"/>
                  </a:cubicBezTo>
                  <a:cubicBezTo>
                    <a:pt x="89" y="0"/>
                    <a:pt x="88" y="0"/>
                    <a:pt x="88" y="0"/>
                  </a:cubicBezTo>
                  <a:cubicBezTo>
                    <a:pt x="21" y="0"/>
                    <a:pt x="21" y="0"/>
                    <a:pt x="21" y="0"/>
                  </a:cubicBezTo>
                  <a:cubicBezTo>
                    <a:pt x="20" y="0"/>
                    <a:pt x="19" y="0"/>
                    <a:pt x="19" y="1"/>
                  </a:cubicBezTo>
                  <a:cubicBezTo>
                    <a:pt x="18" y="1"/>
                    <a:pt x="18" y="2"/>
                    <a:pt x="18" y="2"/>
                  </a:cubicBezTo>
                  <a:cubicBezTo>
                    <a:pt x="18" y="6"/>
                    <a:pt x="18" y="6"/>
                    <a:pt x="18" y="6"/>
                  </a:cubicBezTo>
                  <a:cubicBezTo>
                    <a:pt x="2" y="6"/>
                    <a:pt x="2" y="6"/>
                    <a:pt x="2" y="6"/>
                  </a:cubicBezTo>
                  <a:cubicBezTo>
                    <a:pt x="2" y="6"/>
                    <a:pt x="1" y="6"/>
                    <a:pt x="0" y="7"/>
                  </a:cubicBezTo>
                  <a:cubicBezTo>
                    <a:pt x="0" y="7"/>
                    <a:pt x="0" y="8"/>
                    <a:pt x="0" y="9"/>
                  </a:cubicBezTo>
                  <a:cubicBezTo>
                    <a:pt x="0" y="29"/>
                    <a:pt x="0" y="29"/>
                    <a:pt x="0" y="29"/>
                  </a:cubicBezTo>
                  <a:cubicBezTo>
                    <a:pt x="0" y="30"/>
                    <a:pt x="0" y="31"/>
                    <a:pt x="0" y="31"/>
                  </a:cubicBezTo>
                  <a:cubicBezTo>
                    <a:pt x="22" y="50"/>
                    <a:pt x="22" y="50"/>
                    <a:pt x="22" y="50"/>
                  </a:cubicBezTo>
                  <a:cubicBezTo>
                    <a:pt x="22" y="51"/>
                    <a:pt x="22" y="52"/>
                    <a:pt x="22" y="53"/>
                  </a:cubicBezTo>
                  <a:cubicBezTo>
                    <a:pt x="22" y="68"/>
                    <a:pt x="32" y="80"/>
                    <a:pt x="47" y="84"/>
                  </a:cubicBezTo>
                  <a:cubicBezTo>
                    <a:pt x="33" y="107"/>
                    <a:pt x="33" y="107"/>
                    <a:pt x="33" y="107"/>
                  </a:cubicBezTo>
                  <a:cubicBezTo>
                    <a:pt x="33" y="108"/>
                    <a:pt x="33" y="109"/>
                    <a:pt x="33" y="110"/>
                  </a:cubicBezTo>
                  <a:cubicBezTo>
                    <a:pt x="34" y="110"/>
                    <a:pt x="35" y="111"/>
                    <a:pt x="36" y="111"/>
                  </a:cubicBezTo>
                  <a:cubicBezTo>
                    <a:pt x="75" y="111"/>
                    <a:pt x="75" y="111"/>
                    <a:pt x="75" y="111"/>
                  </a:cubicBezTo>
                  <a:cubicBezTo>
                    <a:pt x="76" y="111"/>
                    <a:pt x="76" y="110"/>
                    <a:pt x="77" y="110"/>
                  </a:cubicBezTo>
                  <a:cubicBezTo>
                    <a:pt x="77" y="109"/>
                    <a:pt x="77" y="108"/>
                    <a:pt x="77" y="107"/>
                  </a:cubicBezTo>
                  <a:cubicBezTo>
                    <a:pt x="63" y="83"/>
                    <a:pt x="63" y="83"/>
                    <a:pt x="63" y="83"/>
                  </a:cubicBezTo>
                  <a:cubicBezTo>
                    <a:pt x="77" y="79"/>
                    <a:pt x="86" y="67"/>
                    <a:pt x="86" y="53"/>
                  </a:cubicBezTo>
                  <a:cubicBezTo>
                    <a:pt x="86" y="52"/>
                    <a:pt x="86" y="51"/>
                    <a:pt x="86" y="50"/>
                  </a:cubicBezTo>
                  <a:cubicBezTo>
                    <a:pt x="108" y="31"/>
                    <a:pt x="108" y="31"/>
                    <a:pt x="108" y="31"/>
                  </a:cubicBezTo>
                  <a:cubicBezTo>
                    <a:pt x="108" y="31"/>
                    <a:pt x="109" y="30"/>
                    <a:pt x="109" y="29"/>
                  </a:cubicBezTo>
                  <a:cubicBezTo>
                    <a:pt x="109" y="9"/>
                    <a:pt x="109" y="9"/>
                    <a:pt x="109" y="9"/>
                  </a:cubicBezTo>
                  <a:cubicBezTo>
                    <a:pt x="109" y="8"/>
                    <a:pt x="108" y="7"/>
                    <a:pt x="108" y="7"/>
                  </a:cubicBezTo>
                  <a:close/>
                  <a:moveTo>
                    <a:pt x="5" y="28"/>
                  </a:moveTo>
                  <a:cubicBezTo>
                    <a:pt x="5" y="11"/>
                    <a:pt x="5" y="11"/>
                    <a:pt x="5" y="11"/>
                  </a:cubicBezTo>
                  <a:cubicBezTo>
                    <a:pt x="18" y="11"/>
                    <a:pt x="18" y="11"/>
                    <a:pt x="18" y="11"/>
                  </a:cubicBezTo>
                  <a:cubicBezTo>
                    <a:pt x="18" y="17"/>
                    <a:pt x="18" y="17"/>
                    <a:pt x="18" y="17"/>
                  </a:cubicBezTo>
                  <a:cubicBezTo>
                    <a:pt x="18" y="18"/>
                    <a:pt x="18" y="18"/>
                    <a:pt x="19" y="19"/>
                  </a:cubicBezTo>
                  <a:cubicBezTo>
                    <a:pt x="19" y="19"/>
                    <a:pt x="20" y="20"/>
                    <a:pt x="21" y="20"/>
                  </a:cubicBezTo>
                  <a:cubicBezTo>
                    <a:pt x="32" y="20"/>
                    <a:pt x="32" y="20"/>
                    <a:pt x="32" y="20"/>
                  </a:cubicBezTo>
                  <a:cubicBezTo>
                    <a:pt x="32" y="23"/>
                    <a:pt x="32" y="23"/>
                    <a:pt x="32" y="23"/>
                  </a:cubicBezTo>
                  <a:cubicBezTo>
                    <a:pt x="28" y="29"/>
                    <a:pt x="25" y="37"/>
                    <a:pt x="23" y="44"/>
                  </a:cubicBezTo>
                  <a:lnTo>
                    <a:pt x="5" y="28"/>
                  </a:lnTo>
                  <a:close/>
                  <a:moveTo>
                    <a:pt x="59" y="79"/>
                  </a:moveTo>
                  <a:cubicBezTo>
                    <a:pt x="58" y="79"/>
                    <a:pt x="57" y="80"/>
                    <a:pt x="57" y="81"/>
                  </a:cubicBezTo>
                  <a:cubicBezTo>
                    <a:pt x="57" y="81"/>
                    <a:pt x="57" y="82"/>
                    <a:pt x="57" y="83"/>
                  </a:cubicBezTo>
                  <a:cubicBezTo>
                    <a:pt x="70" y="106"/>
                    <a:pt x="70" y="106"/>
                    <a:pt x="70" y="106"/>
                  </a:cubicBezTo>
                  <a:cubicBezTo>
                    <a:pt x="40" y="106"/>
                    <a:pt x="40" y="106"/>
                    <a:pt x="40" y="106"/>
                  </a:cubicBezTo>
                  <a:cubicBezTo>
                    <a:pt x="53" y="83"/>
                    <a:pt x="53" y="83"/>
                    <a:pt x="53" y="83"/>
                  </a:cubicBezTo>
                  <a:cubicBezTo>
                    <a:pt x="53" y="83"/>
                    <a:pt x="53" y="82"/>
                    <a:pt x="53" y="81"/>
                  </a:cubicBezTo>
                  <a:cubicBezTo>
                    <a:pt x="53" y="80"/>
                    <a:pt x="52" y="79"/>
                    <a:pt x="51" y="79"/>
                  </a:cubicBezTo>
                  <a:cubicBezTo>
                    <a:pt x="38" y="78"/>
                    <a:pt x="27" y="66"/>
                    <a:pt x="27" y="53"/>
                  </a:cubicBezTo>
                  <a:cubicBezTo>
                    <a:pt x="27" y="51"/>
                    <a:pt x="27" y="50"/>
                    <a:pt x="28" y="48"/>
                  </a:cubicBezTo>
                  <a:cubicBezTo>
                    <a:pt x="28" y="48"/>
                    <a:pt x="28" y="48"/>
                    <a:pt x="28" y="48"/>
                  </a:cubicBezTo>
                  <a:cubicBezTo>
                    <a:pt x="28" y="48"/>
                    <a:pt x="28" y="48"/>
                    <a:pt x="28" y="48"/>
                  </a:cubicBezTo>
                  <a:cubicBezTo>
                    <a:pt x="28" y="48"/>
                    <a:pt x="28" y="48"/>
                    <a:pt x="28" y="48"/>
                  </a:cubicBezTo>
                  <a:cubicBezTo>
                    <a:pt x="29" y="41"/>
                    <a:pt x="32" y="32"/>
                    <a:pt x="37" y="25"/>
                  </a:cubicBezTo>
                  <a:cubicBezTo>
                    <a:pt x="37" y="25"/>
                    <a:pt x="37" y="24"/>
                    <a:pt x="37" y="24"/>
                  </a:cubicBezTo>
                  <a:cubicBezTo>
                    <a:pt x="37" y="17"/>
                    <a:pt x="37" y="17"/>
                    <a:pt x="37" y="17"/>
                  </a:cubicBezTo>
                  <a:cubicBezTo>
                    <a:pt x="37" y="16"/>
                    <a:pt x="37" y="16"/>
                    <a:pt x="36" y="15"/>
                  </a:cubicBezTo>
                  <a:cubicBezTo>
                    <a:pt x="36" y="15"/>
                    <a:pt x="35" y="14"/>
                    <a:pt x="35" y="14"/>
                  </a:cubicBezTo>
                  <a:cubicBezTo>
                    <a:pt x="23" y="14"/>
                    <a:pt x="23" y="14"/>
                    <a:pt x="23" y="14"/>
                  </a:cubicBezTo>
                  <a:cubicBezTo>
                    <a:pt x="23" y="5"/>
                    <a:pt x="23" y="5"/>
                    <a:pt x="23" y="5"/>
                  </a:cubicBezTo>
                  <a:cubicBezTo>
                    <a:pt x="85" y="5"/>
                    <a:pt x="85" y="5"/>
                    <a:pt x="85" y="5"/>
                  </a:cubicBezTo>
                  <a:cubicBezTo>
                    <a:pt x="85" y="14"/>
                    <a:pt x="85" y="14"/>
                    <a:pt x="85" y="14"/>
                  </a:cubicBezTo>
                  <a:cubicBezTo>
                    <a:pt x="74" y="14"/>
                    <a:pt x="74" y="14"/>
                    <a:pt x="74" y="14"/>
                  </a:cubicBezTo>
                  <a:cubicBezTo>
                    <a:pt x="73" y="14"/>
                    <a:pt x="72" y="15"/>
                    <a:pt x="72" y="15"/>
                  </a:cubicBezTo>
                  <a:cubicBezTo>
                    <a:pt x="71" y="16"/>
                    <a:pt x="71" y="16"/>
                    <a:pt x="71" y="17"/>
                  </a:cubicBezTo>
                  <a:cubicBezTo>
                    <a:pt x="71" y="24"/>
                    <a:pt x="71" y="24"/>
                    <a:pt x="71" y="24"/>
                  </a:cubicBezTo>
                  <a:cubicBezTo>
                    <a:pt x="71" y="24"/>
                    <a:pt x="71" y="25"/>
                    <a:pt x="72" y="25"/>
                  </a:cubicBezTo>
                  <a:cubicBezTo>
                    <a:pt x="76" y="32"/>
                    <a:pt x="80" y="41"/>
                    <a:pt x="81" y="48"/>
                  </a:cubicBezTo>
                  <a:cubicBezTo>
                    <a:pt x="80" y="48"/>
                    <a:pt x="80" y="48"/>
                    <a:pt x="80" y="48"/>
                  </a:cubicBezTo>
                  <a:cubicBezTo>
                    <a:pt x="81" y="48"/>
                    <a:pt x="81" y="48"/>
                    <a:pt x="81" y="48"/>
                  </a:cubicBezTo>
                  <a:cubicBezTo>
                    <a:pt x="81" y="50"/>
                    <a:pt x="81" y="51"/>
                    <a:pt x="81" y="53"/>
                  </a:cubicBezTo>
                  <a:cubicBezTo>
                    <a:pt x="81" y="66"/>
                    <a:pt x="71" y="77"/>
                    <a:pt x="59" y="79"/>
                  </a:cubicBezTo>
                  <a:close/>
                  <a:moveTo>
                    <a:pt x="103" y="28"/>
                  </a:moveTo>
                  <a:cubicBezTo>
                    <a:pt x="85" y="44"/>
                    <a:pt x="85" y="44"/>
                    <a:pt x="85" y="44"/>
                  </a:cubicBezTo>
                  <a:cubicBezTo>
                    <a:pt x="84" y="37"/>
                    <a:pt x="81" y="29"/>
                    <a:pt x="76" y="23"/>
                  </a:cubicBezTo>
                  <a:cubicBezTo>
                    <a:pt x="76" y="20"/>
                    <a:pt x="76" y="20"/>
                    <a:pt x="76" y="20"/>
                  </a:cubicBezTo>
                  <a:cubicBezTo>
                    <a:pt x="88" y="20"/>
                    <a:pt x="88" y="20"/>
                    <a:pt x="88" y="20"/>
                  </a:cubicBezTo>
                  <a:cubicBezTo>
                    <a:pt x="88" y="20"/>
                    <a:pt x="89" y="19"/>
                    <a:pt x="90" y="19"/>
                  </a:cubicBezTo>
                  <a:cubicBezTo>
                    <a:pt x="90" y="18"/>
                    <a:pt x="90" y="18"/>
                    <a:pt x="90" y="17"/>
                  </a:cubicBezTo>
                  <a:cubicBezTo>
                    <a:pt x="90" y="11"/>
                    <a:pt x="90" y="11"/>
                    <a:pt x="90" y="11"/>
                  </a:cubicBezTo>
                  <a:cubicBezTo>
                    <a:pt x="103" y="11"/>
                    <a:pt x="103" y="11"/>
                    <a:pt x="103" y="11"/>
                  </a:cubicBezTo>
                  <a:lnTo>
                    <a:pt x="103" y="28"/>
                  </a:lnTo>
                  <a:close/>
                </a:path>
              </a:pathLst>
            </a:custGeom>
            <a:solidFill>
              <a:srgbClr val="161616"/>
            </a:solidFill>
            <a:ln>
              <a:noFill/>
            </a:ln>
          </p:spPr>
          <p:txBody>
            <a:bodyPr/>
            <a:lstStyle/>
            <a:p>
              <a:endParaRPr lang="zh-CN" altLang="en-US" sz="1350">
                <a:solidFill>
                  <a:srgbClr val="161616"/>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52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anim calcmode="lin" valueType="num">
                                          <p:cBhvr>
                                            <p:cTn id="37" dur="500" fill="hold"/>
                                            <p:tgtEl>
                                              <p:spTgt spid="5"/>
                                            </p:tgtEl>
                                            <p:attrNameLst>
                                              <p:attrName>ppt_x</p:attrName>
                                            </p:attrNameLst>
                                          </p:cBhvr>
                                          <p:tavLst>
                                            <p:tav tm="0">
                                              <p:val>
                                                <p:fltVal val="0.5"/>
                                              </p:val>
                                            </p:tav>
                                            <p:tav tm="100000">
                                              <p:val>
                                                <p:strVal val="#ppt_x"/>
                                              </p:val>
                                            </p:tav>
                                          </p:tavLst>
                                        </p:anim>
                                        <p:anim calcmode="lin" valueType="num">
                                          <p:cBhvr>
                                            <p:cTn id="38" dur="500" fill="hold"/>
                                            <p:tgtEl>
                                              <p:spTgt spid="5"/>
                                            </p:tgtEl>
                                            <p:attrNameLst>
                                              <p:attrName>ppt_y</p:attrName>
                                            </p:attrNameLst>
                                          </p:cBhvr>
                                          <p:tavLst>
                                            <p:tav tm="0">
                                              <p:val>
                                                <p:fltVal val="0.5"/>
                                              </p:val>
                                            </p:tav>
                                            <p:tav tm="100000">
                                              <p:val>
                                                <p:strVal val="#ppt_y"/>
                                              </p:val>
                                            </p:tav>
                                          </p:tavLst>
                                        </p:anim>
                                      </p:childTnLst>
                                    </p:cTn>
                                  </p:par>
                                </p:childTnLst>
                              </p:cTn>
                            </p:par>
                            <p:par>
                              <p:cTn id="39" fill="hold">
                                <p:stCondLst>
                                  <p:cond delay="1000"/>
                                </p:stCondLst>
                                <p:childTnLst>
                                  <p:par>
                                    <p:cTn id="40" presetID="26" presetClass="emph" presetSubtype="0" fill="hold" grpId="1" nodeType="afterEffect">
                                      <p:stCondLst>
                                        <p:cond delay="0"/>
                                      </p:stCondLst>
                                      <p:childTnLst>
                                        <p:animEffect transition="out" filter="fade">
                                          <p:cBhvr>
                                            <p:cTn id="41" dur="500" tmFilter="0, 0; .2, .5; .8, .5; 1, 0"/>
                                            <p:tgtEl>
                                              <p:spTgt spid="3"/>
                                            </p:tgtEl>
                                          </p:cBhvr>
                                        </p:animEffect>
                                        <p:animScale>
                                          <p:cBhvr>
                                            <p:cTn id="42" dur="250" autoRev="1" fill="hold"/>
                                            <p:tgtEl>
                                              <p:spTgt spid="3"/>
                                            </p:tgtEl>
                                          </p:cBhvr>
                                          <p:by x="105000" y="105000"/>
                                        </p:animScale>
                                      </p:childTnLst>
                                    </p:cTn>
                                  </p:par>
                                  <p:par>
                                    <p:cTn id="43" presetID="26" presetClass="emph" presetSubtype="0" fill="hold" grpId="1" nodeType="with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par>
                                    <p:cTn id="46" presetID="26" presetClass="emph" presetSubtype="0" fill="hold" grpId="1" nodeType="withEffect">
                                      <p:stCondLst>
                                        <p:cond delay="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par>
                              <p:cTn id="52" fill="hold">
                                <p:stCondLst>
                                  <p:cond delay="1500"/>
                                </p:stCondLst>
                                <p:childTnLst>
                                  <p:par>
                                    <p:cTn id="53" presetID="2" presetClass="entr" presetSubtype="2" accel="50000" fill="hold" nodeType="afterEffect" p14:presetBounceEnd="50000">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14:bounceEnd="50000">
                                          <p:cBhvr additive="base">
                                            <p:cTn id="55" dur="1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56" dur="10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14:presetBounceEnd="5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50000">
                                          <p:cBhvr additive="base">
                                            <p:cTn id="59"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60" dur="10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accel="50000" fill="hold" nodeType="withEffect" p14:presetBounceEnd="50000">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14:bounceEnd="50000">
                                          <p:cBhvr additive="base">
                                            <p:cTn id="63"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64" dur="1000" fill="hold"/>
                                            <p:tgtEl>
                                              <p:spTgt spid="7"/>
                                            </p:tgtEl>
                                            <p:attrNameLst>
                                              <p:attrName>ppt_y</p:attrName>
                                            </p:attrNameLst>
                                          </p:cBhvr>
                                          <p:tavLst>
                                            <p:tav tm="0">
                                              <p:val>
                                                <p:strVal val="#ppt_y"/>
                                              </p:val>
                                            </p:tav>
                                            <p:tav tm="100000">
                                              <p:val>
                                                <p:strVal val="#ppt_y"/>
                                              </p:val>
                                            </p:tav>
                                          </p:tavLst>
                                        </p:anim>
                                      </p:childTnLst>
                                    </p:cTn>
                                  </p:par>
                                  <p:par>
                                    <p:cTn id="65" presetID="2" presetClass="entr" presetSubtype="8" accel="50000" fill="hold" nodeType="withEffect" p14:presetBounceEnd="50000">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14:bounceEnd="50000">
                                          <p:cBhvr additive="base">
                                            <p:cTn id="67"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6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52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anim calcmode="lin" valueType="num">
                                          <p:cBhvr>
                                            <p:cTn id="37" dur="500" fill="hold"/>
                                            <p:tgtEl>
                                              <p:spTgt spid="5"/>
                                            </p:tgtEl>
                                            <p:attrNameLst>
                                              <p:attrName>ppt_x</p:attrName>
                                            </p:attrNameLst>
                                          </p:cBhvr>
                                          <p:tavLst>
                                            <p:tav tm="0">
                                              <p:val>
                                                <p:fltVal val="0.5"/>
                                              </p:val>
                                            </p:tav>
                                            <p:tav tm="100000">
                                              <p:val>
                                                <p:strVal val="#ppt_x"/>
                                              </p:val>
                                            </p:tav>
                                          </p:tavLst>
                                        </p:anim>
                                        <p:anim calcmode="lin" valueType="num">
                                          <p:cBhvr>
                                            <p:cTn id="38" dur="500" fill="hold"/>
                                            <p:tgtEl>
                                              <p:spTgt spid="5"/>
                                            </p:tgtEl>
                                            <p:attrNameLst>
                                              <p:attrName>ppt_y</p:attrName>
                                            </p:attrNameLst>
                                          </p:cBhvr>
                                          <p:tavLst>
                                            <p:tav tm="0">
                                              <p:val>
                                                <p:fltVal val="0.5"/>
                                              </p:val>
                                            </p:tav>
                                            <p:tav tm="100000">
                                              <p:val>
                                                <p:strVal val="#ppt_y"/>
                                              </p:val>
                                            </p:tav>
                                          </p:tavLst>
                                        </p:anim>
                                      </p:childTnLst>
                                    </p:cTn>
                                  </p:par>
                                </p:childTnLst>
                              </p:cTn>
                            </p:par>
                            <p:par>
                              <p:cTn id="39" fill="hold">
                                <p:stCondLst>
                                  <p:cond delay="1000"/>
                                </p:stCondLst>
                                <p:childTnLst>
                                  <p:par>
                                    <p:cTn id="40" presetID="26" presetClass="emph" presetSubtype="0" fill="hold" grpId="1" nodeType="afterEffect">
                                      <p:stCondLst>
                                        <p:cond delay="0"/>
                                      </p:stCondLst>
                                      <p:childTnLst>
                                        <p:animEffect transition="out" filter="fade">
                                          <p:cBhvr>
                                            <p:cTn id="41" dur="500" tmFilter="0, 0; .2, .5; .8, .5; 1, 0"/>
                                            <p:tgtEl>
                                              <p:spTgt spid="3"/>
                                            </p:tgtEl>
                                          </p:cBhvr>
                                        </p:animEffect>
                                        <p:animScale>
                                          <p:cBhvr>
                                            <p:cTn id="42" dur="250" autoRev="1" fill="hold"/>
                                            <p:tgtEl>
                                              <p:spTgt spid="3"/>
                                            </p:tgtEl>
                                          </p:cBhvr>
                                          <p:by x="105000" y="105000"/>
                                        </p:animScale>
                                      </p:childTnLst>
                                    </p:cTn>
                                  </p:par>
                                  <p:par>
                                    <p:cTn id="43" presetID="26" presetClass="emph" presetSubtype="0" fill="hold" grpId="1" nodeType="with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par>
                                    <p:cTn id="46" presetID="26" presetClass="emph" presetSubtype="0" fill="hold" grpId="1" nodeType="withEffect">
                                      <p:stCondLst>
                                        <p:cond delay="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par>
                              <p:cTn id="52" fill="hold">
                                <p:stCondLst>
                                  <p:cond delay="1500"/>
                                </p:stCondLst>
                                <p:childTnLst>
                                  <p:par>
                                    <p:cTn id="53" presetID="2" presetClass="entr" presetSubtype="2" accel="5000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1+#ppt_w/2"/>
                                              </p:val>
                                            </p:tav>
                                            <p:tav tm="100000">
                                              <p:val>
                                                <p:strVal val="#ppt_x"/>
                                              </p:val>
                                            </p:tav>
                                          </p:tavLst>
                                        </p:anim>
                                        <p:anim calcmode="lin" valueType="num">
                                          <p:cBhvr additive="base">
                                            <p:cTn id="56" dur="10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000" fill="hold"/>
                                            <p:tgtEl>
                                              <p:spTgt spid="13"/>
                                            </p:tgtEl>
                                            <p:attrNameLst>
                                              <p:attrName>ppt_x</p:attrName>
                                            </p:attrNameLst>
                                          </p:cBhvr>
                                          <p:tavLst>
                                            <p:tav tm="0">
                                              <p:val>
                                                <p:strVal val="1+#ppt_w/2"/>
                                              </p:val>
                                            </p:tav>
                                            <p:tav tm="100000">
                                              <p:val>
                                                <p:strVal val="#ppt_x"/>
                                              </p:val>
                                            </p:tav>
                                          </p:tavLst>
                                        </p:anim>
                                        <p:anim calcmode="lin" valueType="num">
                                          <p:cBhvr additive="base">
                                            <p:cTn id="60" dur="10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accel="5000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1000" fill="hold"/>
                                            <p:tgtEl>
                                              <p:spTgt spid="7"/>
                                            </p:tgtEl>
                                            <p:attrNameLst>
                                              <p:attrName>ppt_x</p:attrName>
                                            </p:attrNameLst>
                                          </p:cBhvr>
                                          <p:tavLst>
                                            <p:tav tm="0">
                                              <p:val>
                                                <p:strVal val="0-#ppt_w/2"/>
                                              </p:val>
                                            </p:tav>
                                            <p:tav tm="100000">
                                              <p:val>
                                                <p:strVal val="#ppt_x"/>
                                              </p:val>
                                            </p:tav>
                                          </p:tavLst>
                                        </p:anim>
                                        <p:anim calcmode="lin" valueType="num">
                                          <p:cBhvr additive="base">
                                            <p:cTn id="64" dur="1000" fill="hold"/>
                                            <p:tgtEl>
                                              <p:spTgt spid="7"/>
                                            </p:tgtEl>
                                            <p:attrNameLst>
                                              <p:attrName>ppt_y</p:attrName>
                                            </p:attrNameLst>
                                          </p:cBhvr>
                                          <p:tavLst>
                                            <p:tav tm="0">
                                              <p:val>
                                                <p:strVal val="#ppt_y"/>
                                              </p:val>
                                            </p:tav>
                                            <p:tav tm="100000">
                                              <p:val>
                                                <p:strVal val="#ppt_y"/>
                                              </p:val>
                                            </p:tav>
                                          </p:tavLst>
                                        </p:anim>
                                      </p:childTnLst>
                                    </p:cTn>
                                  </p:par>
                                  <p:par>
                                    <p:cTn id="65" presetID="2" presetClass="entr" presetSubtype="8" accel="5000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语言技能</a:t>
            </a:r>
          </a:p>
        </p:txBody>
      </p:sp>
      <p:grpSp>
        <p:nvGrpSpPr>
          <p:cNvPr id="12" name="组 204"/>
          <p:cNvGrpSpPr/>
          <p:nvPr/>
        </p:nvGrpSpPr>
        <p:grpSpPr>
          <a:xfrm>
            <a:off x="1416441" y="2598656"/>
            <a:ext cx="9842110" cy="887494"/>
            <a:chOff x="615531" y="1550906"/>
            <a:chExt cx="7739871" cy="655782"/>
          </a:xfrm>
          <a:solidFill>
            <a:srgbClr val="39DAE8"/>
          </a:solidFill>
        </p:grpSpPr>
        <p:grpSp>
          <p:nvGrpSpPr>
            <p:cNvPr id="13" name="组 20"/>
            <p:cNvGrpSpPr/>
            <p:nvPr/>
          </p:nvGrpSpPr>
          <p:grpSpPr>
            <a:xfrm>
              <a:off x="615531" y="1555906"/>
              <a:ext cx="2077280" cy="509777"/>
              <a:chOff x="5441860" y="1633034"/>
              <a:chExt cx="984566" cy="509777"/>
            </a:xfrm>
            <a:grpFill/>
          </p:grpSpPr>
          <p:sp>
            <p:nvSpPr>
              <p:cNvPr id="52" name="矩形 51"/>
              <p:cNvSpPr/>
              <p:nvPr/>
            </p:nvSpPr>
            <p:spPr>
              <a:xfrm>
                <a:off x="5441860" y="1633034"/>
                <a:ext cx="984566" cy="5097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53" name="文本框 52"/>
              <p:cNvSpPr txBox="1"/>
              <p:nvPr/>
            </p:nvSpPr>
            <p:spPr>
              <a:xfrm>
                <a:off x="5718393" y="1861978"/>
                <a:ext cx="431506" cy="272905"/>
              </a:xfrm>
              <a:prstGeom prst="rect">
                <a:avLst/>
              </a:prstGeom>
              <a:noFill/>
              <a:effectLst/>
            </p:spPr>
            <p:txBody>
              <a:bodyPr wrap="none" rtlCol="0">
                <a:spAutoFit/>
              </a:bodyPr>
              <a:lstStyle/>
              <a:p>
                <a:pPr algn="ct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CHINESE</a:t>
                </a:r>
                <a:endPar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文本框 53"/>
              <p:cNvSpPr txBox="1"/>
              <p:nvPr/>
            </p:nvSpPr>
            <p:spPr>
              <a:xfrm>
                <a:off x="5775149" y="1667646"/>
                <a:ext cx="317984" cy="272905"/>
              </a:xfrm>
              <a:prstGeom prst="rect">
                <a:avLst/>
              </a:prstGeom>
              <a:noFill/>
              <a:effectLst/>
            </p:spPr>
            <p:txBody>
              <a:bodyPr wrap="none" rtlCol="0">
                <a:spAutoFit/>
              </a:bodyPr>
              <a:lstStyle/>
              <a:p>
                <a:pPr algn="ct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汉</a:t>
                </a: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语</a:t>
                </a:r>
              </a:p>
            </p:txBody>
          </p:sp>
        </p:grpSp>
        <p:grpSp>
          <p:nvGrpSpPr>
            <p:cNvPr id="14" name="组 24"/>
            <p:cNvGrpSpPr/>
            <p:nvPr/>
          </p:nvGrpSpPr>
          <p:grpSpPr>
            <a:xfrm>
              <a:off x="3444220" y="1555906"/>
              <a:ext cx="2077280" cy="509777"/>
              <a:chOff x="5441860" y="1633034"/>
              <a:chExt cx="984566" cy="509777"/>
            </a:xfrm>
            <a:grpFill/>
          </p:grpSpPr>
          <p:sp>
            <p:nvSpPr>
              <p:cNvPr id="49" name="矩形 48"/>
              <p:cNvSpPr/>
              <p:nvPr/>
            </p:nvSpPr>
            <p:spPr>
              <a:xfrm>
                <a:off x="5441860" y="1633034"/>
                <a:ext cx="984566" cy="5097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50" name="文本框 49"/>
              <p:cNvSpPr txBox="1"/>
              <p:nvPr/>
            </p:nvSpPr>
            <p:spPr>
              <a:xfrm>
                <a:off x="5716599" y="1861978"/>
                <a:ext cx="435091" cy="272905"/>
              </a:xfrm>
              <a:prstGeom prst="rect">
                <a:avLst/>
              </a:prstGeom>
              <a:noFill/>
              <a:effectLst/>
            </p:spPr>
            <p:txBody>
              <a:bodyPr wrap="none" rtlCol="0">
                <a:spAutoFit/>
              </a:bodyPr>
              <a:lstStyle/>
              <a:p>
                <a:pPr algn="ct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ENGLISH</a:t>
                </a:r>
                <a:endPar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文本框 50"/>
              <p:cNvSpPr txBox="1"/>
              <p:nvPr/>
            </p:nvSpPr>
            <p:spPr>
              <a:xfrm>
                <a:off x="5775150" y="1667646"/>
                <a:ext cx="317984" cy="272905"/>
              </a:xfrm>
              <a:prstGeom prst="rect">
                <a:avLst/>
              </a:prstGeom>
              <a:noFill/>
              <a:effectLst/>
            </p:spPr>
            <p:txBody>
              <a:bodyPr wrap="none" rtlCol="0">
                <a:spAutoFit/>
              </a:bodyPr>
              <a:lstStyle/>
              <a:p>
                <a:pPr algn="ct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英</a:t>
                </a: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语</a:t>
                </a:r>
              </a:p>
            </p:txBody>
          </p:sp>
        </p:grpSp>
        <p:grpSp>
          <p:nvGrpSpPr>
            <p:cNvPr id="15" name="组 28"/>
            <p:cNvGrpSpPr/>
            <p:nvPr/>
          </p:nvGrpSpPr>
          <p:grpSpPr>
            <a:xfrm>
              <a:off x="6272909" y="1550906"/>
              <a:ext cx="2077280" cy="509777"/>
              <a:chOff x="5441860" y="1633034"/>
              <a:chExt cx="984566" cy="509777"/>
            </a:xfrm>
            <a:grpFill/>
          </p:grpSpPr>
          <p:sp>
            <p:nvSpPr>
              <p:cNvPr id="46" name="矩形 45"/>
              <p:cNvSpPr/>
              <p:nvPr/>
            </p:nvSpPr>
            <p:spPr>
              <a:xfrm>
                <a:off x="5441860" y="1633034"/>
                <a:ext cx="984566" cy="5097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47" name="文本框 46"/>
              <p:cNvSpPr txBox="1"/>
              <p:nvPr/>
            </p:nvSpPr>
            <p:spPr>
              <a:xfrm>
                <a:off x="5693550" y="1861978"/>
                <a:ext cx="481194" cy="272905"/>
              </a:xfrm>
              <a:prstGeom prst="rect">
                <a:avLst/>
              </a:prstGeom>
              <a:noFill/>
              <a:effectLst/>
            </p:spPr>
            <p:txBody>
              <a:bodyPr wrap="none" rtlCol="0">
                <a:spAutoFit/>
              </a:bodyPr>
              <a:lstStyle/>
              <a:p>
                <a:pPr algn="ct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JAPANESE</a:t>
                </a:r>
                <a:endPar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文本框 47"/>
              <p:cNvSpPr txBox="1"/>
              <p:nvPr/>
            </p:nvSpPr>
            <p:spPr>
              <a:xfrm>
                <a:off x="5775149" y="1667646"/>
                <a:ext cx="317984" cy="272905"/>
              </a:xfrm>
              <a:prstGeom prst="rect">
                <a:avLst/>
              </a:prstGeom>
              <a:noFill/>
              <a:effectLst/>
            </p:spPr>
            <p:txBody>
              <a:bodyPr wrap="none" rtlCol="0">
                <a:spAutoFit/>
              </a:bodyPr>
              <a:lstStyle/>
              <a:p>
                <a:pPr algn="ct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日</a:t>
                </a: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dirty="0">
                    <a:solidFill>
                      <a:srgbClr val="161616"/>
                    </a:solidFill>
                    <a:latin typeface="微软雅黑" panose="020B0503020204020204" pitchFamily="34" charset="-122"/>
                    <a:ea typeface="微软雅黑" panose="020B0503020204020204" pitchFamily="34" charset="-122"/>
                    <a:cs typeface="微软雅黑" panose="020B0503020204020204" pitchFamily="34" charset="-122"/>
                  </a:rPr>
                  <a:t>语</a:t>
                </a:r>
              </a:p>
            </p:txBody>
          </p:sp>
        </p:grpSp>
        <p:sp>
          <p:nvSpPr>
            <p:cNvPr id="16" name="矩形 15"/>
            <p:cNvSpPr/>
            <p:nvPr/>
          </p:nvSpPr>
          <p:spPr>
            <a:xfrm>
              <a:off x="615531"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17" name="矩形 16"/>
            <p:cNvSpPr/>
            <p:nvPr/>
          </p:nvSpPr>
          <p:spPr>
            <a:xfrm>
              <a:off x="827105"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18" name="矩形 17"/>
            <p:cNvSpPr/>
            <p:nvPr/>
          </p:nvSpPr>
          <p:spPr>
            <a:xfrm>
              <a:off x="1038679"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19" name="矩形 18"/>
            <p:cNvSpPr/>
            <p:nvPr/>
          </p:nvSpPr>
          <p:spPr>
            <a:xfrm>
              <a:off x="1250254"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0" name="矩形 19"/>
            <p:cNvSpPr/>
            <p:nvPr/>
          </p:nvSpPr>
          <p:spPr>
            <a:xfrm>
              <a:off x="1461828"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1" name="矩形 20"/>
            <p:cNvSpPr/>
            <p:nvPr/>
          </p:nvSpPr>
          <p:spPr>
            <a:xfrm>
              <a:off x="1673402"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2" name="矩形 21"/>
            <p:cNvSpPr/>
            <p:nvPr/>
          </p:nvSpPr>
          <p:spPr>
            <a:xfrm>
              <a:off x="1884976"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3" name="矩形 22"/>
            <p:cNvSpPr/>
            <p:nvPr/>
          </p:nvSpPr>
          <p:spPr>
            <a:xfrm>
              <a:off x="2096550"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4" name="矩形 23"/>
            <p:cNvSpPr/>
            <p:nvPr/>
          </p:nvSpPr>
          <p:spPr>
            <a:xfrm>
              <a:off x="2308125"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5" name="矩形 24"/>
            <p:cNvSpPr/>
            <p:nvPr/>
          </p:nvSpPr>
          <p:spPr>
            <a:xfrm>
              <a:off x="2519698"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dirty="0">
                <a:solidFill>
                  <a:srgbClr val="161616"/>
                </a:solidFill>
              </a:endParaRPr>
            </a:p>
          </p:txBody>
        </p:sp>
        <p:sp>
          <p:nvSpPr>
            <p:cNvPr id="26" name="矩形 25"/>
            <p:cNvSpPr/>
            <p:nvPr/>
          </p:nvSpPr>
          <p:spPr>
            <a:xfrm>
              <a:off x="3444220"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7" name="矩形 26"/>
            <p:cNvSpPr/>
            <p:nvPr/>
          </p:nvSpPr>
          <p:spPr>
            <a:xfrm>
              <a:off x="3655794"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8" name="矩形 27"/>
            <p:cNvSpPr/>
            <p:nvPr/>
          </p:nvSpPr>
          <p:spPr>
            <a:xfrm>
              <a:off x="3867368"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29" name="矩形 28"/>
            <p:cNvSpPr/>
            <p:nvPr/>
          </p:nvSpPr>
          <p:spPr>
            <a:xfrm>
              <a:off x="4078943"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0" name="矩形 29"/>
            <p:cNvSpPr/>
            <p:nvPr/>
          </p:nvSpPr>
          <p:spPr>
            <a:xfrm>
              <a:off x="4290517"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1" name="矩形 30"/>
            <p:cNvSpPr/>
            <p:nvPr/>
          </p:nvSpPr>
          <p:spPr>
            <a:xfrm>
              <a:off x="4502091"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2" name="矩形 31"/>
            <p:cNvSpPr/>
            <p:nvPr/>
          </p:nvSpPr>
          <p:spPr>
            <a:xfrm>
              <a:off x="4713665"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3" name="矩形 32"/>
            <p:cNvSpPr/>
            <p:nvPr/>
          </p:nvSpPr>
          <p:spPr>
            <a:xfrm>
              <a:off x="4925239"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4" name="矩形 33"/>
            <p:cNvSpPr/>
            <p:nvPr/>
          </p:nvSpPr>
          <p:spPr>
            <a:xfrm>
              <a:off x="5136814"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5" name="矩形 34"/>
            <p:cNvSpPr/>
            <p:nvPr/>
          </p:nvSpPr>
          <p:spPr>
            <a:xfrm>
              <a:off x="5348387" y="2115986"/>
              <a:ext cx="173113" cy="90702"/>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dirty="0">
                <a:solidFill>
                  <a:srgbClr val="161616"/>
                </a:solidFill>
              </a:endParaRPr>
            </a:p>
          </p:txBody>
        </p:sp>
        <p:sp>
          <p:nvSpPr>
            <p:cNvPr id="36" name="矩形 35"/>
            <p:cNvSpPr/>
            <p:nvPr/>
          </p:nvSpPr>
          <p:spPr>
            <a:xfrm>
              <a:off x="6278122"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7" name="矩形 36"/>
            <p:cNvSpPr/>
            <p:nvPr/>
          </p:nvSpPr>
          <p:spPr>
            <a:xfrm>
              <a:off x="6489696"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8" name="矩形 37"/>
            <p:cNvSpPr/>
            <p:nvPr/>
          </p:nvSpPr>
          <p:spPr>
            <a:xfrm>
              <a:off x="6701270"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39" name="矩形 38"/>
            <p:cNvSpPr/>
            <p:nvPr/>
          </p:nvSpPr>
          <p:spPr>
            <a:xfrm>
              <a:off x="6912845"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40" name="矩形 39"/>
            <p:cNvSpPr/>
            <p:nvPr/>
          </p:nvSpPr>
          <p:spPr>
            <a:xfrm>
              <a:off x="7124419"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41" name="矩形 40"/>
            <p:cNvSpPr/>
            <p:nvPr/>
          </p:nvSpPr>
          <p:spPr>
            <a:xfrm>
              <a:off x="7335993"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42" name="矩形 41"/>
            <p:cNvSpPr/>
            <p:nvPr/>
          </p:nvSpPr>
          <p:spPr>
            <a:xfrm>
              <a:off x="7547567"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43" name="矩形 42"/>
            <p:cNvSpPr/>
            <p:nvPr/>
          </p:nvSpPr>
          <p:spPr>
            <a:xfrm>
              <a:off x="7759141" y="2115986"/>
              <a:ext cx="173113" cy="90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44" name="矩形 43"/>
            <p:cNvSpPr/>
            <p:nvPr/>
          </p:nvSpPr>
          <p:spPr>
            <a:xfrm>
              <a:off x="7970716" y="2115986"/>
              <a:ext cx="173113" cy="90702"/>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a:solidFill>
                  <a:srgbClr val="161616"/>
                </a:solidFill>
              </a:endParaRPr>
            </a:p>
          </p:txBody>
        </p:sp>
        <p:sp>
          <p:nvSpPr>
            <p:cNvPr id="45" name="矩形 44"/>
            <p:cNvSpPr/>
            <p:nvPr/>
          </p:nvSpPr>
          <p:spPr>
            <a:xfrm>
              <a:off x="8182289" y="2115986"/>
              <a:ext cx="173113" cy="90702"/>
            </a:xfrm>
            <a:prstGeom prst="rect">
              <a:avLst/>
            </a:prstGeom>
            <a:solidFill>
              <a:schemeClr val="tx1">
                <a:lumMod val="50000"/>
                <a:lumOff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4000" dirty="0">
                <a:solidFill>
                  <a:srgbClr val="161616"/>
                </a:solidFill>
              </a:endParaRPr>
            </a:p>
          </p:txBody>
        </p:sp>
      </p:grpSp>
    </p:spTree>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个人简历自我介绍求职欧美风黑色商务PPT模板"/>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宽屏</PresentationFormat>
  <Paragraphs>170</Paragraphs>
  <Slides>16</Slides>
  <Notes>16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ITC Avant Garde Std Bk</vt:lpstr>
      <vt:lpstr>方正兰亭中粗黑_GBK</vt:lpstr>
      <vt:lpstr>方正兰亭中黑_GBK</vt:lpstr>
      <vt:lpstr>方正兰亭准黑_GBK</vt:lpstr>
      <vt:lpstr>微软雅黑</vt:lpstr>
      <vt:lpstr>幼圆</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2017-02-08T01:56:00Z</dcterms:created>
  <dcterms:modified xsi:type="dcterms:W3CDTF">2021-01-05T16:28:14Z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