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22" r:id="rId2"/>
    <p:sldId id="2825" r:id="rId3"/>
    <p:sldId id="2831" r:id="rId4"/>
    <p:sldId id="2841" r:id="rId5"/>
    <p:sldId id="2842" r:id="rId6"/>
    <p:sldId id="2830" r:id="rId7"/>
    <p:sldId id="2827" r:id="rId8"/>
    <p:sldId id="2828" r:id="rId9"/>
    <p:sldId id="2838" r:id="rId10"/>
    <p:sldId id="2833" r:id="rId11"/>
    <p:sldId id="2836" r:id="rId12"/>
    <p:sldId id="2837" r:id="rId13"/>
    <p:sldId id="2826" r:id="rId14"/>
    <p:sldId id="2832" r:id="rId15"/>
    <p:sldId id="2843" r:id="rId16"/>
  </p:sldIdLst>
  <p:sldSz cx="12858750" cy="723265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">
          <p15:clr>
            <a:srgbClr val="A4A3A4"/>
          </p15:clr>
        </p15:guide>
        <p15:guide id="2" orient="horz" pos="4184">
          <p15:clr>
            <a:srgbClr val="A4A3A4"/>
          </p15:clr>
        </p15:guide>
        <p15:guide id="3" pos="4072">
          <p15:clr>
            <a:srgbClr val="A4A3A4"/>
          </p15:clr>
        </p15:guide>
        <p15:guide id="4" pos="576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9FE"/>
    <a:srgbClr val="1A3083"/>
    <a:srgbClr val="0E1A46"/>
    <a:srgbClr val="A35BD7"/>
    <a:srgbClr val="FFFFFF"/>
    <a:srgbClr val="F4AB63"/>
    <a:srgbClr val="A4D16D"/>
    <a:srgbClr val="DDEEC9"/>
    <a:srgbClr val="DE790F"/>
    <a:srgbClr val="DF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5317" autoAdjust="0"/>
  </p:normalViewPr>
  <p:slideViewPr>
    <p:cSldViewPr>
      <p:cViewPr>
        <p:scale>
          <a:sx n="50" d="100"/>
          <a:sy n="50" d="100"/>
        </p:scale>
        <p:origin x="-282" y="-1566"/>
      </p:cViewPr>
      <p:guideLst>
        <p:guide orient="horz" pos="302"/>
        <p:guide orient="horz" pos="4184"/>
        <p:guide pos="4072"/>
        <p:guide pos="576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4213" y="1141413"/>
            <a:ext cx="5486400" cy="3086100"/>
          </a:xfrm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98963"/>
            <a:ext cx="5486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latinLnBrk="1" hangingPunct="1">
              <a:spcBef>
                <a:spcPct val="0"/>
              </a:spcBef>
            </a:pPr>
            <a:fld id="{D8A88CB0-5585-4DC3-AF7B-F8B607B001A8}" type="slidenum">
              <a:rPr lang="zh-CN" altLang="en-US">
                <a:latin typeface="Arial" panose="020B0604020202020204" pitchFamily="34" charset="0"/>
                <a:ea typeface="微软雅黑" panose="020B0503020204020204" pitchFamily="34" charset="-122"/>
              </a:rPr>
              <a:t>3</a:t>
            </a:fld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28062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63930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3930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393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393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5.wdp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17" Type="http://schemas.microsoft.com/office/2007/relationships/hdphoto" Target="../media/hdphoto7.wdp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microsoft.com/office/2007/relationships/hdphoto" Target="../media/hdphoto6.wdp"/><Relationship Id="rId10" Type="http://schemas.openxmlformats.org/officeDocument/2006/relationships/image" Target="../media/image7.png"/><Relationship Id="rId19" Type="http://schemas.microsoft.com/office/2007/relationships/hdphoto" Target="../media/hdphoto8.wdp"/><Relationship Id="rId4" Type="http://schemas.openxmlformats.org/officeDocument/2006/relationships/image" Target="../media/image4.png"/><Relationship Id="rId9" Type="http://schemas.microsoft.com/office/2007/relationships/hdphoto" Target="../media/hdphoto3.wdp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858750" cy="7237799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923925" y="2433320"/>
            <a:ext cx="10407015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5400" cap="all" dirty="0">
                <a:solidFill>
                  <a:schemeClr val="accent1"/>
                </a:solidFill>
                <a:cs typeface="Arial" panose="020B0604020202020204" pitchFamily="34" charset="0"/>
              </a:rPr>
              <a:t>个人简历灰色系</a:t>
            </a:r>
            <a:r>
              <a:rPr lang="en-US" altLang="zh-CN" sz="5400" cap="all" dirty="0">
                <a:solidFill>
                  <a:schemeClr val="accent1"/>
                </a:solidFill>
                <a:cs typeface="Arial" panose="020B0604020202020204" pitchFamily="34" charset="0"/>
              </a:rPr>
              <a:t>PPT</a:t>
            </a: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924039" y="3263627"/>
            <a:ext cx="583135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dirty="0">
                <a:solidFill>
                  <a:schemeClr val="accent1"/>
                </a:solidFill>
                <a:cs typeface="Arial" panose="020B0604020202020204" pitchFamily="34" charset="0"/>
              </a:rPr>
              <a:t>SELF-INTRODUCTION PPT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849105" y="5202830"/>
            <a:ext cx="1907861" cy="34798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800">
                <a:solidFill>
                  <a:schemeClr val="accent1"/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800">
                <a:solidFill>
                  <a:schemeClr val="accent1"/>
                </a:solidFill>
                <a:cs typeface="Arial" panose="020B0604020202020204" pitchFamily="34" charset="0"/>
              </a:rPr>
              <a:t>xiazaii</a:t>
            </a:r>
            <a:endParaRPr lang="zh-CN" altLang="en-US" sz="18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3413423" y="5213046"/>
            <a:ext cx="2453373" cy="3168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600">
                <a:solidFill>
                  <a:schemeClr val="accent1"/>
                </a:solidFill>
                <a:cs typeface="Arial" panose="020B0604020202020204" pitchFamily="34" charset="0"/>
              </a:rPr>
              <a:t>Report Person: xiazaii</a:t>
            </a:r>
            <a:endParaRPr lang="zh-CN" altLang="en-US" sz="16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924039" y="3755965"/>
            <a:ext cx="3829050" cy="666205"/>
            <a:chOff x="5508104" y="1707654"/>
            <a:chExt cx="3829050" cy="666205"/>
          </a:xfrm>
        </p:grpSpPr>
        <p:sp>
          <p:nvSpPr>
            <p:cNvPr id="27" name="TextBox 26"/>
            <p:cNvSpPr txBox="1"/>
            <p:nvPr/>
          </p:nvSpPr>
          <p:spPr>
            <a:xfrm>
              <a:off x="5508104" y="1707654"/>
              <a:ext cx="3829050" cy="337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b="1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应聘职位：平面设计</a:t>
              </a:r>
              <a:r>
                <a:rPr lang="en-US" altLang="zh-CN" sz="1600" b="1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600" b="1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淘宝美工</a:t>
              </a:r>
              <a:r>
                <a:rPr lang="en-US" altLang="zh-CN" sz="1600" b="1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sz="1600" b="1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网页设计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08104" y="2005559"/>
              <a:ext cx="3383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00" dirty="0">
                  <a:solidFill>
                    <a:srgbClr val="394C53"/>
                  </a:solidFill>
                  <a:latin typeface="方正楷体繁体" pitchFamily="65" charset="-122"/>
                  <a:ea typeface="方正楷体繁体" pitchFamily="65" charset="-122"/>
                </a:rPr>
                <a:t>绽放自信激情，演绎成功人生！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5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9" grpId="1"/>
      <p:bldP spid="10" grpId="0"/>
      <p:bldP spid="10" grpId="1"/>
      <p:bldP spid="11" grpId="0" bldLvl="0" animBg="1"/>
      <p:bldP spid="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7"/>
          <p:cNvGrpSpPr/>
          <p:nvPr/>
        </p:nvGrpSpPr>
        <p:grpSpPr>
          <a:xfrm>
            <a:off x="1164369" y="2680221"/>
            <a:ext cx="2316294" cy="1514496"/>
            <a:chOff x="1" y="0"/>
            <a:chExt cx="4392858" cy="2872248"/>
          </a:xfrm>
        </p:grpSpPr>
        <p:sp>
          <p:nvSpPr>
            <p:cNvPr id="3" name="Shape 333"/>
            <p:cNvSpPr/>
            <p:nvPr/>
          </p:nvSpPr>
          <p:spPr>
            <a:xfrm>
              <a:off x="1" y="0"/>
              <a:ext cx="4392858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Shape 335"/>
            <p:cNvSpPr/>
            <p:nvPr/>
          </p:nvSpPr>
          <p:spPr>
            <a:xfrm>
              <a:off x="1498551" y="1229870"/>
              <a:ext cx="2042947" cy="447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42"/>
          <p:cNvGrpSpPr/>
          <p:nvPr/>
        </p:nvGrpSpPr>
        <p:grpSpPr>
          <a:xfrm>
            <a:off x="3181743" y="2680221"/>
            <a:ext cx="2316294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8" name="Shape 33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Shape 340"/>
            <p:cNvSpPr/>
            <p:nvPr/>
          </p:nvSpPr>
          <p:spPr>
            <a:xfrm>
              <a:off x="1194479" y="1289712"/>
              <a:ext cx="285243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347"/>
          <p:cNvGrpSpPr/>
          <p:nvPr/>
        </p:nvGrpSpPr>
        <p:grpSpPr>
          <a:xfrm>
            <a:off x="5248957" y="2680221"/>
            <a:ext cx="2316294" cy="1514496"/>
            <a:chOff x="0" y="0"/>
            <a:chExt cx="4392859" cy="2872248"/>
          </a:xfrm>
        </p:grpSpPr>
        <p:sp>
          <p:nvSpPr>
            <p:cNvPr id="13" name="Shape 34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Shape 345"/>
            <p:cNvSpPr/>
            <p:nvPr/>
          </p:nvSpPr>
          <p:spPr>
            <a:xfrm>
              <a:off x="1086541" y="1289712"/>
              <a:ext cx="2972476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352"/>
          <p:cNvGrpSpPr/>
          <p:nvPr/>
        </p:nvGrpSpPr>
        <p:grpSpPr>
          <a:xfrm>
            <a:off x="7299143" y="2680221"/>
            <a:ext cx="2316291" cy="1514496"/>
            <a:chOff x="0" y="0"/>
            <a:chExt cx="4392859" cy="2872248"/>
          </a:xfrm>
          <a:solidFill>
            <a:srgbClr val="E60000"/>
          </a:solidFill>
        </p:grpSpPr>
        <p:sp>
          <p:nvSpPr>
            <p:cNvPr id="18" name="Shape 348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Shape 350"/>
            <p:cNvSpPr/>
            <p:nvPr/>
          </p:nvSpPr>
          <p:spPr>
            <a:xfrm>
              <a:off x="1186403" y="1289712"/>
              <a:ext cx="2924718" cy="431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357"/>
          <p:cNvGrpSpPr/>
          <p:nvPr/>
        </p:nvGrpSpPr>
        <p:grpSpPr>
          <a:xfrm>
            <a:off x="9378091" y="2680221"/>
            <a:ext cx="2316291" cy="1514496"/>
            <a:chOff x="0" y="0"/>
            <a:chExt cx="4392859" cy="2872248"/>
          </a:xfrm>
        </p:grpSpPr>
        <p:sp>
          <p:nvSpPr>
            <p:cNvPr id="23" name="Shape 353"/>
            <p:cNvSpPr/>
            <p:nvPr/>
          </p:nvSpPr>
          <p:spPr>
            <a:xfrm>
              <a:off x="0" y="0"/>
              <a:ext cx="4392859" cy="287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030" y="10904"/>
                  </a:lnTo>
                  <a:lnTo>
                    <a:pt x="0" y="21600"/>
                  </a:lnTo>
                  <a:lnTo>
                    <a:pt x="16497" y="21600"/>
                  </a:lnTo>
                  <a:lnTo>
                    <a:pt x="21600" y="10886"/>
                  </a:lnTo>
                  <a:lnTo>
                    <a:pt x="1648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355"/>
            <p:cNvSpPr/>
            <p:nvPr/>
          </p:nvSpPr>
          <p:spPr>
            <a:xfrm>
              <a:off x="1186405" y="1289715"/>
              <a:ext cx="3014432" cy="3693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2000">
                  <a:solidFill>
                    <a:srgbClr val="FAF9F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输入文本内容</a:t>
              </a:r>
              <a:endParaRPr lang="id-ID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360"/>
          <p:cNvGrpSpPr/>
          <p:nvPr/>
        </p:nvGrpSpPr>
        <p:grpSpPr>
          <a:xfrm>
            <a:off x="2098263" y="3978266"/>
            <a:ext cx="448507" cy="448507"/>
            <a:chOff x="0" y="0"/>
            <a:chExt cx="850594" cy="850594"/>
          </a:xfrm>
        </p:grpSpPr>
        <p:sp>
          <p:nvSpPr>
            <p:cNvPr id="28" name="Shape 358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359"/>
            <p:cNvSpPr/>
            <p:nvPr/>
          </p:nvSpPr>
          <p:spPr>
            <a:xfrm>
              <a:off x="300082" y="114147"/>
              <a:ext cx="25043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0" name="Group 363"/>
          <p:cNvGrpSpPr/>
          <p:nvPr/>
        </p:nvGrpSpPr>
        <p:grpSpPr>
          <a:xfrm>
            <a:off x="4119893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1" name="Shape 361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362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3" name="Group 366"/>
          <p:cNvGrpSpPr/>
          <p:nvPr/>
        </p:nvGrpSpPr>
        <p:grpSpPr>
          <a:xfrm>
            <a:off x="6182851" y="3978266"/>
            <a:ext cx="448507" cy="448507"/>
            <a:chOff x="0" y="0"/>
            <a:chExt cx="850594" cy="850594"/>
          </a:xfrm>
        </p:grpSpPr>
        <p:sp>
          <p:nvSpPr>
            <p:cNvPr id="34" name="Shape 364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365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36" name="Group 369"/>
          <p:cNvGrpSpPr/>
          <p:nvPr/>
        </p:nvGrpSpPr>
        <p:grpSpPr>
          <a:xfrm>
            <a:off x="8233035" y="3978266"/>
            <a:ext cx="448507" cy="448507"/>
            <a:chOff x="0" y="0"/>
            <a:chExt cx="850594" cy="850594"/>
          </a:xfrm>
          <a:solidFill>
            <a:srgbClr val="E60000"/>
          </a:solidFill>
        </p:grpSpPr>
        <p:sp>
          <p:nvSpPr>
            <p:cNvPr id="37" name="Shape 367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368"/>
            <p:cNvSpPr/>
            <p:nvPr/>
          </p:nvSpPr>
          <p:spPr>
            <a:xfrm>
              <a:off x="243825" y="114147"/>
              <a:ext cx="3629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39" name="Group 372"/>
          <p:cNvGrpSpPr/>
          <p:nvPr/>
        </p:nvGrpSpPr>
        <p:grpSpPr>
          <a:xfrm>
            <a:off x="10311984" y="3978266"/>
            <a:ext cx="448507" cy="448507"/>
            <a:chOff x="0" y="0"/>
            <a:chExt cx="850594" cy="850594"/>
          </a:xfrm>
        </p:grpSpPr>
        <p:sp>
          <p:nvSpPr>
            <p:cNvPr id="40" name="Shape 370"/>
            <p:cNvSpPr/>
            <p:nvPr/>
          </p:nvSpPr>
          <p:spPr>
            <a:xfrm>
              <a:off x="0" y="0"/>
              <a:ext cx="850594" cy="8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50800" cap="flat">
              <a:solidFill>
                <a:srgbClr val="FBF9FC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 sz="11200"/>
              </a:pPr>
              <a:endParaRPr sz="109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Shape 371"/>
            <p:cNvSpPr/>
            <p:nvPr/>
          </p:nvSpPr>
          <p:spPr>
            <a:xfrm>
              <a:off x="331243" y="202702"/>
              <a:ext cx="188486" cy="4451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200" b="1">
                  <a:solidFill>
                    <a:srgbClr val="FAF9FC"/>
                  </a:solidFill>
                  <a:latin typeface="Oxygen"/>
                  <a:ea typeface="Oxygen"/>
                  <a:cs typeface="Oxygen"/>
                  <a:sym typeface="Oxygen"/>
                </a:defRPr>
              </a:lvl1pPr>
            </a:lstStyle>
            <a:p>
              <a:pPr lvl="0" algn="ctr">
                <a:lnSpc>
                  <a:spcPct val="120000"/>
                </a:lnSpc>
                <a:defRPr sz="1800" b="0">
                  <a:solidFill>
                    <a:srgbClr val="000000"/>
                  </a:solidFill>
                </a:defRPr>
              </a:pPr>
              <a:r>
                <a:rPr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3" name="Shape 373"/>
          <p:cNvSpPr/>
          <p:nvPr/>
        </p:nvSpPr>
        <p:spPr>
          <a:xfrm>
            <a:off x="139364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6" name="Shape 376"/>
          <p:cNvSpPr/>
          <p:nvPr/>
        </p:nvSpPr>
        <p:spPr>
          <a:xfrm>
            <a:off x="345462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9" name="Shape 379"/>
          <p:cNvSpPr/>
          <p:nvPr/>
        </p:nvSpPr>
        <p:spPr>
          <a:xfrm>
            <a:off x="5479631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2" name="Shape 382"/>
          <p:cNvSpPr/>
          <p:nvPr/>
        </p:nvSpPr>
        <p:spPr>
          <a:xfrm>
            <a:off x="7569908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606B83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5" name="Shape 385"/>
          <p:cNvSpPr/>
          <p:nvPr/>
        </p:nvSpPr>
        <p:spPr>
          <a:xfrm>
            <a:off x="9630886" y="4794002"/>
            <a:ext cx="1804918" cy="4296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sz="2000">
                <a:solidFill>
                  <a:srgbClr val="828589"/>
                </a:solidFill>
                <a:latin typeface="STIXGeneral-Bold"/>
                <a:ea typeface="STIXGeneral-Bold"/>
                <a:cs typeface="STIXGeneral-Bold"/>
                <a:sym typeface="STIXGeneral-Bold"/>
              </a:defRPr>
            </a:lvl1pPr>
          </a:lstStyle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2" name="TextBox 8"/>
          <p:cNvSpPr txBox="1"/>
          <p:nvPr/>
        </p:nvSpPr>
        <p:spPr>
          <a:xfrm>
            <a:off x="824230" y="233998"/>
            <a:ext cx="489204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44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indefinite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3" dur="indefinite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7" grpId="0" animBg="1" advAuto="0"/>
      <p:bldP spid="12" grpId="0" advAuto="0"/>
      <p:bldP spid="17" grpId="0" animBg="1" advAuto="0"/>
      <p:bldP spid="22" grpId="0" advAuto="0"/>
      <p:bldP spid="27" grpId="0" advAuto="0"/>
      <p:bldP spid="30" grpId="0" animBg="1" advAuto="0"/>
      <p:bldP spid="33" grpId="0" advAuto="0"/>
      <p:bldP spid="36" grpId="0" animBg="1" advAuto="0"/>
      <p:bldP spid="39" grpId="0" advAuto="0"/>
      <p:bldP spid="43" grpId="0"/>
      <p:bldP spid="46" grpId="0"/>
      <p:bldP spid="49" grpId="0"/>
      <p:bldP spid="52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/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Freeform 24"/>
          <p:cNvSpPr/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Freeform 24"/>
          <p:cNvSpPr/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Freeform 24"/>
          <p:cNvSpPr/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Content Placeholder 2"/>
          <p:cNvSpPr txBox="1"/>
          <p:nvPr/>
        </p:nvSpPr>
        <p:spPr>
          <a:xfrm>
            <a:off x="180141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80141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46724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4246725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6629010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6629011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901129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01129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24230" y="233998"/>
            <a:ext cx="489204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5" name="Group 5"/>
          <p:cNvGrpSpPr/>
          <p:nvPr/>
        </p:nvGrpSpPr>
        <p:grpSpPr bwMode="auto">
          <a:xfrm>
            <a:off x="4694215" y="2259670"/>
            <a:ext cx="3462814" cy="3375906"/>
            <a:chOff x="0" y="0"/>
            <a:chExt cx="7716441" cy="7523163"/>
          </a:xfrm>
        </p:grpSpPr>
        <p:sp>
          <p:nvSpPr>
            <p:cNvPr id="30726" name="AutoShape 6"/>
            <p:cNvSpPr/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7" name="AutoShape 7"/>
            <p:cNvSpPr/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8" name="AutoShape 8"/>
            <p:cNvSpPr/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9" name="AutoShape 9"/>
            <p:cNvSpPr/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0" name="AutoShape 10"/>
            <p:cNvSpPr/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AutoShape 11"/>
            <p:cNvSpPr/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2" name="AutoShape 12"/>
            <p:cNvSpPr/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749" name="AutoShape 29"/>
          <p:cNvSpPr/>
          <p:nvPr/>
        </p:nvSpPr>
        <p:spPr bwMode="auto">
          <a:xfrm>
            <a:off x="7265739" y="4818638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0" name="AutoShape 30"/>
          <p:cNvSpPr/>
          <p:nvPr/>
        </p:nvSpPr>
        <p:spPr bwMode="auto">
          <a:xfrm>
            <a:off x="5633368" y="2651128"/>
            <a:ext cx="311406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1" name="AutoShape 31"/>
          <p:cNvSpPr/>
          <p:nvPr/>
        </p:nvSpPr>
        <p:spPr bwMode="auto">
          <a:xfrm>
            <a:off x="6936602" y="2650845"/>
            <a:ext cx="330659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2" name="AutoShape 32"/>
          <p:cNvSpPr/>
          <p:nvPr/>
        </p:nvSpPr>
        <p:spPr bwMode="auto">
          <a:xfrm>
            <a:off x="5256543" y="4746646"/>
            <a:ext cx="311406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3" name="AutoShape 33"/>
          <p:cNvSpPr/>
          <p:nvPr/>
        </p:nvSpPr>
        <p:spPr bwMode="auto">
          <a:xfrm>
            <a:off x="6208391" y="5263982"/>
            <a:ext cx="476317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4" name="AutoShape 34"/>
          <p:cNvSpPr/>
          <p:nvPr/>
        </p:nvSpPr>
        <p:spPr bwMode="auto">
          <a:xfrm>
            <a:off x="7560403" y="3531997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5" name="AutoShape 35"/>
          <p:cNvSpPr/>
          <p:nvPr/>
        </p:nvSpPr>
        <p:spPr bwMode="auto">
          <a:xfrm>
            <a:off x="4906630" y="3511906"/>
            <a:ext cx="349913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6" name="AutoShape 36"/>
          <p:cNvSpPr/>
          <p:nvPr/>
        </p:nvSpPr>
        <p:spPr bwMode="auto">
          <a:xfrm>
            <a:off x="2251238" y="2702418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7" name="AutoShape 37"/>
          <p:cNvSpPr/>
          <p:nvPr/>
        </p:nvSpPr>
        <p:spPr bwMode="auto">
          <a:xfrm>
            <a:off x="2700733" y="2402732"/>
            <a:ext cx="1391198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8" name="AutoShape 38"/>
          <p:cNvSpPr/>
          <p:nvPr/>
        </p:nvSpPr>
        <p:spPr bwMode="auto">
          <a:xfrm>
            <a:off x="4202429" y="2445425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59" name="AutoShape 39"/>
          <p:cNvSpPr/>
          <p:nvPr/>
        </p:nvSpPr>
        <p:spPr bwMode="auto">
          <a:xfrm>
            <a:off x="8773510" y="2702418"/>
            <a:ext cx="1789519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0" name="AutoShape 40"/>
          <p:cNvSpPr/>
          <p:nvPr/>
        </p:nvSpPr>
        <p:spPr bwMode="auto">
          <a:xfrm>
            <a:off x="8766814" y="2402732"/>
            <a:ext cx="1429865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1" name="AutoShape 41"/>
          <p:cNvSpPr/>
          <p:nvPr/>
        </p:nvSpPr>
        <p:spPr bwMode="auto">
          <a:xfrm>
            <a:off x="8480521" y="2445425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2" name="AutoShape 42"/>
          <p:cNvSpPr/>
          <p:nvPr/>
        </p:nvSpPr>
        <p:spPr bwMode="auto">
          <a:xfrm>
            <a:off x="2252912" y="3943856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3" name="AutoShape 43"/>
          <p:cNvSpPr/>
          <p:nvPr/>
        </p:nvSpPr>
        <p:spPr bwMode="auto">
          <a:xfrm>
            <a:off x="2704577" y="3644170"/>
            <a:ext cx="1394049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4" name="AutoShape 44"/>
          <p:cNvSpPr/>
          <p:nvPr/>
        </p:nvSpPr>
        <p:spPr bwMode="auto">
          <a:xfrm>
            <a:off x="4204103" y="3686862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5" name="AutoShape 45"/>
          <p:cNvSpPr/>
          <p:nvPr/>
        </p:nvSpPr>
        <p:spPr bwMode="auto">
          <a:xfrm>
            <a:off x="8745049" y="3943856"/>
            <a:ext cx="1788782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6" name="AutoShape 46"/>
          <p:cNvSpPr/>
          <p:nvPr/>
        </p:nvSpPr>
        <p:spPr bwMode="auto">
          <a:xfrm>
            <a:off x="8737515" y="3644170"/>
            <a:ext cx="1429864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7" name="AutoShape 47"/>
          <p:cNvSpPr/>
          <p:nvPr/>
        </p:nvSpPr>
        <p:spPr bwMode="auto">
          <a:xfrm>
            <a:off x="8451222" y="3686862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8" name="AutoShape 48"/>
          <p:cNvSpPr/>
          <p:nvPr/>
        </p:nvSpPr>
        <p:spPr bwMode="auto">
          <a:xfrm>
            <a:off x="2252912" y="5175247"/>
            <a:ext cx="1839020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9" name="AutoShape 49"/>
          <p:cNvSpPr/>
          <p:nvPr/>
        </p:nvSpPr>
        <p:spPr bwMode="auto">
          <a:xfrm>
            <a:off x="2702444" y="4876399"/>
            <a:ext cx="1389486" cy="241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0" name="AutoShape 50"/>
          <p:cNvSpPr/>
          <p:nvPr/>
        </p:nvSpPr>
        <p:spPr bwMode="auto">
          <a:xfrm>
            <a:off x="4204103" y="4918254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71" name="AutoShape 51"/>
          <p:cNvSpPr/>
          <p:nvPr/>
        </p:nvSpPr>
        <p:spPr bwMode="auto">
          <a:xfrm>
            <a:off x="8745049" y="5175247"/>
            <a:ext cx="1788782" cy="54914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en-US" altLang="zh-CN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2" name="AutoShape 52"/>
          <p:cNvSpPr/>
          <p:nvPr/>
        </p:nvSpPr>
        <p:spPr bwMode="auto">
          <a:xfrm>
            <a:off x="8737515" y="4876399"/>
            <a:ext cx="1429864" cy="2695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0091" tIns="20091" rIns="20091" bIns="20091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3" name="AutoShape 53"/>
          <p:cNvSpPr/>
          <p:nvPr/>
        </p:nvSpPr>
        <p:spPr bwMode="auto">
          <a:xfrm>
            <a:off x="8451222" y="4918254"/>
            <a:ext cx="227695" cy="22769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307975">
              <a:lnSpc>
                <a:spcPct val="120000"/>
              </a:lnSpc>
              <a:defRPr/>
            </a:pPr>
            <a:endParaRPr lang="es-ES" sz="211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24230" y="233998"/>
            <a:ext cx="489204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6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6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2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8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6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2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6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utoUpdateAnimBg="0"/>
      <p:bldP spid="30750" grpId="0" autoUpdateAnimBg="0"/>
      <p:bldP spid="30751" grpId="0" autoUpdateAnimBg="0"/>
      <p:bldP spid="30752" grpId="0" autoUpdateAnimBg="0"/>
      <p:bldP spid="30753" grpId="0" autoUpdateAnimBg="0"/>
      <p:bldP spid="30754" grpId="0" autoUpdateAnimBg="0"/>
      <p:bldP spid="30755" grpId="0" autoUpdateAnimBg="0"/>
      <p:bldP spid="30756" grpId="0" autoUpdateAnimBg="0"/>
      <p:bldP spid="30757" grpId="0" autoUpdateAnimBg="0"/>
      <p:bldP spid="30759" grpId="0" autoUpdateAnimBg="0"/>
      <p:bldP spid="30760" grpId="0" autoUpdateAnimBg="0"/>
      <p:bldP spid="30762" grpId="0" autoUpdateAnimBg="0"/>
      <p:bldP spid="30763" grpId="0" autoUpdateAnimBg="0"/>
      <p:bldP spid="30765" grpId="0" autoUpdateAnimBg="0"/>
      <p:bldP spid="30766" grpId="0" autoUpdateAnimBg="0"/>
      <p:bldP spid="30768" grpId="0" autoUpdateAnimBg="0"/>
      <p:bldP spid="30769" grpId="0" autoUpdateAnimBg="0"/>
      <p:bldP spid="30771" grpId="0" autoUpdateAnimBg="0"/>
      <p:bldP spid="307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61563" y="1636615"/>
            <a:ext cx="10601230" cy="4639424"/>
            <a:chOff x="1100786" y="1551735"/>
            <a:chExt cx="10052640" cy="4399344"/>
          </a:xfrm>
        </p:grpSpPr>
        <p:sp>
          <p:nvSpPr>
            <p:cNvPr id="22" name="Freeform 21"/>
            <p:cNvSpPr/>
            <p:nvPr/>
          </p:nvSpPr>
          <p:spPr>
            <a:xfrm rot="19805282">
              <a:off x="1456384" y="1551735"/>
              <a:ext cx="9350488" cy="4399344"/>
            </a:xfrm>
            <a:custGeom>
              <a:avLst/>
              <a:gdLst>
                <a:gd name="connsiteX0" fmla="*/ 9210674 w 9350488"/>
                <a:gd name="connsiteY0" fmla="*/ 3819266 h 4399344"/>
                <a:gd name="connsiteX1" fmla="*/ 9350488 w 9350488"/>
                <a:gd name="connsiteY1" fmla="*/ 4082226 h 4399344"/>
                <a:gd name="connsiteX2" fmla="*/ 9033370 w 9350488"/>
                <a:gd name="connsiteY2" fmla="*/ 4399344 h 4399344"/>
                <a:gd name="connsiteX3" fmla="*/ 6852320 w 9350488"/>
                <a:gd name="connsiteY3" fmla="*/ 4399344 h 4399344"/>
                <a:gd name="connsiteX4" fmla="*/ 6844759 w 9350488"/>
                <a:gd name="connsiteY4" fmla="*/ 4398581 h 4399344"/>
                <a:gd name="connsiteX5" fmla="*/ 6831730 w 9350488"/>
                <a:gd name="connsiteY5" fmla="*/ 4398964 h 4399344"/>
                <a:gd name="connsiteX6" fmla="*/ 6805150 w 9350488"/>
                <a:gd name="connsiteY6" fmla="*/ 4394589 h 4399344"/>
                <a:gd name="connsiteX7" fmla="*/ 6788410 w 9350488"/>
                <a:gd name="connsiteY7" fmla="*/ 4392901 h 4399344"/>
                <a:gd name="connsiteX8" fmla="*/ 6781081 w 9350488"/>
                <a:gd name="connsiteY8" fmla="*/ 4390626 h 4399344"/>
                <a:gd name="connsiteX9" fmla="*/ 6771692 w 9350488"/>
                <a:gd name="connsiteY9" fmla="*/ 4389080 h 4399344"/>
                <a:gd name="connsiteX10" fmla="*/ 6748678 w 9350488"/>
                <a:gd name="connsiteY10" fmla="*/ 4380567 h 4399344"/>
                <a:gd name="connsiteX11" fmla="*/ 6728884 w 9350488"/>
                <a:gd name="connsiteY11" fmla="*/ 4374423 h 4399344"/>
                <a:gd name="connsiteX12" fmla="*/ 6722076 w 9350488"/>
                <a:gd name="connsiteY12" fmla="*/ 4370728 h 4399344"/>
                <a:gd name="connsiteX13" fmla="*/ 6714626 w 9350488"/>
                <a:gd name="connsiteY13" fmla="*/ 4367972 h 4399344"/>
                <a:gd name="connsiteX14" fmla="*/ 6695104 w 9350488"/>
                <a:gd name="connsiteY14" fmla="*/ 4356088 h 4399344"/>
                <a:gd name="connsiteX15" fmla="*/ 6675017 w 9350488"/>
                <a:gd name="connsiteY15" fmla="*/ 4345185 h 4399344"/>
                <a:gd name="connsiteX16" fmla="*/ 6668890 w 9350488"/>
                <a:gd name="connsiteY16" fmla="*/ 4340130 h 4399344"/>
                <a:gd name="connsiteX17" fmla="*/ 6662274 w 9350488"/>
                <a:gd name="connsiteY17" fmla="*/ 4336102 h 4399344"/>
                <a:gd name="connsiteX18" fmla="*/ 6647012 w 9350488"/>
                <a:gd name="connsiteY18" fmla="*/ 4322079 h 4399344"/>
                <a:gd name="connsiteX19" fmla="*/ 6628085 w 9350488"/>
                <a:gd name="connsiteY19" fmla="*/ 4306462 h 4399344"/>
                <a:gd name="connsiteX20" fmla="*/ 6622029 w 9350488"/>
                <a:gd name="connsiteY20" fmla="*/ 4299122 h 4399344"/>
                <a:gd name="connsiteX21" fmla="*/ 6616378 w 9350488"/>
                <a:gd name="connsiteY21" fmla="*/ 4293931 h 4399344"/>
                <a:gd name="connsiteX22" fmla="*/ 6606505 w 9350488"/>
                <a:gd name="connsiteY22" fmla="*/ 4280307 h 4399344"/>
                <a:gd name="connsiteX23" fmla="*/ 6589361 w 9350488"/>
                <a:gd name="connsiteY23" fmla="*/ 4259529 h 4399344"/>
                <a:gd name="connsiteX24" fmla="*/ 6583143 w 9350488"/>
                <a:gd name="connsiteY24" fmla="*/ 4248073 h 4399344"/>
                <a:gd name="connsiteX25" fmla="*/ 6578683 w 9350488"/>
                <a:gd name="connsiteY25" fmla="*/ 4241920 h 4399344"/>
                <a:gd name="connsiteX26" fmla="*/ 5577164 w 9350488"/>
                <a:gd name="connsiteY26" fmla="*/ 2519482 h 4399344"/>
                <a:gd name="connsiteX27" fmla="*/ 3584720 w 9350488"/>
                <a:gd name="connsiteY27" fmla="*/ 2519482 h 4399344"/>
                <a:gd name="connsiteX28" fmla="*/ 3577151 w 9350488"/>
                <a:gd name="connsiteY28" fmla="*/ 2518719 h 4399344"/>
                <a:gd name="connsiteX29" fmla="*/ 3564128 w 9350488"/>
                <a:gd name="connsiteY29" fmla="*/ 2519102 h 4399344"/>
                <a:gd name="connsiteX30" fmla="*/ 3537559 w 9350488"/>
                <a:gd name="connsiteY30" fmla="*/ 2514728 h 4399344"/>
                <a:gd name="connsiteX31" fmla="*/ 3520810 w 9350488"/>
                <a:gd name="connsiteY31" fmla="*/ 2513039 h 4399344"/>
                <a:gd name="connsiteX32" fmla="*/ 3513476 w 9350488"/>
                <a:gd name="connsiteY32" fmla="*/ 2510763 h 4399344"/>
                <a:gd name="connsiteX33" fmla="*/ 3504091 w 9350488"/>
                <a:gd name="connsiteY33" fmla="*/ 2509217 h 4399344"/>
                <a:gd name="connsiteX34" fmla="*/ 3481082 w 9350488"/>
                <a:gd name="connsiteY34" fmla="*/ 2500707 h 4399344"/>
                <a:gd name="connsiteX35" fmla="*/ 3461284 w 9350488"/>
                <a:gd name="connsiteY35" fmla="*/ 2494561 h 4399344"/>
                <a:gd name="connsiteX36" fmla="*/ 3454474 w 9350488"/>
                <a:gd name="connsiteY36" fmla="*/ 2490865 h 4399344"/>
                <a:gd name="connsiteX37" fmla="*/ 3447024 w 9350488"/>
                <a:gd name="connsiteY37" fmla="*/ 2488109 h 4399344"/>
                <a:gd name="connsiteX38" fmla="*/ 3427503 w 9350488"/>
                <a:gd name="connsiteY38" fmla="*/ 2476226 h 4399344"/>
                <a:gd name="connsiteX39" fmla="*/ 3407416 w 9350488"/>
                <a:gd name="connsiteY39" fmla="*/ 2465323 h 4399344"/>
                <a:gd name="connsiteX40" fmla="*/ 3401290 w 9350488"/>
                <a:gd name="connsiteY40" fmla="*/ 2460268 h 4399344"/>
                <a:gd name="connsiteX41" fmla="*/ 3394672 w 9350488"/>
                <a:gd name="connsiteY41" fmla="*/ 2456239 h 4399344"/>
                <a:gd name="connsiteX42" fmla="*/ 3379407 w 9350488"/>
                <a:gd name="connsiteY42" fmla="*/ 2442213 h 4399344"/>
                <a:gd name="connsiteX43" fmla="*/ 3360484 w 9350488"/>
                <a:gd name="connsiteY43" fmla="*/ 2426600 h 4399344"/>
                <a:gd name="connsiteX44" fmla="*/ 3354430 w 9350488"/>
                <a:gd name="connsiteY44" fmla="*/ 2419263 h 4399344"/>
                <a:gd name="connsiteX45" fmla="*/ 3348776 w 9350488"/>
                <a:gd name="connsiteY45" fmla="*/ 2414068 h 4399344"/>
                <a:gd name="connsiteX46" fmla="*/ 3338897 w 9350488"/>
                <a:gd name="connsiteY46" fmla="*/ 2400437 h 4399344"/>
                <a:gd name="connsiteX47" fmla="*/ 3321761 w 9350488"/>
                <a:gd name="connsiteY47" fmla="*/ 2379667 h 4399344"/>
                <a:gd name="connsiteX48" fmla="*/ 3315545 w 9350488"/>
                <a:gd name="connsiteY48" fmla="*/ 2368216 h 4399344"/>
                <a:gd name="connsiteX49" fmla="*/ 3311081 w 9350488"/>
                <a:gd name="connsiteY49" fmla="*/ 2362057 h 4399344"/>
                <a:gd name="connsiteX50" fmla="*/ 2309562 w 9350488"/>
                <a:gd name="connsiteY50" fmla="*/ 639619 h 4399344"/>
                <a:gd name="connsiteX51" fmla="*/ 317118 w 9350488"/>
                <a:gd name="connsiteY51" fmla="*/ 639619 h 4399344"/>
                <a:gd name="connsiteX52" fmla="*/ 1 w 9350488"/>
                <a:gd name="connsiteY52" fmla="*/ 322501 h 4399344"/>
                <a:gd name="connsiteX53" fmla="*/ 317119 w 9350488"/>
                <a:gd name="connsiteY53" fmla="*/ 5383 h 4399344"/>
                <a:gd name="connsiteX54" fmla="*/ 2436279 w 9350488"/>
                <a:gd name="connsiteY54" fmla="*/ 5383 h 4399344"/>
                <a:gd name="connsiteX55" fmla="*/ 2448735 w 9350488"/>
                <a:gd name="connsiteY55" fmla="*/ 2523 h 4399344"/>
                <a:gd name="connsiteX56" fmla="*/ 2627103 w 9350488"/>
                <a:gd name="connsiteY56" fmla="*/ 31715 h 4399344"/>
                <a:gd name="connsiteX57" fmla="*/ 2650943 w 9350488"/>
                <a:gd name="connsiteY57" fmla="*/ 46228 h 4399344"/>
                <a:gd name="connsiteX58" fmla="*/ 2675472 w 9350488"/>
                <a:gd name="connsiteY58" fmla="*/ 59542 h 4399344"/>
                <a:gd name="connsiteX59" fmla="*/ 2790366 w 9350488"/>
                <a:gd name="connsiteY59" fmla="*/ 199065 h 4399344"/>
                <a:gd name="connsiteX60" fmla="*/ 2794154 w 9350488"/>
                <a:gd name="connsiteY60" fmla="*/ 211270 h 4399344"/>
                <a:gd name="connsiteX61" fmla="*/ 3767495 w 9350488"/>
                <a:gd name="connsiteY61" fmla="*/ 1885246 h 4399344"/>
                <a:gd name="connsiteX62" fmla="*/ 5703881 w 9350488"/>
                <a:gd name="connsiteY62" fmla="*/ 1885246 h 4399344"/>
                <a:gd name="connsiteX63" fmla="*/ 5716337 w 9350488"/>
                <a:gd name="connsiteY63" fmla="*/ 1882386 h 4399344"/>
                <a:gd name="connsiteX64" fmla="*/ 5894704 w 9350488"/>
                <a:gd name="connsiteY64" fmla="*/ 1911577 h 4399344"/>
                <a:gd name="connsiteX65" fmla="*/ 5930433 w 9350488"/>
                <a:gd name="connsiteY65" fmla="*/ 1933328 h 4399344"/>
                <a:gd name="connsiteX66" fmla="*/ 5943074 w 9350488"/>
                <a:gd name="connsiteY66" fmla="*/ 1939405 h 4399344"/>
                <a:gd name="connsiteX67" fmla="*/ 6044613 w 9350488"/>
                <a:gd name="connsiteY67" fmla="*/ 2051207 h 4399344"/>
                <a:gd name="connsiteX68" fmla="*/ 6057322 w 9350488"/>
                <a:gd name="connsiteY68" fmla="*/ 2083506 h 4399344"/>
                <a:gd name="connsiteX69" fmla="*/ 7035096 w 9350488"/>
                <a:gd name="connsiteY69" fmla="*/ 3765107 h 4399344"/>
                <a:gd name="connsiteX70" fmla="*/ 9033370 w 9350488"/>
                <a:gd name="connsiteY70" fmla="*/ 3765107 h 4399344"/>
                <a:gd name="connsiteX71" fmla="*/ 9210674 w 9350488"/>
                <a:gd name="connsiteY71" fmla="*/ 3819266 h 439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9350488" h="4399344">
                  <a:moveTo>
                    <a:pt x="9210674" y="3819266"/>
                  </a:moveTo>
                  <a:cubicBezTo>
                    <a:pt x="9295028" y="3876255"/>
                    <a:pt x="9350488" y="3972763"/>
                    <a:pt x="9350488" y="4082226"/>
                  </a:cubicBezTo>
                  <a:cubicBezTo>
                    <a:pt x="9350488" y="4257365"/>
                    <a:pt x="9208509" y="4399344"/>
                    <a:pt x="9033370" y="4399344"/>
                  </a:cubicBezTo>
                  <a:lnTo>
                    <a:pt x="6852320" y="4399344"/>
                  </a:lnTo>
                  <a:lnTo>
                    <a:pt x="6844759" y="4398581"/>
                  </a:lnTo>
                  <a:lnTo>
                    <a:pt x="6831730" y="4398964"/>
                  </a:lnTo>
                  <a:lnTo>
                    <a:pt x="6805150" y="4394589"/>
                  </a:lnTo>
                  <a:lnTo>
                    <a:pt x="6788410" y="4392901"/>
                  </a:lnTo>
                  <a:lnTo>
                    <a:pt x="6781081" y="4390626"/>
                  </a:lnTo>
                  <a:lnTo>
                    <a:pt x="6771692" y="4389080"/>
                  </a:lnTo>
                  <a:lnTo>
                    <a:pt x="6748678" y="4380567"/>
                  </a:lnTo>
                  <a:lnTo>
                    <a:pt x="6728884" y="4374423"/>
                  </a:lnTo>
                  <a:lnTo>
                    <a:pt x="6722076" y="4370728"/>
                  </a:lnTo>
                  <a:lnTo>
                    <a:pt x="6714626" y="4367972"/>
                  </a:lnTo>
                  <a:lnTo>
                    <a:pt x="6695104" y="4356088"/>
                  </a:lnTo>
                  <a:lnTo>
                    <a:pt x="6675017" y="4345185"/>
                  </a:lnTo>
                  <a:lnTo>
                    <a:pt x="6668890" y="4340130"/>
                  </a:lnTo>
                  <a:lnTo>
                    <a:pt x="6662274" y="4336102"/>
                  </a:lnTo>
                  <a:lnTo>
                    <a:pt x="6647012" y="4322079"/>
                  </a:lnTo>
                  <a:lnTo>
                    <a:pt x="6628085" y="4306462"/>
                  </a:lnTo>
                  <a:lnTo>
                    <a:pt x="6622029" y="4299122"/>
                  </a:lnTo>
                  <a:lnTo>
                    <a:pt x="6616378" y="4293931"/>
                  </a:lnTo>
                  <a:lnTo>
                    <a:pt x="6606505" y="4280307"/>
                  </a:lnTo>
                  <a:lnTo>
                    <a:pt x="6589361" y="4259529"/>
                  </a:lnTo>
                  <a:lnTo>
                    <a:pt x="6583143" y="4248073"/>
                  </a:lnTo>
                  <a:lnTo>
                    <a:pt x="6578683" y="4241920"/>
                  </a:lnTo>
                  <a:lnTo>
                    <a:pt x="5577164" y="2519482"/>
                  </a:lnTo>
                  <a:lnTo>
                    <a:pt x="3584720" y="2519482"/>
                  </a:lnTo>
                  <a:lnTo>
                    <a:pt x="3577151" y="2518719"/>
                  </a:lnTo>
                  <a:lnTo>
                    <a:pt x="3564128" y="2519102"/>
                  </a:lnTo>
                  <a:lnTo>
                    <a:pt x="3537559" y="2514728"/>
                  </a:lnTo>
                  <a:lnTo>
                    <a:pt x="3520810" y="2513039"/>
                  </a:lnTo>
                  <a:lnTo>
                    <a:pt x="3513476" y="2510763"/>
                  </a:lnTo>
                  <a:lnTo>
                    <a:pt x="3504091" y="2509217"/>
                  </a:lnTo>
                  <a:lnTo>
                    <a:pt x="3481082" y="2500707"/>
                  </a:lnTo>
                  <a:lnTo>
                    <a:pt x="3461284" y="2494561"/>
                  </a:lnTo>
                  <a:lnTo>
                    <a:pt x="3454474" y="2490865"/>
                  </a:lnTo>
                  <a:lnTo>
                    <a:pt x="3447024" y="2488109"/>
                  </a:lnTo>
                  <a:lnTo>
                    <a:pt x="3427503" y="2476226"/>
                  </a:lnTo>
                  <a:lnTo>
                    <a:pt x="3407416" y="2465323"/>
                  </a:lnTo>
                  <a:lnTo>
                    <a:pt x="3401290" y="2460268"/>
                  </a:lnTo>
                  <a:lnTo>
                    <a:pt x="3394672" y="2456239"/>
                  </a:lnTo>
                  <a:lnTo>
                    <a:pt x="3379407" y="2442213"/>
                  </a:lnTo>
                  <a:lnTo>
                    <a:pt x="3360484" y="2426600"/>
                  </a:lnTo>
                  <a:lnTo>
                    <a:pt x="3354430" y="2419263"/>
                  </a:lnTo>
                  <a:lnTo>
                    <a:pt x="3348776" y="2414068"/>
                  </a:lnTo>
                  <a:lnTo>
                    <a:pt x="3338897" y="2400437"/>
                  </a:lnTo>
                  <a:lnTo>
                    <a:pt x="3321761" y="2379667"/>
                  </a:lnTo>
                  <a:lnTo>
                    <a:pt x="3315545" y="2368216"/>
                  </a:lnTo>
                  <a:lnTo>
                    <a:pt x="3311081" y="2362057"/>
                  </a:lnTo>
                  <a:lnTo>
                    <a:pt x="2309562" y="639619"/>
                  </a:lnTo>
                  <a:lnTo>
                    <a:pt x="317118" y="639619"/>
                  </a:lnTo>
                  <a:cubicBezTo>
                    <a:pt x="141979" y="639619"/>
                    <a:pt x="0" y="497640"/>
                    <a:pt x="1" y="322501"/>
                  </a:cubicBezTo>
                  <a:cubicBezTo>
                    <a:pt x="0" y="147362"/>
                    <a:pt x="141979" y="5383"/>
                    <a:pt x="317119" y="5383"/>
                  </a:cubicBezTo>
                  <a:lnTo>
                    <a:pt x="2436279" y="5383"/>
                  </a:lnTo>
                  <a:lnTo>
                    <a:pt x="2448735" y="2523"/>
                  </a:lnTo>
                  <a:cubicBezTo>
                    <a:pt x="2510031" y="-5274"/>
                    <a:pt x="2572102" y="5149"/>
                    <a:pt x="2627103" y="31715"/>
                  </a:cubicBezTo>
                  <a:lnTo>
                    <a:pt x="2650943" y="46228"/>
                  </a:lnTo>
                  <a:lnTo>
                    <a:pt x="2675472" y="59542"/>
                  </a:lnTo>
                  <a:cubicBezTo>
                    <a:pt x="2726084" y="93735"/>
                    <a:pt x="2766295" y="142156"/>
                    <a:pt x="2790366" y="199065"/>
                  </a:cubicBezTo>
                  <a:lnTo>
                    <a:pt x="2794154" y="211270"/>
                  </a:lnTo>
                  <a:lnTo>
                    <a:pt x="3767495" y="1885246"/>
                  </a:lnTo>
                  <a:lnTo>
                    <a:pt x="5703881" y="1885246"/>
                  </a:lnTo>
                  <a:lnTo>
                    <a:pt x="5716337" y="1882386"/>
                  </a:lnTo>
                  <a:cubicBezTo>
                    <a:pt x="5777633" y="1874589"/>
                    <a:pt x="5839704" y="1885011"/>
                    <a:pt x="5894704" y="1911577"/>
                  </a:cubicBezTo>
                  <a:lnTo>
                    <a:pt x="5930433" y="1933328"/>
                  </a:lnTo>
                  <a:lnTo>
                    <a:pt x="5943074" y="1939405"/>
                  </a:lnTo>
                  <a:cubicBezTo>
                    <a:pt x="5985251" y="1967899"/>
                    <a:pt x="6020204" y="2006273"/>
                    <a:pt x="6044613" y="2051207"/>
                  </a:cubicBezTo>
                  <a:lnTo>
                    <a:pt x="6057322" y="2083506"/>
                  </a:lnTo>
                  <a:lnTo>
                    <a:pt x="7035096" y="3765107"/>
                  </a:lnTo>
                  <a:lnTo>
                    <a:pt x="9033370" y="3765107"/>
                  </a:lnTo>
                  <a:cubicBezTo>
                    <a:pt x="9099047" y="3765107"/>
                    <a:pt x="9160061" y="3785073"/>
                    <a:pt x="9210674" y="381926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 rot="19805282">
              <a:off x="1100786" y="3962064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 rot="19805282">
              <a:off x="2976655" y="2907046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 rot="19805282">
              <a:off x="4856481" y="3966200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 rot="19805282">
              <a:off x="6750373" y="2907049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 rot="19805282">
              <a:off x="10518517" y="2907047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19805282">
              <a:off x="8614859" y="3962065"/>
              <a:ext cx="634909" cy="634236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3100417" y="3031426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878905" y="3031426"/>
              <a:ext cx="377843" cy="362576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005051" y="4114114"/>
              <a:ext cx="337768" cy="3301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8773924" y="4087398"/>
              <a:ext cx="316777" cy="383568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3474579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54235" y="3956327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9440759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476570" y="2943490"/>
            <a:ext cx="0" cy="1013398"/>
          </a:xfrm>
          <a:prstGeom prst="straightConnector1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2205729" y="5176348"/>
            <a:ext cx="2537702" cy="824682"/>
            <a:chOff x="1929542" y="4908274"/>
            <a:chExt cx="2729132" cy="782003"/>
          </a:xfrm>
        </p:grpSpPr>
        <p:sp>
          <p:nvSpPr>
            <p:cNvPr id="44" name="TextBox 43"/>
            <p:cNvSpPr txBox="1"/>
            <p:nvPr/>
          </p:nvSpPr>
          <p:spPr>
            <a:xfrm>
              <a:off x="2519031" y="4908274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29542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85385" y="5201374"/>
            <a:ext cx="2537702" cy="799656"/>
            <a:chOff x="5703260" y="4932005"/>
            <a:chExt cx="2729132" cy="758272"/>
          </a:xfrm>
        </p:grpSpPr>
        <p:sp>
          <p:nvSpPr>
            <p:cNvPr id="48" name="TextBox 47"/>
            <p:cNvSpPr txBox="1"/>
            <p:nvPr/>
          </p:nvSpPr>
          <p:spPr>
            <a:xfrm>
              <a:off x="6292750" y="4932005"/>
              <a:ext cx="1550153" cy="3115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703260" y="5195350"/>
              <a:ext cx="2729132" cy="4949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68723" y="1709795"/>
            <a:ext cx="2611174" cy="815016"/>
            <a:chOff x="4038291" y="1621125"/>
            <a:chExt cx="2304129" cy="772840"/>
          </a:xfrm>
        </p:grpSpPr>
        <p:sp>
          <p:nvSpPr>
            <p:cNvPr id="50" name="TextBox 49"/>
            <p:cNvSpPr txBox="1"/>
            <p:nvPr/>
          </p:nvSpPr>
          <p:spPr>
            <a:xfrm>
              <a:off x="4554393" y="1621125"/>
              <a:ext cx="1271925" cy="3115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038291" y="1899037"/>
              <a:ext cx="2304129" cy="4949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114883" y="1721694"/>
            <a:ext cx="2611174" cy="803111"/>
            <a:chOff x="7780247" y="1632414"/>
            <a:chExt cx="2304129" cy="761553"/>
          </a:xfrm>
        </p:grpSpPr>
        <p:sp>
          <p:nvSpPr>
            <p:cNvPr id="52" name="TextBox 51"/>
            <p:cNvSpPr txBox="1"/>
            <p:nvPr/>
          </p:nvSpPr>
          <p:spPr>
            <a:xfrm>
              <a:off x="8296348" y="1632414"/>
              <a:ext cx="1271925" cy="311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80247" y="1899037"/>
              <a:ext cx="2304129" cy="494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Box 8"/>
          <p:cNvSpPr txBox="1"/>
          <p:nvPr/>
        </p:nvSpPr>
        <p:spPr>
          <a:xfrm>
            <a:off x="824230" y="233998"/>
            <a:ext cx="489204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94"/>
          <p:cNvGrpSpPr/>
          <p:nvPr/>
        </p:nvGrpSpPr>
        <p:grpSpPr>
          <a:xfrm>
            <a:off x="2296957" y="2069245"/>
            <a:ext cx="559901" cy="559901"/>
            <a:chOff x="0" y="0"/>
            <a:chExt cx="1243363" cy="1243363"/>
          </a:xfrm>
        </p:grpSpPr>
        <p:sp>
          <p:nvSpPr>
            <p:cNvPr id="3" name="Shape 1290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1293"/>
            <p:cNvGrpSpPr/>
            <p:nvPr/>
          </p:nvGrpSpPr>
          <p:grpSpPr>
            <a:xfrm>
              <a:off x="374055" y="351222"/>
              <a:ext cx="495253" cy="540919"/>
              <a:chOff x="0" y="0"/>
              <a:chExt cx="495252" cy="540918"/>
            </a:xfrm>
          </p:grpSpPr>
          <p:sp>
            <p:nvSpPr>
              <p:cNvPr id="5" name="Shape 1291"/>
              <p:cNvSpPr/>
              <p:nvPr/>
            </p:nvSpPr>
            <p:spPr>
              <a:xfrm>
                <a:off x="107933" y="0"/>
                <a:ext cx="270131" cy="2701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164" y="18436"/>
                    </a:moveTo>
                    <a:cubicBezTo>
                      <a:pt x="5273" y="20546"/>
                      <a:pt x="7818" y="21600"/>
                      <a:pt x="10800" y="21600"/>
                    </a:cubicBezTo>
                    <a:cubicBezTo>
                      <a:pt x="13782" y="21600"/>
                      <a:pt x="16327" y="20546"/>
                      <a:pt x="18436" y="18436"/>
                    </a:cubicBezTo>
                    <a:cubicBezTo>
                      <a:pt x="20546" y="16327"/>
                      <a:pt x="21600" y="13782"/>
                      <a:pt x="21600" y="10800"/>
                    </a:cubicBezTo>
                    <a:cubicBezTo>
                      <a:pt x="21600" y="7818"/>
                      <a:pt x="20546" y="5273"/>
                      <a:pt x="18436" y="3164"/>
                    </a:cubicBezTo>
                    <a:cubicBezTo>
                      <a:pt x="16327" y="1054"/>
                      <a:pt x="13782" y="0"/>
                      <a:pt x="10800" y="0"/>
                    </a:cubicBezTo>
                    <a:cubicBezTo>
                      <a:pt x="7818" y="0"/>
                      <a:pt x="5273" y="1055"/>
                      <a:pt x="3164" y="3164"/>
                    </a:cubicBezTo>
                    <a:cubicBezTo>
                      <a:pt x="1055" y="5273"/>
                      <a:pt x="0" y="7818"/>
                      <a:pt x="0" y="10800"/>
                    </a:cubicBezTo>
                    <a:cubicBezTo>
                      <a:pt x="0" y="13782"/>
                      <a:pt x="1055" y="16327"/>
                      <a:pt x="3164" y="18436"/>
                    </a:cubicBezTo>
                    <a:cubicBezTo>
                      <a:pt x="3164" y="18436"/>
                      <a:pt x="3164" y="18436"/>
                      <a:pt x="3164" y="1843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Shape 1292"/>
              <p:cNvSpPr/>
              <p:nvPr/>
            </p:nvSpPr>
            <p:spPr>
              <a:xfrm>
                <a:off x="0" y="248248"/>
                <a:ext cx="495253" cy="292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32" y="9360"/>
                    </a:moveTo>
                    <a:cubicBezTo>
                      <a:pt x="21225" y="8347"/>
                      <a:pt x="21089" y="7408"/>
                      <a:pt x="20925" y="6543"/>
                    </a:cubicBezTo>
                    <a:cubicBezTo>
                      <a:pt x="20761" y="5678"/>
                      <a:pt x="20542" y="4834"/>
                      <a:pt x="20266" y="4011"/>
                    </a:cubicBezTo>
                    <a:cubicBezTo>
                      <a:pt x="19989" y="3190"/>
                      <a:pt x="19673" y="2489"/>
                      <a:pt x="19314" y="1909"/>
                    </a:cubicBezTo>
                    <a:cubicBezTo>
                      <a:pt x="18957" y="1329"/>
                      <a:pt x="18519" y="867"/>
                      <a:pt x="18002" y="520"/>
                    </a:cubicBezTo>
                    <a:cubicBezTo>
                      <a:pt x="17487" y="175"/>
                      <a:pt x="16916" y="0"/>
                      <a:pt x="16292" y="0"/>
                    </a:cubicBezTo>
                    <a:cubicBezTo>
                      <a:pt x="16190" y="0"/>
                      <a:pt x="15970" y="187"/>
                      <a:pt x="15632" y="559"/>
                    </a:cubicBezTo>
                    <a:cubicBezTo>
                      <a:pt x="15295" y="931"/>
                      <a:pt x="14922" y="1348"/>
                      <a:pt x="14512" y="1805"/>
                    </a:cubicBezTo>
                    <a:cubicBezTo>
                      <a:pt x="14103" y="2264"/>
                      <a:pt x="13557" y="2680"/>
                      <a:pt x="12871" y="3051"/>
                    </a:cubicBezTo>
                    <a:cubicBezTo>
                      <a:pt x="12185" y="3423"/>
                      <a:pt x="11496" y="3610"/>
                      <a:pt x="10800" y="3610"/>
                    </a:cubicBezTo>
                    <a:cubicBezTo>
                      <a:pt x="10104" y="3610"/>
                      <a:pt x="9414" y="3423"/>
                      <a:pt x="8729" y="3051"/>
                    </a:cubicBezTo>
                    <a:cubicBezTo>
                      <a:pt x="8043" y="2680"/>
                      <a:pt x="7496" y="2264"/>
                      <a:pt x="7087" y="1805"/>
                    </a:cubicBezTo>
                    <a:cubicBezTo>
                      <a:pt x="6678" y="1348"/>
                      <a:pt x="6304" y="931"/>
                      <a:pt x="5967" y="559"/>
                    </a:cubicBezTo>
                    <a:cubicBezTo>
                      <a:pt x="5630" y="187"/>
                      <a:pt x="5410" y="0"/>
                      <a:pt x="5308" y="0"/>
                    </a:cubicBezTo>
                    <a:cubicBezTo>
                      <a:pt x="4684" y="0"/>
                      <a:pt x="4113" y="175"/>
                      <a:pt x="3597" y="520"/>
                    </a:cubicBezTo>
                    <a:cubicBezTo>
                      <a:pt x="3081" y="867"/>
                      <a:pt x="2643" y="1329"/>
                      <a:pt x="2286" y="1909"/>
                    </a:cubicBezTo>
                    <a:cubicBezTo>
                      <a:pt x="1927" y="2488"/>
                      <a:pt x="1611" y="3190"/>
                      <a:pt x="1334" y="4011"/>
                    </a:cubicBezTo>
                    <a:cubicBezTo>
                      <a:pt x="1058" y="4834"/>
                      <a:pt x="839" y="5678"/>
                      <a:pt x="675" y="6543"/>
                    </a:cubicBezTo>
                    <a:cubicBezTo>
                      <a:pt x="511" y="7408"/>
                      <a:pt x="375" y="8347"/>
                      <a:pt x="268" y="9360"/>
                    </a:cubicBezTo>
                    <a:cubicBezTo>
                      <a:pt x="161" y="10371"/>
                      <a:pt x="89" y="11314"/>
                      <a:pt x="53" y="12189"/>
                    </a:cubicBezTo>
                    <a:cubicBezTo>
                      <a:pt x="17" y="13063"/>
                      <a:pt x="0" y="13959"/>
                      <a:pt x="0" y="14877"/>
                    </a:cubicBezTo>
                    <a:cubicBezTo>
                      <a:pt x="0" y="16953"/>
                      <a:pt x="372" y="18593"/>
                      <a:pt x="1119" y="19795"/>
                    </a:cubicBezTo>
                    <a:cubicBezTo>
                      <a:pt x="1866" y="20998"/>
                      <a:pt x="2858" y="21600"/>
                      <a:pt x="4096" y="21600"/>
                    </a:cubicBezTo>
                    <a:lnTo>
                      <a:pt x="17504" y="21600"/>
                    </a:lnTo>
                    <a:cubicBezTo>
                      <a:pt x="18741" y="21600"/>
                      <a:pt x="19734" y="20998"/>
                      <a:pt x="20480" y="19795"/>
                    </a:cubicBezTo>
                    <a:cubicBezTo>
                      <a:pt x="21227" y="18593"/>
                      <a:pt x="21600" y="16953"/>
                      <a:pt x="21600" y="14877"/>
                    </a:cubicBezTo>
                    <a:cubicBezTo>
                      <a:pt x="21600" y="13959"/>
                      <a:pt x="21582" y="13063"/>
                      <a:pt x="21547" y="12189"/>
                    </a:cubicBezTo>
                    <a:cubicBezTo>
                      <a:pt x="21511" y="11314"/>
                      <a:pt x="21439" y="10371"/>
                      <a:pt x="21332" y="9360"/>
                    </a:cubicBezTo>
                    <a:cubicBezTo>
                      <a:pt x="21332" y="9360"/>
                      <a:pt x="21332" y="9360"/>
                      <a:pt x="21332" y="93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" name="Shape 1319"/>
          <p:cNvSpPr/>
          <p:nvPr/>
        </p:nvSpPr>
        <p:spPr>
          <a:xfrm flipV="1">
            <a:off x="2855201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320"/>
          <p:cNvSpPr/>
          <p:nvPr/>
        </p:nvSpPr>
        <p:spPr>
          <a:xfrm flipV="1">
            <a:off x="5073916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321"/>
          <p:cNvSpPr/>
          <p:nvPr/>
        </p:nvSpPr>
        <p:spPr>
          <a:xfrm flipV="1">
            <a:off x="7292633" y="2348193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322"/>
          <p:cNvSpPr/>
          <p:nvPr/>
        </p:nvSpPr>
        <p:spPr>
          <a:xfrm flipH="1">
            <a:off x="3134655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323"/>
          <p:cNvSpPr/>
          <p:nvPr/>
        </p:nvSpPr>
        <p:spPr>
          <a:xfrm flipH="1">
            <a:off x="5353370" y="4755195"/>
            <a:ext cx="138267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324"/>
          <p:cNvSpPr/>
          <p:nvPr/>
        </p:nvSpPr>
        <p:spPr>
          <a:xfrm flipH="1">
            <a:off x="7572085" y="4755195"/>
            <a:ext cx="138101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Shape 1325"/>
          <p:cNvSpPr/>
          <p:nvPr/>
        </p:nvSpPr>
        <p:spPr>
          <a:xfrm flipV="1">
            <a:off x="9510565" y="2348193"/>
            <a:ext cx="169685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Shape 1326"/>
          <p:cNvSpPr/>
          <p:nvPr/>
        </p:nvSpPr>
        <p:spPr>
          <a:xfrm>
            <a:off x="11206238" y="2358750"/>
            <a:ext cx="0" cy="240216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Shape 1327"/>
          <p:cNvSpPr/>
          <p:nvPr/>
        </p:nvSpPr>
        <p:spPr>
          <a:xfrm flipH="1">
            <a:off x="9790802" y="4755195"/>
            <a:ext cx="141566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1328"/>
          <p:cNvSpPr/>
          <p:nvPr/>
        </p:nvSpPr>
        <p:spPr>
          <a:xfrm flipH="1">
            <a:off x="1600506" y="4755195"/>
            <a:ext cx="7022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1329"/>
          <p:cNvSpPr/>
          <p:nvPr/>
        </p:nvSpPr>
        <p:spPr>
          <a:xfrm flipV="1">
            <a:off x="1602994" y="2348194"/>
            <a:ext cx="0" cy="241272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1330"/>
          <p:cNvSpPr/>
          <p:nvPr/>
        </p:nvSpPr>
        <p:spPr>
          <a:xfrm>
            <a:off x="1596984" y="2348193"/>
            <a:ext cx="42217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miter lim="400000"/>
            <a:tailEnd type="triangle"/>
          </a:ln>
        </p:spPr>
        <p:txBody>
          <a:bodyPr lIns="53572" tIns="53572" rIns="53572" bIns="53572" anchor="ctr"/>
          <a:lstStyle/>
          <a:p>
            <a:pPr lvl="0"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 sz="45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" name="Group 1335"/>
          <p:cNvGrpSpPr/>
          <p:nvPr/>
        </p:nvGrpSpPr>
        <p:grpSpPr>
          <a:xfrm>
            <a:off x="4515671" y="2069245"/>
            <a:ext cx="559901" cy="559901"/>
            <a:chOff x="0" y="0"/>
            <a:chExt cx="1243363" cy="1243363"/>
          </a:xfrm>
        </p:grpSpPr>
        <p:sp>
          <p:nvSpPr>
            <p:cNvPr id="20" name="Shape 133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1" name="Group 1334"/>
            <p:cNvGrpSpPr/>
            <p:nvPr/>
          </p:nvGrpSpPr>
          <p:grpSpPr>
            <a:xfrm>
              <a:off x="452618" y="384509"/>
              <a:ext cx="335923" cy="474346"/>
              <a:chOff x="0" y="0"/>
              <a:chExt cx="335921" cy="474344"/>
            </a:xfrm>
          </p:grpSpPr>
          <p:sp>
            <p:nvSpPr>
              <p:cNvPr id="22" name="Shape 1332"/>
              <p:cNvSpPr/>
              <p:nvPr/>
            </p:nvSpPr>
            <p:spPr>
              <a:xfrm>
                <a:off x="0" y="42435"/>
                <a:ext cx="335922" cy="43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0"/>
                    </a:moveTo>
                    <a:lnTo>
                      <a:pt x="17589" y="3600"/>
                    </a:lnTo>
                    <a:lnTo>
                      <a:pt x="4011" y="3600"/>
                    </a:lnTo>
                    <a:lnTo>
                      <a:pt x="2159" y="0"/>
                    </a:lnTo>
                    <a:cubicBezTo>
                      <a:pt x="972" y="0"/>
                      <a:pt x="0" y="756"/>
                      <a:pt x="0" y="1679"/>
                    </a:cubicBezTo>
                    <a:lnTo>
                      <a:pt x="0" y="19921"/>
                    </a:lnTo>
                    <a:cubicBezTo>
                      <a:pt x="0" y="20844"/>
                      <a:pt x="972" y="21600"/>
                      <a:pt x="2159" y="21600"/>
                    </a:cubicBezTo>
                    <a:lnTo>
                      <a:pt x="19441" y="21600"/>
                    </a:lnTo>
                    <a:cubicBezTo>
                      <a:pt x="20628" y="21600"/>
                      <a:pt x="21600" y="20844"/>
                      <a:pt x="21600" y="19921"/>
                    </a:cubicBezTo>
                    <a:lnTo>
                      <a:pt x="21600" y="1679"/>
                    </a:lnTo>
                    <a:cubicBezTo>
                      <a:pt x="21600" y="756"/>
                      <a:pt x="20628" y="0"/>
                      <a:pt x="194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Shape 1333"/>
              <p:cNvSpPr/>
              <p:nvPr/>
            </p:nvSpPr>
            <p:spPr>
              <a:xfrm>
                <a:off x="59175" y="0"/>
                <a:ext cx="215954" cy="95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441" y="21600"/>
                    </a:moveTo>
                    <a:lnTo>
                      <a:pt x="21600" y="10800"/>
                    </a:lnTo>
                    <a:lnTo>
                      <a:pt x="16369" y="10800"/>
                    </a:lnTo>
                    <a:lnTo>
                      <a:pt x="14641" y="0"/>
                    </a:lnTo>
                    <a:lnTo>
                      <a:pt x="6959" y="0"/>
                    </a:lnTo>
                    <a:lnTo>
                      <a:pt x="5231" y="10800"/>
                    </a:lnTo>
                    <a:lnTo>
                      <a:pt x="0" y="10800"/>
                    </a:lnTo>
                    <a:lnTo>
                      <a:pt x="2159" y="21600"/>
                    </a:lnTo>
                    <a:cubicBezTo>
                      <a:pt x="2159" y="21600"/>
                      <a:pt x="19441" y="21600"/>
                      <a:pt x="19441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1338"/>
          <p:cNvGrpSpPr/>
          <p:nvPr/>
        </p:nvGrpSpPr>
        <p:grpSpPr>
          <a:xfrm>
            <a:off x="6734387" y="2069245"/>
            <a:ext cx="559901" cy="559901"/>
            <a:chOff x="0" y="0"/>
            <a:chExt cx="1243363" cy="1243363"/>
          </a:xfrm>
        </p:grpSpPr>
        <p:sp>
          <p:nvSpPr>
            <p:cNvPr id="25" name="Shape 1336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Shape 1337"/>
            <p:cNvSpPr/>
            <p:nvPr/>
          </p:nvSpPr>
          <p:spPr>
            <a:xfrm>
              <a:off x="384508" y="384509"/>
              <a:ext cx="474347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0814" extrusionOk="0">
                  <a:moveTo>
                    <a:pt x="16063" y="4751"/>
                  </a:moveTo>
                  <a:cubicBezTo>
                    <a:pt x="14562" y="3251"/>
                    <a:pt x="14186" y="1270"/>
                    <a:pt x="14318" y="1137"/>
                  </a:cubicBezTo>
                  <a:cubicBezTo>
                    <a:pt x="14452" y="1003"/>
                    <a:pt x="16354" y="1458"/>
                    <a:pt x="17856" y="2959"/>
                  </a:cubicBezTo>
                  <a:cubicBezTo>
                    <a:pt x="19356" y="4460"/>
                    <a:pt x="19807" y="6366"/>
                    <a:pt x="19677" y="6496"/>
                  </a:cubicBezTo>
                  <a:cubicBezTo>
                    <a:pt x="19548" y="6625"/>
                    <a:pt x="17564" y="6252"/>
                    <a:pt x="16063" y="4751"/>
                  </a:cubicBezTo>
                  <a:close/>
                  <a:moveTo>
                    <a:pt x="8257" y="11610"/>
                  </a:moveTo>
                  <a:cubicBezTo>
                    <a:pt x="7827" y="11179"/>
                    <a:pt x="7967" y="10342"/>
                    <a:pt x="8569" y="9739"/>
                  </a:cubicBezTo>
                  <a:cubicBezTo>
                    <a:pt x="9172" y="9137"/>
                    <a:pt x="10009" y="8997"/>
                    <a:pt x="10440" y="9428"/>
                  </a:cubicBezTo>
                  <a:cubicBezTo>
                    <a:pt x="10869" y="9858"/>
                    <a:pt x="10730" y="10696"/>
                    <a:pt x="10128" y="11298"/>
                  </a:cubicBezTo>
                  <a:cubicBezTo>
                    <a:pt x="9526" y="11900"/>
                    <a:pt x="8687" y="12040"/>
                    <a:pt x="8257" y="11610"/>
                  </a:cubicBezTo>
                  <a:close/>
                  <a:moveTo>
                    <a:pt x="18634" y="2180"/>
                  </a:moveTo>
                  <a:cubicBezTo>
                    <a:pt x="16698" y="243"/>
                    <a:pt x="14265" y="-466"/>
                    <a:pt x="13491" y="308"/>
                  </a:cubicBezTo>
                  <a:lnTo>
                    <a:pt x="10372" y="3426"/>
                  </a:lnTo>
                  <a:cubicBezTo>
                    <a:pt x="9900" y="3899"/>
                    <a:pt x="9488" y="5482"/>
                    <a:pt x="9676" y="7085"/>
                  </a:cubicBezTo>
                  <a:lnTo>
                    <a:pt x="240" y="16521"/>
                  </a:lnTo>
                  <a:cubicBezTo>
                    <a:pt x="-320" y="17081"/>
                    <a:pt x="134" y="18442"/>
                    <a:pt x="1253" y="19561"/>
                  </a:cubicBezTo>
                  <a:cubicBezTo>
                    <a:pt x="2373" y="20681"/>
                    <a:pt x="3733" y="21134"/>
                    <a:pt x="4293" y="20574"/>
                  </a:cubicBezTo>
                  <a:lnTo>
                    <a:pt x="13729" y="11138"/>
                  </a:lnTo>
                  <a:cubicBezTo>
                    <a:pt x="15332" y="11327"/>
                    <a:pt x="16915" y="10914"/>
                    <a:pt x="17388" y="10442"/>
                  </a:cubicBezTo>
                  <a:lnTo>
                    <a:pt x="20506" y="7324"/>
                  </a:lnTo>
                  <a:cubicBezTo>
                    <a:pt x="21280" y="6549"/>
                    <a:pt x="20573" y="4116"/>
                    <a:pt x="18634" y="218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Group 1341"/>
          <p:cNvGrpSpPr/>
          <p:nvPr/>
        </p:nvGrpSpPr>
        <p:grpSpPr>
          <a:xfrm>
            <a:off x="8953103" y="2069245"/>
            <a:ext cx="559901" cy="559901"/>
            <a:chOff x="0" y="0"/>
            <a:chExt cx="1243363" cy="1243363"/>
          </a:xfrm>
        </p:grpSpPr>
        <p:sp>
          <p:nvSpPr>
            <p:cNvPr id="28" name="Shape 1339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Shape 1340"/>
            <p:cNvSpPr/>
            <p:nvPr/>
          </p:nvSpPr>
          <p:spPr>
            <a:xfrm>
              <a:off x="383421" y="384509"/>
              <a:ext cx="474315" cy="474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20" extrusionOk="0">
                  <a:moveTo>
                    <a:pt x="6122" y="19157"/>
                  </a:moveTo>
                  <a:lnTo>
                    <a:pt x="3902" y="19634"/>
                  </a:lnTo>
                  <a:cubicBezTo>
                    <a:pt x="3688" y="19233"/>
                    <a:pt x="3431" y="18833"/>
                    <a:pt x="2957" y="18361"/>
                  </a:cubicBezTo>
                  <a:cubicBezTo>
                    <a:pt x="2486" y="17889"/>
                    <a:pt x="2085" y="17631"/>
                    <a:pt x="1685" y="17417"/>
                  </a:cubicBezTo>
                  <a:lnTo>
                    <a:pt x="2162" y="15198"/>
                  </a:lnTo>
                  <a:lnTo>
                    <a:pt x="2804" y="14556"/>
                  </a:lnTo>
                  <a:cubicBezTo>
                    <a:pt x="2804" y="14556"/>
                    <a:pt x="4012" y="14580"/>
                    <a:pt x="5374" y="15944"/>
                  </a:cubicBezTo>
                  <a:cubicBezTo>
                    <a:pt x="6737" y="17307"/>
                    <a:pt x="6762" y="18516"/>
                    <a:pt x="6762" y="18516"/>
                  </a:cubicBezTo>
                  <a:cubicBezTo>
                    <a:pt x="6762" y="18516"/>
                    <a:pt x="6122" y="19157"/>
                    <a:pt x="6122" y="19157"/>
                  </a:cubicBezTo>
                  <a:close/>
                  <a:moveTo>
                    <a:pt x="19625" y="1692"/>
                  </a:moveTo>
                  <a:cubicBezTo>
                    <a:pt x="17654" y="-280"/>
                    <a:pt x="16174" y="15"/>
                    <a:pt x="16174" y="15"/>
                  </a:cubicBezTo>
                  <a:lnTo>
                    <a:pt x="9270" y="6920"/>
                  </a:lnTo>
                  <a:lnTo>
                    <a:pt x="1379" y="14810"/>
                  </a:lnTo>
                  <a:lnTo>
                    <a:pt x="0" y="21320"/>
                  </a:lnTo>
                  <a:lnTo>
                    <a:pt x="6508" y="19939"/>
                  </a:lnTo>
                  <a:lnTo>
                    <a:pt x="14399" y="12048"/>
                  </a:lnTo>
                  <a:lnTo>
                    <a:pt x="21302" y="5145"/>
                  </a:lnTo>
                  <a:cubicBezTo>
                    <a:pt x="21302" y="5145"/>
                    <a:pt x="21600" y="3665"/>
                    <a:pt x="19625" y="169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0" name="Group 1344"/>
          <p:cNvGrpSpPr/>
          <p:nvPr/>
        </p:nvGrpSpPr>
        <p:grpSpPr>
          <a:xfrm>
            <a:off x="8953103" y="4474998"/>
            <a:ext cx="559901" cy="559901"/>
            <a:chOff x="0" y="0"/>
            <a:chExt cx="1243363" cy="1243363"/>
          </a:xfrm>
        </p:grpSpPr>
        <p:sp>
          <p:nvSpPr>
            <p:cNvPr id="31" name="Shape 1342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Shape 1343"/>
            <p:cNvSpPr/>
            <p:nvPr/>
          </p:nvSpPr>
          <p:spPr>
            <a:xfrm>
              <a:off x="431257" y="349682"/>
              <a:ext cx="378644" cy="5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276" extrusionOk="0">
                  <a:moveTo>
                    <a:pt x="1877" y="21023"/>
                  </a:moveTo>
                  <a:cubicBezTo>
                    <a:pt x="2335" y="19958"/>
                    <a:pt x="3030" y="18458"/>
                    <a:pt x="3960" y="16288"/>
                  </a:cubicBezTo>
                  <a:cubicBezTo>
                    <a:pt x="8011" y="15823"/>
                    <a:pt x="9689" y="16658"/>
                    <a:pt x="12261" y="13325"/>
                  </a:cubicBezTo>
                  <a:cubicBezTo>
                    <a:pt x="10172" y="13789"/>
                    <a:pt x="7654" y="12465"/>
                    <a:pt x="7789" y="11892"/>
                  </a:cubicBezTo>
                  <a:cubicBezTo>
                    <a:pt x="7924" y="11318"/>
                    <a:pt x="13647" y="12306"/>
                    <a:pt x="17393" y="8447"/>
                  </a:cubicBezTo>
                  <a:cubicBezTo>
                    <a:pt x="12670" y="9202"/>
                    <a:pt x="11160" y="7540"/>
                    <a:pt x="11769" y="7289"/>
                  </a:cubicBezTo>
                  <a:cubicBezTo>
                    <a:pt x="13175" y="6708"/>
                    <a:pt x="17348" y="7048"/>
                    <a:pt x="19572" y="5477"/>
                  </a:cubicBezTo>
                  <a:cubicBezTo>
                    <a:pt x="20719" y="4669"/>
                    <a:pt x="21256" y="2702"/>
                    <a:pt x="20789" y="2000"/>
                  </a:cubicBezTo>
                  <a:cubicBezTo>
                    <a:pt x="20229" y="1153"/>
                    <a:pt x="16813" y="-111"/>
                    <a:pt x="14931" y="7"/>
                  </a:cubicBezTo>
                  <a:cubicBezTo>
                    <a:pt x="13047" y="126"/>
                    <a:pt x="10093" y="5208"/>
                    <a:pt x="9217" y="5168"/>
                  </a:cubicBezTo>
                  <a:cubicBezTo>
                    <a:pt x="8341" y="5128"/>
                    <a:pt x="8166" y="2892"/>
                    <a:pt x="9694" y="813"/>
                  </a:cubicBezTo>
                  <a:cubicBezTo>
                    <a:pt x="8081" y="1330"/>
                    <a:pt x="5127" y="2940"/>
                    <a:pt x="4200" y="4315"/>
                  </a:cubicBezTo>
                  <a:cubicBezTo>
                    <a:pt x="2475" y="6874"/>
                    <a:pt x="4362" y="12744"/>
                    <a:pt x="3757" y="12953"/>
                  </a:cubicBezTo>
                  <a:cubicBezTo>
                    <a:pt x="3151" y="13163"/>
                    <a:pt x="1114" y="10259"/>
                    <a:pt x="505" y="8944"/>
                  </a:cubicBezTo>
                  <a:cubicBezTo>
                    <a:pt x="-324" y="10961"/>
                    <a:pt x="-344" y="12982"/>
                    <a:pt x="2082" y="15667"/>
                  </a:cubicBezTo>
                  <a:cubicBezTo>
                    <a:pt x="1167" y="17429"/>
                    <a:pt x="667" y="19457"/>
                    <a:pt x="592" y="20487"/>
                  </a:cubicBezTo>
                  <a:cubicBezTo>
                    <a:pt x="557" y="21312"/>
                    <a:pt x="1675" y="21489"/>
                    <a:pt x="1877" y="2102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1347"/>
          <p:cNvGrpSpPr/>
          <p:nvPr/>
        </p:nvGrpSpPr>
        <p:grpSpPr>
          <a:xfrm>
            <a:off x="6734387" y="4474998"/>
            <a:ext cx="559901" cy="559901"/>
            <a:chOff x="0" y="0"/>
            <a:chExt cx="1243363" cy="1243363"/>
          </a:xfrm>
        </p:grpSpPr>
        <p:sp>
          <p:nvSpPr>
            <p:cNvPr id="34" name="Shape 1345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Shape 1346"/>
            <p:cNvSpPr/>
            <p:nvPr/>
          </p:nvSpPr>
          <p:spPr>
            <a:xfrm>
              <a:off x="351222" y="372464"/>
              <a:ext cx="540919" cy="54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1350"/>
          <p:cNvGrpSpPr/>
          <p:nvPr/>
        </p:nvGrpSpPr>
        <p:grpSpPr>
          <a:xfrm>
            <a:off x="4515672" y="4474998"/>
            <a:ext cx="559901" cy="559901"/>
            <a:chOff x="0" y="0"/>
            <a:chExt cx="1243363" cy="1243363"/>
          </a:xfrm>
        </p:grpSpPr>
        <p:sp>
          <p:nvSpPr>
            <p:cNvPr id="37" name="Shape 1348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Shape 1349"/>
            <p:cNvSpPr/>
            <p:nvPr/>
          </p:nvSpPr>
          <p:spPr>
            <a:xfrm>
              <a:off x="351222" y="393269"/>
              <a:ext cx="540919" cy="49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92" y="12333"/>
                  </a:moveTo>
                  <a:cubicBezTo>
                    <a:pt x="19528" y="12511"/>
                    <a:pt x="19333" y="12600"/>
                    <a:pt x="19107" y="12600"/>
                  </a:cubicBezTo>
                  <a:cubicBezTo>
                    <a:pt x="18882" y="12600"/>
                    <a:pt x="18688" y="12511"/>
                    <a:pt x="18524" y="12333"/>
                  </a:cubicBezTo>
                  <a:cubicBezTo>
                    <a:pt x="18360" y="12155"/>
                    <a:pt x="18277" y="11944"/>
                    <a:pt x="18277" y="11700"/>
                  </a:cubicBezTo>
                  <a:cubicBezTo>
                    <a:pt x="18277" y="11456"/>
                    <a:pt x="18360" y="11245"/>
                    <a:pt x="18524" y="11067"/>
                  </a:cubicBezTo>
                  <a:cubicBezTo>
                    <a:pt x="18688" y="10889"/>
                    <a:pt x="18882" y="10800"/>
                    <a:pt x="19107" y="10800"/>
                  </a:cubicBezTo>
                  <a:cubicBezTo>
                    <a:pt x="19333" y="10800"/>
                    <a:pt x="19528" y="10889"/>
                    <a:pt x="19692" y="11067"/>
                  </a:cubicBezTo>
                  <a:cubicBezTo>
                    <a:pt x="19857" y="11245"/>
                    <a:pt x="19938" y="11456"/>
                    <a:pt x="19938" y="11700"/>
                  </a:cubicBezTo>
                  <a:cubicBezTo>
                    <a:pt x="19938" y="11944"/>
                    <a:pt x="19857" y="12155"/>
                    <a:pt x="19692" y="12333"/>
                  </a:cubicBezTo>
                  <a:cubicBezTo>
                    <a:pt x="19692" y="12333"/>
                    <a:pt x="19692" y="12333"/>
                    <a:pt x="19692" y="12333"/>
                  </a:cubicBezTo>
                  <a:close/>
                  <a:moveTo>
                    <a:pt x="16616" y="10800"/>
                  </a:moveTo>
                  <a:lnTo>
                    <a:pt x="4984" y="10800"/>
                  </a:lnTo>
                  <a:lnTo>
                    <a:pt x="4984" y="1800"/>
                  </a:lnTo>
                  <a:lnTo>
                    <a:pt x="13292" y="1800"/>
                  </a:lnTo>
                  <a:lnTo>
                    <a:pt x="13292" y="4050"/>
                  </a:lnTo>
                  <a:cubicBezTo>
                    <a:pt x="13292" y="4425"/>
                    <a:pt x="13414" y="4744"/>
                    <a:pt x="13655" y="5006"/>
                  </a:cubicBezTo>
                  <a:cubicBezTo>
                    <a:pt x="13898" y="5269"/>
                    <a:pt x="14192" y="5400"/>
                    <a:pt x="14538" y="5400"/>
                  </a:cubicBezTo>
                  <a:lnTo>
                    <a:pt x="16616" y="5400"/>
                  </a:lnTo>
                  <a:cubicBezTo>
                    <a:pt x="16616" y="5400"/>
                    <a:pt x="16616" y="10800"/>
                    <a:pt x="16616" y="10800"/>
                  </a:cubicBezTo>
                  <a:close/>
                  <a:moveTo>
                    <a:pt x="16616" y="19800"/>
                  </a:moveTo>
                  <a:lnTo>
                    <a:pt x="4984" y="19800"/>
                  </a:lnTo>
                  <a:lnTo>
                    <a:pt x="4984" y="16200"/>
                  </a:lnTo>
                  <a:lnTo>
                    <a:pt x="16616" y="16200"/>
                  </a:lnTo>
                  <a:cubicBezTo>
                    <a:pt x="16616" y="16200"/>
                    <a:pt x="16616" y="19800"/>
                    <a:pt x="16616" y="19800"/>
                  </a:cubicBezTo>
                  <a:close/>
                  <a:moveTo>
                    <a:pt x="20867" y="9795"/>
                  </a:moveTo>
                  <a:cubicBezTo>
                    <a:pt x="20378" y="9265"/>
                    <a:pt x="19791" y="9000"/>
                    <a:pt x="19107" y="9000"/>
                  </a:cubicBezTo>
                  <a:lnTo>
                    <a:pt x="18277" y="9000"/>
                  </a:lnTo>
                  <a:lnTo>
                    <a:pt x="18277" y="5400"/>
                  </a:lnTo>
                  <a:cubicBezTo>
                    <a:pt x="18277" y="5025"/>
                    <a:pt x="18190" y="4613"/>
                    <a:pt x="18018" y="4163"/>
                  </a:cubicBezTo>
                  <a:cubicBezTo>
                    <a:pt x="17844" y="3712"/>
                    <a:pt x="17637" y="3356"/>
                    <a:pt x="17394" y="3094"/>
                  </a:cubicBezTo>
                  <a:lnTo>
                    <a:pt x="15421" y="957"/>
                  </a:lnTo>
                  <a:cubicBezTo>
                    <a:pt x="15179" y="694"/>
                    <a:pt x="14850" y="469"/>
                    <a:pt x="14435" y="281"/>
                  </a:cubicBezTo>
                  <a:cubicBezTo>
                    <a:pt x="14020" y="94"/>
                    <a:pt x="13638" y="0"/>
                    <a:pt x="13292" y="0"/>
                  </a:cubicBezTo>
                  <a:lnTo>
                    <a:pt x="4569" y="0"/>
                  </a:lnTo>
                  <a:cubicBezTo>
                    <a:pt x="4223" y="0"/>
                    <a:pt x="3929" y="132"/>
                    <a:pt x="3687" y="394"/>
                  </a:cubicBezTo>
                  <a:cubicBezTo>
                    <a:pt x="3444" y="656"/>
                    <a:pt x="3323" y="975"/>
                    <a:pt x="3323" y="1350"/>
                  </a:cubicBezTo>
                  <a:lnTo>
                    <a:pt x="3323" y="9000"/>
                  </a:lnTo>
                  <a:lnTo>
                    <a:pt x="2493" y="9000"/>
                  </a:lnTo>
                  <a:cubicBezTo>
                    <a:pt x="1809" y="9000"/>
                    <a:pt x="1222" y="9265"/>
                    <a:pt x="734" y="9795"/>
                  </a:cubicBezTo>
                  <a:cubicBezTo>
                    <a:pt x="244" y="10324"/>
                    <a:pt x="0" y="10960"/>
                    <a:pt x="0" y="11700"/>
                  </a:cubicBezTo>
                  <a:lnTo>
                    <a:pt x="0" y="17550"/>
                  </a:lnTo>
                  <a:cubicBezTo>
                    <a:pt x="0" y="17673"/>
                    <a:pt x="41" y="17777"/>
                    <a:pt x="124" y="17866"/>
                  </a:cubicBezTo>
                  <a:cubicBezTo>
                    <a:pt x="205" y="17956"/>
                    <a:pt x="303" y="18000"/>
                    <a:pt x="415" y="18000"/>
                  </a:cubicBezTo>
                  <a:lnTo>
                    <a:pt x="3323" y="18000"/>
                  </a:lnTo>
                  <a:lnTo>
                    <a:pt x="3323" y="20250"/>
                  </a:lnTo>
                  <a:cubicBezTo>
                    <a:pt x="3323" y="20625"/>
                    <a:pt x="3444" y="20944"/>
                    <a:pt x="3687" y="21206"/>
                  </a:cubicBezTo>
                  <a:cubicBezTo>
                    <a:pt x="3929" y="21468"/>
                    <a:pt x="4223" y="21600"/>
                    <a:pt x="4569" y="21600"/>
                  </a:cubicBezTo>
                  <a:lnTo>
                    <a:pt x="17031" y="21600"/>
                  </a:lnTo>
                  <a:cubicBezTo>
                    <a:pt x="17377" y="21600"/>
                    <a:pt x="17671" y="21468"/>
                    <a:pt x="17913" y="21206"/>
                  </a:cubicBezTo>
                  <a:cubicBezTo>
                    <a:pt x="18156" y="20943"/>
                    <a:pt x="18277" y="20625"/>
                    <a:pt x="18277" y="20250"/>
                  </a:cubicBezTo>
                  <a:lnTo>
                    <a:pt x="18277" y="18000"/>
                  </a:lnTo>
                  <a:lnTo>
                    <a:pt x="21185" y="18000"/>
                  </a:lnTo>
                  <a:cubicBezTo>
                    <a:pt x="21297" y="18000"/>
                    <a:pt x="21395" y="17956"/>
                    <a:pt x="21476" y="17866"/>
                  </a:cubicBezTo>
                  <a:cubicBezTo>
                    <a:pt x="21559" y="17777"/>
                    <a:pt x="21600" y="17673"/>
                    <a:pt x="21600" y="17550"/>
                  </a:cubicBezTo>
                  <a:lnTo>
                    <a:pt x="21600" y="11700"/>
                  </a:lnTo>
                  <a:cubicBezTo>
                    <a:pt x="21600" y="10960"/>
                    <a:pt x="21356" y="10324"/>
                    <a:pt x="20867" y="9795"/>
                  </a:cubicBezTo>
                  <a:cubicBezTo>
                    <a:pt x="20867" y="9795"/>
                    <a:pt x="20867" y="9795"/>
                    <a:pt x="20867" y="9795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3572" tIns="53572" rIns="53572" bIns="53572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1356"/>
          <p:cNvGrpSpPr/>
          <p:nvPr/>
        </p:nvGrpSpPr>
        <p:grpSpPr>
          <a:xfrm>
            <a:off x="2296957" y="4474998"/>
            <a:ext cx="559901" cy="559901"/>
            <a:chOff x="0" y="0"/>
            <a:chExt cx="1243363" cy="1243363"/>
          </a:xfrm>
        </p:grpSpPr>
        <p:sp>
          <p:nvSpPr>
            <p:cNvPr id="40" name="Shape 1351"/>
            <p:cNvSpPr/>
            <p:nvPr/>
          </p:nvSpPr>
          <p:spPr>
            <a:xfrm>
              <a:off x="0" y="0"/>
              <a:ext cx="1243364" cy="124336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71430" tIns="71430" rIns="71430" bIns="7143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Light"/>
                </a:defRPr>
              </a:pPr>
              <a:endParaRPr sz="45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1" name="Group 1355"/>
            <p:cNvGrpSpPr/>
            <p:nvPr/>
          </p:nvGrpSpPr>
          <p:grpSpPr>
            <a:xfrm>
              <a:off x="356142" y="391541"/>
              <a:ext cx="533285" cy="457201"/>
              <a:chOff x="0" y="0"/>
              <a:chExt cx="533283" cy="457200"/>
            </a:xfrm>
          </p:grpSpPr>
          <p:sp>
            <p:nvSpPr>
              <p:cNvPr id="42" name="Shape 1352"/>
              <p:cNvSpPr/>
              <p:nvPr/>
            </p:nvSpPr>
            <p:spPr>
              <a:xfrm>
                <a:off x="0" y="76178"/>
                <a:ext cx="85718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949" y="1114"/>
                    </a:moveTo>
                    <a:cubicBezTo>
                      <a:pt x="1650" y="1857"/>
                      <a:pt x="0" y="2746"/>
                      <a:pt x="0" y="3780"/>
                    </a:cubicBezTo>
                    <a:lnTo>
                      <a:pt x="0" y="17820"/>
                    </a:lnTo>
                    <a:cubicBezTo>
                      <a:pt x="0" y="18855"/>
                      <a:pt x="1650" y="19744"/>
                      <a:pt x="4949" y="20487"/>
                    </a:cubicBezTo>
                    <a:cubicBezTo>
                      <a:pt x="8249" y="21229"/>
                      <a:pt x="12200" y="21600"/>
                      <a:pt x="16803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lnTo>
                      <a:pt x="16803" y="0"/>
                    </a:lnTo>
                    <a:cubicBezTo>
                      <a:pt x="12200" y="0"/>
                      <a:pt x="8249" y="372"/>
                      <a:pt x="4949" y="1114"/>
                    </a:cubicBezTo>
                    <a:cubicBezTo>
                      <a:pt x="4949" y="1114"/>
                      <a:pt x="4949" y="1114"/>
                      <a:pt x="4949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3" name="Shape 1353"/>
              <p:cNvSpPr/>
              <p:nvPr/>
            </p:nvSpPr>
            <p:spPr>
              <a:xfrm>
                <a:off x="113393" y="0"/>
                <a:ext cx="304819" cy="457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200" y="3600"/>
                    </a:moveTo>
                    <a:lnTo>
                      <a:pt x="5400" y="3600"/>
                    </a:lnTo>
                    <a:lnTo>
                      <a:pt x="5400" y="1800"/>
                    </a:lnTo>
                    <a:lnTo>
                      <a:pt x="16200" y="1800"/>
                    </a:lnTo>
                    <a:cubicBezTo>
                      <a:pt x="16200" y="1800"/>
                      <a:pt x="16200" y="3600"/>
                      <a:pt x="16200" y="3600"/>
                    </a:cubicBezTo>
                    <a:close/>
                    <a:moveTo>
                      <a:pt x="18900" y="1350"/>
                    </a:moveTo>
                    <a:cubicBezTo>
                      <a:pt x="18900" y="975"/>
                      <a:pt x="18703" y="657"/>
                      <a:pt x="18308" y="394"/>
                    </a:cubicBezTo>
                    <a:cubicBezTo>
                      <a:pt x="17915" y="131"/>
                      <a:pt x="17437" y="0"/>
                      <a:pt x="16875" y="0"/>
                    </a:cubicBezTo>
                    <a:lnTo>
                      <a:pt x="4725" y="0"/>
                    </a:lnTo>
                    <a:cubicBezTo>
                      <a:pt x="4163" y="0"/>
                      <a:pt x="3685" y="131"/>
                      <a:pt x="3291" y="394"/>
                    </a:cubicBezTo>
                    <a:cubicBezTo>
                      <a:pt x="2897" y="656"/>
                      <a:pt x="2700" y="975"/>
                      <a:pt x="2700" y="1350"/>
                    </a:cubicBezTo>
                    <a:lnTo>
                      <a:pt x="2700" y="3600"/>
                    </a:lnTo>
                    <a:lnTo>
                      <a:pt x="0" y="360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3600"/>
                    </a:lnTo>
                    <a:lnTo>
                      <a:pt x="18900" y="3600"/>
                    </a:lnTo>
                    <a:cubicBezTo>
                      <a:pt x="18900" y="3600"/>
                      <a:pt x="18900" y="1350"/>
                      <a:pt x="18900" y="13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4" name="Shape 1354"/>
              <p:cNvSpPr/>
              <p:nvPr/>
            </p:nvSpPr>
            <p:spPr>
              <a:xfrm>
                <a:off x="447548" y="76178"/>
                <a:ext cx="85736" cy="3810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652" y="1114"/>
                    </a:moveTo>
                    <a:cubicBezTo>
                      <a:pt x="13348" y="372"/>
                      <a:pt x="9402" y="0"/>
                      <a:pt x="4800" y="0"/>
                    </a:cubicBezTo>
                    <a:lnTo>
                      <a:pt x="0" y="0"/>
                    </a:lnTo>
                    <a:lnTo>
                      <a:pt x="0" y="21600"/>
                    </a:lnTo>
                    <a:lnTo>
                      <a:pt x="4800" y="21600"/>
                    </a:lnTo>
                    <a:cubicBezTo>
                      <a:pt x="9402" y="21600"/>
                      <a:pt x="13348" y="21229"/>
                      <a:pt x="16652" y="20487"/>
                    </a:cubicBezTo>
                    <a:cubicBezTo>
                      <a:pt x="19951" y="19744"/>
                      <a:pt x="21600" y="18855"/>
                      <a:pt x="21600" y="17820"/>
                    </a:cubicBezTo>
                    <a:lnTo>
                      <a:pt x="21600" y="3780"/>
                    </a:lnTo>
                    <a:cubicBezTo>
                      <a:pt x="21600" y="2746"/>
                      <a:pt x="19951" y="1857"/>
                      <a:pt x="16652" y="1114"/>
                    </a:cubicBezTo>
                    <a:cubicBezTo>
                      <a:pt x="16652" y="1114"/>
                      <a:pt x="16652" y="1114"/>
                      <a:pt x="16652" y="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3572" tIns="53572" rIns="53572" bIns="53572" numCol="1" anchor="ctr">
                <a:noAutofit/>
              </a:bodyPr>
              <a:lstStyle/>
              <a:p>
                <a:pPr lvl="0">
                  <a:lnSpc>
                    <a:spcPct val="120000"/>
                  </a:lnSpc>
                  <a:defRPr sz="3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 Light"/>
                  </a:defRPr>
                </a:pPr>
                <a:endParaRPr sz="45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2296960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6" name="Text Placeholder 4"/>
          <p:cNvSpPr txBox="1"/>
          <p:nvPr/>
        </p:nvSpPr>
        <p:spPr>
          <a:xfrm>
            <a:off x="2324324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15675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8" name="Text Placeholder 4"/>
          <p:cNvSpPr txBox="1"/>
          <p:nvPr/>
        </p:nvSpPr>
        <p:spPr>
          <a:xfrm>
            <a:off x="4543039" y="2773463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34391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0" name="Text Placeholder 4"/>
          <p:cNvSpPr txBox="1"/>
          <p:nvPr/>
        </p:nvSpPr>
        <p:spPr>
          <a:xfrm>
            <a:off x="6761756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53104" y="3077023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2" name="Text Placeholder 4"/>
          <p:cNvSpPr txBox="1"/>
          <p:nvPr/>
        </p:nvSpPr>
        <p:spPr>
          <a:xfrm>
            <a:off x="8980470" y="2773463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96960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4" name="Text Placeholder 4"/>
          <p:cNvSpPr txBox="1"/>
          <p:nvPr/>
        </p:nvSpPr>
        <p:spPr>
          <a:xfrm>
            <a:off x="2324324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15675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6" name="Text Placeholder 4"/>
          <p:cNvSpPr txBox="1"/>
          <p:nvPr/>
        </p:nvSpPr>
        <p:spPr>
          <a:xfrm>
            <a:off x="4543039" y="5210261"/>
            <a:ext cx="2384661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34391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8" name="Text Placeholder 4"/>
          <p:cNvSpPr txBox="1"/>
          <p:nvPr/>
        </p:nvSpPr>
        <p:spPr>
          <a:xfrm>
            <a:off x="6761756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953104" y="5513824"/>
            <a:ext cx="1845526" cy="4296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0" name="Text Placeholder 4"/>
          <p:cNvSpPr txBox="1"/>
          <p:nvPr/>
        </p:nvSpPr>
        <p:spPr>
          <a:xfrm>
            <a:off x="8980470" y="5210261"/>
            <a:ext cx="2274568" cy="23621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Box 8"/>
          <p:cNvSpPr txBox="1"/>
          <p:nvPr/>
        </p:nvSpPr>
        <p:spPr>
          <a:xfrm>
            <a:off x="824230" y="233998"/>
            <a:ext cx="489204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5" grpId="0"/>
      <p:bldP spid="46" grpId="0" build="p"/>
      <p:bldP spid="47" grpId="0"/>
      <p:bldP spid="48" grpId="0" build="p"/>
      <p:bldP spid="49" grpId="0"/>
      <p:bldP spid="50" grpId="0" build="p"/>
      <p:bldP spid="51" grpId="0"/>
      <p:bldP spid="52" grpId="0" build="p"/>
      <p:bldP spid="53" grpId="0"/>
      <p:bldP spid="54" grpId="0" build="p"/>
      <p:bldP spid="55" grpId="0"/>
      <p:bldP spid="56" grpId="0" build="p"/>
      <p:bldP spid="57" grpId="0"/>
      <p:bldP spid="58" grpId="0" build="p"/>
      <p:bldP spid="59" grpId="0"/>
      <p:bldP spid="6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858750" cy="7237799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849105" y="2432678"/>
            <a:ext cx="579629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7200" b="1" cap="all" dirty="0">
                <a:solidFill>
                  <a:schemeClr val="accent1"/>
                </a:solidFill>
                <a:cs typeface="Arial" panose="020B0604020202020204" pitchFamily="34" charset="0"/>
              </a:rPr>
              <a:t>Thank you </a:t>
            </a:r>
            <a:endParaRPr lang="zh-CN" altLang="en-US" sz="7200" b="1" cap="all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849106" y="3595097"/>
            <a:ext cx="385207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dirty="0">
                <a:solidFill>
                  <a:schemeClr val="accent1"/>
                </a:solidFill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849106" y="5233627"/>
            <a:ext cx="1926038" cy="28638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400">
                <a:solidFill>
                  <a:schemeClr val="accent1"/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400">
                <a:solidFill>
                  <a:schemeClr val="accent1"/>
                </a:solidFill>
                <a:cs typeface="Arial" panose="020B0604020202020204" pitchFamily="34" charset="0"/>
              </a:rPr>
              <a:t>xiazaii</a:t>
            </a:r>
            <a:endParaRPr lang="zh-CN" altLang="en-US" sz="14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8" name="矩形 259"/>
          <p:cNvSpPr>
            <a:spLocks noChangeArrowheads="1"/>
          </p:cNvSpPr>
          <p:nvPr/>
        </p:nvSpPr>
        <p:spPr bwMode="auto">
          <a:xfrm>
            <a:off x="3413423" y="5243843"/>
            <a:ext cx="2453373" cy="25527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 lIns="36000" tIns="36000" rIns="36000" bIns="36000" anchor="ctr" anchorCtr="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200" dirty="0">
                <a:solidFill>
                  <a:schemeClr val="accent1"/>
                </a:solidFill>
                <a:cs typeface="Arial" panose="020B0604020202020204" pitchFamily="34" charset="0"/>
              </a:rPr>
              <a:t>Report Person: xxx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49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9" grpId="1"/>
      <p:bldP spid="10" grpId="0"/>
      <p:bldP spid="10" grpId="1"/>
      <p:bldP spid="11" grpId="0" bldLvl="0" animBg="1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基本信息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24036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581690" y="2226529"/>
            <a:ext cx="9653225" cy="3380803"/>
            <a:chOff x="1828" y="2523"/>
            <a:chExt cx="10362" cy="3629"/>
          </a:xfrm>
        </p:grpSpPr>
        <p:grpSp>
          <p:nvGrpSpPr>
            <p:cNvPr id="24" name="组合 23"/>
            <p:cNvGrpSpPr/>
            <p:nvPr/>
          </p:nvGrpSpPr>
          <p:grpSpPr>
            <a:xfrm>
              <a:off x="6633" y="2811"/>
              <a:ext cx="5557" cy="2576"/>
              <a:chOff x="4211960" y="1784886"/>
              <a:chExt cx="3528392" cy="163554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211960" y="1784886"/>
                <a:ext cx="1681871" cy="1635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姓名： </a:t>
                </a:r>
                <a:r>
                  <a:rPr lang="zh-CN" altLang="en-US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办公资源</a:t>
                </a:r>
                <a:endParaRPr lang="en-US" altLang="zh-CN" sz="20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国籍： </a:t>
                </a:r>
                <a:r>
                  <a:rPr lang="zh-CN" altLang="en-US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中国</a:t>
                </a:r>
                <a:endParaRPr lang="en-US" altLang="zh-CN" sz="20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民族： </a:t>
                </a:r>
                <a:r>
                  <a:rPr lang="zh-CN" altLang="en-US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汉族 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居住地： </a:t>
                </a:r>
                <a:r>
                  <a:rPr lang="zh-CN" altLang="en-US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上海 </a:t>
                </a:r>
                <a:endParaRPr lang="en-US" altLang="zh-CN" sz="20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户籍地： </a:t>
                </a:r>
                <a:r>
                  <a:rPr lang="zh-CN" altLang="en-US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湛江 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284504" y="1784886"/>
                <a:ext cx="1455848" cy="1269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身高：</a:t>
                </a:r>
                <a:r>
                  <a:rPr lang="en-US" altLang="zh-CN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170cm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体重：</a:t>
                </a:r>
                <a:r>
                  <a:rPr lang="en-US" altLang="zh-CN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58kg 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婚姻：</a:t>
                </a:r>
                <a:r>
                  <a:rPr lang="zh-CN" altLang="en-US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未婚 </a:t>
                </a:r>
                <a:endParaRPr lang="en-US" altLang="zh-CN" sz="20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年龄：</a:t>
                </a:r>
                <a:r>
                  <a:rPr lang="en-US" altLang="zh-CN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24</a:t>
                </a:r>
                <a:r>
                  <a:rPr lang="zh-CN" altLang="en-US" sz="2000" dirty="0">
                    <a:solidFill>
                      <a:srgbClr val="394C5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岁</a:t>
                </a:r>
              </a:p>
            </p:txBody>
          </p:sp>
        </p:grpSp>
        <p:sp>
          <p:nvSpPr>
            <p:cNvPr id="22" name="圆角矩形 21"/>
            <p:cNvSpPr/>
            <p:nvPr/>
          </p:nvSpPr>
          <p:spPr>
            <a:xfrm>
              <a:off x="1828" y="2523"/>
              <a:ext cx="3239" cy="3629"/>
            </a:xfrm>
            <a:prstGeom prst="roundRect">
              <a:avLst/>
            </a:prstGeom>
            <a:blipFill>
              <a:blip r:embed="rId4"/>
              <a:stretch>
                <a:fillRect/>
              </a:stretch>
            </a:blip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工作经历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824036" y="743616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work experience</a:t>
            </a:r>
          </a:p>
        </p:txBody>
      </p:sp>
      <p:sp>
        <p:nvSpPr>
          <p:cNvPr id="34" name="对角圆角矩形 33"/>
          <p:cNvSpPr/>
          <p:nvPr/>
        </p:nvSpPr>
        <p:spPr>
          <a:xfrm>
            <a:off x="779232" y="1612975"/>
            <a:ext cx="3240360" cy="2110298"/>
          </a:xfrm>
          <a:prstGeom prst="round2DiagRect">
            <a:avLst/>
          </a:prstGeom>
          <a:solidFill>
            <a:schemeClr val="bg2">
              <a:lumMod val="2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公司名称： 某某广告传媒公司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-A</a:t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公司性质： 股份制企业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所属行业： 广告公司与设计</a:t>
            </a:r>
            <a:b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担任职务： 平面设计师</a:t>
            </a:r>
          </a:p>
        </p:txBody>
      </p:sp>
      <p:sp>
        <p:nvSpPr>
          <p:cNvPr id="42" name="对角圆角矩形 41"/>
          <p:cNvSpPr/>
          <p:nvPr/>
        </p:nvSpPr>
        <p:spPr>
          <a:xfrm>
            <a:off x="4752811" y="1613173"/>
            <a:ext cx="3240360" cy="2110298"/>
          </a:xfrm>
          <a:prstGeom prst="round2DiagRect">
            <a:avLst/>
          </a:prstGeom>
          <a:solidFill>
            <a:schemeClr val="bg2">
              <a:lumMod val="2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公司名称：某某商务公司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-B</a:t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公司性质： 私有企业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所属行业： 贸易公司</a:t>
            </a:r>
            <a:b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担任职务： 淘宝美工</a:t>
            </a:r>
          </a:p>
          <a:p>
            <a:pPr algn="ctr"/>
            <a:endParaRPr lang="zh-CN" altLang="en-US" sz="1400" dirty="0"/>
          </a:p>
        </p:txBody>
      </p:sp>
      <p:sp>
        <p:nvSpPr>
          <p:cNvPr id="43" name="对角圆角矩形 42"/>
          <p:cNvSpPr/>
          <p:nvPr/>
        </p:nvSpPr>
        <p:spPr>
          <a:xfrm>
            <a:off x="779050" y="4235723"/>
            <a:ext cx="3240360" cy="2110298"/>
          </a:xfrm>
          <a:prstGeom prst="round2DiagRect">
            <a:avLst/>
          </a:prstGeom>
          <a:solidFill>
            <a:schemeClr val="bg2">
              <a:lumMod val="2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公司名称：某某广告公司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-C</a:t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公司性质： 股份制企业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所属行业： 广告公司与设计</a:t>
            </a:r>
            <a:b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担任职务： 资深平面设计师</a:t>
            </a:r>
          </a:p>
          <a:p>
            <a:pPr algn="ctr"/>
            <a:endParaRPr lang="zh-CN" altLang="en-US" sz="1400" dirty="0"/>
          </a:p>
        </p:txBody>
      </p:sp>
      <p:sp>
        <p:nvSpPr>
          <p:cNvPr id="44" name="对角圆角矩形 43"/>
          <p:cNvSpPr/>
          <p:nvPr/>
        </p:nvSpPr>
        <p:spPr>
          <a:xfrm>
            <a:off x="4753073" y="4235723"/>
            <a:ext cx="3240360" cy="2110298"/>
          </a:xfrm>
          <a:prstGeom prst="round2DiagRect">
            <a:avLst/>
          </a:prstGeom>
          <a:solidFill>
            <a:schemeClr val="bg2">
              <a:lumMod val="2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公司名称：某某传媒公司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-D</a:t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公司性质： 私有企业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所属行业： 创意设计</a:t>
            </a:r>
            <a:b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担任职务： 资深平面设计师</a:t>
            </a:r>
          </a:p>
          <a:p>
            <a:pPr algn="ctr"/>
            <a:endParaRPr lang="zh-CN" altLang="en-US" sz="1400" dirty="0"/>
          </a:p>
        </p:txBody>
      </p:sp>
      <p:sp>
        <p:nvSpPr>
          <p:cNvPr id="45" name="对角圆角矩形 44"/>
          <p:cNvSpPr/>
          <p:nvPr/>
        </p:nvSpPr>
        <p:spPr>
          <a:xfrm>
            <a:off x="8872258" y="4235723"/>
            <a:ext cx="3240360" cy="2110298"/>
          </a:xfrm>
          <a:prstGeom prst="round2DiagRect">
            <a:avLst/>
          </a:prstGeom>
          <a:solidFill>
            <a:schemeClr val="bg2">
              <a:lumMod val="2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公司名称：某某广告公司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-E</a:t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公司性质： 股份制企业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所属行业： 广告公司</a:t>
            </a:r>
            <a:b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担任职务： 美术指导</a:t>
            </a:r>
          </a:p>
          <a:p>
            <a:pPr algn="ctr"/>
            <a:endParaRPr lang="zh-CN" altLang="en-US" sz="1400" dirty="0"/>
          </a:p>
        </p:txBody>
      </p:sp>
      <p:sp>
        <p:nvSpPr>
          <p:cNvPr id="3" name="左箭头 2"/>
          <p:cNvSpPr/>
          <p:nvPr/>
        </p:nvSpPr>
        <p:spPr>
          <a:xfrm>
            <a:off x="4133850" y="2416175"/>
            <a:ext cx="504190" cy="504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下箭头 3"/>
          <p:cNvSpPr/>
          <p:nvPr/>
        </p:nvSpPr>
        <p:spPr>
          <a:xfrm>
            <a:off x="2240915" y="3771900"/>
            <a:ext cx="4318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4133850" y="5038090"/>
            <a:ext cx="504190" cy="504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8180705" y="5038725"/>
            <a:ext cx="504190" cy="504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40730" y="1141095"/>
            <a:ext cx="1177290" cy="3683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2008-2010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904095" y="6407785"/>
            <a:ext cx="1172210" cy="3683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2016-</a:t>
            </a:r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现在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84850" y="6407785"/>
            <a:ext cx="1177290" cy="3683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2014-2016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39570" y="6407785"/>
            <a:ext cx="1177290" cy="3683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2012-2014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10385" y="1153795"/>
            <a:ext cx="1177290" cy="3683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2010-2012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教育背景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24036" y="743616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educational background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gray">
          <a:xfrm>
            <a:off x="3912870" y="1988820"/>
            <a:ext cx="7734935" cy="5588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lvl="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广东广播电视大学南国艺术研究院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gray">
          <a:xfrm>
            <a:off x="1254760" y="1988820"/>
            <a:ext cx="2418715" cy="547370"/>
          </a:xfrm>
          <a:prstGeom prst="homePlate">
            <a:avLst>
              <a:gd name="adj" fmla="val 26172"/>
            </a:avLst>
          </a:prstGeom>
          <a:solidFill>
            <a:schemeClr val="bg2">
              <a:lumMod val="2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lvl="0" algn="ctr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毕业院校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gray">
          <a:xfrm>
            <a:off x="3909695" y="2882900"/>
            <a:ext cx="7734935" cy="5588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lvl="0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工艺美术</a:t>
            </a: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平面设计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AutoShape 11"/>
          <p:cNvSpPr>
            <a:spLocks noChangeArrowheads="1"/>
          </p:cNvSpPr>
          <p:nvPr/>
        </p:nvSpPr>
        <p:spPr bwMode="gray">
          <a:xfrm>
            <a:off x="1250950" y="2882900"/>
            <a:ext cx="2418715" cy="547370"/>
          </a:xfrm>
          <a:prstGeom prst="homePlate">
            <a:avLst>
              <a:gd name="adj" fmla="val 26172"/>
            </a:avLst>
          </a:prstGeom>
          <a:solidFill>
            <a:schemeClr val="bg2">
              <a:lumMod val="2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lvl="0" algn="ctr">
              <a:lnSpc>
                <a:spcPct val="120000"/>
              </a:lnSpc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所学专业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gray">
          <a:xfrm>
            <a:off x="3916045" y="3803015"/>
            <a:ext cx="7734935" cy="5588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本科学历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gray">
          <a:xfrm>
            <a:off x="1257935" y="3803015"/>
            <a:ext cx="2418715" cy="547370"/>
          </a:xfrm>
          <a:prstGeom prst="homePlate">
            <a:avLst>
              <a:gd name="adj" fmla="val 26172"/>
            </a:avLst>
          </a:prstGeom>
          <a:solidFill>
            <a:schemeClr val="bg2">
              <a:lumMod val="2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获得学历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gray">
          <a:xfrm>
            <a:off x="3912870" y="4671060"/>
            <a:ext cx="7734935" cy="5588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lvl="0">
              <a:lnSpc>
                <a:spcPct val="120000"/>
              </a:lnSpc>
              <a:defRPr/>
            </a:pP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2004-09 2008-06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7" name="AutoShape 11"/>
          <p:cNvSpPr>
            <a:spLocks noChangeArrowheads="1"/>
          </p:cNvSpPr>
          <p:nvPr/>
        </p:nvSpPr>
        <p:spPr bwMode="gray">
          <a:xfrm>
            <a:off x="1254760" y="4671060"/>
            <a:ext cx="2418715" cy="547370"/>
          </a:xfrm>
          <a:prstGeom prst="homePlate">
            <a:avLst>
              <a:gd name="adj" fmla="val 26172"/>
            </a:avLst>
          </a:prstGeom>
          <a:solidFill>
            <a:schemeClr val="bg2">
              <a:lumMod val="2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在校时间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3912870" y="5565140"/>
            <a:ext cx="7734935" cy="5588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lvl="0">
              <a:lnSpc>
                <a:spcPct val="120000"/>
              </a:lnSpc>
              <a:defRPr/>
            </a:pPr>
            <a:r>
              <a:rPr kumimoji="0" lang="zh-CN" alt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证书编号</a:t>
            </a: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AutoShape 11"/>
          <p:cNvSpPr>
            <a:spLocks noChangeArrowheads="1"/>
          </p:cNvSpPr>
          <p:nvPr/>
        </p:nvSpPr>
        <p:spPr bwMode="gray">
          <a:xfrm>
            <a:off x="1254760" y="5565140"/>
            <a:ext cx="2418715" cy="547370"/>
          </a:xfrm>
          <a:prstGeom prst="homePlate">
            <a:avLst>
              <a:gd name="adj" fmla="val 26172"/>
            </a:avLst>
          </a:prstGeom>
          <a:solidFill>
            <a:schemeClr val="bg2">
              <a:lumMod val="25000"/>
            </a:schemeClr>
          </a:soli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毕业证书</a:t>
            </a:r>
            <a:endParaRPr kumimoji="0" lang="en-US" altLang="zh-CN" sz="1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语言能力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8"/>
          <p:cNvSpPr txBox="1"/>
          <p:nvPr/>
        </p:nvSpPr>
        <p:spPr>
          <a:xfrm>
            <a:off x="824036" y="743616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Language ability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1605280" y="2564130"/>
            <a:ext cx="16370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国语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良好</a:t>
            </a:r>
            <a:endParaRPr lang="en-US" altLang="zh-CN" sz="2000" dirty="0">
              <a:solidFill>
                <a:srgbClr val="1BBA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54875" y="3184525"/>
            <a:ext cx="16370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粤语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精通</a:t>
            </a:r>
            <a:endParaRPr lang="en-US" altLang="zh-CN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915910" y="1210945"/>
            <a:ext cx="16370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日语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</a:t>
            </a:r>
            <a:endParaRPr lang="en-US" altLang="zh-CN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26305" y="3491865"/>
            <a:ext cx="16370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</a:t>
            </a:r>
            <a:r>
              <a:rPr lang="en-US" altLang="zh-CN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良好</a:t>
            </a:r>
            <a:endParaRPr lang="en-US" altLang="zh-CN" sz="2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0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5" name="椭圆 4"/>
          <p:cNvSpPr/>
          <p:nvPr/>
        </p:nvSpPr>
        <p:spPr>
          <a:xfrm>
            <a:off x="1605280" y="3491865"/>
            <a:ext cx="1567180" cy="156718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CN</a:t>
            </a:r>
            <a:endParaRPr lang="zh-CN" altLang="en-US"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472940" y="4315460"/>
            <a:ext cx="2142490" cy="214249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EN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7915910" y="3974465"/>
            <a:ext cx="1208405" cy="120840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GD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9438640" y="1606550"/>
            <a:ext cx="1932305" cy="1932305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JP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个人能力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036" y="743616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Personal ability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1385570" y="1408430"/>
            <a:ext cx="10411460" cy="1022985"/>
            <a:chOff x="1259632" y="1400547"/>
            <a:chExt cx="6360368" cy="624930"/>
          </a:xfrm>
        </p:grpSpPr>
        <p:sp>
          <p:nvSpPr>
            <p:cNvPr id="16" name="矩形 15"/>
            <p:cNvSpPr/>
            <p:nvPr/>
          </p:nvSpPr>
          <p:spPr>
            <a:xfrm>
              <a:off x="1259632" y="1449413"/>
              <a:ext cx="676275" cy="5760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</p:txBody>
        </p:sp>
        <p:sp>
          <p:nvSpPr>
            <p:cNvPr id="2" name="TextBox 19"/>
            <p:cNvSpPr txBox="1"/>
            <p:nvPr/>
          </p:nvSpPr>
          <p:spPr>
            <a:xfrm>
              <a:off x="2003376" y="1400547"/>
              <a:ext cx="5616624" cy="52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专业设计方面：</a:t>
              </a:r>
              <a:endParaRPr lang="en-US" altLang="zh-CN" sz="1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广告项目创意设计、提案、杂志设计、产品包装设计、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CIS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企业识别系统、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Flash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设计与制作、展示设计与展览、其它平面广告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...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440815" y="2813050"/>
            <a:ext cx="10300970" cy="1005205"/>
            <a:chOff x="1259632" y="2264643"/>
            <a:chExt cx="6292899" cy="614164"/>
          </a:xfrm>
        </p:grpSpPr>
        <p:sp>
          <p:nvSpPr>
            <p:cNvPr id="41" name="矩形 40"/>
            <p:cNvSpPr/>
            <p:nvPr/>
          </p:nvSpPr>
          <p:spPr>
            <a:xfrm>
              <a:off x="6876256" y="2302743"/>
              <a:ext cx="676275" cy="5760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59632" y="2264643"/>
              <a:ext cx="5616624" cy="37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专业策划方面：</a:t>
              </a:r>
              <a:endParaRPr lang="en-US" altLang="zh-CN" sz="1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企业形象策划、营销策划、品牌推广策划、广告项目整合提案策划、媒体专访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....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有多项成功案例。</a:t>
              </a:r>
            </a:p>
          </p:txBody>
        </p:sp>
      </p:grpSp>
      <p:cxnSp>
        <p:nvCxnSpPr>
          <p:cNvPr id="3" name="直接连接符 2"/>
          <p:cNvCxnSpPr/>
          <p:nvPr/>
        </p:nvCxnSpPr>
        <p:spPr>
          <a:xfrm>
            <a:off x="1146175" y="2665095"/>
            <a:ext cx="10890250" cy="0"/>
          </a:xfrm>
          <a:prstGeom prst="line">
            <a:avLst/>
          </a:prstGeom>
          <a:ln>
            <a:solidFill>
              <a:srgbClr val="394C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1146175" y="4069715"/>
            <a:ext cx="10890250" cy="0"/>
          </a:xfrm>
          <a:prstGeom prst="line">
            <a:avLst/>
          </a:prstGeom>
          <a:ln>
            <a:solidFill>
              <a:srgbClr val="394C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组合 28"/>
          <p:cNvGrpSpPr/>
          <p:nvPr/>
        </p:nvGrpSpPr>
        <p:grpSpPr>
          <a:xfrm>
            <a:off x="1385570" y="4217670"/>
            <a:ext cx="10411460" cy="1005205"/>
            <a:chOff x="1259632" y="3098279"/>
            <a:chExt cx="6360368" cy="614164"/>
          </a:xfrm>
        </p:grpSpPr>
        <p:sp>
          <p:nvSpPr>
            <p:cNvPr id="46" name="矩形 45"/>
            <p:cNvSpPr/>
            <p:nvPr/>
          </p:nvSpPr>
          <p:spPr>
            <a:xfrm>
              <a:off x="1259632" y="3136379"/>
              <a:ext cx="676275" cy="5760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03376" y="3098279"/>
              <a:ext cx="5616624" cy="52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电脑软件方面：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freehand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Adobe Photoshop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Adobe Illustrator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CorelDRAW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Microsoft OfficeWord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Microsoft Office Excel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Microsoft Office PowerPoint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Mac OS X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苹果系统、</a:t>
              </a:r>
              <a:r>
                <a:rPr lang="en-US" altLang="zh-CN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WindosXP</a:t>
              </a:r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40815" y="5622290"/>
            <a:ext cx="10300970" cy="1005205"/>
            <a:chOff x="1259632" y="3962375"/>
            <a:chExt cx="6292899" cy="614164"/>
          </a:xfrm>
        </p:grpSpPr>
        <p:sp>
          <p:nvSpPr>
            <p:cNvPr id="48" name="矩形 47"/>
            <p:cNvSpPr/>
            <p:nvPr/>
          </p:nvSpPr>
          <p:spPr>
            <a:xfrm>
              <a:off x="6876256" y="4000475"/>
              <a:ext cx="676275" cy="5760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59632" y="3962375"/>
              <a:ext cx="5616624" cy="375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美术方面：</a:t>
              </a:r>
              <a:endParaRPr lang="en-US" altLang="zh-CN" sz="1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600" dirty="0">
                  <a:solidFill>
                    <a:srgbClr val="394C5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陶瓷、素描、油画、水彩、水粉、速写、工艺品制作。</a:t>
              </a:r>
            </a:p>
          </p:txBody>
        </p:sp>
      </p:grpSp>
      <p:cxnSp>
        <p:nvCxnSpPr>
          <p:cNvPr id="50" name="直接连接符 49"/>
          <p:cNvCxnSpPr/>
          <p:nvPr/>
        </p:nvCxnSpPr>
        <p:spPr>
          <a:xfrm>
            <a:off x="1146175" y="5474335"/>
            <a:ext cx="10890250" cy="0"/>
          </a:xfrm>
          <a:prstGeom prst="line">
            <a:avLst/>
          </a:prstGeom>
          <a:ln>
            <a:solidFill>
              <a:srgbClr val="394C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获得证书及荣誉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824230" y="743903"/>
            <a:ext cx="411353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Acquisition of Certificates and Honours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175" y="1826260"/>
            <a:ext cx="5208270" cy="1114425"/>
            <a:chOff x="0" y="1395522"/>
            <a:chExt cx="3520533" cy="753139"/>
          </a:xfrm>
          <a:solidFill>
            <a:schemeClr val="bg2">
              <a:lumMod val="25000"/>
            </a:schemeClr>
          </a:solidFill>
        </p:grpSpPr>
        <p:sp>
          <p:nvSpPr>
            <p:cNvPr id="3" name="椭圆 2"/>
            <p:cNvSpPr/>
            <p:nvPr/>
          </p:nvSpPr>
          <p:spPr>
            <a:xfrm>
              <a:off x="2767394" y="1395522"/>
              <a:ext cx="753139" cy="753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0" y="2102942"/>
              <a:ext cx="3148369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3175" y="2358390"/>
            <a:ext cx="7587615" cy="1114425"/>
            <a:chOff x="1" y="1755562"/>
            <a:chExt cx="5129099" cy="753139"/>
          </a:xfrm>
          <a:solidFill>
            <a:schemeClr val="bg2">
              <a:lumMod val="25000"/>
            </a:schemeClr>
          </a:solidFill>
        </p:grpSpPr>
        <p:sp>
          <p:nvSpPr>
            <p:cNvPr id="55" name="椭圆 54"/>
            <p:cNvSpPr/>
            <p:nvPr/>
          </p:nvSpPr>
          <p:spPr>
            <a:xfrm>
              <a:off x="4375961" y="1755562"/>
              <a:ext cx="753139" cy="753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1" y="2462982"/>
              <a:ext cx="4756936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175" y="2948940"/>
            <a:ext cx="10090785" cy="1114425"/>
            <a:chOff x="0" y="2154551"/>
            <a:chExt cx="6820779" cy="753139"/>
          </a:xfrm>
          <a:solidFill>
            <a:schemeClr val="bg2">
              <a:lumMod val="25000"/>
            </a:schemeClr>
          </a:solidFill>
        </p:grpSpPr>
        <p:sp>
          <p:nvSpPr>
            <p:cNvPr id="57" name="椭圆 56"/>
            <p:cNvSpPr/>
            <p:nvPr/>
          </p:nvSpPr>
          <p:spPr>
            <a:xfrm>
              <a:off x="6067640" y="2154551"/>
              <a:ext cx="753139" cy="753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0" y="2861971"/>
              <a:ext cx="6448616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-6350" y="4585335"/>
            <a:ext cx="7587615" cy="1114425"/>
            <a:chOff x="-6444" y="3260960"/>
            <a:chExt cx="5129099" cy="753139"/>
          </a:xfrm>
          <a:solidFill>
            <a:schemeClr val="bg2">
              <a:lumMod val="25000"/>
            </a:schemeClr>
          </a:solidFill>
        </p:grpSpPr>
        <p:sp>
          <p:nvSpPr>
            <p:cNvPr id="59" name="椭圆 58"/>
            <p:cNvSpPr/>
            <p:nvPr/>
          </p:nvSpPr>
          <p:spPr>
            <a:xfrm>
              <a:off x="4369516" y="3260960"/>
              <a:ext cx="753139" cy="753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-6444" y="3260960"/>
              <a:ext cx="4756936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175" y="5186045"/>
            <a:ext cx="5208270" cy="1114425"/>
            <a:chOff x="1" y="3666719"/>
            <a:chExt cx="3520533" cy="753139"/>
          </a:xfrm>
          <a:solidFill>
            <a:schemeClr val="bg2">
              <a:lumMod val="25000"/>
            </a:schemeClr>
          </a:solidFill>
        </p:grpSpPr>
        <p:sp>
          <p:nvSpPr>
            <p:cNvPr id="61" name="椭圆 60"/>
            <p:cNvSpPr/>
            <p:nvPr/>
          </p:nvSpPr>
          <p:spPr>
            <a:xfrm>
              <a:off x="2767395" y="3666719"/>
              <a:ext cx="753139" cy="75313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3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sp>
          <p:nvSpPr>
            <p:cNvPr id="62" name="矩形 61"/>
            <p:cNvSpPr/>
            <p:nvPr/>
          </p:nvSpPr>
          <p:spPr>
            <a:xfrm>
              <a:off x="1" y="3666719"/>
              <a:ext cx="3148369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7590790" y="1847850"/>
            <a:ext cx="230314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平面设计</a:t>
            </a:r>
            <a:r>
              <a:rPr lang="en-US" altLang="zh-CN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级证书</a:t>
            </a:r>
            <a:endParaRPr lang="en-US" altLang="zh-CN" sz="1800" dirty="0">
              <a:solidFill>
                <a:srgbClr val="FAA2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124440" y="2917825"/>
            <a:ext cx="207518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英语</a:t>
            </a:r>
            <a:r>
              <a:rPr lang="en-US" altLang="zh-CN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级证书</a:t>
            </a:r>
            <a:endParaRPr lang="en-US" altLang="zh-CN" sz="1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590790" y="4652645"/>
            <a:ext cx="207518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优秀员工奖</a:t>
            </a:r>
            <a:endParaRPr lang="en-US" altLang="zh-CN" sz="1800" dirty="0">
              <a:solidFill>
                <a:srgbClr val="E5594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062855" y="6087110"/>
            <a:ext cx="207518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在校三好学生</a:t>
            </a:r>
            <a:endParaRPr lang="en-US" altLang="zh-CN" sz="1800" dirty="0">
              <a:solidFill>
                <a:srgbClr val="FAA2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  <p:sp>
        <p:nvSpPr>
          <p:cNvPr id="52" name="TextBox 3"/>
          <p:cNvSpPr txBox="1"/>
          <p:nvPr/>
        </p:nvSpPr>
        <p:spPr>
          <a:xfrm>
            <a:off x="5211351" y="1390194"/>
            <a:ext cx="170688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计算机</a:t>
            </a:r>
            <a:r>
              <a:rPr lang="en-US" altLang="zh-CN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1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级证书</a:t>
            </a:r>
            <a:endParaRPr lang="en-US" altLang="zh-CN" sz="1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点击此处添加文字说明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兴趣爱好及特长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824036" y="743616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Hobbies and Specialities</a:t>
            </a:r>
          </a:p>
        </p:txBody>
      </p:sp>
      <p:sp>
        <p:nvSpPr>
          <p:cNvPr id="43" name="椭圆 42"/>
          <p:cNvSpPr/>
          <p:nvPr/>
        </p:nvSpPr>
        <p:spPr>
          <a:xfrm>
            <a:off x="2014220" y="2132330"/>
            <a:ext cx="683260" cy="68326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4" name="椭圆 53"/>
          <p:cNvSpPr/>
          <p:nvPr/>
        </p:nvSpPr>
        <p:spPr>
          <a:xfrm>
            <a:off x="7256145" y="5367655"/>
            <a:ext cx="184785" cy="18478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5" name="椭圆 54"/>
          <p:cNvSpPr/>
          <p:nvPr/>
        </p:nvSpPr>
        <p:spPr>
          <a:xfrm>
            <a:off x="4676775" y="3940810"/>
            <a:ext cx="423545" cy="42418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6" name="椭圆 55"/>
          <p:cNvSpPr/>
          <p:nvPr/>
        </p:nvSpPr>
        <p:spPr>
          <a:xfrm>
            <a:off x="11135360" y="5368290"/>
            <a:ext cx="464185" cy="46418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2" name="组合 1"/>
          <p:cNvGrpSpPr/>
          <p:nvPr/>
        </p:nvGrpSpPr>
        <p:grpSpPr>
          <a:xfrm>
            <a:off x="543560" y="3474720"/>
            <a:ext cx="1812290" cy="1812290"/>
            <a:chOff x="543547" y="2760991"/>
            <a:chExt cx="1224136" cy="1224136"/>
          </a:xfrm>
        </p:grpSpPr>
        <p:sp>
          <p:nvSpPr>
            <p:cNvPr id="3" name="椭圆 2"/>
            <p:cNvSpPr/>
            <p:nvPr/>
          </p:nvSpPr>
          <p:spPr>
            <a:xfrm>
              <a:off x="543547" y="2760991"/>
              <a:ext cx="1224136" cy="12241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" name="TextBox 37"/>
            <p:cNvSpPr txBox="1"/>
            <p:nvPr/>
          </p:nvSpPr>
          <p:spPr>
            <a:xfrm>
              <a:off x="859909" y="3632125"/>
              <a:ext cx="543739" cy="248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音乐</a:t>
              </a:r>
            </a:p>
          </p:txBody>
        </p:sp>
        <p:pic>
          <p:nvPicPr>
            <p:cNvPr id="4099" name="Picture 3" descr="F:\1-原创素材\4_ks02\PPT\PPT-0_小图标\04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728" y="2949243"/>
              <a:ext cx="575538" cy="6544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组合 4"/>
          <p:cNvGrpSpPr/>
          <p:nvPr/>
        </p:nvGrpSpPr>
        <p:grpSpPr>
          <a:xfrm>
            <a:off x="3584575" y="1275715"/>
            <a:ext cx="1479550" cy="1479550"/>
            <a:chOff x="2598063" y="1275606"/>
            <a:chExt cx="999584" cy="999584"/>
          </a:xfrm>
        </p:grpSpPr>
        <p:sp>
          <p:nvSpPr>
            <p:cNvPr id="45" name="椭圆 44"/>
            <p:cNvSpPr/>
            <p:nvPr/>
          </p:nvSpPr>
          <p:spPr>
            <a:xfrm>
              <a:off x="2598063" y="1275606"/>
              <a:ext cx="999584" cy="99958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6" name="TextBox 39"/>
            <p:cNvSpPr txBox="1"/>
            <p:nvPr/>
          </p:nvSpPr>
          <p:spPr>
            <a:xfrm>
              <a:off x="2821271" y="1923678"/>
              <a:ext cx="543739" cy="248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唱歌</a:t>
              </a:r>
            </a:p>
          </p:txBody>
        </p:sp>
        <p:pic>
          <p:nvPicPr>
            <p:cNvPr id="4100" name="Picture 4" descr="F:\1-原创素材\4_ks02\PPT\PPT-0_小图标\044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327" y="1395898"/>
              <a:ext cx="345056" cy="535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组合 6"/>
          <p:cNvGrpSpPr/>
          <p:nvPr/>
        </p:nvGrpSpPr>
        <p:grpSpPr>
          <a:xfrm>
            <a:off x="8288020" y="2473960"/>
            <a:ext cx="938530" cy="938530"/>
            <a:chOff x="5775292" y="2084936"/>
            <a:chExt cx="634135" cy="634135"/>
          </a:xfrm>
        </p:grpSpPr>
        <p:sp>
          <p:nvSpPr>
            <p:cNvPr id="47" name="椭圆 46"/>
            <p:cNvSpPr/>
            <p:nvPr/>
          </p:nvSpPr>
          <p:spPr>
            <a:xfrm>
              <a:off x="5775292" y="2084936"/>
              <a:ext cx="634135" cy="63413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91196" y="2427734"/>
              <a:ext cx="441146" cy="207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驾驶</a:t>
              </a:r>
            </a:p>
          </p:txBody>
        </p:sp>
        <p:pic>
          <p:nvPicPr>
            <p:cNvPr id="4101" name="Picture 5" descr="F:\1-原创素材\4_ks02\PPT\PPT-0_小图标\040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5588" y="2224183"/>
              <a:ext cx="470194" cy="2008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组合 7"/>
          <p:cNvGrpSpPr/>
          <p:nvPr/>
        </p:nvGrpSpPr>
        <p:grpSpPr>
          <a:xfrm>
            <a:off x="9870440" y="3875405"/>
            <a:ext cx="1094105" cy="1094105"/>
            <a:chOff x="7288275" y="3003475"/>
            <a:chExt cx="739168" cy="739168"/>
          </a:xfrm>
        </p:grpSpPr>
        <p:sp>
          <p:nvSpPr>
            <p:cNvPr id="49" name="椭圆 48"/>
            <p:cNvSpPr/>
            <p:nvPr/>
          </p:nvSpPr>
          <p:spPr>
            <a:xfrm>
              <a:off x="7288275" y="3003475"/>
              <a:ext cx="739168" cy="7391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9" name="TextBox 41"/>
            <p:cNvSpPr txBox="1"/>
            <p:nvPr/>
          </p:nvSpPr>
          <p:spPr>
            <a:xfrm>
              <a:off x="7407293" y="3454103"/>
              <a:ext cx="492443" cy="22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摄影</a:t>
              </a:r>
            </a:p>
          </p:txBody>
        </p:sp>
        <p:pic>
          <p:nvPicPr>
            <p:cNvPr id="4103" name="Picture 7" descr="F:\1-原创素材\4_ks02\PPT\PPT-0_小图标\050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9263" y="3083490"/>
              <a:ext cx="452646" cy="385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组合 9"/>
          <p:cNvGrpSpPr/>
          <p:nvPr/>
        </p:nvGrpSpPr>
        <p:grpSpPr>
          <a:xfrm>
            <a:off x="7946390" y="4511675"/>
            <a:ext cx="810895" cy="811530"/>
            <a:chOff x="5544371" y="3461787"/>
            <a:chExt cx="547989" cy="547989"/>
          </a:xfrm>
        </p:grpSpPr>
        <p:sp>
          <p:nvSpPr>
            <p:cNvPr id="48" name="椭圆 47"/>
            <p:cNvSpPr/>
            <p:nvPr/>
          </p:nvSpPr>
          <p:spPr>
            <a:xfrm>
              <a:off x="5544371" y="3461787"/>
              <a:ext cx="547989" cy="547989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603164" y="3765689"/>
              <a:ext cx="441146" cy="207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旅游</a:t>
              </a:r>
            </a:p>
          </p:txBody>
        </p:sp>
        <p:pic>
          <p:nvPicPr>
            <p:cNvPr id="4104" name="Picture 8" descr="F:\1-原创素材\4_ks02\PPT\PPT-0_小图标\089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7693" y="3564225"/>
              <a:ext cx="271869" cy="224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组合 10"/>
          <p:cNvGrpSpPr/>
          <p:nvPr/>
        </p:nvGrpSpPr>
        <p:grpSpPr>
          <a:xfrm>
            <a:off x="9870440" y="1340485"/>
            <a:ext cx="1559560" cy="1559560"/>
            <a:chOff x="6844019" y="1319396"/>
            <a:chExt cx="1053660" cy="1053660"/>
          </a:xfrm>
        </p:grpSpPr>
        <p:sp>
          <p:nvSpPr>
            <p:cNvPr id="50" name="椭圆 49"/>
            <p:cNvSpPr/>
            <p:nvPr/>
          </p:nvSpPr>
          <p:spPr>
            <a:xfrm>
              <a:off x="6844019" y="1319396"/>
              <a:ext cx="1053660" cy="105366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4" name="TextBox 38"/>
            <p:cNvSpPr txBox="1"/>
            <p:nvPr/>
          </p:nvSpPr>
          <p:spPr>
            <a:xfrm>
              <a:off x="7092280" y="1995686"/>
              <a:ext cx="543739" cy="248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购物</a:t>
              </a:r>
            </a:p>
          </p:txBody>
        </p:sp>
        <p:pic>
          <p:nvPicPr>
            <p:cNvPr id="4105" name="Picture 9" descr="F:\1-原创素材\4_ks02\PPT\PPT-0_小图标\029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280" y="1419622"/>
              <a:ext cx="606098" cy="5297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" name="组合 45"/>
          <p:cNvGrpSpPr/>
          <p:nvPr/>
        </p:nvGrpSpPr>
        <p:grpSpPr>
          <a:xfrm>
            <a:off x="3199765" y="4380865"/>
            <a:ext cx="1522730" cy="1522730"/>
            <a:chOff x="2338007" y="3373059"/>
            <a:chExt cx="1028517" cy="1028517"/>
          </a:xfrm>
        </p:grpSpPr>
        <p:sp>
          <p:nvSpPr>
            <p:cNvPr id="66" name="椭圆 65"/>
            <p:cNvSpPr/>
            <p:nvPr/>
          </p:nvSpPr>
          <p:spPr>
            <a:xfrm>
              <a:off x="2338007" y="3373059"/>
              <a:ext cx="1028517" cy="102851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3" name="TextBox 43"/>
            <p:cNvSpPr txBox="1"/>
            <p:nvPr/>
          </p:nvSpPr>
          <p:spPr>
            <a:xfrm>
              <a:off x="2561574" y="4072153"/>
              <a:ext cx="543739" cy="248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素描</a:t>
              </a:r>
            </a:p>
          </p:txBody>
        </p:sp>
        <p:pic>
          <p:nvPicPr>
            <p:cNvPr id="4106" name="Picture 10" descr="F:\1-原创素材\4_ks02\PPT\PPT-0_小图标\037.pn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6950" y="3506231"/>
              <a:ext cx="470113" cy="526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7" name="组合 56"/>
          <p:cNvGrpSpPr/>
          <p:nvPr/>
        </p:nvGrpSpPr>
        <p:grpSpPr>
          <a:xfrm>
            <a:off x="5014595" y="1762760"/>
            <a:ext cx="2997835" cy="2998470"/>
            <a:chOff x="3563888" y="1604643"/>
            <a:chExt cx="2025252" cy="2025252"/>
          </a:xfrm>
        </p:grpSpPr>
        <p:sp>
          <p:nvSpPr>
            <p:cNvPr id="59" name="椭圆 58"/>
            <p:cNvSpPr/>
            <p:nvPr/>
          </p:nvSpPr>
          <p:spPr>
            <a:xfrm>
              <a:off x="3563888" y="1604643"/>
              <a:ext cx="2025252" cy="202525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58" name="TextBox 4"/>
            <p:cNvSpPr txBox="1"/>
            <p:nvPr/>
          </p:nvSpPr>
          <p:spPr>
            <a:xfrm>
              <a:off x="4279611" y="3160069"/>
              <a:ext cx="543739" cy="248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</a:t>
              </a:r>
            </a:p>
          </p:txBody>
        </p:sp>
        <p:pic>
          <p:nvPicPr>
            <p:cNvPr id="4107" name="Picture 11" descr="F:\1-原创素材\4_ks02\PPT\PPT-0_小图标\064.pn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7346" y="2133198"/>
              <a:ext cx="1088267" cy="837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8"/>
          <p:cNvSpPr txBox="1"/>
          <p:nvPr/>
        </p:nvSpPr>
        <p:spPr>
          <a:xfrm>
            <a:off x="824035" y="233727"/>
            <a:ext cx="3949155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自我评价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824036" y="743616"/>
            <a:ext cx="2807720" cy="2152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Self evaluation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29360" y="1423035"/>
            <a:ext cx="10581005" cy="82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rgbClr val="394C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人性格活泼、开朗、有亲和力，善于与人沟通，表达能力强，能认真的对待自己的工作岗位，吃苦耐劳、认真细心、上进心强，热爱生活，诚实守信。乐与思考，有较强的适应能力和团队合作精神，能及快的融入新的工作环境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47800" y="3193415"/>
            <a:ext cx="4945380" cy="1609090"/>
            <a:chOff x="1403648" y="2212870"/>
            <a:chExt cx="3096344" cy="1007532"/>
          </a:xfrm>
        </p:grpSpPr>
        <p:sp>
          <p:nvSpPr>
            <p:cNvPr id="3" name="矩形 2"/>
            <p:cNvSpPr/>
            <p:nvPr/>
          </p:nvSpPr>
          <p:spPr>
            <a:xfrm>
              <a:off x="1403648" y="2212870"/>
              <a:ext cx="3096344" cy="100753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547664" y="2347304"/>
              <a:ext cx="2808312" cy="577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有一定的服务意识能力，沟通能力以及销售能力；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636385" y="3193415"/>
            <a:ext cx="4945380" cy="1609090"/>
            <a:chOff x="4652392" y="2212870"/>
            <a:chExt cx="3096344" cy="1007532"/>
          </a:xfrm>
        </p:grpSpPr>
        <p:sp>
          <p:nvSpPr>
            <p:cNvPr id="28" name="矩形 27"/>
            <p:cNvSpPr/>
            <p:nvPr/>
          </p:nvSpPr>
          <p:spPr>
            <a:xfrm>
              <a:off x="4652392" y="2212870"/>
              <a:ext cx="3096344" cy="10075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" name="TextBox 58"/>
            <p:cNvSpPr txBox="1"/>
            <p:nvPr/>
          </p:nvSpPr>
          <p:spPr>
            <a:xfrm>
              <a:off x="4788024" y="2237569"/>
              <a:ext cx="2877616" cy="519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为人坦诚、热情、随和、责任心强、适应能力好、具备良好的社会与道德意识；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447800" y="5032375"/>
            <a:ext cx="4945380" cy="1609090"/>
            <a:chOff x="1403648" y="3364418"/>
            <a:chExt cx="3096344" cy="1007532"/>
          </a:xfrm>
        </p:grpSpPr>
        <p:sp>
          <p:nvSpPr>
            <p:cNvPr id="30" name="矩形 29"/>
            <p:cNvSpPr/>
            <p:nvPr/>
          </p:nvSpPr>
          <p:spPr>
            <a:xfrm>
              <a:off x="1403648" y="3364418"/>
              <a:ext cx="3096344" cy="1007532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TextBox 59"/>
            <p:cNvSpPr txBox="1"/>
            <p:nvPr/>
          </p:nvSpPr>
          <p:spPr>
            <a:xfrm>
              <a:off x="1537444" y="3442016"/>
              <a:ext cx="2818532" cy="317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性格热情开朗、善于交际、及表达能力；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636385" y="5032375"/>
            <a:ext cx="4945380" cy="1609090"/>
            <a:chOff x="4652392" y="3364418"/>
            <a:chExt cx="3096344" cy="1007532"/>
          </a:xfrm>
        </p:grpSpPr>
        <p:sp>
          <p:nvSpPr>
            <p:cNvPr id="31" name="矩形 30"/>
            <p:cNvSpPr/>
            <p:nvPr/>
          </p:nvSpPr>
          <p:spPr>
            <a:xfrm>
              <a:off x="4652392" y="3364418"/>
              <a:ext cx="3096344" cy="10075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TextBox 60"/>
            <p:cNvSpPr txBox="1"/>
            <p:nvPr/>
          </p:nvSpPr>
          <p:spPr>
            <a:xfrm>
              <a:off x="4739344" y="3442016"/>
              <a:ext cx="2926296" cy="577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判断、领会及表达能力较强、有强烈的集体荣誉感；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</p:sld>
</file>

<file path=ppt/theme/theme1.xml><?xml version="1.0" encoding="utf-8"?>
<a:theme xmlns:a="http://schemas.openxmlformats.org/drawingml/2006/main" name="办公资源">
  <a:themeElements>
    <a:clrScheme name="自定义 17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63636"/>
      </a:accent1>
      <a:accent2>
        <a:srgbClr val="7F7F7F"/>
      </a:accent2>
      <a:accent3>
        <a:srgbClr val="363636"/>
      </a:accent3>
      <a:accent4>
        <a:srgbClr val="7F7F7F"/>
      </a:accent4>
      <a:accent5>
        <a:srgbClr val="363636"/>
      </a:accent5>
      <a:accent6>
        <a:srgbClr val="7F7F7F"/>
      </a:accent6>
      <a:hlink>
        <a:srgbClr val="363636"/>
      </a:hlink>
      <a:folHlink>
        <a:srgbClr val="7F7F7F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1490</Words>
  <Application>Microsoft Office PowerPoint</Application>
  <PresentationFormat>自定义</PresentationFormat>
  <Paragraphs>211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方正楷体繁体</vt:lpstr>
      <vt:lpstr>微软雅黑</vt:lpstr>
      <vt:lpstr>Arial</vt:lpstr>
      <vt:lpstr>Calibri</vt:lpstr>
      <vt:lpstr>Calibri Light</vt:lpstr>
      <vt:lpstr>办公资源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自我介绍</dc:title>
  <dc:creator/>
  <cp:lastModifiedBy/>
  <cp:revision>5</cp:revision>
  <dcterms:created xsi:type="dcterms:W3CDTF">2016-12-18T14:19:00Z</dcterms:created>
  <dcterms:modified xsi:type="dcterms:W3CDTF">2021-01-05T16:28:19Z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