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61" r:id="rId6"/>
    <p:sldId id="266" r:id="rId7"/>
    <p:sldId id="272" r:id="rId8"/>
    <p:sldId id="271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99">
          <p15:clr>
            <a:srgbClr val="A4A3A4"/>
          </p15:clr>
        </p15:guide>
        <p15:guide id="3" pos="665">
          <p15:clr>
            <a:srgbClr val="A4A3A4"/>
          </p15:clr>
        </p15:guide>
        <p15:guide id="4" pos="6992">
          <p15:clr>
            <a:srgbClr val="A4A3A4"/>
          </p15:clr>
        </p15:guide>
        <p15:guide id="5" orient="horz" pos="532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3843">
          <p15:clr>
            <a:srgbClr val="A4A3A4"/>
          </p15:clr>
        </p15:guide>
        <p15:guide id="8" pos="3845">
          <p15:clr>
            <a:srgbClr val="A4A3A4"/>
          </p15:clr>
        </p15:guide>
        <p15:guide id="9" pos="6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901"/>
    <a:srgbClr val="6AAC90"/>
    <a:srgbClr val="281C03"/>
    <a:srgbClr val="24595E"/>
    <a:srgbClr val="275A5C"/>
    <a:srgbClr val="D1A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99"/>
        <p:guide pos="665"/>
        <p:guide pos="6992"/>
        <p:guide orient="horz" pos="532"/>
        <p:guide orient="horz" pos="3861"/>
        <p:guide orient="horz" pos="3843"/>
        <p:guide pos="3845"/>
        <p:guide pos="6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AB3F-F293-43F7-AB1A-4A3268560F7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8AB5A-252E-4D21-ACA7-20ACDF8846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007110"/>
            <a:ext cx="12192000" cy="5850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H="1">
            <a:off x="8562975" y="1492885"/>
            <a:ext cx="553085" cy="777240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153150" y="970915"/>
            <a:ext cx="3443605" cy="4839335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925435" y="1927225"/>
            <a:ext cx="1220470" cy="1221740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45175" y="1910080"/>
            <a:ext cx="3300730" cy="2694305"/>
          </a:xfrm>
          <a:prstGeom prst="rect">
            <a:avLst/>
          </a:prstGeom>
          <a:solidFill>
            <a:srgbClr val="FFB90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3273425" y="2270125"/>
            <a:ext cx="1974215" cy="197421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296660" y="4808220"/>
            <a:ext cx="451485" cy="634365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228455" y="1111885"/>
            <a:ext cx="134620" cy="189230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180830" y="1518285"/>
            <a:ext cx="134620" cy="189230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379845" y="4827270"/>
            <a:ext cx="247015" cy="346710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6379893" y="2563496"/>
            <a:ext cx="2478919" cy="1297940"/>
            <a:chOff x="4941295" y="2630040"/>
            <a:chExt cx="2479214" cy="1298006"/>
          </a:xfrm>
        </p:grpSpPr>
        <p:sp>
          <p:nvSpPr>
            <p:cNvPr id="10" name="文本框 9"/>
            <p:cNvSpPr txBox="1"/>
            <p:nvPr/>
          </p:nvSpPr>
          <p:spPr>
            <a:xfrm>
              <a:off x="4941295" y="2630040"/>
              <a:ext cx="2479214" cy="70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spc="300">
                  <a:solidFill>
                    <a:srgbClr val="281C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4000" b="1" spc="300" dirty="0">
                <a:solidFill>
                  <a:srgbClr val="281C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41295" y="3227691"/>
              <a:ext cx="175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300" dirty="0">
                  <a:solidFill>
                    <a:srgbClr val="281C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RESUME</a:t>
              </a:r>
              <a:endParaRPr lang="zh-CN" altLang="en-US" sz="2400" b="1" spc="300" dirty="0">
                <a:solidFill>
                  <a:srgbClr val="281C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41295" y="3589492"/>
              <a:ext cx="1645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 dirty="0">
                  <a:solidFill>
                    <a:srgbClr val="281C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13812345678</a:t>
              </a:r>
              <a:endParaRPr lang="zh-CN" altLang="en-US" sz="1600" b="1" dirty="0">
                <a:solidFill>
                  <a:srgbClr val="281C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86685" y="2068830"/>
            <a:ext cx="8544560" cy="2720340"/>
            <a:chOff x="4093127" y="2761341"/>
            <a:chExt cx="4194730" cy="1335318"/>
          </a:xfrm>
        </p:grpSpPr>
        <p:sp>
          <p:nvSpPr>
            <p:cNvPr id="26" name="文本框 25"/>
            <p:cNvSpPr txBox="1"/>
            <p:nvPr/>
          </p:nvSpPr>
          <p:spPr>
            <a:xfrm>
              <a:off x="4577418" y="2957684"/>
              <a:ext cx="3710439" cy="51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8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THANK </a:t>
              </a:r>
              <a:r>
                <a:rPr lang="en-US" altLang="zh-CN" sz="4800" b="1" dirty="0">
                  <a:solidFill>
                    <a:srgbClr val="FFB90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YOU.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093127" y="2761341"/>
              <a:ext cx="1130335" cy="1335318"/>
              <a:chOff x="6835767" y="1752600"/>
              <a:chExt cx="1130335" cy="1335318"/>
            </a:xfrm>
          </p:grpSpPr>
          <p:sp>
            <p:nvSpPr>
              <p:cNvPr id="37" name="矩形 14"/>
              <p:cNvSpPr/>
              <p:nvPr/>
            </p:nvSpPr>
            <p:spPr>
              <a:xfrm>
                <a:off x="6835767" y="1752600"/>
                <a:ext cx="1130335" cy="1335318"/>
              </a:xfrm>
              <a:custGeom>
                <a:avLst/>
                <a:gdLst>
                  <a:gd name="connsiteX0" fmla="*/ 0 w 1335318"/>
                  <a:gd name="connsiteY0" fmla="*/ 0 h 1335318"/>
                  <a:gd name="connsiteX1" fmla="*/ 1335318 w 1335318"/>
                  <a:gd name="connsiteY1" fmla="*/ 0 h 1335318"/>
                  <a:gd name="connsiteX2" fmla="*/ 1335318 w 1335318"/>
                  <a:gd name="connsiteY2" fmla="*/ 1335318 h 1335318"/>
                  <a:gd name="connsiteX3" fmla="*/ 0 w 1335318"/>
                  <a:gd name="connsiteY3" fmla="*/ 1335318 h 1335318"/>
                  <a:gd name="connsiteX4" fmla="*/ 0 w 1335318"/>
                  <a:gd name="connsiteY4" fmla="*/ 0 h 1335318"/>
                  <a:gd name="connsiteX0-1" fmla="*/ 0 w 1335318"/>
                  <a:gd name="connsiteY0-2" fmla="*/ 0 h 1335318"/>
                  <a:gd name="connsiteX1-3" fmla="*/ 1335318 w 1335318"/>
                  <a:gd name="connsiteY1-4" fmla="*/ 0 h 1335318"/>
                  <a:gd name="connsiteX2-5" fmla="*/ 1320805 w 1335318"/>
                  <a:gd name="connsiteY2-6" fmla="*/ 374200 h 1335318"/>
                  <a:gd name="connsiteX3-7" fmla="*/ 1335318 w 1335318"/>
                  <a:gd name="connsiteY3-8" fmla="*/ 1335318 h 1335318"/>
                  <a:gd name="connsiteX4-9" fmla="*/ 0 w 1335318"/>
                  <a:gd name="connsiteY4-10" fmla="*/ 1335318 h 1335318"/>
                  <a:gd name="connsiteX5" fmla="*/ 0 w 1335318"/>
                  <a:gd name="connsiteY5" fmla="*/ 0 h 1335318"/>
                  <a:gd name="connsiteX0-11" fmla="*/ 0 w 1335318"/>
                  <a:gd name="connsiteY0-12" fmla="*/ 0 h 1335318"/>
                  <a:gd name="connsiteX1-13" fmla="*/ 1335318 w 1335318"/>
                  <a:gd name="connsiteY1-14" fmla="*/ 0 h 1335318"/>
                  <a:gd name="connsiteX2-15" fmla="*/ 1335318 w 1335318"/>
                  <a:gd name="connsiteY2-16" fmla="*/ 1335318 h 1335318"/>
                  <a:gd name="connsiteX3-17" fmla="*/ 0 w 1335318"/>
                  <a:gd name="connsiteY3-18" fmla="*/ 1335318 h 1335318"/>
                  <a:gd name="connsiteX4-19" fmla="*/ 0 w 1335318"/>
                  <a:gd name="connsiteY4-20" fmla="*/ 0 h 1335318"/>
                  <a:gd name="connsiteX0-21" fmla="*/ 0 w 1335319"/>
                  <a:gd name="connsiteY0-22" fmla="*/ 0 h 1335318"/>
                  <a:gd name="connsiteX1-23" fmla="*/ 1335318 w 1335319"/>
                  <a:gd name="connsiteY1-24" fmla="*/ 0 h 1335318"/>
                  <a:gd name="connsiteX2-25" fmla="*/ 1335319 w 1335319"/>
                  <a:gd name="connsiteY2-26" fmla="*/ 635457 h 1335318"/>
                  <a:gd name="connsiteX3-27" fmla="*/ 1335318 w 1335319"/>
                  <a:gd name="connsiteY3-28" fmla="*/ 1335318 h 1335318"/>
                  <a:gd name="connsiteX4-29" fmla="*/ 0 w 1335319"/>
                  <a:gd name="connsiteY4-30" fmla="*/ 1335318 h 1335318"/>
                  <a:gd name="connsiteX5-31" fmla="*/ 0 w 1335319"/>
                  <a:gd name="connsiteY5-32" fmla="*/ 0 h 1335318"/>
                  <a:gd name="connsiteX0-33" fmla="*/ 0 w 1335319"/>
                  <a:gd name="connsiteY0-34" fmla="*/ 0 h 1335318"/>
                  <a:gd name="connsiteX1-35" fmla="*/ 1335318 w 1335319"/>
                  <a:gd name="connsiteY1-36" fmla="*/ 0 h 1335318"/>
                  <a:gd name="connsiteX2-37" fmla="*/ 1335319 w 1335319"/>
                  <a:gd name="connsiteY2-38" fmla="*/ 809628 h 1335318"/>
                  <a:gd name="connsiteX3-39" fmla="*/ 1335318 w 1335319"/>
                  <a:gd name="connsiteY3-40" fmla="*/ 1335318 h 1335318"/>
                  <a:gd name="connsiteX4-41" fmla="*/ 0 w 1335319"/>
                  <a:gd name="connsiteY4-42" fmla="*/ 1335318 h 1335318"/>
                  <a:gd name="connsiteX5-43" fmla="*/ 0 w 1335319"/>
                  <a:gd name="connsiteY5-44" fmla="*/ 0 h 1335318"/>
                  <a:gd name="connsiteX0-45" fmla="*/ 1335319 w 1443341"/>
                  <a:gd name="connsiteY0-46" fmla="*/ 809628 h 1335318"/>
                  <a:gd name="connsiteX1-47" fmla="*/ 1335318 w 1443341"/>
                  <a:gd name="connsiteY1-48" fmla="*/ 1335318 h 1335318"/>
                  <a:gd name="connsiteX2-49" fmla="*/ 0 w 1443341"/>
                  <a:gd name="connsiteY2-50" fmla="*/ 1335318 h 1335318"/>
                  <a:gd name="connsiteX3-51" fmla="*/ 0 w 1443341"/>
                  <a:gd name="connsiteY3-52" fmla="*/ 0 h 1335318"/>
                  <a:gd name="connsiteX4-53" fmla="*/ 1335318 w 1443341"/>
                  <a:gd name="connsiteY4-54" fmla="*/ 0 h 1335318"/>
                  <a:gd name="connsiteX5-55" fmla="*/ 1443341 w 1443341"/>
                  <a:gd name="connsiteY5-56" fmla="*/ 901068 h 1335318"/>
                  <a:gd name="connsiteX0-57" fmla="*/ 1335319 w 1335319"/>
                  <a:gd name="connsiteY0-58" fmla="*/ 809628 h 1335318"/>
                  <a:gd name="connsiteX1-59" fmla="*/ 1335318 w 1335319"/>
                  <a:gd name="connsiteY1-60" fmla="*/ 1335318 h 1335318"/>
                  <a:gd name="connsiteX2-61" fmla="*/ 0 w 1335319"/>
                  <a:gd name="connsiteY2-62" fmla="*/ 1335318 h 1335318"/>
                  <a:gd name="connsiteX3-63" fmla="*/ 0 w 1335319"/>
                  <a:gd name="connsiteY3-64" fmla="*/ 0 h 1335318"/>
                  <a:gd name="connsiteX4-65" fmla="*/ 1335318 w 1335319"/>
                  <a:gd name="connsiteY4-66" fmla="*/ 0 h 1335318"/>
                  <a:gd name="connsiteX0-67" fmla="*/ 1335318 w 1335318"/>
                  <a:gd name="connsiteY0-68" fmla="*/ 1335318 h 1335318"/>
                  <a:gd name="connsiteX1-69" fmla="*/ 0 w 1335318"/>
                  <a:gd name="connsiteY1-70" fmla="*/ 1335318 h 1335318"/>
                  <a:gd name="connsiteX2-71" fmla="*/ 0 w 1335318"/>
                  <a:gd name="connsiteY2-72" fmla="*/ 0 h 1335318"/>
                  <a:gd name="connsiteX3-73" fmla="*/ 1335318 w 1335318"/>
                  <a:gd name="connsiteY3-74" fmla="*/ 0 h 13353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35318" h="1335318">
                    <a:moveTo>
                      <a:pt x="1335318" y="1335318"/>
                    </a:moveTo>
                    <a:lnTo>
                      <a:pt x="0" y="1335318"/>
                    </a:lnTo>
                    <a:lnTo>
                      <a:pt x="0" y="0"/>
                    </a:lnTo>
                    <a:lnTo>
                      <a:pt x="1335318" y="0"/>
                    </a:lnTo>
                  </a:path>
                </a:pathLst>
              </a:custGeom>
              <a:noFill/>
              <a:ln w="28575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连接符 37"/>
              <p:cNvCxnSpPr>
                <a:stCxn id="37" idx="3"/>
              </p:cNvCxnSpPr>
              <p:nvPr/>
            </p:nvCxnSpPr>
            <p:spPr>
              <a:xfrm>
                <a:off x="7966102" y="1752600"/>
                <a:ext cx="0" cy="276225"/>
              </a:xfrm>
              <a:prstGeom prst="line">
                <a:avLst/>
              </a:prstGeom>
              <a:ln w="28575">
                <a:solidFill>
                  <a:srgbClr val="FFB9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7966102" y="2811693"/>
                <a:ext cx="0" cy="276225"/>
              </a:xfrm>
              <a:prstGeom prst="line">
                <a:avLst/>
              </a:prstGeom>
              <a:ln w="28575">
                <a:solidFill>
                  <a:srgbClr val="FFB9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4658294" y="3377251"/>
              <a:ext cx="1495922" cy="29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spc="300">
                  <a:solidFill>
                    <a:srgbClr val="FFB9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Byxiazaii</a:t>
              </a:r>
              <a:endParaRPr lang="zh-CN" altLang="en-US" sz="2800" b="1" spc="300" dirty="0">
                <a:solidFill>
                  <a:srgbClr val="FFB9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64070" y="2231481"/>
            <a:ext cx="4746442" cy="2670628"/>
            <a:chOff x="627470" y="2093686"/>
            <a:chExt cx="4746442" cy="2670628"/>
          </a:xfrm>
        </p:grpSpPr>
        <p:sp>
          <p:nvSpPr>
            <p:cNvPr id="6" name="矩形 5"/>
            <p:cNvSpPr/>
            <p:nvPr/>
          </p:nvSpPr>
          <p:spPr>
            <a:xfrm>
              <a:off x="2703284" y="2093686"/>
              <a:ext cx="2670628" cy="2670628"/>
            </a:xfrm>
            <a:prstGeom prst="rect">
              <a:avLst/>
            </a:prstGeom>
            <a:noFill/>
            <a:ln w="31750"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2532739" y="2242457"/>
              <a:ext cx="2402114" cy="240211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7470" y="2467066"/>
              <a:ext cx="26720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spc="300" dirty="0">
                  <a:solidFill>
                    <a:srgbClr val="FFB9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办公资源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7470" y="3588476"/>
              <a:ext cx="175514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1992.06.15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27470" y="2777884"/>
              <a:ext cx="2656116" cy="81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此处填写个人简介，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如成长经历、个性特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长等方面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95284" y="4343728"/>
              <a:ext cx="100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714242" y="2390886"/>
            <a:ext cx="4127272" cy="2351818"/>
            <a:chOff x="5977642" y="2133600"/>
            <a:chExt cx="4127272" cy="2351818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9167" y="2133600"/>
              <a:ext cx="4005747" cy="1335318"/>
              <a:chOff x="6835767" y="1752600"/>
              <a:chExt cx="4005747" cy="133531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131075" y="1966629"/>
                <a:ext cx="3710439" cy="45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b="1" spc="300" dirty="0">
                    <a:solidFill>
                      <a:srgbClr val="FFB9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我的求职目标是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835767" y="1752600"/>
                <a:ext cx="1130335" cy="1335318"/>
                <a:chOff x="6835767" y="1752600"/>
                <a:chExt cx="1130335" cy="1335318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6835767" y="1752600"/>
                  <a:ext cx="1130335" cy="1335318"/>
                </a:xfrm>
                <a:custGeom>
                  <a:avLst/>
                  <a:gdLst>
                    <a:gd name="connsiteX0" fmla="*/ 0 w 1335318"/>
                    <a:gd name="connsiteY0" fmla="*/ 0 h 1335318"/>
                    <a:gd name="connsiteX1" fmla="*/ 1335318 w 1335318"/>
                    <a:gd name="connsiteY1" fmla="*/ 0 h 1335318"/>
                    <a:gd name="connsiteX2" fmla="*/ 1335318 w 1335318"/>
                    <a:gd name="connsiteY2" fmla="*/ 1335318 h 1335318"/>
                    <a:gd name="connsiteX3" fmla="*/ 0 w 1335318"/>
                    <a:gd name="connsiteY3" fmla="*/ 1335318 h 1335318"/>
                    <a:gd name="connsiteX4" fmla="*/ 0 w 1335318"/>
                    <a:gd name="connsiteY4" fmla="*/ 0 h 1335318"/>
                    <a:gd name="connsiteX0-1" fmla="*/ 0 w 1335318"/>
                    <a:gd name="connsiteY0-2" fmla="*/ 0 h 1335318"/>
                    <a:gd name="connsiteX1-3" fmla="*/ 1335318 w 1335318"/>
                    <a:gd name="connsiteY1-4" fmla="*/ 0 h 1335318"/>
                    <a:gd name="connsiteX2-5" fmla="*/ 1320805 w 1335318"/>
                    <a:gd name="connsiteY2-6" fmla="*/ 374200 h 1335318"/>
                    <a:gd name="connsiteX3-7" fmla="*/ 1335318 w 1335318"/>
                    <a:gd name="connsiteY3-8" fmla="*/ 1335318 h 1335318"/>
                    <a:gd name="connsiteX4-9" fmla="*/ 0 w 1335318"/>
                    <a:gd name="connsiteY4-10" fmla="*/ 1335318 h 1335318"/>
                    <a:gd name="connsiteX5" fmla="*/ 0 w 1335318"/>
                    <a:gd name="connsiteY5" fmla="*/ 0 h 1335318"/>
                    <a:gd name="connsiteX0-11" fmla="*/ 0 w 1335318"/>
                    <a:gd name="connsiteY0-12" fmla="*/ 0 h 1335318"/>
                    <a:gd name="connsiteX1-13" fmla="*/ 1335318 w 1335318"/>
                    <a:gd name="connsiteY1-14" fmla="*/ 0 h 1335318"/>
                    <a:gd name="connsiteX2-15" fmla="*/ 1335318 w 1335318"/>
                    <a:gd name="connsiteY2-16" fmla="*/ 1335318 h 1335318"/>
                    <a:gd name="connsiteX3-17" fmla="*/ 0 w 1335318"/>
                    <a:gd name="connsiteY3-18" fmla="*/ 1335318 h 1335318"/>
                    <a:gd name="connsiteX4-19" fmla="*/ 0 w 1335318"/>
                    <a:gd name="connsiteY4-20" fmla="*/ 0 h 1335318"/>
                    <a:gd name="connsiteX0-21" fmla="*/ 0 w 1335319"/>
                    <a:gd name="connsiteY0-22" fmla="*/ 0 h 1335318"/>
                    <a:gd name="connsiteX1-23" fmla="*/ 1335318 w 1335319"/>
                    <a:gd name="connsiteY1-24" fmla="*/ 0 h 1335318"/>
                    <a:gd name="connsiteX2-25" fmla="*/ 1335319 w 1335319"/>
                    <a:gd name="connsiteY2-26" fmla="*/ 635457 h 1335318"/>
                    <a:gd name="connsiteX3-27" fmla="*/ 1335318 w 1335319"/>
                    <a:gd name="connsiteY3-28" fmla="*/ 1335318 h 1335318"/>
                    <a:gd name="connsiteX4-29" fmla="*/ 0 w 1335319"/>
                    <a:gd name="connsiteY4-30" fmla="*/ 1335318 h 1335318"/>
                    <a:gd name="connsiteX5-31" fmla="*/ 0 w 1335319"/>
                    <a:gd name="connsiteY5-32" fmla="*/ 0 h 1335318"/>
                    <a:gd name="connsiteX0-33" fmla="*/ 0 w 1335319"/>
                    <a:gd name="connsiteY0-34" fmla="*/ 0 h 1335318"/>
                    <a:gd name="connsiteX1-35" fmla="*/ 1335318 w 1335319"/>
                    <a:gd name="connsiteY1-36" fmla="*/ 0 h 1335318"/>
                    <a:gd name="connsiteX2-37" fmla="*/ 1335319 w 1335319"/>
                    <a:gd name="connsiteY2-38" fmla="*/ 809628 h 1335318"/>
                    <a:gd name="connsiteX3-39" fmla="*/ 1335318 w 1335319"/>
                    <a:gd name="connsiteY3-40" fmla="*/ 1335318 h 1335318"/>
                    <a:gd name="connsiteX4-41" fmla="*/ 0 w 1335319"/>
                    <a:gd name="connsiteY4-42" fmla="*/ 1335318 h 1335318"/>
                    <a:gd name="connsiteX5-43" fmla="*/ 0 w 1335319"/>
                    <a:gd name="connsiteY5-44" fmla="*/ 0 h 1335318"/>
                    <a:gd name="connsiteX0-45" fmla="*/ 1335319 w 1443341"/>
                    <a:gd name="connsiteY0-46" fmla="*/ 809628 h 1335318"/>
                    <a:gd name="connsiteX1-47" fmla="*/ 1335318 w 1443341"/>
                    <a:gd name="connsiteY1-48" fmla="*/ 1335318 h 1335318"/>
                    <a:gd name="connsiteX2-49" fmla="*/ 0 w 1443341"/>
                    <a:gd name="connsiteY2-50" fmla="*/ 1335318 h 1335318"/>
                    <a:gd name="connsiteX3-51" fmla="*/ 0 w 1443341"/>
                    <a:gd name="connsiteY3-52" fmla="*/ 0 h 1335318"/>
                    <a:gd name="connsiteX4-53" fmla="*/ 1335318 w 1443341"/>
                    <a:gd name="connsiteY4-54" fmla="*/ 0 h 1335318"/>
                    <a:gd name="connsiteX5-55" fmla="*/ 1443341 w 1443341"/>
                    <a:gd name="connsiteY5-56" fmla="*/ 901068 h 1335318"/>
                    <a:gd name="connsiteX0-57" fmla="*/ 1335319 w 1335319"/>
                    <a:gd name="connsiteY0-58" fmla="*/ 809628 h 1335318"/>
                    <a:gd name="connsiteX1-59" fmla="*/ 1335318 w 1335319"/>
                    <a:gd name="connsiteY1-60" fmla="*/ 1335318 h 1335318"/>
                    <a:gd name="connsiteX2-61" fmla="*/ 0 w 1335319"/>
                    <a:gd name="connsiteY2-62" fmla="*/ 1335318 h 1335318"/>
                    <a:gd name="connsiteX3-63" fmla="*/ 0 w 1335319"/>
                    <a:gd name="connsiteY3-64" fmla="*/ 0 h 1335318"/>
                    <a:gd name="connsiteX4-65" fmla="*/ 1335318 w 1335319"/>
                    <a:gd name="connsiteY4-66" fmla="*/ 0 h 1335318"/>
                    <a:gd name="connsiteX0-67" fmla="*/ 1335318 w 1335318"/>
                    <a:gd name="connsiteY0-68" fmla="*/ 1335318 h 1335318"/>
                    <a:gd name="connsiteX1-69" fmla="*/ 0 w 1335318"/>
                    <a:gd name="connsiteY1-70" fmla="*/ 1335318 h 1335318"/>
                    <a:gd name="connsiteX2-71" fmla="*/ 0 w 1335318"/>
                    <a:gd name="connsiteY2-72" fmla="*/ 0 h 1335318"/>
                    <a:gd name="connsiteX3-73" fmla="*/ 1335318 w 1335318"/>
                    <a:gd name="connsiteY3-74" fmla="*/ 0 h 13353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35318" h="1335318">
                      <a:moveTo>
                        <a:pt x="1335318" y="1335318"/>
                      </a:moveTo>
                      <a:lnTo>
                        <a:pt x="0" y="1335318"/>
                      </a:lnTo>
                      <a:lnTo>
                        <a:pt x="0" y="0"/>
                      </a:lnTo>
                      <a:lnTo>
                        <a:pt x="1335318" y="0"/>
                      </a:lnTo>
                    </a:path>
                  </a:pathLst>
                </a:custGeom>
                <a:noFill/>
                <a:ln w="28575">
                  <a:solidFill>
                    <a:srgbClr val="FFB9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24" name="直接连接符 23"/>
                <p:cNvCxnSpPr>
                  <a:stCxn id="15" idx="3"/>
                </p:cNvCxnSpPr>
                <p:nvPr/>
              </p:nvCxnSpPr>
              <p:spPr>
                <a:xfrm>
                  <a:off x="7966102" y="1752600"/>
                  <a:ext cx="0" cy="276225"/>
                </a:xfrm>
                <a:prstGeom prst="line">
                  <a:avLst/>
                </a:prstGeom>
                <a:ln w="28575">
                  <a:solidFill>
                    <a:srgbClr val="FFB9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7966102" y="2811693"/>
                  <a:ext cx="0" cy="276225"/>
                </a:xfrm>
                <a:prstGeom prst="line">
                  <a:avLst/>
                </a:prstGeom>
                <a:ln w="28575">
                  <a:solidFill>
                    <a:srgbClr val="FFB9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矩形 25"/>
              <p:cNvSpPr/>
              <p:nvPr/>
            </p:nvSpPr>
            <p:spPr>
              <a:xfrm>
                <a:off x="7129604" y="2279425"/>
                <a:ext cx="1915909" cy="525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b="1" spc="300" dirty="0">
                    <a:solidFill>
                      <a:srgbClr val="FFB9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平面设计师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977642" y="3672888"/>
              <a:ext cx="3864857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此处简要的填写你的职业经历，如曾任职什么单位、什么职务、职业特长等，以及其他你认为可证明你胜任这个岗位的因素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28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求职意向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07959" y="312740"/>
              <a:ext cx="562976" cy="531986"/>
              <a:chOff x="507959" y="312740"/>
              <a:chExt cx="562976" cy="53198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07959" y="347901"/>
                <a:ext cx="562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576238" y="2740277"/>
            <a:ext cx="622384" cy="62291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965256" y="1392916"/>
            <a:ext cx="1703174" cy="1703174"/>
          </a:xfrm>
          <a:prstGeom prst="rect">
            <a:avLst/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spc="300" dirty="0">
              <a:solidFill>
                <a:srgbClr val="281C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94862" y="3049100"/>
            <a:ext cx="0" cy="3110675"/>
          </a:xfrm>
          <a:prstGeom prst="line">
            <a:avLst/>
          </a:prstGeom>
          <a:ln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978714" y="3426392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主要负责产品的平面设计、商务模板设计、商务图表设计</a:t>
            </a:r>
          </a:p>
        </p:txBody>
      </p:sp>
      <p:sp>
        <p:nvSpPr>
          <p:cNvPr id="26" name="矩形 25"/>
          <p:cNvSpPr/>
          <p:nvPr/>
        </p:nvSpPr>
        <p:spPr>
          <a:xfrm flipV="1">
            <a:off x="1142777" y="3185569"/>
            <a:ext cx="297418" cy="297672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flipV="1">
            <a:off x="1326795" y="3414643"/>
            <a:ext cx="197784" cy="19795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15344" y="1886867"/>
            <a:ext cx="6404776" cy="715272"/>
            <a:chOff x="3769624" y="2200470"/>
            <a:chExt cx="6404776" cy="715272"/>
          </a:xfrm>
        </p:grpSpPr>
        <p:sp>
          <p:nvSpPr>
            <p:cNvPr id="10" name="文本框 9"/>
            <p:cNvSpPr txBox="1"/>
            <p:nvPr/>
          </p:nvSpPr>
          <p:spPr>
            <a:xfrm>
              <a:off x="3769624" y="2200470"/>
              <a:ext cx="3202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b="1" spc="300" dirty="0">
                  <a:solidFill>
                    <a:srgbClr val="FFB9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办公资源演示工作室</a:t>
              </a: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3769624" y="2570648"/>
              <a:ext cx="6404776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办公资源是一家专注于商务</a:t>
              </a:r>
              <a:r>
                <a:rPr lang="en-US" altLang="zh-CN" sz="14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模板、图表设计和制作的公司</a:t>
              </a:r>
            </a:p>
          </p:txBody>
        </p:sp>
      </p:grpSp>
      <p:sp>
        <p:nvSpPr>
          <p:cNvPr id="28" name="文本框 14"/>
          <p:cNvSpPr txBox="1"/>
          <p:nvPr/>
        </p:nvSpPr>
        <p:spPr>
          <a:xfrm>
            <a:off x="2978714" y="4418232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主要负责产品的平面设计、商务模板设计、商务图表设计</a:t>
            </a:r>
          </a:p>
        </p:txBody>
      </p:sp>
      <p:sp>
        <p:nvSpPr>
          <p:cNvPr id="30" name="文本框 14"/>
          <p:cNvSpPr txBox="1"/>
          <p:nvPr/>
        </p:nvSpPr>
        <p:spPr>
          <a:xfrm>
            <a:off x="2978714" y="5352978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没有发展空间，工资太低</a:t>
            </a:r>
          </a:p>
        </p:txBody>
      </p:sp>
      <p:sp>
        <p:nvSpPr>
          <p:cNvPr id="3" name="矩形 2"/>
          <p:cNvSpPr/>
          <p:nvPr/>
        </p:nvSpPr>
        <p:spPr>
          <a:xfrm>
            <a:off x="1823571" y="2244425"/>
            <a:ext cx="198654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</a:p>
        </p:txBody>
      </p:sp>
      <p:sp>
        <p:nvSpPr>
          <p:cNvPr id="4" name="矩形 3"/>
          <p:cNvSpPr/>
          <p:nvPr/>
        </p:nvSpPr>
        <p:spPr>
          <a:xfrm>
            <a:off x="1995154" y="1844691"/>
            <a:ext cx="16433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281C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平面设计师</a:t>
            </a:r>
            <a:endParaRPr lang="zh-CN" altLang="en-US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44877" y="3348110"/>
            <a:ext cx="755254" cy="520794"/>
            <a:chOff x="2199157" y="3650095"/>
            <a:chExt cx="755254" cy="520794"/>
          </a:xfrm>
        </p:grpSpPr>
        <p:sp useBgFill="1">
          <p:nvSpPr>
            <p:cNvPr id="31" name="椭圆 30"/>
            <p:cNvSpPr/>
            <p:nvPr/>
          </p:nvSpPr>
          <p:spPr>
            <a:xfrm>
              <a:off x="2285907" y="3650095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99157" y="3756604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职责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44877" y="4313448"/>
            <a:ext cx="755254" cy="520794"/>
            <a:chOff x="2199157" y="4649581"/>
            <a:chExt cx="755254" cy="520794"/>
          </a:xfrm>
        </p:grpSpPr>
        <p:sp useBgFill="1">
          <p:nvSpPr>
            <p:cNvPr id="33" name="椭圆 32"/>
            <p:cNvSpPr/>
            <p:nvPr/>
          </p:nvSpPr>
          <p:spPr>
            <a:xfrm>
              <a:off x="2285907" y="4649581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99157" y="4756089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44877" y="5278787"/>
            <a:ext cx="755254" cy="520794"/>
            <a:chOff x="2199157" y="5580772"/>
            <a:chExt cx="755254" cy="520794"/>
          </a:xfrm>
        </p:grpSpPr>
        <p:sp useBgFill="1">
          <p:nvSpPr>
            <p:cNvPr id="34" name="椭圆 33"/>
            <p:cNvSpPr/>
            <p:nvPr/>
          </p:nvSpPr>
          <p:spPr>
            <a:xfrm>
              <a:off x="2285907" y="5580772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99157" y="5687280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43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工作经历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594862" y="3324055"/>
            <a:ext cx="0" cy="3110675"/>
          </a:xfrm>
          <a:prstGeom prst="line">
            <a:avLst/>
          </a:prstGeom>
          <a:ln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978714" y="3701347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主要负责产品的平面设计、商务模板设计、商务图表设计</a:t>
            </a:r>
          </a:p>
        </p:txBody>
      </p:sp>
      <p:sp>
        <p:nvSpPr>
          <p:cNvPr id="24" name="矩形 23"/>
          <p:cNvSpPr/>
          <p:nvPr/>
        </p:nvSpPr>
        <p:spPr>
          <a:xfrm>
            <a:off x="1965256" y="1667871"/>
            <a:ext cx="1703174" cy="1703174"/>
          </a:xfrm>
          <a:prstGeom prst="rect">
            <a:avLst/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spc="300" dirty="0">
              <a:solidFill>
                <a:srgbClr val="281C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76238" y="3015232"/>
            <a:ext cx="622384" cy="62291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V="1">
            <a:off x="1142777" y="3460524"/>
            <a:ext cx="297418" cy="297672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1326795" y="3689598"/>
            <a:ext cx="197784" cy="19795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15344" y="2161822"/>
            <a:ext cx="6404776" cy="715272"/>
            <a:chOff x="3769624" y="2200470"/>
            <a:chExt cx="6404776" cy="715272"/>
          </a:xfrm>
        </p:grpSpPr>
        <p:sp>
          <p:nvSpPr>
            <p:cNvPr id="10" name="文本框 9"/>
            <p:cNvSpPr txBox="1"/>
            <p:nvPr/>
          </p:nvSpPr>
          <p:spPr>
            <a:xfrm>
              <a:off x="3769624" y="2200470"/>
              <a:ext cx="3202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b="1" spc="300" dirty="0">
                  <a:solidFill>
                    <a:srgbClr val="FFB9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办公资源演示工作室</a:t>
              </a: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3769624" y="2570648"/>
              <a:ext cx="6404776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办公资源是一家专注于商务</a:t>
              </a:r>
              <a:r>
                <a:rPr lang="en-US" altLang="zh-CN" sz="14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模板、图表设计和制作的公司</a:t>
              </a:r>
            </a:p>
          </p:txBody>
        </p:sp>
      </p:grpSp>
      <p:sp>
        <p:nvSpPr>
          <p:cNvPr id="28" name="文本框 14"/>
          <p:cNvSpPr txBox="1"/>
          <p:nvPr/>
        </p:nvSpPr>
        <p:spPr>
          <a:xfrm>
            <a:off x="2978714" y="4693187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主要负责产品的平面设计、商务模板设计、商务图表设计</a:t>
            </a:r>
          </a:p>
        </p:txBody>
      </p:sp>
      <p:sp>
        <p:nvSpPr>
          <p:cNvPr id="30" name="文本框 14"/>
          <p:cNvSpPr txBox="1"/>
          <p:nvPr/>
        </p:nvSpPr>
        <p:spPr>
          <a:xfrm>
            <a:off x="2978714" y="5627933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没有发展空间，工资太低</a:t>
            </a:r>
          </a:p>
        </p:txBody>
      </p:sp>
      <p:sp>
        <p:nvSpPr>
          <p:cNvPr id="3" name="矩形 2"/>
          <p:cNvSpPr/>
          <p:nvPr/>
        </p:nvSpPr>
        <p:spPr>
          <a:xfrm>
            <a:off x="1823571" y="2519380"/>
            <a:ext cx="198654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2006.3-2013.5</a:t>
            </a:r>
            <a:endParaRPr lang="zh-CN" altLang="en-US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5154" y="2119646"/>
            <a:ext cx="16433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281C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平面设计师</a:t>
            </a:r>
            <a:endParaRPr lang="zh-CN" altLang="en-US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44877" y="3623065"/>
            <a:ext cx="755254" cy="520794"/>
            <a:chOff x="2199157" y="3650095"/>
            <a:chExt cx="755254" cy="520794"/>
          </a:xfrm>
        </p:grpSpPr>
        <p:sp useBgFill="1">
          <p:nvSpPr>
            <p:cNvPr id="31" name="椭圆 30"/>
            <p:cNvSpPr/>
            <p:nvPr/>
          </p:nvSpPr>
          <p:spPr>
            <a:xfrm>
              <a:off x="2285907" y="3650095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99157" y="3756604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职责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44877" y="4588403"/>
            <a:ext cx="755254" cy="520794"/>
            <a:chOff x="2199157" y="4649581"/>
            <a:chExt cx="755254" cy="520794"/>
          </a:xfrm>
        </p:grpSpPr>
        <p:sp useBgFill="1">
          <p:nvSpPr>
            <p:cNvPr id="33" name="椭圆 32"/>
            <p:cNvSpPr/>
            <p:nvPr/>
          </p:nvSpPr>
          <p:spPr>
            <a:xfrm>
              <a:off x="2285907" y="4649581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99157" y="4756089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44877" y="5553742"/>
            <a:ext cx="755254" cy="520794"/>
            <a:chOff x="2199157" y="5580772"/>
            <a:chExt cx="755254" cy="520794"/>
          </a:xfrm>
        </p:grpSpPr>
        <p:sp useBgFill="1">
          <p:nvSpPr>
            <p:cNvPr id="34" name="椭圆 33"/>
            <p:cNvSpPr/>
            <p:nvPr/>
          </p:nvSpPr>
          <p:spPr>
            <a:xfrm>
              <a:off x="2285907" y="5580772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99157" y="5687280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43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工作经历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28"/>
          <p:cNvSpPr/>
          <p:nvPr/>
        </p:nvSpPr>
        <p:spPr bwMode="auto">
          <a:xfrm>
            <a:off x="2004854" y="2363995"/>
            <a:ext cx="1712912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FFB90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474754" y="2487615"/>
            <a:ext cx="773112" cy="1392236"/>
            <a:chOff x="3100388" y="2487615"/>
            <a:chExt cx="773112" cy="1392236"/>
          </a:xfrm>
        </p:grpSpPr>
        <p:sp>
          <p:nvSpPr>
            <p:cNvPr id="35" name="椭圆 12"/>
            <p:cNvSpPr>
              <a:spLocks noChangeArrowheads="1"/>
            </p:cNvSpPr>
            <p:nvPr/>
          </p:nvSpPr>
          <p:spPr bwMode="auto">
            <a:xfrm>
              <a:off x="3100388" y="3106739"/>
              <a:ext cx="773112" cy="773112"/>
            </a:xfrm>
            <a:prstGeom prst="ellipse">
              <a:avLst/>
            </a:prstGeom>
            <a:solidFill>
              <a:srgbClr val="FFB90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高中</a:t>
              </a:r>
            </a:p>
          </p:txBody>
        </p:sp>
        <p:cxnSp>
          <p:nvCxnSpPr>
            <p:cNvPr id="36" name="直接连接符 14"/>
            <p:cNvCxnSpPr>
              <a:cxnSpLocks noChangeShapeType="1"/>
            </p:cNvCxnSpPr>
            <p:nvPr/>
          </p:nvCxnSpPr>
          <p:spPr bwMode="auto">
            <a:xfrm flipH="1" flipV="1">
              <a:off x="3486547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椭圆 26"/>
            <p:cNvSpPr>
              <a:spLocks noChangeArrowheads="1"/>
            </p:cNvSpPr>
            <p:nvPr/>
          </p:nvSpPr>
          <p:spPr bwMode="auto">
            <a:xfrm flipV="1">
              <a:off x="3450432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文本框 47"/>
          <p:cNvSpPr txBox="1">
            <a:spLocks noChangeArrowheads="1"/>
          </p:cNvSpPr>
          <p:nvPr/>
        </p:nvSpPr>
        <p:spPr bwMode="auto">
          <a:xfrm>
            <a:off x="2004060" y="4124327"/>
            <a:ext cx="171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2">
                    <a:lumMod val="50000"/>
                  </a:schemeClr>
                </a:solidFill>
              </a:rPr>
              <a:t>xxxx.x-xxxx.x</a:t>
            </a:r>
            <a:endParaRPr lang="en-US" spc="3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所在学校的名称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  <a:p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担任的职务</a:t>
            </a:r>
          </a:p>
        </p:txBody>
      </p:sp>
      <p:sp>
        <p:nvSpPr>
          <p:cNvPr id="40" name="任意多边形 31"/>
          <p:cNvSpPr/>
          <p:nvPr/>
        </p:nvSpPr>
        <p:spPr bwMode="auto">
          <a:xfrm>
            <a:off x="4073313" y="2363995"/>
            <a:ext cx="1712913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6AAC9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543213" y="2487615"/>
            <a:ext cx="773112" cy="1392236"/>
            <a:chOff x="4814888" y="2487615"/>
            <a:chExt cx="773112" cy="1392236"/>
          </a:xfrm>
        </p:grpSpPr>
        <p:sp>
          <p:nvSpPr>
            <p:cNvPr id="43" name="椭圆 32"/>
            <p:cNvSpPr>
              <a:spLocks noChangeArrowheads="1"/>
            </p:cNvSpPr>
            <p:nvPr/>
          </p:nvSpPr>
          <p:spPr bwMode="auto">
            <a:xfrm>
              <a:off x="4814888" y="3106739"/>
              <a:ext cx="773112" cy="773112"/>
            </a:xfrm>
            <a:prstGeom prst="ellipse">
              <a:avLst/>
            </a:prstGeom>
            <a:solidFill>
              <a:srgbClr val="6AAC9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</a:t>
              </a:r>
            </a:p>
          </p:txBody>
        </p:sp>
        <p:cxnSp>
          <p:nvCxnSpPr>
            <p:cNvPr id="44" name="直接连接符 33"/>
            <p:cNvCxnSpPr>
              <a:cxnSpLocks noChangeShapeType="1"/>
            </p:cNvCxnSpPr>
            <p:nvPr/>
          </p:nvCxnSpPr>
          <p:spPr bwMode="auto">
            <a:xfrm flipH="1" flipV="1">
              <a:off x="5198269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椭圆 34"/>
            <p:cNvSpPr>
              <a:spLocks noChangeArrowheads="1"/>
            </p:cNvSpPr>
            <p:nvPr/>
          </p:nvSpPr>
          <p:spPr bwMode="auto">
            <a:xfrm flipV="1">
              <a:off x="5162551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文本框 49"/>
          <p:cNvSpPr txBox="1">
            <a:spLocks noChangeArrowheads="1"/>
          </p:cNvSpPr>
          <p:nvPr/>
        </p:nvSpPr>
        <p:spPr bwMode="auto">
          <a:xfrm>
            <a:off x="407331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2">
                    <a:lumMod val="50000"/>
                  </a:schemeClr>
                </a:solidFill>
              </a:rPr>
              <a:t>xxxx.x-xxxx.x</a:t>
            </a:r>
            <a:endParaRPr lang="en-US" spc="3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所在学校的名称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所读专业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  <a:p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担任的职务</a:t>
            </a:r>
          </a:p>
        </p:txBody>
      </p:sp>
      <p:sp>
        <p:nvSpPr>
          <p:cNvPr id="67" name="任意多边形 41"/>
          <p:cNvSpPr/>
          <p:nvPr/>
        </p:nvSpPr>
        <p:spPr bwMode="auto">
          <a:xfrm>
            <a:off x="8210233" y="2363995"/>
            <a:ext cx="1712912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6AAC9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680133" y="2487615"/>
            <a:ext cx="773112" cy="1392236"/>
            <a:chOff x="8240713" y="2487615"/>
            <a:chExt cx="773112" cy="1392236"/>
          </a:xfrm>
        </p:grpSpPr>
        <p:sp>
          <p:nvSpPr>
            <p:cNvPr id="68" name="椭圆 42"/>
            <p:cNvSpPr>
              <a:spLocks noChangeArrowheads="1"/>
            </p:cNvSpPr>
            <p:nvPr/>
          </p:nvSpPr>
          <p:spPr bwMode="auto">
            <a:xfrm>
              <a:off x="8240713" y="3106739"/>
              <a:ext cx="773112" cy="773112"/>
            </a:xfrm>
            <a:prstGeom prst="ellipse">
              <a:avLst/>
            </a:prstGeom>
            <a:solidFill>
              <a:srgbClr val="6AAC9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</a:t>
              </a:r>
            </a:p>
          </p:txBody>
        </p:sp>
        <p:cxnSp>
          <p:nvCxnSpPr>
            <p:cNvPr id="69" name="直接连接符 43"/>
            <p:cNvCxnSpPr>
              <a:cxnSpLocks noChangeShapeType="1"/>
            </p:cNvCxnSpPr>
            <p:nvPr/>
          </p:nvCxnSpPr>
          <p:spPr bwMode="auto">
            <a:xfrm flipH="1" flipV="1">
              <a:off x="8625683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椭圆 44"/>
            <p:cNvSpPr>
              <a:spLocks noChangeArrowheads="1"/>
            </p:cNvSpPr>
            <p:nvPr/>
          </p:nvSpPr>
          <p:spPr bwMode="auto">
            <a:xfrm flipV="1">
              <a:off x="8588376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50"/>
          <p:cNvSpPr txBox="1">
            <a:spLocks noChangeArrowheads="1"/>
          </p:cNvSpPr>
          <p:nvPr/>
        </p:nvSpPr>
        <p:spPr bwMode="auto">
          <a:xfrm>
            <a:off x="821023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2">
                    <a:lumMod val="50000"/>
                  </a:schemeClr>
                </a:solidFill>
              </a:rPr>
              <a:t>xxxx.x-xxxx.x</a:t>
            </a:r>
            <a:endParaRPr lang="en-US" spc="3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培训机构的名称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培训的内容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47" name="任意多边形 36"/>
          <p:cNvSpPr/>
          <p:nvPr/>
        </p:nvSpPr>
        <p:spPr bwMode="auto">
          <a:xfrm>
            <a:off x="6140979" y="2363995"/>
            <a:ext cx="1714500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FFB90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611673" y="2487615"/>
            <a:ext cx="773113" cy="1392236"/>
            <a:chOff x="6527801" y="2487615"/>
            <a:chExt cx="773113" cy="1392236"/>
          </a:xfrm>
        </p:grpSpPr>
        <p:sp>
          <p:nvSpPr>
            <p:cNvPr id="64" name="椭圆 37"/>
            <p:cNvSpPr>
              <a:spLocks noChangeArrowheads="1"/>
            </p:cNvSpPr>
            <p:nvPr/>
          </p:nvSpPr>
          <p:spPr bwMode="auto">
            <a:xfrm>
              <a:off x="6527801" y="3106739"/>
              <a:ext cx="773113" cy="773112"/>
            </a:xfrm>
            <a:prstGeom prst="ellipse">
              <a:avLst/>
            </a:prstGeom>
            <a:solidFill>
              <a:srgbClr val="FFB90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</a:t>
              </a:r>
            </a:p>
          </p:txBody>
        </p:sp>
        <p:cxnSp>
          <p:nvCxnSpPr>
            <p:cNvPr id="65" name="直接连接符 38"/>
            <p:cNvCxnSpPr>
              <a:cxnSpLocks noChangeShapeType="1"/>
            </p:cNvCxnSpPr>
            <p:nvPr/>
          </p:nvCxnSpPr>
          <p:spPr bwMode="auto">
            <a:xfrm flipV="1">
              <a:off x="6911975" y="2560640"/>
              <a:ext cx="0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椭圆 39"/>
            <p:cNvSpPr>
              <a:spLocks noChangeArrowheads="1"/>
            </p:cNvSpPr>
            <p:nvPr/>
          </p:nvSpPr>
          <p:spPr bwMode="auto">
            <a:xfrm flipV="1">
              <a:off x="6875464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文本框 50"/>
          <p:cNvSpPr txBox="1">
            <a:spLocks noChangeArrowheads="1"/>
          </p:cNvSpPr>
          <p:nvPr/>
        </p:nvSpPr>
        <p:spPr bwMode="auto">
          <a:xfrm>
            <a:off x="614177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2">
                    <a:lumMod val="50000"/>
                  </a:schemeClr>
                </a:solidFill>
              </a:rPr>
              <a:t>xxxx.x-xxxx.x</a:t>
            </a:r>
            <a:endParaRPr lang="en-US" spc="3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培训机构的名称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  <a:p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</a:rPr>
              <a:t>培训的内容</a:t>
            </a:r>
            <a:r>
              <a:rPr lang="en-US" spc="3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4348" y="188640"/>
            <a:ext cx="3354212" cy="699729"/>
            <a:chOff x="364348" y="188640"/>
            <a:chExt cx="3354212" cy="699729"/>
          </a:xfrm>
        </p:grpSpPr>
        <p:sp>
          <p:nvSpPr>
            <p:cNvPr id="37" name="文本框 27"/>
            <p:cNvSpPr txBox="1"/>
            <p:nvPr/>
          </p:nvSpPr>
          <p:spPr>
            <a:xfrm>
              <a:off x="1210914" y="315905"/>
              <a:ext cx="250764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教育培训经历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曾获荣誉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981366" y="1106655"/>
            <a:ext cx="4732337" cy="5143500"/>
            <a:chOff x="3827463" y="1266825"/>
            <a:chExt cx="4732337" cy="5143500"/>
          </a:xfrm>
        </p:grpSpPr>
        <p:cxnSp>
          <p:nvCxnSpPr>
            <p:cNvPr id="31" name="直接连接符 46"/>
            <p:cNvCxnSpPr>
              <a:cxnSpLocks noChangeShapeType="1"/>
            </p:cNvCxnSpPr>
            <p:nvPr/>
          </p:nvCxnSpPr>
          <p:spPr bwMode="auto">
            <a:xfrm>
              <a:off x="7429500" y="1266825"/>
              <a:ext cx="0" cy="5143500"/>
            </a:xfrm>
            <a:prstGeom prst="line">
              <a:avLst/>
            </a:prstGeom>
            <a:noFill/>
            <a:ln w="28575" algn="ctr">
              <a:solidFill>
                <a:srgbClr val="FFB901"/>
              </a:solidFill>
              <a:prstDash val="sys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矩形 1"/>
            <p:cNvSpPr/>
            <p:nvPr/>
          </p:nvSpPr>
          <p:spPr>
            <a:xfrm>
              <a:off x="3827463" y="1774825"/>
              <a:ext cx="3384550" cy="971550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荣获</a:t>
              </a:r>
              <a:r>
                <a:rPr lang="en-US" altLang="zh-CN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"CHIP《</a:t>
              </a: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新电脑</a:t>
              </a:r>
              <a:r>
                <a:rPr lang="en-US" altLang="zh-CN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读者最信赖的办公软件产品品牌</a:t>
              </a:r>
              <a:r>
                <a:rPr lang="en-US" altLang="zh-CN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endParaRPr lang="zh-CN" altLang="en-US" sz="1400" kern="0" spc="3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878264" y="1817688"/>
              <a:ext cx="3095625" cy="265112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1600" kern="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ABC</a:t>
              </a:r>
              <a:r>
                <a:rPr lang="zh-CN" altLang="en-US" sz="1600" kern="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72350" y="2206625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8"/>
            <p:cNvSpPr txBox="1"/>
            <p:nvPr/>
          </p:nvSpPr>
          <p:spPr>
            <a:xfrm>
              <a:off x="7499350" y="2006600"/>
              <a:ext cx="920750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2010</a:t>
              </a:r>
            </a:p>
          </p:txBody>
        </p:sp>
        <p:sp>
          <p:nvSpPr>
            <p:cNvPr id="46" name="矩形 1"/>
            <p:cNvSpPr/>
            <p:nvPr/>
          </p:nvSpPr>
          <p:spPr>
            <a:xfrm>
              <a:off x="3827463" y="3233738"/>
              <a:ext cx="3384550" cy="971550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荣获 </a:t>
              </a:r>
              <a:r>
                <a:rPr lang="en-US" altLang="zh-CN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年华军软件园</a:t>
              </a:r>
              <a:r>
                <a:rPr lang="en-US" altLang="zh-CN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优秀软件奖</a:t>
              </a:r>
              <a:r>
                <a:rPr lang="en-US" altLang="zh-CN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endParaRPr lang="zh-CN" altLang="en-US" sz="1400" kern="0" spc="3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878264" y="3275013"/>
              <a:ext cx="3095625" cy="2667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1600" kern="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ABC</a:t>
              </a:r>
              <a:r>
                <a:rPr lang="zh-CN" altLang="en-US" sz="1600" kern="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7372350" y="3665538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57"/>
            <p:cNvSpPr txBox="1"/>
            <p:nvPr/>
          </p:nvSpPr>
          <p:spPr>
            <a:xfrm>
              <a:off x="7499350" y="3465513"/>
              <a:ext cx="1060450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2011</a:t>
              </a:r>
              <a:endParaRPr lang="en-US" altLang="zh-CN" sz="2400" b="1" kern="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1" name="矩形 1"/>
            <p:cNvSpPr/>
            <p:nvPr/>
          </p:nvSpPr>
          <p:spPr>
            <a:xfrm>
              <a:off x="3827463" y="4691064"/>
              <a:ext cx="3384550" cy="973137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移动版荣获青岛首届东北亚版交会创意银奖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878264" y="4733926"/>
              <a:ext cx="3095625" cy="26511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1600" kern="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ABC</a:t>
              </a:r>
              <a:r>
                <a:rPr lang="zh-CN" altLang="en-US" sz="1600" kern="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</a:t>
              </a:r>
            </a:p>
          </p:txBody>
        </p:sp>
        <p:sp>
          <p:nvSpPr>
            <p:cNvPr id="53" name="椭圆 52"/>
            <p:cNvSpPr/>
            <p:nvPr/>
          </p:nvSpPr>
          <p:spPr>
            <a:xfrm>
              <a:off x="7372350" y="5124450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66"/>
            <p:cNvSpPr txBox="1"/>
            <p:nvPr/>
          </p:nvSpPr>
          <p:spPr>
            <a:xfrm>
              <a:off x="7499350" y="4924425"/>
              <a:ext cx="1060450" cy="512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100" b="1" kern="0" spc="3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2012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8" y="1513675"/>
            <a:ext cx="4329460" cy="432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6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803201" y="3204972"/>
            <a:ext cx="1572126" cy="1572126"/>
            <a:chOff x="2229853" y="2642937"/>
            <a:chExt cx="1572126" cy="1572126"/>
          </a:xfrm>
        </p:grpSpPr>
        <p:sp>
          <p:nvSpPr>
            <p:cNvPr id="4" name="椭圆 3"/>
            <p:cNvSpPr/>
            <p:nvPr/>
          </p:nvSpPr>
          <p:spPr>
            <a:xfrm>
              <a:off x="2229853" y="2642937"/>
              <a:ext cx="1572126" cy="1572126"/>
            </a:xfrm>
            <a:prstGeom prst="ellipse">
              <a:avLst/>
            </a:prstGeom>
            <a:gradFill flip="none" rotWithShape="1">
              <a:gsLst>
                <a:gs pos="19000">
                  <a:schemeClr val="tx1"/>
                </a:gs>
                <a:gs pos="20000">
                  <a:srgbClr val="FFB901"/>
                </a:gs>
              </a:gsLst>
              <a:lin ang="5400000" scaled="1"/>
              <a:tileRect/>
            </a:gradFill>
            <a:ln w="25400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2674" y="3228945"/>
              <a:ext cx="946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13875" y="2338862"/>
            <a:ext cx="1350779" cy="521205"/>
            <a:chOff x="1814464" y="1772816"/>
            <a:chExt cx="1350779" cy="521205"/>
          </a:xfrm>
        </p:grpSpPr>
        <p:sp>
          <p:nvSpPr>
            <p:cNvPr id="26" name="矩形 25"/>
            <p:cNvSpPr/>
            <p:nvPr/>
          </p:nvSpPr>
          <p:spPr>
            <a:xfrm>
              <a:off x="1814464" y="1772816"/>
              <a:ext cx="1350779" cy="400728"/>
            </a:xfrm>
            <a:prstGeom prst="rect">
              <a:avLst/>
            </a:prstGeom>
            <a:solidFill>
              <a:srgbClr val="6AA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2379577" y="2133600"/>
              <a:ext cx="158214" cy="160421"/>
            </a:xfrm>
            <a:custGeom>
              <a:avLst/>
              <a:gdLst>
                <a:gd name="connsiteX0" fmla="*/ 0 w 158214"/>
                <a:gd name="connsiteY0" fmla="*/ 160421 h 160421"/>
                <a:gd name="connsiteX1" fmla="*/ 79107 w 158214"/>
                <a:gd name="connsiteY1" fmla="*/ 0 h 160421"/>
                <a:gd name="connsiteX2" fmla="*/ 158214 w 158214"/>
                <a:gd name="connsiteY2" fmla="*/ 160421 h 160421"/>
                <a:gd name="connsiteX3" fmla="*/ 0 w 158214"/>
                <a:gd name="connsiteY3" fmla="*/ 160421 h 160421"/>
                <a:gd name="connsiteX0-1" fmla="*/ 0 w 158214"/>
                <a:gd name="connsiteY0-2" fmla="*/ 160421 h 160421"/>
                <a:gd name="connsiteX1-3" fmla="*/ 79107 w 158214"/>
                <a:gd name="connsiteY1-4" fmla="*/ 0 h 160421"/>
                <a:gd name="connsiteX2-5" fmla="*/ 158214 w 158214"/>
                <a:gd name="connsiteY2-6" fmla="*/ 160421 h 160421"/>
                <a:gd name="connsiteX3-7" fmla="*/ 0 w 158214"/>
                <a:gd name="connsiteY3-8" fmla="*/ 160421 h 160421"/>
                <a:gd name="connsiteX0-9" fmla="*/ 0 w 158214"/>
                <a:gd name="connsiteY0-10" fmla="*/ 160421 h 160421"/>
                <a:gd name="connsiteX1-11" fmla="*/ 79107 w 158214"/>
                <a:gd name="connsiteY1-12" fmla="*/ 0 h 160421"/>
                <a:gd name="connsiteX2-13" fmla="*/ 158214 w 158214"/>
                <a:gd name="connsiteY2-14" fmla="*/ 160421 h 160421"/>
                <a:gd name="connsiteX3-15" fmla="*/ 0 w 158214"/>
                <a:gd name="connsiteY3-16" fmla="*/ 160421 h 160421"/>
                <a:gd name="connsiteX0-17" fmla="*/ 0 w 158214"/>
                <a:gd name="connsiteY0-18" fmla="*/ 160421 h 160421"/>
                <a:gd name="connsiteX1-19" fmla="*/ 34657 w 158214"/>
                <a:gd name="connsiteY1-20" fmla="*/ 0 h 160421"/>
                <a:gd name="connsiteX2-21" fmla="*/ 158214 w 158214"/>
                <a:gd name="connsiteY2-22" fmla="*/ 160421 h 160421"/>
                <a:gd name="connsiteX3-23" fmla="*/ 0 w 158214"/>
                <a:gd name="connsiteY3-24" fmla="*/ 160421 h 160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8214" h="160421">
                  <a:moveTo>
                    <a:pt x="0" y="160421"/>
                  </a:moveTo>
                  <a:lnTo>
                    <a:pt x="34657" y="0"/>
                  </a:lnTo>
                  <a:cubicBezTo>
                    <a:pt x="80076" y="47124"/>
                    <a:pt x="131845" y="106947"/>
                    <a:pt x="158214" y="160421"/>
                  </a:cubicBezTo>
                  <a:lnTo>
                    <a:pt x="0" y="160421"/>
                  </a:lnTo>
                  <a:close/>
                </a:path>
              </a:pathLst>
            </a:custGeom>
            <a:solidFill>
              <a:srgbClr val="6AA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08986" y="2338862"/>
            <a:ext cx="1572126" cy="2442247"/>
            <a:chOff x="4108986" y="1772816"/>
            <a:chExt cx="1572126" cy="2442247"/>
          </a:xfrm>
        </p:grpSpPr>
        <p:grpSp>
          <p:nvGrpSpPr>
            <p:cNvPr id="23" name="组合 22"/>
            <p:cNvGrpSpPr/>
            <p:nvPr/>
          </p:nvGrpSpPr>
          <p:grpSpPr>
            <a:xfrm>
              <a:off x="4108986" y="2642937"/>
              <a:ext cx="1572126" cy="1572126"/>
              <a:chOff x="4393420" y="2642937"/>
              <a:chExt cx="1572126" cy="157212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393420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9000">
                    <a:schemeClr val="tx1"/>
                  </a:gs>
                  <a:gs pos="10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06241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219660" y="1772816"/>
              <a:ext cx="1350779" cy="521205"/>
              <a:chOff x="1814464" y="1772816"/>
              <a:chExt cx="1350779" cy="5212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6AA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AI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6AA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414771" y="2338862"/>
            <a:ext cx="1572126" cy="2442247"/>
            <a:chOff x="6414771" y="1772816"/>
            <a:chExt cx="1572126" cy="2442247"/>
          </a:xfrm>
        </p:grpSpPr>
        <p:grpSp>
          <p:nvGrpSpPr>
            <p:cNvPr id="24" name="组合 23"/>
            <p:cNvGrpSpPr/>
            <p:nvPr/>
          </p:nvGrpSpPr>
          <p:grpSpPr>
            <a:xfrm>
              <a:off x="6414771" y="2642937"/>
              <a:ext cx="1572126" cy="1572126"/>
              <a:chOff x="6556987" y="2642937"/>
              <a:chExt cx="1572126" cy="157212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556987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29000">
                    <a:schemeClr val="tx1"/>
                  </a:gs>
                  <a:gs pos="30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69808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25445" y="1772816"/>
              <a:ext cx="1350779" cy="521205"/>
              <a:chOff x="1814464" y="1772816"/>
              <a:chExt cx="1350779" cy="52120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6AA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DW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6AA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720555" y="2338862"/>
            <a:ext cx="1572126" cy="2442247"/>
            <a:chOff x="8720555" y="1772816"/>
            <a:chExt cx="1572126" cy="2442247"/>
          </a:xfrm>
        </p:grpSpPr>
        <p:grpSp>
          <p:nvGrpSpPr>
            <p:cNvPr id="25" name="组合 24"/>
            <p:cNvGrpSpPr/>
            <p:nvPr/>
          </p:nvGrpSpPr>
          <p:grpSpPr>
            <a:xfrm>
              <a:off x="8720555" y="2642937"/>
              <a:ext cx="1572126" cy="1572126"/>
              <a:chOff x="8720555" y="2642937"/>
              <a:chExt cx="1572126" cy="157212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720555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24000">
                    <a:schemeClr val="tx1"/>
                  </a:gs>
                  <a:gs pos="25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33376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831229" y="1772816"/>
              <a:ext cx="1350779" cy="521205"/>
              <a:chOff x="1814464" y="1772816"/>
              <a:chExt cx="1350779" cy="5212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6AA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6AA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作品展示</a:t>
              </a:r>
              <a:endPara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2510166" y="1556734"/>
            <a:ext cx="3528542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spc="300" dirty="0">
                <a:solidFill>
                  <a:srgbClr val="FFB9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部分作品展示</a:t>
            </a:r>
            <a:endParaRPr lang="en-US" altLang="zh-CN" sz="3600" b="1" spc="300" dirty="0">
              <a:solidFill>
                <a:srgbClr val="FFB9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10553700" y="325945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flipH="1">
            <a:off x="1277074" y="325945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81446" y="2711872"/>
            <a:ext cx="7029108" cy="1487243"/>
            <a:chOff x="2735212" y="2666152"/>
            <a:chExt cx="7029108" cy="1487243"/>
          </a:xfrm>
        </p:grpSpPr>
        <p:pic>
          <p:nvPicPr>
            <p:cNvPr id="2050" name="Picture 2" descr="http://file03.16sucai.com/2015/05/2015truzg5n0snt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2" t="12903" r="33837" b="19187"/>
            <a:stretch>
              <a:fillRect/>
            </a:stretch>
          </p:blipFill>
          <p:spPr bwMode="auto">
            <a:xfrm>
              <a:off x="2735212" y="2669601"/>
              <a:ext cx="1707616" cy="148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4" t="16050" r="34624" b="15950"/>
            <a:stretch>
              <a:fillRect/>
            </a:stretch>
          </p:blipFill>
          <p:spPr bwMode="auto">
            <a:xfrm>
              <a:off x="8066707" y="2670633"/>
              <a:ext cx="1697613" cy="1478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0" r="27439"/>
            <a:stretch>
              <a:fillRect/>
            </a:stretch>
          </p:blipFill>
          <p:spPr bwMode="auto">
            <a:xfrm>
              <a:off x="5400960" y="2666152"/>
              <a:ext cx="1707616" cy="1487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文本框 27"/>
          <p:cNvSpPr txBox="1"/>
          <p:nvPr/>
        </p:nvSpPr>
        <p:spPr>
          <a:xfrm>
            <a:off x="4966931" y="4737496"/>
            <a:ext cx="2268141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28696" y="5189928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328696" y="4737496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038563" y="366601"/>
            <a:ext cx="2241666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5031" y="279400"/>
            <a:ext cx="231936" cy="23213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38416" y="364590"/>
            <a:ext cx="502061" cy="405820"/>
            <a:chOff x="538416" y="364590"/>
            <a:chExt cx="502061" cy="405820"/>
          </a:xfrm>
        </p:grpSpPr>
        <p:sp>
          <p:nvSpPr>
            <p:cNvPr id="30" name="矩形 29"/>
            <p:cNvSpPr/>
            <p:nvPr/>
          </p:nvSpPr>
          <p:spPr>
            <a:xfrm>
              <a:off x="586537" y="364590"/>
              <a:ext cx="405820" cy="405820"/>
            </a:xfrm>
            <a:prstGeom prst="rect">
              <a:avLst/>
            </a:prstGeom>
            <a:solidFill>
              <a:srgbClr val="FFB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38416" y="367445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4601519" y="4009177"/>
            <a:ext cx="3172469" cy="379343"/>
          </a:xfrm>
          <a:custGeom>
            <a:avLst/>
            <a:gdLst>
              <a:gd name="connsiteX0" fmla="*/ 0 w 2044700"/>
              <a:gd name="connsiteY0" fmla="*/ 0 h 266700"/>
              <a:gd name="connsiteX1" fmla="*/ 0 w 2044700"/>
              <a:gd name="connsiteY1" fmla="*/ 266700 h 266700"/>
              <a:gd name="connsiteX2" fmla="*/ 2044700 w 2044700"/>
              <a:gd name="connsiteY2" fmla="*/ 266700 h 266700"/>
              <a:gd name="connsiteX3" fmla="*/ 2044700 w 2044700"/>
              <a:gd name="connsiteY3" fmla="*/ 508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700" h="266700">
                <a:moveTo>
                  <a:pt x="0" y="0"/>
                </a:moveTo>
                <a:lnTo>
                  <a:pt x="0" y="266700"/>
                </a:lnTo>
                <a:lnTo>
                  <a:pt x="2044700" y="266700"/>
                </a:lnTo>
                <a:lnTo>
                  <a:pt x="2044700" y="508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7341988" y="2196766"/>
            <a:ext cx="432000" cy="289023"/>
          </a:xfrm>
          <a:custGeom>
            <a:avLst/>
            <a:gdLst>
              <a:gd name="connsiteX0" fmla="*/ 0 w 431800"/>
              <a:gd name="connsiteY0" fmla="*/ 0 h 203200"/>
              <a:gd name="connsiteX1" fmla="*/ 431800 w 431800"/>
              <a:gd name="connsiteY1" fmla="*/ 0 h 203200"/>
              <a:gd name="connsiteX2" fmla="*/ 431800 w 4318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03200">
                <a:moveTo>
                  <a:pt x="0" y="0"/>
                </a:moveTo>
                <a:lnTo>
                  <a:pt x="431800" y="0"/>
                </a:lnTo>
                <a:lnTo>
                  <a:pt x="431800" y="2032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flipH="1">
            <a:off x="4601519" y="2202446"/>
            <a:ext cx="432000" cy="289023"/>
          </a:xfrm>
          <a:custGeom>
            <a:avLst/>
            <a:gdLst>
              <a:gd name="connsiteX0" fmla="*/ 0 w 431800"/>
              <a:gd name="connsiteY0" fmla="*/ 0 h 203200"/>
              <a:gd name="connsiteX1" fmla="*/ 431800 w 431800"/>
              <a:gd name="connsiteY1" fmla="*/ 0 h 203200"/>
              <a:gd name="connsiteX2" fmla="*/ 431800 w 4318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03200">
                <a:moveTo>
                  <a:pt x="0" y="0"/>
                </a:moveTo>
                <a:lnTo>
                  <a:pt x="431800" y="0"/>
                </a:lnTo>
                <a:lnTo>
                  <a:pt x="431800" y="2032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15113" y="2499815"/>
            <a:ext cx="31452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B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zh-CN" altLang="en-US" sz="3600" b="1" dirty="0">
              <a:solidFill>
                <a:srgbClr val="FFB9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54813" y="2917040"/>
            <a:ext cx="24721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25131" y="3474551"/>
            <a:ext cx="1466472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QQ:12345673</a:t>
            </a:r>
            <a:endParaRPr lang="zh-CN" altLang="en-US" sz="1100" b="1" dirty="0">
              <a:solidFill>
                <a:srgbClr val="FFB9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136002" y="3487251"/>
            <a:ext cx="1611691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TEL:112345678</a:t>
            </a:r>
            <a:endParaRPr lang="zh-CN" altLang="en-US" sz="1100" b="1" dirty="0">
              <a:solidFill>
                <a:srgbClr val="FFB9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34213" y="3684619"/>
            <a:ext cx="2493962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E-mail:12345673@qq.com</a:t>
            </a:r>
            <a:endParaRPr lang="zh-CN" altLang="en-US" sz="1100" b="1" dirty="0">
              <a:solidFill>
                <a:srgbClr val="FFB9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7898456" y="1947661"/>
            <a:ext cx="972018" cy="597209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1380000" flipH="1">
            <a:off x="3938296" y="4478793"/>
            <a:ext cx="134850" cy="189518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1380000" flipH="1">
            <a:off x="8803049" y="2052894"/>
            <a:ext cx="134850" cy="189518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519713" y="4089915"/>
            <a:ext cx="972018" cy="597209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597681" y="3474551"/>
            <a:ext cx="1378437" cy="846913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7860356" y="2122801"/>
            <a:ext cx="376262" cy="231176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216454" y="5642231"/>
            <a:ext cx="17590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>
                <a:solidFill>
                  <a:srgbClr val="FFB9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期待与您沟通</a:t>
            </a:r>
            <a:endParaRPr lang="zh-CN" altLang="en-US" sz="1400" spc="300" dirty="0">
              <a:solidFill>
                <a:srgbClr val="FFB9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燕尾形 23"/>
          <p:cNvSpPr/>
          <p:nvPr/>
        </p:nvSpPr>
        <p:spPr>
          <a:xfrm rot="5400000">
            <a:off x="6006902" y="5911908"/>
            <a:ext cx="178196" cy="241300"/>
          </a:xfrm>
          <a:prstGeom prst="chevron">
            <a:avLst>
              <a:gd name="adj" fmla="val 78508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FC201C"/>
      </a:accent2>
      <a:accent3>
        <a:srgbClr val="B06413"/>
      </a:accent3>
      <a:accent4>
        <a:srgbClr val="FC901C"/>
      </a:accent4>
      <a:accent5>
        <a:srgbClr val="4F4F4F"/>
      </a:accent5>
      <a:accent6>
        <a:srgbClr val="B0B0B0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FC201C"/>
    </a:accent2>
    <a:accent3>
      <a:srgbClr val="B06413"/>
    </a:accent3>
    <a:accent4>
      <a:srgbClr val="FC901C"/>
    </a:accent4>
    <a:accent5>
      <a:srgbClr val="4F4F4F"/>
    </a:accent5>
    <a:accent6>
      <a:srgbClr val="B0B0B0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FC201C"/>
    </a:accent2>
    <a:accent3>
      <a:srgbClr val="B06413"/>
    </a:accent3>
    <a:accent4>
      <a:srgbClr val="FC901C"/>
    </a:accent4>
    <a:accent5>
      <a:srgbClr val="4F4F4F"/>
    </a:accent5>
    <a:accent6>
      <a:srgbClr val="B0B0B0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Ion">
    <a:dk1>
      <a:srgbClr val="000000"/>
    </a:dk1>
    <a:lt1>
      <a:srgbClr val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370</Words>
  <Application>Microsoft Office PowerPoint</Application>
  <PresentationFormat>宽屏</PresentationFormat>
  <Paragraphs>99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Century Gothic</vt:lpstr>
      <vt:lpstr>Wingdings 3</vt:lpstr>
      <vt:lpstr>离子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55</cp:revision>
  <dcterms:created xsi:type="dcterms:W3CDTF">2015-05-28T06:01:00Z</dcterms:created>
  <dcterms:modified xsi:type="dcterms:W3CDTF">2021-01-05T16:28:23Z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