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2"/>
    <p:sldId id="263" r:id="rId3"/>
    <p:sldId id="261" r:id="rId4"/>
    <p:sldId id="264" r:id="rId5"/>
    <p:sldId id="265" r:id="rId6"/>
    <p:sldId id="266" r:id="rId7"/>
    <p:sldId id="268" r:id="rId8"/>
    <p:sldId id="267" r:id="rId9"/>
    <p:sldId id="269" r:id="rId10"/>
    <p:sldId id="270" r:id="rId11"/>
    <p:sldId id="26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F7F"/>
    <a:srgbClr val="FFF7EF"/>
    <a:srgbClr val="FBE086"/>
    <a:srgbClr val="FBEC37"/>
    <a:srgbClr val="FBCD5D"/>
    <a:srgbClr val="C98B61"/>
    <a:srgbClr val="FFFF66"/>
    <a:srgbClr val="F9FADE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02421-B1B7-45CA-B7D2-111EBF712CD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D8237-BFAF-4EC3-AE94-0E348DF24A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8237-BFAF-4EC3-AE94-0E348DF24A9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8237-BFAF-4EC3-AE94-0E348DF24A9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8237-BFAF-4EC3-AE94-0E348DF24A9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8237-BFAF-4EC3-AE94-0E348DF24A9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8237-BFAF-4EC3-AE94-0E348DF24A9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8237-BFAF-4EC3-AE94-0E348DF24A9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8237-BFAF-4EC3-AE94-0E348DF24A9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8237-BFAF-4EC3-AE94-0E348DF24A9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8237-BFAF-4EC3-AE94-0E348DF24A9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8237-BFAF-4EC3-AE94-0E348DF24A9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8237-BFAF-4EC3-AE94-0E348DF24A9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rgbClr val="FFF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rgbClr val="FFF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3" t="66462" r="1863" b="10359"/>
          <a:stretch>
            <a:fillRect/>
          </a:stretch>
        </p:blipFill>
        <p:spPr>
          <a:xfrm>
            <a:off x="9318725" y="356992"/>
            <a:ext cx="2039816" cy="1589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t="8617" r="32838" b="68204"/>
          <a:stretch>
            <a:fillRect/>
          </a:stretch>
        </p:blipFill>
        <p:spPr>
          <a:xfrm>
            <a:off x="3821443" y="120763"/>
            <a:ext cx="2039816" cy="15896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2" b="15173"/>
          <a:stretch>
            <a:fillRect/>
          </a:stretch>
        </p:blipFill>
        <p:spPr>
          <a:xfrm>
            <a:off x="0" y="4613121"/>
            <a:ext cx="2674907" cy="19250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43" y="1546112"/>
            <a:ext cx="5133975" cy="4505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2" t="14577" b="596"/>
          <a:stretch>
            <a:fillRect/>
          </a:stretch>
        </p:blipFill>
        <p:spPr>
          <a:xfrm>
            <a:off x="8070687" y="2938942"/>
            <a:ext cx="3981463" cy="2865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7" y="806563"/>
            <a:ext cx="4580366" cy="57315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47276" y="2616368"/>
            <a:ext cx="3981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E85F7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班干部</a:t>
            </a:r>
            <a:r>
              <a:rPr lang="zh-CN" altLang="en-US" sz="5400" b="1" dirty="0">
                <a:solidFill>
                  <a:srgbClr val="E85F7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竞聘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5063064" y="3916342"/>
            <a:ext cx="3030847" cy="7257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174760" y="4017590"/>
            <a:ext cx="3227049" cy="578444"/>
          </a:xfrm>
          <a:prstGeom prst="roundRect">
            <a:avLst/>
          </a:prstGeom>
          <a:solidFill>
            <a:srgbClr val="E85F7F"/>
          </a:solidFill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演讲人：</a:t>
            </a:r>
            <a:r>
              <a:rPr lang="en-US" altLang="zh-CN" sz="280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xiazaii</a:t>
            </a:r>
            <a:endParaRPr lang="zh-CN" altLang="en-US" sz="28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7" name="山野さと子 - 哆啦a梦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54723" y="1263660"/>
            <a:ext cx="1365963" cy="136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4" grpId="0"/>
      <p:bldP spid="15" grpId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3" t="66462" r="1863" b="10359"/>
          <a:stretch>
            <a:fillRect/>
          </a:stretch>
        </p:blipFill>
        <p:spPr>
          <a:xfrm>
            <a:off x="288672" y="3710816"/>
            <a:ext cx="2039816" cy="1589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t="8617" r="32838" b="68204"/>
          <a:stretch>
            <a:fillRect/>
          </a:stretch>
        </p:blipFill>
        <p:spPr>
          <a:xfrm>
            <a:off x="9216646" y="165692"/>
            <a:ext cx="2039816" cy="1589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2" b="15173"/>
          <a:stretch>
            <a:fillRect/>
          </a:stretch>
        </p:blipFill>
        <p:spPr>
          <a:xfrm>
            <a:off x="9517093" y="1755342"/>
            <a:ext cx="2674907" cy="19250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8"/>
          <a:stretch>
            <a:fillRect/>
          </a:stretch>
        </p:blipFill>
        <p:spPr>
          <a:xfrm>
            <a:off x="-234464" y="0"/>
            <a:ext cx="3512236" cy="63304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54" y="498220"/>
            <a:ext cx="6096012" cy="609601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78546" y="2822951"/>
            <a:ext cx="24855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请大家</a:t>
            </a:r>
            <a:endParaRPr lang="en-US" altLang="zh-CN" sz="44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44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投我一票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50" y="2822951"/>
            <a:ext cx="4827667" cy="4827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3" t="66462" r="1863" b="10359"/>
          <a:stretch>
            <a:fillRect/>
          </a:stretch>
        </p:blipFill>
        <p:spPr>
          <a:xfrm>
            <a:off x="9318725" y="356992"/>
            <a:ext cx="2039816" cy="1589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t="8617" r="32838" b="68204"/>
          <a:stretch>
            <a:fillRect/>
          </a:stretch>
        </p:blipFill>
        <p:spPr>
          <a:xfrm>
            <a:off x="3821443" y="120763"/>
            <a:ext cx="2039816" cy="15896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2" b="15173"/>
          <a:stretch>
            <a:fillRect/>
          </a:stretch>
        </p:blipFill>
        <p:spPr>
          <a:xfrm>
            <a:off x="0" y="4613121"/>
            <a:ext cx="2674907" cy="19250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43" y="1546112"/>
            <a:ext cx="5133975" cy="4505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2" t="14577" b="596"/>
          <a:stretch>
            <a:fillRect/>
          </a:stretch>
        </p:blipFill>
        <p:spPr>
          <a:xfrm>
            <a:off x="8302062" y="2102907"/>
            <a:ext cx="3981463" cy="2865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7" y="806563"/>
            <a:ext cx="4580366" cy="57315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20491" y="2662114"/>
            <a:ext cx="398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E85F7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谢谢大家！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5063064" y="3916342"/>
            <a:ext cx="3030847" cy="7257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874360" y="3916342"/>
            <a:ext cx="3427702" cy="578444"/>
          </a:xfrm>
          <a:prstGeom prst="roundRect">
            <a:avLst/>
          </a:prstGeom>
          <a:solidFill>
            <a:srgbClr val="E85F7F"/>
          </a:solidFill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演讲人：</a:t>
            </a:r>
            <a:r>
              <a:rPr lang="en-US" altLang="zh-CN" sz="280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xiazaii</a:t>
            </a:r>
            <a:endParaRPr lang="zh-CN" altLang="en-US" sz="28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3" t="66462" r="1863" b="10359"/>
          <a:stretch>
            <a:fillRect/>
          </a:stretch>
        </p:blipFill>
        <p:spPr>
          <a:xfrm>
            <a:off x="5241672" y="4763611"/>
            <a:ext cx="2039816" cy="1589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t="8617" r="32838" b="68204"/>
          <a:stretch>
            <a:fillRect/>
          </a:stretch>
        </p:blipFill>
        <p:spPr>
          <a:xfrm>
            <a:off x="6873496" y="337142"/>
            <a:ext cx="2039816" cy="15896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2" b="15173"/>
          <a:stretch>
            <a:fillRect/>
          </a:stretch>
        </p:blipFill>
        <p:spPr>
          <a:xfrm>
            <a:off x="936043" y="4595932"/>
            <a:ext cx="2674907" cy="19250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157" y="730710"/>
            <a:ext cx="3227516" cy="4038699"/>
          </a:xfrm>
          <a:prstGeom prst="rect">
            <a:avLst/>
          </a:prstGeom>
        </p:spPr>
      </p:pic>
      <p:pic>
        <p:nvPicPr>
          <p:cNvPr id="12" name="Picture 4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 r="16729"/>
          <a:stretch>
            <a:fillRect/>
          </a:stretch>
        </p:blipFill>
        <p:spPr bwMode="auto">
          <a:xfrm rot="21075304">
            <a:off x="7462974" y="2453149"/>
            <a:ext cx="3482238" cy="3482238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E85F7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709" y="1774422"/>
            <a:ext cx="1882242" cy="18822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5994" y="886998"/>
            <a:ext cx="7492192" cy="478410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852291" y="2435550"/>
            <a:ext cx="4021205" cy="168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 大家好！我是办公资源。今年五岁了，大班的小帅哥一枚哦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~~~~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3" t="66462" r="1863" b="10359"/>
          <a:stretch>
            <a:fillRect/>
          </a:stretch>
        </p:blipFill>
        <p:spPr>
          <a:xfrm>
            <a:off x="288672" y="3974584"/>
            <a:ext cx="2039816" cy="1589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t="8617" r="32838" b="68204"/>
          <a:stretch>
            <a:fillRect/>
          </a:stretch>
        </p:blipFill>
        <p:spPr>
          <a:xfrm>
            <a:off x="9216646" y="165692"/>
            <a:ext cx="2039816" cy="1589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2" b="15173"/>
          <a:stretch>
            <a:fillRect/>
          </a:stretch>
        </p:blipFill>
        <p:spPr>
          <a:xfrm>
            <a:off x="9517093" y="1755342"/>
            <a:ext cx="2674907" cy="19250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157" y="730710"/>
            <a:ext cx="3227516" cy="40386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11667" r="18781" b="8056"/>
          <a:stretch>
            <a:fillRect/>
          </a:stretch>
        </p:blipFill>
        <p:spPr>
          <a:xfrm rot="5400000">
            <a:off x="3455762" y="724829"/>
            <a:ext cx="4336233" cy="591103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47641" y="2836848"/>
            <a:ext cx="4021205" cy="168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 大家好！我是办公资源。今年五岁了，大班的小帅哥一枚哦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~~~~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93" y="3440356"/>
            <a:ext cx="3908774" cy="3908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75" y="-361950"/>
            <a:ext cx="6858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3" t="66462" r="1863" b="10359"/>
          <a:stretch>
            <a:fillRect/>
          </a:stretch>
        </p:blipFill>
        <p:spPr>
          <a:xfrm>
            <a:off x="288672" y="3974584"/>
            <a:ext cx="2039816" cy="1589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t="8617" r="32838" b="68204"/>
          <a:stretch>
            <a:fillRect/>
          </a:stretch>
        </p:blipFill>
        <p:spPr>
          <a:xfrm>
            <a:off x="9216646" y="165692"/>
            <a:ext cx="2039816" cy="1589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2" b="15173"/>
          <a:stretch>
            <a:fillRect/>
          </a:stretch>
        </p:blipFill>
        <p:spPr>
          <a:xfrm>
            <a:off x="4852639" y="4588492"/>
            <a:ext cx="2674907" cy="19250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157" y="730710"/>
            <a:ext cx="3227516" cy="403869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36446" y="2528350"/>
            <a:ext cx="3423951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 大家好！我是办公资源。今年五岁了，大班的小帅哥一枚哦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~~~~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大家请投我一票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~~~~~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9" y="3565783"/>
            <a:ext cx="3461191" cy="3461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3" t="66462" r="1863" b="10359"/>
          <a:stretch>
            <a:fillRect/>
          </a:stretch>
        </p:blipFill>
        <p:spPr>
          <a:xfrm>
            <a:off x="288672" y="3974584"/>
            <a:ext cx="2039816" cy="1589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t="8617" r="32838" b="68204"/>
          <a:stretch>
            <a:fillRect/>
          </a:stretch>
        </p:blipFill>
        <p:spPr>
          <a:xfrm>
            <a:off x="9493385" y="963903"/>
            <a:ext cx="2039816" cy="1589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2" b="15173"/>
          <a:stretch>
            <a:fillRect/>
          </a:stretch>
        </p:blipFill>
        <p:spPr>
          <a:xfrm>
            <a:off x="9604433" y="4300484"/>
            <a:ext cx="2674907" cy="19250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157" y="730710"/>
            <a:ext cx="3227516" cy="40386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19" y="990350"/>
            <a:ext cx="6027214" cy="607825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15366" y="3179985"/>
            <a:ext cx="3423951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 大家好！我是办公资源。今年五岁了，大班的小帅哥一枚哦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~~~~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大家请投我一票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~~~~~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2" t="64202" r="53716" b="1"/>
          <a:stretch>
            <a:fillRect/>
          </a:stretch>
        </p:blipFill>
        <p:spPr>
          <a:xfrm>
            <a:off x="2592924" y="1581285"/>
            <a:ext cx="2022021" cy="11110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250434" y="614057"/>
            <a:ext cx="176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我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27832" y="871570"/>
            <a:ext cx="176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的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25403" y="963903"/>
            <a:ext cx="1009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荣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92598" y="812133"/>
            <a:ext cx="79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3" t="66462" r="1863" b="10359"/>
          <a:stretch>
            <a:fillRect/>
          </a:stretch>
        </p:blipFill>
        <p:spPr>
          <a:xfrm>
            <a:off x="288672" y="3974584"/>
            <a:ext cx="2039816" cy="1589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t="8617" r="32838" b="68204"/>
          <a:stretch>
            <a:fillRect/>
          </a:stretch>
        </p:blipFill>
        <p:spPr>
          <a:xfrm>
            <a:off x="9585396" y="1310389"/>
            <a:ext cx="2039816" cy="1589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157" y="730710"/>
            <a:ext cx="3227516" cy="40386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35" y="873616"/>
            <a:ext cx="7109174" cy="581869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66226" y="666461"/>
            <a:ext cx="176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43624" y="923974"/>
            <a:ext cx="176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41195" y="1016307"/>
            <a:ext cx="1009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荣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08390" y="864537"/>
            <a:ext cx="79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誉</a:t>
            </a:r>
          </a:p>
        </p:txBody>
      </p:sp>
      <p:pic>
        <p:nvPicPr>
          <p:cNvPr id="12" name="图形 11" descr="信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3032" y="3054375"/>
            <a:ext cx="523220" cy="5232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827773" y="3054375"/>
            <a:ext cx="262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单击添加文本</a:t>
            </a:r>
          </a:p>
        </p:txBody>
      </p:sp>
      <p:pic>
        <p:nvPicPr>
          <p:cNvPr id="14" name="图形 13" descr="日历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20116" y="3733715"/>
            <a:ext cx="576136" cy="57613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827774" y="3760173"/>
            <a:ext cx="262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单击添加文本</a:t>
            </a:r>
          </a:p>
        </p:txBody>
      </p:sp>
      <p:pic>
        <p:nvPicPr>
          <p:cNvPr id="16" name="图形 15" descr="耳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0117" y="4464781"/>
            <a:ext cx="576136" cy="57613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813261" y="4507799"/>
            <a:ext cx="305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2" b="15173"/>
          <a:stretch>
            <a:fillRect/>
          </a:stretch>
        </p:blipFill>
        <p:spPr>
          <a:xfrm>
            <a:off x="7746680" y="2719841"/>
            <a:ext cx="2674907" cy="1925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38" y="1001458"/>
            <a:ext cx="6337706" cy="5121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3" t="66462" r="1863" b="10359"/>
          <a:stretch>
            <a:fillRect/>
          </a:stretch>
        </p:blipFill>
        <p:spPr>
          <a:xfrm>
            <a:off x="8010433" y="4307834"/>
            <a:ext cx="2039816" cy="1589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t="8617" r="32838" b="68204"/>
          <a:stretch>
            <a:fillRect/>
          </a:stretch>
        </p:blipFill>
        <p:spPr>
          <a:xfrm>
            <a:off x="9216646" y="165692"/>
            <a:ext cx="2039816" cy="1589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2" b="15173"/>
          <a:stretch>
            <a:fillRect/>
          </a:stretch>
        </p:blipFill>
        <p:spPr>
          <a:xfrm>
            <a:off x="9517093" y="2525057"/>
            <a:ext cx="2674907" cy="19250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02" y="2318518"/>
            <a:ext cx="2240163" cy="280319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07327" y="2798759"/>
            <a:ext cx="3423951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 大家好！我是办公资源。今年五岁了，大班的小帅哥一枚哦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~~~~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大家请投我一票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~~~~~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3" t="66462" r="1863" b="10359"/>
          <a:stretch>
            <a:fillRect/>
          </a:stretch>
        </p:blipFill>
        <p:spPr>
          <a:xfrm>
            <a:off x="288672" y="3974584"/>
            <a:ext cx="2039816" cy="1589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t="8617" r="32838" b="68204"/>
          <a:stretch>
            <a:fillRect/>
          </a:stretch>
        </p:blipFill>
        <p:spPr>
          <a:xfrm>
            <a:off x="9216646" y="165692"/>
            <a:ext cx="2039816" cy="1589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2" b="15173"/>
          <a:stretch>
            <a:fillRect/>
          </a:stretch>
        </p:blipFill>
        <p:spPr>
          <a:xfrm>
            <a:off x="9517093" y="1755342"/>
            <a:ext cx="2674907" cy="19250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157" y="730710"/>
            <a:ext cx="3227516" cy="40386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32" y="-102116"/>
            <a:ext cx="5590236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68806" y="3160935"/>
            <a:ext cx="3423951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 大家好！我是办公资源。今年五岁了，大班的小帅哥一枚哦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~~~~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大家请投我一票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~~~~~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68" y="2819961"/>
            <a:ext cx="4038039" cy="4038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3" t="66462" r="1863" b="10359"/>
          <a:stretch>
            <a:fillRect/>
          </a:stretch>
        </p:blipFill>
        <p:spPr>
          <a:xfrm>
            <a:off x="119925" y="4095956"/>
            <a:ext cx="2039816" cy="1589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t="8617" r="32838" b="68204"/>
          <a:stretch>
            <a:fillRect/>
          </a:stretch>
        </p:blipFill>
        <p:spPr>
          <a:xfrm>
            <a:off x="9651161" y="448656"/>
            <a:ext cx="2039816" cy="1589650"/>
          </a:xfrm>
          <a:prstGeom prst="rect">
            <a:avLst/>
          </a:prstGeom>
        </p:spPr>
      </p:pic>
      <p:sp>
        <p:nvSpPr>
          <p:cNvPr id="8" name="任意多边形: 形状 7"/>
          <p:cNvSpPr/>
          <p:nvPr/>
        </p:nvSpPr>
        <p:spPr>
          <a:xfrm>
            <a:off x="2762250" y="1246568"/>
            <a:ext cx="6686550" cy="2982643"/>
          </a:xfrm>
          <a:custGeom>
            <a:avLst/>
            <a:gdLst>
              <a:gd name="connsiteX0" fmla="*/ 0 w 6686550"/>
              <a:gd name="connsiteY0" fmla="*/ 1172782 h 2982643"/>
              <a:gd name="connsiteX1" fmla="*/ 723900 w 6686550"/>
              <a:gd name="connsiteY1" fmla="*/ 791782 h 2982643"/>
              <a:gd name="connsiteX2" fmla="*/ 1619250 w 6686550"/>
              <a:gd name="connsiteY2" fmla="*/ 10732 h 2982643"/>
              <a:gd name="connsiteX3" fmla="*/ 3314700 w 6686550"/>
              <a:gd name="connsiteY3" fmla="*/ 1420432 h 2982643"/>
              <a:gd name="connsiteX4" fmla="*/ 5143500 w 6686550"/>
              <a:gd name="connsiteY4" fmla="*/ 2982532 h 2982643"/>
              <a:gd name="connsiteX5" fmla="*/ 6686550 w 6686550"/>
              <a:gd name="connsiteY5" fmla="*/ 1344232 h 298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6550" h="2982643">
                <a:moveTo>
                  <a:pt x="0" y="1172782"/>
                </a:moveTo>
                <a:cubicBezTo>
                  <a:pt x="227012" y="1079119"/>
                  <a:pt x="454025" y="985457"/>
                  <a:pt x="723900" y="791782"/>
                </a:cubicBezTo>
                <a:cubicBezTo>
                  <a:pt x="993775" y="598107"/>
                  <a:pt x="1187450" y="-94043"/>
                  <a:pt x="1619250" y="10732"/>
                </a:cubicBezTo>
                <a:cubicBezTo>
                  <a:pt x="2051050" y="115507"/>
                  <a:pt x="2727325" y="925132"/>
                  <a:pt x="3314700" y="1420432"/>
                </a:cubicBezTo>
                <a:cubicBezTo>
                  <a:pt x="3902075" y="1915732"/>
                  <a:pt x="4581525" y="2995232"/>
                  <a:pt x="5143500" y="2982532"/>
                </a:cubicBezTo>
                <a:cubicBezTo>
                  <a:pt x="5705475" y="2969832"/>
                  <a:pt x="6196012" y="2157032"/>
                  <a:pt x="6686550" y="1344232"/>
                </a:cubicBezTo>
              </a:path>
            </a:pathLst>
          </a:custGeom>
          <a:noFill/>
          <a:ln w="57150">
            <a:solidFill>
              <a:srgbClr val="E85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060" b="29951"/>
          <a:stretch>
            <a:fillRect/>
          </a:stretch>
        </p:blipFill>
        <p:spPr>
          <a:xfrm rot="2781214">
            <a:off x="2141748" y="1294370"/>
            <a:ext cx="1311214" cy="1589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060" b="29951"/>
          <a:stretch>
            <a:fillRect/>
          </a:stretch>
        </p:blipFill>
        <p:spPr>
          <a:xfrm rot="2781214">
            <a:off x="5264957" y="1401910"/>
            <a:ext cx="2306990" cy="27968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060" b="29951"/>
          <a:stretch>
            <a:fillRect/>
          </a:stretch>
        </p:blipFill>
        <p:spPr>
          <a:xfrm rot="2781214">
            <a:off x="8793193" y="1808721"/>
            <a:ext cx="1311214" cy="15896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59741" y="285363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34364" y="338955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34364" y="372662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91868" y="413820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66491" y="467412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66491" y="501119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50693" y="350553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625316" y="404145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25316" y="437852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AA34A72-C215-41DE-AE2E-386F1660A99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31"/>
</p:tagLst>
</file>

<file path=ppt/theme/theme1.xml><?xml version="1.0" encoding="utf-8"?>
<a:theme xmlns:a="http://schemas.openxmlformats.org/drawingml/2006/main" name="Office Theme">
  <a:themeElements>
    <a:clrScheme name="自定义 2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94429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243</Words>
  <Application>Microsoft Office PowerPoint</Application>
  <PresentationFormat>宽屏</PresentationFormat>
  <Paragraphs>43</Paragraphs>
  <Slides>11</Slides>
  <Notes>11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迷你简卡通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102</cp:revision>
  <dcterms:created xsi:type="dcterms:W3CDTF">2017-08-18T03:02:00Z</dcterms:created>
  <dcterms:modified xsi:type="dcterms:W3CDTF">2021-01-05T16:28:45Z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