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61" r:id="rId2"/>
    <p:sldId id="256" r:id="rId3"/>
    <p:sldId id="276" r:id="rId4"/>
    <p:sldId id="259" r:id="rId5"/>
    <p:sldId id="257" r:id="rId6"/>
    <p:sldId id="258" r:id="rId7"/>
    <p:sldId id="262" r:id="rId8"/>
    <p:sldId id="260" r:id="rId9"/>
    <p:sldId id="277" r:id="rId10"/>
    <p:sldId id="274" r:id="rId11"/>
    <p:sldId id="275" r:id="rId12"/>
    <p:sldId id="265" r:id="rId13"/>
    <p:sldId id="272" r:id="rId14"/>
    <p:sldId id="266" r:id="rId15"/>
  </p:sldIdLst>
  <p:sldSz cx="9906000" cy="6858000" type="A4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85" autoAdjust="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1362" y="10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1D7DA-5474-4522-9A7C-DC2CB1E0106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A258E-BFCA-47B6-8D7D-206ABBAFF0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1D7DA-5474-4522-9A7C-DC2CB1E0106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A258E-BFCA-47B6-8D7D-206ABBAFF0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1D7DA-5474-4522-9A7C-DC2CB1E0106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A258E-BFCA-47B6-8D7D-206ABBAFF0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1D7DA-5474-4522-9A7C-DC2CB1E0106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A258E-BFCA-47B6-8D7D-206ABBAFF0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1D7DA-5474-4522-9A7C-DC2CB1E0106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A258E-BFCA-47B6-8D7D-206ABBAFF0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1D7DA-5474-4522-9A7C-DC2CB1E0106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A258E-BFCA-47B6-8D7D-206ABBAFF0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1D7DA-5474-4522-9A7C-DC2CB1E0106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A258E-BFCA-47B6-8D7D-206ABBAFF0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1D7DA-5474-4522-9A7C-DC2CB1E0106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A258E-BFCA-47B6-8D7D-206ABBAFF0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1D7DA-5474-4522-9A7C-DC2CB1E0106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A258E-BFCA-47B6-8D7D-206ABBAFF0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1D7DA-5474-4522-9A7C-DC2CB1E0106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A258E-BFCA-47B6-8D7D-206ABBAFF0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1D7DA-5474-4522-9A7C-DC2CB1E0106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A258E-BFCA-47B6-8D7D-206ABBAFF0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31D7DA-5474-4522-9A7C-DC2CB1E0106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3A258E-BFCA-47B6-8D7D-206ABBAFF0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3" b="1387"/>
          <a:stretch>
            <a:fillRect/>
          </a:stretch>
        </p:blipFill>
        <p:spPr>
          <a:xfrm>
            <a:off x="-1" y="0"/>
            <a:ext cx="9906001" cy="68580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930140" y="782827"/>
            <a:ext cx="395492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9600" dirty="0">
                <a:solidFill>
                  <a:schemeClr val="bg1"/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rPr>
              <a:t>奔</a:t>
            </a:r>
            <a:r>
              <a:rPr lang="zh-CN" altLang="en-US" sz="6600" dirty="0">
                <a:solidFill>
                  <a:schemeClr val="bg1"/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rPr>
              <a:t>跑吧！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167083" y="1743226"/>
            <a:ext cx="433965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600" dirty="0">
                <a:solidFill>
                  <a:schemeClr val="bg1"/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rPr>
              <a:t>向着</a:t>
            </a:r>
            <a:r>
              <a:rPr lang="zh-CN" altLang="en-US" sz="9600" dirty="0">
                <a:solidFill>
                  <a:schemeClr val="bg1"/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rPr>
              <a:t>太阳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9"/>
          <a:stretch>
            <a:fillRect/>
          </a:stretch>
        </p:blipFill>
        <p:spPr>
          <a:xfrm>
            <a:off x="0" y="1"/>
            <a:ext cx="9906000" cy="68580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953000" y="973631"/>
            <a:ext cx="265649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9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2010601030101010101" pitchFamily="2" charset="-122"/>
                <a:ea typeface="方正大标宋简体" panose="02010601030101010101" pitchFamily="2" charset="-122"/>
              </a:rPr>
              <a:t>职责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637207" y="2220125"/>
            <a:ext cx="29722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9600" b="1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2010601030101010101" pitchFamily="2" charset="-122"/>
                <a:ea typeface="方正大标宋简体" panose="02010601030101010101" pitchFamily="2" charset="-122"/>
              </a:defRPr>
            </a:lvl1pPr>
          </a:lstStyle>
          <a:p>
            <a:r>
              <a:rPr lang="en-US" altLang="zh-CN" sz="3600" dirty="0"/>
              <a:t>  TUAN DUI</a:t>
            </a:r>
            <a:endParaRPr lang="zh-CN" altLang="en-US" sz="3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4"/>
          <a:stretch>
            <a:fillRect/>
          </a:stretch>
        </p:blipFill>
        <p:spPr>
          <a:xfrm>
            <a:off x="0" y="1"/>
            <a:ext cx="9906000" cy="68580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05780" y="522512"/>
            <a:ext cx="265649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9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2010601030101010101" pitchFamily="2" charset="-122"/>
                <a:ea typeface="方正大标宋简体" panose="02010601030101010101" pitchFamily="2" charset="-122"/>
              </a:rPr>
              <a:t>危机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05780" y="1769006"/>
            <a:ext cx="22252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9600" b="1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2010601030101010101" pitchFamily="2" charset="-122"/>
                <a:ea typeface="方正大标宋简体" panose="02010601030101010101" pitchFamily="2" charset="-122"/>
              </a:defRPr>
            </a:lvl1pPr>
          </a:lstStyle>
          <a:p>
            <a:r>
              <a:rPr lang="en-US" altLang="zh-CN" sz="3600" dirty="0"/>
              <a:t>  WEI   JI</a:t>
            </a:r>
            <a:endParaRPr lang="zh-CN" altLang="en-US" sz="3600" dirty="0"/>
          </a:p>
        </p:txBody>
      </p:sp>
      <p:sp>
        <p:nvSpPr>
          <p:cNvPr id="6" name="文本框 5"/>
          <p:cNvSpPr txBox="1"/>
          <p:nvPr/>
        </p:nvSpPr>
        <p:spPr>
          <a:xfrm>
            <a:off x="3116381" y="1176553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9600" b="1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2010601030101010101" pitchFamily="2" charset="-122"/>
                <a:ea typeface="方正大标宋简体" panose="02010601030101010101" pitchFamily="2" charset="-122"/>
              </a:defRPr>
            </a:lvl1pPr>
          </a:lstStyle>
          <a:p>
            <a:r>
              <a:rPr lang="zh-CN" altLang="en-US" sz="2800" b="0" dirty="0"/>
              <a:t>处理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6"/>
          <a:stretch>
            <a:fillRect/>
          </a:stretch>
        </p:blipFill>
        <p:spPr>
          <a:xfrm>
            <a:off x="0" y="1"/>
            <a:ext cx="9906000" cy="6858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624752" y="420912"/>
            <a:ext cx="265649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9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2010601030101010101" pitchFamily="2" charset="-122"/>
                <a:ea typeface="方正大标宋简体" panose="02010601030101010101" pitchFamily="2" charset="-122"/>
              </a:rPr>
              <a:t>团队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308959" y="1667406"/>
            <a:ext cx="29722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9600" b="1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2010601030101010101" pitchFamily="2" charset="-122"/>
                <a:ea typeface="方正大标宋简体" panose="02010601030101010101" pitchFamily="2" charset="-122"/>
              </a:defRPr>
            </a:lvl1pPr>
          </a:lstStyle>
          <a:p>
            <a:r>
              <a:rPr lang="en-US" altLang="zh-CN" sz="3600" dirty="0"/>
              <a:t>  TUAN DUI</a:t>
            </a:r>
            <a:endParaRPr lang="zh-CN" altLang="en-US" sz="3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39"/>
          <a:stretch>
            <a:fillRect/>
          </a:stretch>
        </p:blipFill>
        <p:spPr>
          <a:xfrm>
            <a:off x="-1" y="1"/>
            <a:ext cx="9906001" cy="6858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91266" y="3309255"/>
            <a:ext cx="265649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9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2010601030101010101" pitchFamily="2" charset="-122"/>
                <a:ea typeface="方正大标宋简体" panose="02010601030101010101" pitchFamily="2" charset="-122"/>
              </a:rPr>
              <a:t>责任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753169" y="4555749"/>
            <a:ext cx="23326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9600" b="1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2010601030101010101" pitchFamily="2" charset="-122"/>
                <a:ea typeface="方正大标宋简体" panose="02010601030101010101" pitchFamily="2" charset="-122"/>
              </a:defRPr>
            </a:lvl1pPr>
          </a:lstStyle>
          <a:p>
            <a:r>
              <a:rPr lang="en-US" altLang="zh-CN" sz="3600" dirty="0"/>
              <a:t> ZE  REN</a:t>
            </a:r>
            <a:endParaRPr lang="zh-CN" altLang="en-US" sz="3600" dirty="0"/>
          </a:p>
        </p:txBody>
      </p:sp>
      <p:sp>
        <p:nvSpPr>
          <p:cNvPr id="7" name="文本框 6"/>
          <p:cNvSpPr txBox="1"/>
          <p:nvPr/>
        </p:nvSpPr>
        <p:spPr>
          <a:xfrm>
            <a:off x="3098121" y="4032529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9600" b="1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2010601030101010101" pitchFamily="2" charset="-122"/>
                <a:ea typeface="方正大标宋简体" panose="02010601030101010101" pitchFamily="2" charset="-122"/>
              </a:defRPr>
            </a:lvl1pPr>
          </a:lstStyle>
          <a:p>
            <a:r>
              <a:rPr lang="zh-CN" altLang="en-US" sz="2800" b="0" dirty="0"/>
              <a:t>意识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4"/>
          <a:stretch>
            <a:fillRect/>
          </a:stretch>
        </p:blipFill>
        <p:spPr>
          <a:xfrm>
            <a:off x="0" y="1"/>
            <a:ext cx="9906000" cy="68580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218940" y="3013501"/>
            <a:ext cx="39388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dirty="0">
                <a:solidFill>
                  <a:schemeClr val="bg1"/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rPr>
              <a:t>THANKS</a:t>
            </a:r>
            <a:r>
              <a:rPr lang="zh-CN" altLang="en-US" sz="4800" dirty="0">
                <a:solidFill>
                  <a:schemeClr val="bg1"/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rPr>
              <a:t>！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0"/>
          <a:stretch>
            <a:fillRect/>
          </a:stretch>
        </p:blipFill>
        <p:spPr>
          <a:xfrm>
            <a:off x="0" y="0"/>
            <a:ext cx="9929926" cy="6858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6422273" y="507837"/>
            <a:ext cx="265649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9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2010601030101010101" pitchFamily="2" charset="-122"/>
                <a:ea typeface="方正大标宋简体" panose="02010601030101010101" pitchFamily="2" charset="-122"/>
              </a:rPr>
              <a:t>优势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566884" y="1754331"/>
            <a:ext cx="22541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9600" b="1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2010601030101010101" pitchFamily="2" charset="-122"/>
                <a:ea typeface="方正大标宋简体" panose="02010601030101010101" pitchFamily="2" charset="-122"/>
              </a:defRPr>
            </a:lvl1pPr>
          </a:lstStyle>
          <a:p>
            <a:r>
              <a:rPr lang="en-US" altLang="zh-CN" sz="3600" dirty="0"/>
              <a:t>YOU SHI</a:t>
            </a:r>
            <a:endParaRPr lang="zh-CN" altLang="en-US" sz="3600" dirty="0"/>
          </a:p>
        </p:txBody>
      </p:sp>
      <p:sp>
        <p:nvSpPr>
          <p:cNvPr id="6" name="文本框 5"/>
          <p:cNvSpPr txBox="1"/>
          <p:nvPr/>
        </p:nvSpPr>
        <p:spPr>
          <a:xfrm>
            <a:off x="5715727" y="1372769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9600" b="1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2010601030101010101" pitchFamily="2" charset="-122"/>
                <a:ea typeface="方正大标宋简体" panose="02010601030101010101" pitchFamily="2" charset="-122"/>
              </a:defRPr>
            </a:lvl1pPr>
          </a:lstStyle>
          <a:p>
            <a:r>
              <a:rPr lang="zh-CN" altLang="en-US" sz="2800" b="0" dirty="0"/>
              <a:t>个人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2"/>
          <a:stretch>
            <a:fillRect/>
          </a:stretch>
        </p:blipFill>
        <p:spPr>
          <a:xfrm>
            <a:off x="0" y="0"/>
            <a:ext cx="9906000" cy="6857999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624752" y="2055981"/>
            <a:ext cx="265649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9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2010601030101010101" pitchFamily="2" charset="-122"/>
                <a:ea typeface="方正大标宋简体" panose="02010601030101010101" pitchFamily="2" charset="-122"/>
              </a:rPr>
              <a:t>认可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728947" y="3282728"/>
            <a:ext cx="23952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9600" b="1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2010601030101010101" pitchFamily="2" charset="-122"/>
                <a:ea typeface="方正大标宋简体" panose="02010601030101010101" pitchFamily="2" charset="-122"/>
              </a:defRPr>
            </a:lvl1pPr>
          </a:lstStyle>
          <a:p>
            <a:r>
              <a:rPr lang="en-US" altLang="zh-CN" sz="4000" dirty="0"/>
              <a:t>REN  KE</a:t>
            </a:r>
            <a:endParaRPr lang="zh-CN" altLang="en-US" sz="4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1" t="3108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6680022" y="2967092"/>
            <a:ext cx="265649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9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2010601030101010101" pitchFamily="2" charset="-122"/>
                <a:ea typeface="方正大标宋简体" panose="02010601030101010101" pitchFamily="2" charset="-122"/>
              </a:rPr>
              <a:t>激情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675212" y="4182809"/>
            <a:ext cx="26869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9600" b="1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2010601030101010101" pitchFamily="2" charset="-122"/>
                <a:ea typeface="方正大标宋简体" panose="02010601030101010101" pitchFamily="2" charset="-122"/>
              </a:defRPr>
            </a:lvl1pPr>
          </a:lstStyle>
          <a:p>
            <a:r>
              <a:rPr lang="en-US" altLang="zh-CN" sz="4000" dirty="0"/>
              <a:t>  JI  QING</a:t>
            </a:r>
            <a:endParaRPr lang="zh-CN" altLang="en-US" sz="4000" dirty="0"/>
          </a:p>
        </p:txBody>
      </p:sp>
      <p:sp>
        <p:nvSpPr>
          <p:cNvPr id="5" name="文本框 4"/>
          <p:cNvSpPr txBox="1"/>
          <p:nvPr/>
        </p:nvSpPr>
        <p:spPr>
          <a:xfrm>
            <a:off x="5413328" y="3659589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9600" b="1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2010601030101010101" pitchFamily="2" charset="-122"/>
                <a:ea typeface="方正大标宋简体" panose="02010601030101010101" pitchFamily="2" charset="-122"/>
              </a:defRPr>
            </a:lvl1pPr>
          </a:lstStyle>
          <a:p>
            <a:r>
              <a:rPr lang="zh-CN" altLang="en-US" sz="2800" b="0" dirty="0"/>
              <a:t>饱满的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30"/>
          <a:stretch>
            <a:fillRect/>
          </a:stretch>
        </p:blipFill>
        <p:spPr>
          <a:xfrm>
            <a:off x="0" y="0"/>
            <a:ext cx="9906000" cy="68834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624752" y="426356"/>
            <a:ext cx="265649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9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2010601030101010101" pitchFamily="2" charset="-122"/>
                <a:ea typeface="方正大标宋简体" panose="02010601030101010101" pitchFamily="2" charset="-122"/>
              </a:rPr>
              <a:t>交流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728947" y="1653103"/>
            <a:ext cx="24384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9600" b="1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2010601030101010101" pitchFamily="2" charset="-122"/>
                <a:ea typeface="方正大标宋简体" panose="02010601030101010101" pitchFamily="2" charset="-122"/>
              </a:defRPr>
            </a:lvl1pPr>
          </a:lstStyle>
          <a:p>
            <a:r>
              <a:rPr lang="en-US" altLang="zh-CN" sz="4000" dirty="0"/>
              <a:t>JIAO LIU</a:t>
            </a:r>
            <a:endParaRPr lang="zh-CN" altLang="en-US" sz="4000" dirty="0"/>
          </a:p>
        </p:txBody>
      </p:sp>
      <p:sp>
        <p:nvSpPr>
          <p:cNvPr id="6" name="文本框 5"/>
          <p:cNvSpPr txBox="1"/>
          <p:nvPr/>
        </p:nvSpPr>
        <p:spPr>
          <a:xfrm>
            <a:off x="2628164" y="1102660"/>
            <a:ext cx="12666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9600" b="1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2010601030101010101" pitchFamily="2" charset="-122"/>
                <a:ea typeface="方正大标宋简体" panose="02010601030101010101" pitchFamily="2" charset="-122"/>
              </a:defRPr>
            </a:lvl1pPr>
          </a:lstStyle>
          <a:p>
            <a:r>
              <a:rPr lang="zh-CN" altLang="en-US" sz="2800" b="0" dirty="0"/>
              <a:t>良好的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1"/>
          <a:stretch>
            <a:fillRect/>
          </a:stretch>
        </p:blipFill>
        <p:spPr>
          <a:xfrm>
            <a:off x="-1" y="0"/>
            <a:ext cx="9906001" cy="6858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624752" y="4541156"/>
            <a:ext cx="265649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9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2010601030101010101" pitchFamily="2" charset="-122"/>
                <a:ea typeface="方正大标宋简体" panose="02010601030101010101" pitchFamily="2" charset="-122"/>
              </a:rPr>
              <a:t>联系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736160" y="5756873"/>
            <a:ext cx="22605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9600" b="1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2010601030101010101" pitchFamily="2" charset="-122"/>
                <a:ea typeface="方正大标宋简体" panose="02010601030101010101" pitchFamily="2" charset="-122"/>
              </a:defRPr>
            </a:lvl1pPr>
          </a:lstStyle>
          <a:p>
            <a:r>
              <a:rPr lang="en-US" altLang="zh-CN" sz="4000" dirty="0"/>
              <a:t>LIAN XI</a:t>
            </a:r>
            <a:endParaRPr lang="zh-CN" altLang="en-US" sz="4000" dirty="0"/>
          </a:p>
        </p:txBody>
      </p:sp>
      <p:sp>
        <p:nvSpPr>
          <p:cNvPr id="5" name="文本框 4"/>
          <p:cNvSpPr txBox="1"/>
          <p:nvPr/>
        </p:nvSpPr>
        <p:spPr>
          <a:xfrm>
            <a:off x="2358058" y="5233653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9600" b="1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2010601030101010101" pitchFamily="2" charset="-122"/>
                <a:ea typeface="方正大标宋简体" panose="02010601030101010101" pitchFamily="2" charset="-122"/>
              </a:defRPr>
            </a:lvl1pPr>
          </a:lstStyle>
          <a:p>
            <a:r>
              <a:rPr lang="zh-CN" altLang="en-US" sz="2800" b="0" dirty="0"/>
              <a:t>紧密的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0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191180" y="1505397"/>
            <a:ext cx="265649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9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2010601030101010101" pitchFamily="2" charset="-122"/>
                <a:ea typeface="方正大标宋简体" panose="02010601030101010101" pitchFamily="2" charset="-122"/>
              </a:rPr>
              <a:t>细致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450064" y="2721114"/>
            <a:ext cx="21387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9600" b="1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2010601030101010101" pitchFamily="2" charset="-122"/>
                <a:ea typeface="方正大标宋简体" panose="02010601030101010101" pitchFamily="2" charset="-122"/>
              </a:defRPr>
            </a:lvl1pPr>
          </a:lstStyle>
          <a:p>
            <a:r>
              <a:rPr lang="en-US" altLang="zh-CN" sz="4000" dirty="0"/>
              <a:t>XI  ZHI</a:t>
            </a:r>
            <a:endParaRPr lang="zh-CN" altLang="en-US" sz="4000" dirty="0"/>
          </a:p>
        </p:txBody>
      </p:sp>
      <p:sp>
        <p:nvSpPr>
          <p:cNvPr id="5" name="文本框 4"/>
          <p:cNvSpPr txBox="1"/>
          <p:nvPr/>
        </p:nvSpPr>
        <p:spPr>
          <a:xfrm>
            <a:off x="924486" y="2197894"/>
            <a:ext cx="13805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9600" b="1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2010601030101010101" pitchFamily="2" charset="-122"/>
                <a:ea typeface="方正大标宋简体" panose="02010601030101010101" pitchFamily="2" charset="-122"/>
              </a:defRPr>
            </a:lvl1pPr>
          </a:lstStyle>
          <a:p>
            <a:r>
              <a:rPr lang="en-US" altLang="zh-CN" sz="2800" b="0" dirty="0"/>
              <a:t> </a:t>
            </a:r>
            <a:r>
              <a:rPr lang="zh-CN" altLang="en-US" sz="2800" b="0" dirty="0"/>
              <a:t>入微的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5" t="4363"/>
          <a:stretch>
            <a:fillRect/>
          </a:stretch>
        </p:blipFill>
        <p:spPr>
          <a:xfrm flipH="1">
            <a:off x="1719942" y="667577"/>
            <a:ext cx="8186057" cy="6190423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145912" y="2423884"/>
            <a:ext cx="265649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9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2010601030101010101" pitchFamily="2" charset="-122"/>
                <a:ea typeface="方正大标宋简体" panose="02010601030101010101" pitchFamily="2" charset="-122"/>
              </a:rPr>
              <a:t>执行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145912" y="3639601"/>
            <a:ext cx="29578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9600" b="1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2010601030101010101" pitchFamily="2" charset="-122"/>
                <a:ea typeface="方正大标宋简体" panose="02010601030101010101" pitchFamily="2" charset="-122"/>
              </a:defRPr>
            </a:lvl1pPr>
          </a:lstStyle>
          <a:p>
            <a:r>
              <a:rPr lang="en-US" altLang="zh-CN" sz="4000" dirty="0"/>
              <a:t>ZHI  XING</a:t>
            </a:r>
            <a:endParaRPr lang="zh-CN" altLang="en-US" sz="4000" dirty="0"/>
          </a:p>
        </p:txBody>
      </p:sp>
      <p:sp>
        <p:nvSpPr>
          <p:cNvPr id="5" name="文本框 4"/>
          <p:cNvSpPr txBox="1"/>
          <p:nvPr/>
        </p:nvSpPr>
        <p:spPr>
          <a:xfrm>
            <a:off x="879218" y="3116381"/>
            <a:ext cx="13805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9600" b="1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2010601030101010101" pitchFamily="2" charset="-122"/>
                <a:ea typeface="方正大标宋简体" panose="02010601030101010101" pitchFamily="2" charset="-122"/>
              </a:defRPr>
            </a:lvl1pPr>
          </a:lstStyle>
          <a:p>
            <a:r>
              <a:rPr lang="en-US" altLang="zh-CN" sz="2800" b="0" dirty="0"/>
              <a:t> </a:t>
            </a:r>
            <a:r>
              <a:rPr lang="zh-CN" altLang="en-US" sz="2800" b="0" dirty="0"/>
              <a:t>坚定的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1"/>
          <a:stretch>
            <a:fillRect/>
          </a:stretch>
        </p:blipFill>
        <p:spPr>
          <a:xfrm>
            <a:off x="0" y="1"/>
            <a:ext cx="9906000" cy="6863804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73016" y="391723"/>
            <a:ext cx="265649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9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2010601030101010101" pitchFamily="2" charset="-122"/>
                <a:ea typeface="方正大标宋简体" panose="02010601030101010101" pitchFamily="2" charset="-122"/>
              </a:rPr>
              <a:t>工作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73016" y="1638217"/>
            <a:ext cx="29258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9600" b="1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2010601030101010101" pitchFamily="2" charset="-122"/>
                <a:ea typeface="方正大标宋简体" panose="02010601030101010101" pitchFamily="2" charset="-122"/>
              </a:defRPr>
            </a:lvl1pPr>
          </a:lstStyle>
          <a:p>
            <a:r>
              <a:rPr lang="en-US" altLang="zh-CN" sz="3600" dirty="0"/>
              <a:t>GONG ZUO</a:t>
            </a:r>
            <a:endParaRPr lang="zh-CN" altLang="en-US" sz="3600" dirty="0"/>
          </a:p>
        </p:txBody>
      </p:sp>
      <p:sp>
        <p:nvSpPr>
          <p:cNvPr id="6" name="文本框 5"/>
          <p:cNvSpPr txBox="1"/>
          <p:nvPr/>
        </p:nvSpPr>
        <p:spPr>
          <a:xfrm>
            <a:off x="3116381" y="1176553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9600" b="1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2010601030101010101" pitchFamily="2" charset="-122"/>
                <a:ea typeface="方正大标宋简体" panose="02010601030101010101" pitchFamily="2" charset="-122"/>
              </a:defRPr>
            </a:lvl1pPr>
          </a:lstStyle>
          <a:p>
            <a:r>
              <a:rPr lang="zh-CN" altLang="en-US" sz="2800" b="0" dirty="0"/>
              <a:t>展望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64</Words>
  <Application>Microsoft Office PowerPoint</Application>
  <PresentationFormat>A4 纸张(210x297 毫米)</PresentationFormat>
  <Paragraphs>36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0" baseType="lpstr">
      <vt:lpstr>方正大标宋简体</vt:lpstr>
      <vt:lpstr>汉仪菱心体简</vt:lpstr>
      <vt:lpstr>Arial</vt:lpstr>
      <vt:lpstr>Calibri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37</cp:revision>
  <dcterms:created xsi:type="dcterms:W3CDTF">2015-06-08T05:16:00Z</dcterms:created>
  <dcterms:modified xsi:type="dcterms:W3CDTF">2021-01-05T16:08:47Z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2052-11.1.0.9513</vt:lpwstr>
  </property>
</Properties>
</file>