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5" r:id="rId2"/>
    <p:sldId id="258" r:id="rId3"/>
    <p:sldId id="261" r:id="rId4"/>
    <p:sldId id="262" r:id="rId5"/>
    <p:sldId id="263" r:id="rId6"/>
    <p:sldId id="264" r:id="rId7"/>
    <p:sldId id="274" r:id="rId8"/>
    <p:sldId id="275" r:id="rId9"/>
    <p:sldId id="276" r:id="rId10"/>
    <p:sldId id="277" r:id="rId11"/>
    <p:sldId id="271" r:id="rId12"/>
    <p:sldId id="282" r:id="rId13"/>
    <p:sldId id="286" r:id="rId14"/>
    <p:sldId id="25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4248">
          <p15:clr>
            <a:srgbClr val="A4A3A4"/>
          </p15:clr>
        </p15:guide>
        <p15:guide id="4" pos="5246">
          <p15:clr>
            <a:srgbClr val="A4A3A4"/>
          </p15:clr>
        </p15:guide>
        <p15:guide id="5" orient="horz" pos="2568">
          <p15:clr>
            <a:srgbClr val="A4A3A4"/>
          </p15:clr>
        </p15:guide>
        <p15:guide id="6" orient="horz" pos="3158">
          <p15:clr>
            <a:srgbClr val="A4A3A4"/>
          </p15:clr>
        </p15:guide>
        <p15:guide id="7" orient="horz" pos="2205">
          <p15:clr>
            <a:srgbClr val="A4A3A4"/>
          </p15:clr>
        </p15:guide>
        <p15:guide id="8" orient="horz" pos="1117">
          <p15:clr>
            <a:srgbClr val="A4A3A4"/>
          </p15:clr>
        </p15:guide>
        <p15:guide id="9" pos="166">
          <p15:clr>
            <a:srgbClr val="A4A3A4"/>
          </p15:clr>
        </p15:guide>
        <p15:guide id="10" pos="44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95959"/>
    <a:srgbClr val="404040"/>
    <a:srgbClr val="000000"/>
    <a:srgbClr val="2F2F2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9" autoAdjust="0"/>
    <p:restoredTop sz="94660"/>
  </p:normalViewPr>
  <p:slideViewPr>
    <p:cSldViewPr>
      <p:cViewPr varScale="1">
        <p:scale>
          <a:sx n="108" d="100"/>
          <a:sy n="108" d="100"/>
        </p:scale>
        <p:origin x="792" y="102"/>
      </p:cViewPr>
      <p:guideLst>
        <p:guide orient="horz" pos="2160"/>
        <p:guide pos="3840"/>
        <p:guide pos="4248"/>
        <p:guide pos="5246"/>
        <p:guide orient="horz" pos="2568"/>
        <p:guide orient="horz" pos="3158"/>
        <p:guide orient="horz" pos="2205"/>
        <p:guide orient="horz" pos="1117"/>
        <p:guide pos="166"/>
        <p:guide pos="44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 advClick="0" advTm="2000">
        <p14:flythrough hasBounce="1"/>
      </p:transition>
    </mc:Choice>
    <mc:Fallback xmlns="">
      <p:transition spd="slow" advClick="0" advTm="2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639616" y="2132856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个 人 简 历</a:t>
            </a:r>
          </a:p>
        </p:txBody>
      </p:sp>
      <p:sp>
        <p:nvSpPr>
          <p:cNvPr id="14" name="矩形 13"/>
          <p:cNvSpPr/>
          <p:nvPr/>
        </p:nvSpPr>
        <p:spPr>
          <a:xfrm rot="2526768">
            <a:off x="10284181" y="313240"/>
            <a:ext cx="2423543" cy="551363"/>
          </a:xfrm>
          <a:custGeom>
            <a:avLst/>
            <a:gdLst>
              <a:gd name="connsiteX0" fmla="*/ 0 w 2473098"/>
              <a:gd name="connsiteY0" fmla="*/ 0 h 548680"/>
              <a:gd name="connsiteX1" fmla="*/ 2473098 w 2473098"/>
              <a:gd name="connsiteY1" fmla="*/ 0 h 548680"/>
              <a:gd name="connsiteX2" fmla="*/ 2473098 w 2473098"/>
              <a:gd name="connsiteY2" fmla="*/ 548680 h 548680"/>
              <a:gd name="connsiteX3" fmla="*/ 0 w 2473098"/>
              <a:gd name="connsiteY3" fmla="*/ 548680 h 548680"/>
              <a:gd name="connsiteX4" fmla="*/ 0 w 2473098"/>
              <a:gd name="connsiteY4" fmla="*/ 0 h 548680"/>
              <a:gd name="connsiteX0-1" fmla="*/ 0 w 2473098"/>
              <a:gd name="connsiteY0-2" fmla="*/ 2683 h 551363"/>
              <a:gd name="connsiteX1-3" fmla="*/ 1974195 w 2473098"/>
              <a:gd name="connsiteY1-4" fmla="*/ 0 h 551363"/>
              <a:gd name="connsiteX2-5" fmla="*/ 2473098 w 2473098"/>
              <a:gd name="connsiteY2-6" fmla="*/ 551363 h 551363"/>
              <a:gd name="connsiteX3-7" fmla="*/ 0 w 2473098"/>
              <a:gd name="connsiteY3-8" fmla="*/ 551363 h 551363"/>
              <a:gd name="connsiteX4-9" fmla="*/ 0 w 2473098"/>
              <a:gd name="connsiteY4-10" fmla="*/ 2683 h 551363"/>
              <a:gd name="connsiteX0-11" fmla="*/ 0 w 2473098"/>
              <a:gd name="connsiteY0-12" fmla="*/ 2683 h 553172"/>
              <a:gd name="connsiteX1-13" fmla="*/ 1974195 w 2473098"/>
              <a:gd name="connsiteY1-14" fmla="*/ 0 h 553172"/>
              <a:gd name="connsiteX2-15" fmla="*/ 2473098 w 2473098"/>
              <a:gd name="connsiteY2-16" fmla="*/ 551363 h 553172"/>
              <a:gd name="connsiteX3-17" fmla="*/ 35875 w 2473098"/>
              <a:gd name="connsiteY3-18" fmla="*/ 553172 h 553172"/>
              <a:gd name="connsiteX4-19" fmla="*/ 0 w 2473098"/>
              <a:gd name="connsiteY4-20" fmla="*/ 2683 h 553172"/>
              <a:gd name="connsiteX0-21" fmla="*/ 606077 w 2437223"/>
              <a:gd name="connsiteY0-22" fmla="*/ 21572 h 553172"/>
              <a:gd name="connsiteX1-23" fmla="*/ 1938320 w 2437223"/>
              <a:gd name="connsiteY1-24" fmla="*/ 0 h 553172"/>
              <a:gd name="connsiteX2-25" fmla="*/ 2437223 w 2437223"/>
              <a:gd name="connsiteY2-26" fmla="*/ 551363 h 553172"/>
              <a:gd name="connsiteX3-27" fmla="*/ 0 w 2437223"/>
              <a:gd name="connsiteY3-28" fmla="*/ 553172 h 553172"/>
              <a:gd name="connsiteX4-29" fmla="*/ 606077 w 2437223"/>
              <a:gd name="connsiteY4-30" fmla="*/ 21572 h 553172"/>
              <a:gd name="connsiteX0-31" fmla="*/ 592397 w 2423543"/>
              <a:gd name="connsiteY0-32" fmla="*/ 21572 h 551363"/>
              <a:gd name="connsiteX1-33" fmla="*/ 1924640 w 2423543"/>
              <a:gd name="connsiteY1-34" fmla="*/ 0 h 551363"/>
              <a:gd name="connsiteX2-35" fmla="*/ 2423543 w 2423543"/>
              <a:gd name="connsiteY2-36" fmla="*/ 551363 h 551363"/>
              <a:gd name="connsiteX3-37" fmla="*/ 0 w 2423543"/>
              <a:gd name="connsiteY3-38" fmla="*/ 549365 h 551363"/>
              <a:gd name="connsiteX4-39" fmla="*/ 592397 w 2423543"/>
              <a:gd name="connsiteY4-40" fmla="*/ 21572 h 5513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23543" h="551363">
                <a:moveTo>
                  <a:pt x="592397" y="21572"/>
                </a:moveTo>
                <a:lnTo>
                  <a:pt x="1924640" y="0"/>
                </a:lnTo>
                <a:lnTo>
                  <a:pt x="2423543" y="551363"/>
                </a:lnTo>
                <a:lnTo>
                  <a:pt x="0" y="549365"/>
                </a:lnTo>
                <a:lnTo>
                  <a:pt x="592397" y="2157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267296" y="1801497"/>
            <a:ext cx="1270157" cy="1537558"/>
            <a:chOff x="3415109" y="3140968"/>
            <a:chExt cx="1849481" cy="2238845"/>
          </a:xfrm>
        </p:grpSpPr>
        <p:sp>
          <p:nvSpPr>
            <p:cNvPr id="66" name="矩形 65"/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4524524" y="3373920"/>
              <a:ext cx="460007" cy="50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/>
              <p:cNvSpPr/>
              <p:nvPr/>
            </p:nvSpPr>
            <p:spPr>
              <a:xfrm>
                <a:off x="5087888" y="1988840"/>
                <a:ext cx="1944216" cy="814204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-1" fmla="*/ 0 w 1944216"/>
                  <a:gd name="connsiteY0-2" fmla="*/ 1105664 h 1105664"/>
                  <a:gd name="connsiteX1-3" fmla="*/ 270683 w 1944216"/>
                  <a:gd name="connsiteY1-4" fmla="*/ 22932 h 1105664"/>
                  <a:gd name="connsiteX2-5" fmla="*/ 970012 w 1944216"/>
                  <a:gd name="connsiteY2-6" fmla="*/ 0 h 1105664"/>
                  <a:gd name="connsiteX3-7" fmla="*/ 1673533 w 1944216"/>
                  <a:gd name="connsiteY3-8" fmla="*/ 22932 h 1105664"/>
                  <a:gd name="connsiteX4-9" fmla="*/ 1944216 w 1944216"/>
                  <a:gd name="connsiteY4-10" fmla="*/ 1105664 h 1105664"/>
                  <a:gd name="connsiteX5" fmla="*/ 0 w 1944216"/>
                  <a:gd name="connsiteY5" fmla="*/ 1105664 h 1105664"/>
                  <a:gd name="connsiteX0-11" fmla="*/ 0 w 1944216"/>
                  <a:gd name="connsiteY0-12" fmla="*/ 1174244 h 1174244"/>
                  <a:gd name="connsiteX1-13" fmla="*/ 270683 w 1944216"/>
                  <a:gd name="connsiteY1-14" fmla="*/ 91512 h 1174244"/>
                  <a:gd name="connsiteX2-15" fmla="*/ 970012 w 1944216"/>
                  <a:gd name="connsiteY2-16" fmla="*/ 0 h 1174244"/>
                  <a:gd name="connsiteX3-17" fmla="*/ 1673533 w 1944216"/>
                  <a:gd name="connsiteY3-18" fmla="*/ 91512 h 1174244"/>
                  <a:gd name="connsiteX4-19" fmla="*/ 1944216 w 1944216"/>
                  <a:gd name="connsiteY4-20" fmla="*/ 1174244 h 1174244"/>
                  <a:gd name="connsiteX5-21" fmla="*/ 0 w 1944216"/>
                  <a:gd name="connsiteY5-22" fmla="*/ 1174244 h 1174244"/>
                  <a:gd name="connsiteX0-23" fmla="*/ 0 w 1944216"/>
                  <a:gd name="connsiteY0-24" fmla="*/ 1174244 h 1174244"/>
                  <a:gd name="connsiteX1-25" fmla="*/ 270683 w 1944216"/>
                  <a:gd name="connsiteY1-26" fmla="*/ 91512 h 1174244"/>
                  <a:gd name="connsiteX2-27" fmla="*/ 970012 w 1944216"/>
                  <a:gd name="connsiteY2-28" fmla="*/ 0 h 1174244"/>
                  <a:gd name="connsiteX3-29" fmla="*/ 1673533 w 1944216"/>
                  <a:gd name="connsiteY3-30" fmla="*/ 91512 h 1174244"/>
                  <a:gd name="connsiteX4-31" fmla="*/ 1944216 w 1944216"/>
                  <a:gd name="connsiteY4-32" fmla="*/ 1174244 h 1174244"/>
                  <a:gd name="connsiteX5-33" fmla="*/ 0 w 1944216"/>
                  <a:gd name="connsiteY5-34" fmla="*/ 1174244 h 1174244"/>
                  <a:gd name="connsiteX0-35" fmla="*/ 0 w 1944216"/>
                  <a:gd name="connsiteY0-36" fmla="*/ 1174244 h 1174244"/>
                  <a:gd name="connsiteX1-37" fmla="*/ 270683 w 1944216"/>
                  <a:gd name="connsiteY1-38" fmla="*/ 91512 h 1174244"/>
                  <a:gd name="connsiteX2-39" fmla="*/ 970012 w 1944216"/>
                  <a:gd name="connsiteY2-40" fmla="*/ 0 h 1174244"/>
                  <a:gd name="connsiteX3-41" fmla="*/ 1673533 w 1944216"/>
                  <a:gd name="connsiteY3-42" fmla="*/ 91512 h 1174244"/>
                  <a:gd name="connsiteX4-43" fmla="*/ 1944216 w 1944216"/>
                  <a:gd name="connsiteY4-44" fmla="*/ 1174244 h 1174244"/>
                  <a:gd name="connsiteX5-45" fmla="*/ 0 w 1944216"/>
                  <a:gd name="connsiteY5-46" fmla="*/ 1174244 h 1174244"/>
                  <a:gd name="connsiteX0-47" fmla="*/ 0 w 1944216"/>
                  <a:gd name="connsiteY0-48" fmla="*/ 1174244 h 1174244"/>
                  <a:gd name="connsiteX1-49" fmla="*/ 270683 w 1944216"/>
                  <a:gd name="connsiteY1-50" fmla="*/ 104212 h 1174244"/>
                  <a:gd name="connsiteX2-51" fmla="*/ 970012 w 1944216"/>
                  <a:gd name="connsiteY2-52" fmla="*/ 0 h 1174244"/>
                  <a:gd name="connsiteX3-53" fmla="*/ 1673533 w 1944216"/>
                  <a:gd name="connsiteY3-54" fmla="*/ 91512 h 1174244"/>
                  <a:gd name="connsiteX4-55" fmla="*/ 1944216 w 1944216"/>
                  <a:gd name="connsiteY4-56" fmla="*/ 1174244 h 1174244"/>
                  <a:gd name="connsiteX5-57" fmla="*/ 0 w 1944216"/>
                  <a:gd name="connsiteY5-58" fmla="*/ 1174244 h 1174244"/>
                  <a:gd name="connsiteX0-59" fmla="*/ 0 w 1944216"/>
                  <a:gd name="connsiteY0-60" fmla="*/ 1174244 h 1174244"/>
                  <a:gd name="connsiteX1-61" fmla="*/ 270683 w 1944216"/>
                  <a:gd name="connsiteY1-62" fmla="*/ 101037 h 1174244"/>
                  <a:gd name="connsiteX2-63" fmla="*/ 970012 w 1944216"/>
                  <a:gd name="connsiteY2-64" fmla="*/ 0 h 1174244"/>
                  <a:gd name="connsiteX3-65" fmla="*/ 1673533 w 1944216"/>
                  <a:gd name="connsiteY3-66" fmla="*/ 91512 h 1174244"/>
                  <a:gd name="connsiteX4-67" fmla="*/ 1944216 w 1944216"/>
                  <a:gd name="connsiteY4-68" fmla="*/ 1174244 h 1174244"/>
                  <a:gd name="connsiteX5-69" fmla="*/ 0 w 1944216"/>
                  <a:gd name="connsiteY5-70" fmla="*/ 1174244 h 1174244"/>
                  <a:gd name="connsiteX0-71" fmla="*/ 0 w 1944216"/>
                  <a:gd name="connsiteY0-72" fmla="*/ 1174244 h 1174244"/>
                  <a:gd name="connsiteX1-73" fmla="*/ 270683 w 1944216"/>
                  <a:gd name="connsiteY1-74" fmla="*/ 101037 h 1174244"/>
                  <a:gd name="connsiteX2-75" fmla="*/ 970012 w 1944216"/>
                  <a:gd name="connsiteY2-76" fmla="*/ 0 h 1174244"/>
                  <a:gd name="connsiteX3-77" fmla="*/ 1673533 w 1944216"/>
                  <a:gd name="connsiteY3-78" fmla="*/ 91512 h 1174244"/>
                  <a:gd name="connsiteX4-79" fmla="*/ 1944216 w 1944216"/>
                  <a:gd name="connsiteY4-80" fmla="*/ 1174244 h 1174244"/>
                  <a:gd name="connsiteX5-81" fmla="*/ 0 w 1944216"/>
                  <a:gd name="connsiteY5-82" fmla="*/ 1174244 h 1174244"/>
                  <a:gd name="connsiteX0-83" fmla="*/ 0 w 1944216"/>
                  <a:gd name="connsiteY0-84" fmla="*/ 1174244 h 1174244"/>
                  <a:gd name="connsiteX1-85" fmla="*/ 270683 w 1944216"/>
                  <a:gd name="connsiteY1-86" fmla="*/ 101037 h 1174244"/>
                  <a:gd name="connsiteX2-87" fmla="*/ 970012 w 1944216"/>
                  <a:gd name="connsiteY2-88" fmla="*/ 0 h 1174244"/>
                  <a:gd name="connsiteX3-89" fmla="*/ 1673533 w 1944216"/>
                  <a:gd name="connsiteY3-90" fmla="*/ 125855 h 1174244"/>
                  <a:gd name="connsiteX4-91" fmla="*/ 1944216 w 1944216"/>
                  <a:gd name="connsiteY4-92" fmla="*/ 1174244 h 1174244"/>
                  <a:gd name="connsiteX5-93" fmla="*/ 0 w 1944216"/>
                  <a:gd name="connsiteY5-94" fmla="*/ 1174244 h 1174244"/>
                  <a:gd name="connsiteX0-95" fmla="*/ 0 w 1944216"/>
                  <a:gd name="connsiteY0-96" fmla="*/ 1174244 h 1174244"/>
                  <a:gd name="connsiteX1-97" fmla="*/ 263539 w 1944216"/>
                  <a:gd name="connsiteY1-98" fmla="*/ 128511 h 1174244"/>
                  <a:gd name="connsiteX2-99" fmla="*/ 970012 w 1944216"/>
                  <a:gd name="connsiteY2-100" fmla="*/ 0 h 1174244"/>
                  <a:gd name="connsiteX3-101" fmla="*/ 1673533 w 1944216"/>
                  <a:gd name="connsiteY3-102" fmla="*/ 125855 h 1174244"/>
                  <a:gd name="connsiteX4-103" fmla="*/ 1944216 w 1944216"/>
                  <a:gd name="connsiteY4-104" fmla="*/ 1174244 h 1174244"/>
                  <a:gd name="connsiteX5-105" fmla="*/ 0 w 1944216"/>
                  <a:gd name="connsiteY5-106" fmla="*/ 1174244 h 1174244"/>
                  <a:gd name="connsiteX0-107" fmla="*/ 0 w 1944216"/>
                  <a:gd name="connsiteY0-108" fmla="*/ 1174244 h 1174244"/>
                  <a:gd name="connsiteX1-109" fmla="*/ 263539 w 1944216"/>
                  <a:gd name="connsiteY1-110" fmla="*/ 128511 h 1174244"/>
                  <a:gd name="connsiteX2-111" fmla="*/ 970012 w 1944216"/>
                  <a:gd name="connsiteY2-112" fmla="*/ 0 h 1174244"/>
                  <a:gd name="connsiteX3-113" fmla="*/ 1673533 w 1944216"/>
                  <a:gd name="connsiteY3-114" fmla="*/ 125855 h 1174244"/>
                  <a:gd name="connsiteX4-115" fmla="*/ 1944216 w 1944216"/>
                  <a:gd name="connsiteY4-116" fmla="*/ 1174244 h 1174244"/>
                  <a:gd name="connsiteX5-117" fmla="*/ 0 w 1944216"/>
                  <a:gd name="connsiteY5-118" fmla="*/ 1174244 h 1174244"/>
                  <a:gd name="connsiteX0-119" fmla="*/ 0 w 1944216"/>
                  <a:gd name="connsiteY0-120" fmla="*/ 1174244 h 1174244"/>
                  <a:gd name="connsiteX1-121" fmla="*/ 263539 w 1944216"/>
                  <a:gd name="connsiteY1-122" fmla="*/ 128511 h 1174244"/>
                  <a:gd name="connsiteX2-123" fmla="*/ 970012 w 1944216"/>
                  <a:gd name="connsiteY2-124" fmla="*/ 0 h 1174244"/>
                  <a:gd name="connsiteX3-125" fmla="*/ 1673533 w 1944216"/>
                  <a:gd name="connsiteY3-126" fmla="*/ 125855 h 1174244"/>
                  <a:gd name="connsiteX4-127" fmla="*/ 1944216 w 1944216"/>
                  <a:gd name="connsiteY4-128" fmla="*/ 1174244 h 1174244"/>
                  <a:gd name="connsiteX5-129" fmla="*/ 0 w 1944216"/>
                  <a:gd name="connsiteY5-130" fmla="*/ 1174244 h 1174244"/>
                  <a:gd name="connsiteX0-131" fmla="*/ 0 w 1944216"/>
                  <a:gd name="connsiteY0-132" fmla="*/ 1174244 h 1174244"/>
                  <a:gd name="connsiteX1-133" fmla="*/ 263539 w 1944216"/>
                  <a:gd name="connsiteY1-134" fmla="*/ 128511 h 1174244"/>
                  <a:gd name="connsiteX2-135" fmla="*/ 970012 w 1944216"/>
                  <a:gd name="connsiteY2-136" fmla="*/ 0 h 1174244"/>
                  <a:gd name="connsiteX3-137" fmla="*/ 1673533 w 1944216"/>
                  <a:gd name="connsiteY3-138" fmla="*/ 125855 h 1174244"/>
                  <a:gd name="connsiteX4-139" fmla="*/ 1944216 w 1944216"/>
                  <a:gd name="connsiteY4-140" fmla="*/ 1174244 h 1174244"/>
                  <a:gd name="connsiteX5-141" fmla="*/ 0 w 1944216"/>
                  <a:gd name="connsiteY5-142" fmla="*/ 1174244 h 117424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663952" y="1124744"/>
                <a:ext cx="792088" cy="79208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69" name="直接连接符 68"/>
            <p:cNvCxnSpPr/>
            <p:nvPr/>
          </p:nvCxnSpPr>
          <p:spPr>
            <a:xfrm>
              <a:off x="3531163" y="3381909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3531163" y="3865318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3531163" y="3478591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3531163" y="3575273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3531163" y="3671955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3531163" y="3768637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531162" y="394430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3531162" y="504563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3531162" y="486208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3531162" y="477030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>
              <a:off x="3531162" y="467852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531162" y="458674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531162" y="449497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3531162" y="440319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3531162" y="431141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3531162" y="421963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3531162" y="412785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3531162" y="403608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3531162" y="495386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3531162" y="513741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531162" y="522920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55" name="文本框 43"/>
          <p:cNvSpPr txBox="1"/>
          <p:nvPr/>
        </p:nvSpPr>
        <p:spPr>
          <a:xfrm>
            <a:off x="1849371" y="2765780"/>
            <a:ext cx="211217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应聘岗位</a:t>
            </a:r>
          </a:p>
        </p:txBody>
      </p:sp>
      <p:sp>
        <p:nvSpPr>
          <p:cNvPr id="58" name="文本框 43"/>
          <p:cNvSpPr txBox="1"/>
          <p:nvPr/>
        </p:nvSpPr>
        <p:spPr>
          <a:xfrm>
            <a:off x="5447928" y="1273211"/>
            <a:ext cx="347694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任职要求分析</a:t>
            </a:r>
          </a:p>
        </p:txBody>
      </p:sp>
      <p:sp>
        <p:nvSpPr>
          <p:cNvPr id="59" name="文本框 43"/>
          <p:cNvSpPr txBox="1"/>
          <p:nvPr/>
        </p:nvSpPr>
        <p:spPr>
          <a:xfrm>
            <a:off x="5473031" y="1811378"/>
            <a:ext cx="170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r>
              <a:rPr lang="en-US" altLang="zh-CN" sz="3600" dirty="0"/>
              <a:t>No.4</a:t>
            </a:r>
            <a:endParaRPr lang="zh-CN" altLang="en-US" sz="3600" dirty="0"/>
          </a:p>
        </p:txBody>
      </p:sp>
      <p:sp>
        <p:nvSpPr>
          <p:cNvPr id="60" name="文本框 43"/>
          <p:cNvSpPr txBox="1"/>
          <p:nvPr/>
        </p:nvSpPr>
        <p:spPr>
          <a:xfrm>
            <a:off x="7032625" y="3430369"/>
            <a:ext cx="253572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请输入文字</a:t>
            </a:r>
            <a:endParaRPr lang="en-US" altLang="zh-CN" dirty="0"/>
          </a:p>
        </p:txBody>
      </p:sp>
      <p:sp>
        <p:nvSpPr>
          <p:cNvPr id="61" name="L 形 3"/>
          <p:cNvSpPr/>
          <p:nvPr/>
        </p:nvSpPr>
        <p:spPr>
          <a:xfrm>
            <a:off x="6688867" y="1990742"/>
            <a:ext cx="4284389" cy="2343999"/>
          </a:xfrm>
          <a:custGeom>
            <a:avLst/>
            <a:gdLst>
              <a:gd name="connsiteX0" fmla="*/ 0 w 2160240"/>
              <a:gd name="connsiteY0" fmla="*/ 0 h 1111532"/>
              <a:gd name="connsiteX1" fmla="*/ 241969 w 2160240"/>
              <a:gd name="connsiteY1" fmla="*/ 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-1" fmla="*/ 0 w 2160240"/>
              <a:gd name="connsiteY0-2" fmla="*/ 0 h 1111532"/>
              <a:gd name="connsiteX1-3" fmla="*/ 127669 w 2160240"/>
              <a:gd name="connsiteY1-4" fmla="*/ 120650 h 1111532"/>
              <a:gd name="connsiteX2-5" fmla="*/ 241969 w 2160240"/>
              <a:gd name="connsiteY2-6" fmla="*/ 852456 h 1111532"/>
              <a:gd name="connsiteX3-7" fmla="*/ 2160240 w 2160240"/>
              <a:gd name="connsiteY3-8" fmla="*/ 852456 h 1111532"/>
              <a:gd name="connsiteX4-9" fmla="*/ 2160240 w 2160240"/>
              <a:gd name="connsiteY4-10" fmla="*/ 1111532 h 1111532"/>
              <a:gd name="connsiteX5-11" fmla="*/ 0 w 2160240"/>
              <a:gd name="connsiteY5-12" fmla="*/ 1111532 h 1111532"/>
              <a:gd name="connsiteX6-13" fmla="*/ 0 w 2160240"/>
              <a:gd name="connsiteY6-14" fmla="*/ 0 h 1111532"/>
              <a:gd name="connsiteX0-15" fmla="*/ 0 w 2160240"/>
              <a:gd name="connsiteY0-16" fmla="*/ 0 h 1111532"/>
              <a:gd name="connsiteX1-17" fmla="*/ 127669 w 2160240"/>
              <a:gd name="connsiteY1-18" fmla="*/ 120650 h 1111532"/>
              <a:gd name="connsiteX2-19" fmla="*/ 241969 w 2160240"/>
              <a:gd name="connsiteY2-20" fmla="*/ 852456 h 1111532"/>
              <a:gd name="connsiteX3-21" fmla="*/ 2160240 w 2160240"/>
              <a:gd name="connsiteY3-22" fmla="*/ 852456 h 1111532"/>
              <a:gd name="connsiteX4-23" fmla="*/ 2033240 w 2160240"/>
              <a:gd name="connsiteY4-24" fmla="*/ 1003582 h 1111532"/>
              <a:gd name="connsiteX5-25" fmla="*/ 0 w 2160240"/>
              <a:gd name="connsiteY5-26" fmla="*/ 1111532 h 1111532"/>
              <a:gd name="connsiteX6-27" fmla="*/ 0 w 2160240"/>
              <a:gd name="connsiteY6-28" fmla="*/ 0 h 11115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160240" h="1111532">
                <a:moveTo>
                  <a:pt x="0" y="0"/>
                </a:moveTo>
                <a:lnTo>
                  <a:pt x="127669" y="120650"/>
                </a:lnTo>
                <a:lnTo>
                  <a:pt x="241969" y="852456"/>
                </a:lnTo>
                <a:lnTo>
                  <a:pt x="2160240" y="852456"/>
                </a:lnTo>
                <a:lnTo>
                  <a:pt x="2033240" y="1003582"/>
                </a:lnTo>
                <a:lnTo>
                  <a:pt x="0" y="1111532"/>
                </a:lnTo>
                <a:lnTo>
                  <a:pt x="0" y="0"/>
                </a:lnTo>
                <a:close/>
              </a:path>
            </a:pathLst>
          </a:custGeom>
          <a:solidFill>
            <a:srgbClr val="40404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343472" y="425747"/>
            <a:ext cx="10329025" cy="7725192"/>
            <a:chOff x="1343472" y="425747"/>
            <a:chExt cx="10329025" cy="7725192"/>
          </a:xfrm>
        </p:grpSpPr>
        <p:sp>
          <p:nvSpPr>
            <p:cNvPr id="4" name="TextBox 3"/>
            <p:cNvSpPr txBox="1"/>
            <p:nvPr/>
          </p:nvSpPr>
          <p:spPr>
            <a:xfrm rot="626074">
              <a:off x="7553593" y="425747"/>
              <a:ext cx="4118904" cy="7725192"/>
            </a:xfrm>
            <a:prstGeom prst="rect">
              <a:avLst/>
            </a:prstGeom>
            <a:noFill/>
            <a:effectLst>
              <a:outerShdw blurRad="50800" dist="1270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altLang="zh-CN" sz="49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Kartika" pitchFamily="18" charset="0"/>
                  <a:cs typeface="Kartika" pitchFamily="18" charset="0"/>
                </a:rPr>
                <a:t>?</a:t>
              </a:r>
              <a:endParaRPr lang="zh-CN" altLang="en-US" sz="49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Kartika" pitchFamily="18" charset="0"/>
                <a:cs typeface="Kartika" pitchFamily="18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343472" y="1628800"/>
              <a:ext cx="4896544" cy="1569660"/>
            </a:xfrm>
            <a:prstGeom prst="rect">
              <a:avLst/>
            </a:prstGeom>
            <a:noFill/>
            <a:effectLst>
              <a:outerShdw blurRad="50800" dist="88900" dir="2154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zh-CN" altLang="en-US" sz="96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俪金黑W8" panose="020B0809000000000000" pitchFamily="49" charset="-122"/>
                  <a:ea typeface="华康俪金黑W8" panose="020B0809000000000000" pitchFamily="49" charset="-122"/>
                </a:rPr>
                <a:t>我 </a:t>
              </a:r>
              <a:r>
                <a:rPr lang="zh-CN" altLang="en-US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俪金黑W8" panose="020B0809000000000000" pitchFamily="49" charset="-122"/>
                  <a:ea typeface="华康俪金黑W8" panose="020B0809000000000000" pitchFamily="49" charset="-122"/>
                </a:rPr>
                <a:t>为什么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康俪金黑W8" panose="020B0809000000000000" pitchFamily="49" charset="-122"/>
                <a:ea typeface="华康俪金黑W8" panose="020B0809000000000000" pitchFamily="49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107854" y="3645404"/>
              <a:ext cx="5644058" cy="1107996"/>
            </a:xfrm>
            <a:prstGeom prst="rect">
              <a:avLst/>
            </a:prstGeom>
            <a:noFill/>
            <a:effectLst>
              <a:outerShdw blurRad="50800" dist="88900" dir="2154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zh-CN" altLang="en-US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俪金黑W8" panose="020B0809000000000000" pitchFamily="49" charset="-122"/>
                  <a:ea typeface="华康俪金黑W8" panose="020B0809000000000000" pitchFamily="49" charset="-122"/>
                </a:rPr>
                <a:t>寄出这份简历</a:t>
              </a:r>
            </a:p>
          </p:txBody>
        </p:sp>
      </p:grpSp>
    </p:spTree>
  </p:cSld>
  <p:clrMapOvr>
    <a:masterClrMapping/>
  </p:clrMapOvr>
  <p:transition spd="slow" advClick="0" advTm="2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5"/>
          <p:cNvSpPr/>
          <p:nvPr/>
        </p:nvSpPr>
        <p:spPr>
          <a:xfrm rot="10800000">
            <a:off x="7032102" y="-3"/>
            <a:ext cx="5171771" cy="286481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D:\MyData\桌面\231231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8" t="39457" r="9567" b="22938"/>
          <a:stretch>
            <a:fillRect/>
          </a:stretch>
        </p:blipFill>
        <p:spPr bwMode="auto">
          <a:xfrm>
            <a:off x="8928726" y="-185858"/>
            <a:ext cx="3431970" cy="203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本框 5"/>
          <p:cNvSpPr txBox="1"/>
          <p:nvPr/>
        </p:nvSpPr>
        <p:spPr>
          <a:xfrm>
            <a:off x="2556200" y="1988840"/>
            <a:ext cx="6096266" cy="1107996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给出你的理由</a:t>
            </a:r>
          </a:p>
        </p:txBody>
      </p:sp>
      <p:sp>
        <p:nvSpPr>
          <p:cNvPr id="11" name="文本框 5"/>
          <p:cNvSpPr txBox="1"/>
          <p:nvPr/>
        </p:nvSpPr>
        <p:spPr>
          <a:xfrm>
            <a:off x="3983968" y="3888712"/>
            <a:ext cx="6792551" cy="1862048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how</a:t>
            </a:r>
            <a:r>
              <a:rPr lang="zh-CN" altLang="en-US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出自己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479376" y="-335752"/>
            <a:ext cx="3240360" cy="7725192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49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sz="49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2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87488" y="1196752"/>
            <a:ext cx="6120680" cy="1862048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如</a:t>
            </a:r>
            <a:r>
              <a: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31704" y="4005064"/>
            <a:ext cx="7272808" cy="1107996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愿意给我一个机会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/>
          <p:cNvCxnSpPr/>
          <p:nvPr/>
        </p:nvCxnSpPr>
        <p:spPr>
          <a:xfrm>
            <a:off x="479376" y="5085184"/>
            <a:ext cx="11305256" cy="0"/>
          </a:xfrm>
          <a:prstGeom prst="line">
            <a:avLst/>
          </a:prstGeom>
          <a:ln w="19050">
            <a:gradFill flip="none" rotWithShape="1">
              <a:gsLst>
                <a:gs pos="9000">
                  <a:schemeClr val="tx1">
                    <a:lumMod val="50000"/>
                    <a:lumOff val="50000"/>
                  </a:schemeClr>
                </a:gs>
                <a:gs pos="87000">
                  <a:schemeClr val="tx1">
                    <a:lumMod val="50000"/>
                    <a:lumOff val="50000"/>
                  </a:schemeClr>
                </a:gs>
                <a:gs pos="32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7" t="23750" r="12667" b="27950"/>
          <a:stretch>
            <a:fillRect/>
          </a:stretch>
        </p:blipFill>
        <p:spPr>
          <a:xfrm>
            <a:off x="5086039" y="1488976"/>
            <a:ext cx="1944216" cy="2205428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288535" y="5593691"/>
            <a:ext cx="557909" cy="787637"/>
            <a:chOff x="6456040" y="2204864"/>
            <a:chExt cx="1224136" cy="1728192"/>
          </a:xfrm>
        </p:grpSpPr>
        <p:sp>
          <p:nvSpPr>
            <p:cNvPr id="4" name="圆角矩形 3"/>
            <p:cNvSpPr/>
            <p:nvPr/>
          </p:nvSpPr>
          <p:spPr>
            <a:xfrm>
              <a:off x="6456040" y="2204864"/>
              <a:ext cx="1224136" cy="172819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600056" y="2384884"/>
              <a:ext cx="936104" cy="12601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6902157" y="2294060"/>
              <a:ext cx="288033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6974164" y="371703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912424" y="5672684"/>
            <a:ext cx="880178" cy="629651"/>
            <a:chOff x="6930290" y="2408187"/>
            <a:chExt cx="2232250" cy="1596877"/>
          </a:xfrm>
        </p:grpSpPr>
        <p:sp>
          <p:nvSpPr>
            <p:cNvPr id="9" name="矩形 8"/>
            <p:cNvSpPr/>
            <p:nvPr/>
          </p:nvSpPr>
          <p:spPr>
            <a:xfrm>
              <a:off x="6930292" y="2420888"/>
              <a:ext cx="2232248" cy="15841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6930290" y="2420885"/>
              <a:ext cx="1109926" cy="998807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8011188" y="2408187"/>
              <a:ext cx="1151352" cy="1026019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930291" y="3212976"/>
              <a:ext cx="893901" cy="792088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8256240" y="3212976"/>
              <a:ext cx="906300" cy="779390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6991160" y="5599236"/>
            <a:ext cx="776547" cy="776547"/>
            <a:chOff x="9836848" y="2302981"/>
            <a:chExt cx="1630645" cy="1630645"/>
          </a:xfrm>
        </p:grpSpPr>
        <p:sp>
          <p:nvSpPr>
            <p:cNvPr id="21" name="圆角矩形 20"/>
            <p:cNvSpPr/>
            <p:nvPr/>
          </p:nvSpPr>
          <p:spPr>
            <a:xfrm>
              <a:off x="9836848" y="2302981"/>
              <a:ext cx="1630645" cy="163064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9978803" y="2611446"/>
              <a:ext cx="1346733" cy="976572"/>
              <a:chOff x="6398097" y="2728984"/>
              <a:chExt cx="1346733" cy="976572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6398097" y="2728984"/>
                <a:ext cx="1102795" cy="851411"/>
                <a:chOff x="6398097" y="2728984"/>
                <a:chExt cx="1102795" cy="851411"/>
              </a:xfrm>
            </p:grpSpPr>
            <p:sp>
              <p:nvSpPr>
                <p:cNvPr id="28" name="椭圆形标注 27"/>
                <p:cNvSpPr/>
                <p:nvPr/>
              </p:nvSpPr>
              <p:spPr>
                <a:xfrm>
                  <a:off x="6398097" y="2728984"/>
                  <a:ext cx="1102795" cy="851411"/>
                </a:xfrm>
                <a:prstGeom prst="wedgeEllipseCallou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6699324" y="2981171"/>
                  <a:ext cx="97380" cy="9738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" name="椭圆 29"/>
                <p:cNvSpPr/>
                <p:nvPr/>
              </p:nvSpPr>
              <p:spPr>
                <a:xfrm>
                  <a:off x="7125348" y="2981171"/>
                  <a:ext cx="97380" cy="9738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4" name="组合 23"/>
              <p:cNvGrpSpPr/>
              <p:nvPr/>
            </p:nvGrpSpPr>
            <p:grpSpPr>
              <a:xfrm>
                <a:off x="7018110" y="3144494"/>
                <a:ext cx="726720" cy="561062"/>
                <a:chOff x="7030810" y="3080994"/>
                <a:chExt cx="726720" cy="561062"/>
              </a:xfrm>
            </p:grpSpPr>
            <p:sp>
              <p:nvSpPr>
                <p:cNvPr id="25" name="椭圆形标注 24"/>
                <p:cNvSpPr/>
                <p:nvPr/>
              </p:nvSpPr>
              <p:spPr>
                <a:xfrm>
                  <a:off x="7030810" y="3080994"/>
                  <a:ext cx="726720" cy="561062"/>
                </a:xfrm>
                <a:prstGeom prst="wedgeEllipseCallout">
                  <a:avLst>
                    <a:gd name="adj1" fmla="val 23990"/>
                    <a:gd name="adj2" fmla="val 5632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7176371" y="3257160"/>
                  <a:ext cx="97380" cy="9738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7507857" y="3257160"/>
                  <a:ext cx="97380" cy="9738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pic>
        <p:nvPicPr>
          <p:cNvPr id="42" name="图片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67" y="5594283"/>
            <a:ext cx="786452" cy="786452"/>
          </a:xfrm>
          <a:prstGeom prst="rect">
            <a:avLst/>
          </a:prstGeom>
        </p:spPr>
      </p:pic>
      <p:sp>
        <p:nvSpPr>
          <p:cNvPr id="31" name="文本框 43"/>
          <p:cNvSpPr txBox="1"/>
          <p:nvPr/>
        </p:nvSpPr>
        <p:spPr>
          <a:xfrm>
            <a:off x="4988534" y="4044538"/>
            <a:ext cx="213922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请联络我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785479" y="1772816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01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6096000" y="1556792"/>
            <a:ext cx="931288" cy="803913"/>
            <a:chOff x="5087888" y="1124744"/>
            <a:chExt cx="1944216" cy="1678300"/>
          </a:xfrm>
        </p:grpSpPr>
        <p:sp>
          <p:nvSpPr>
            <p:cNvPr id="54" name="梯形 8"/>
            <p:cNvSpPr/>
            <p:nvPr/>
          </p:nvSpPr>
          <p:spPr>
            <a:xfrm>
              <a:off x="5087888" y="1988840"/>
              <a:ext cx="1944216" cy="814204"/>
            </a:xfrm>
            <a:custGeom>
              <a:avLst/>
              <a:gdLst>
                <a:gd name="connsiteX0" fmla="*/ 0 w 1944216"/>
                <a:gd name="connsiteY0" fmla="*/ 1082732 h 1082732"/>
                <a:gd name="connsiteX1" fmla="*/ 270683 w 1944216"/>
                <a:gd name="connsiteY1" fmla="*/ 0 h 1082732"/>
                <a:gd name="connsiteX2" fmla="*/ 1673533 w 1944216"/>
                <a:gd name="connsiteY2" fmla="*/ 0 h 1082732"/>
                <a:gd name="connsiteX3" fmla="*/ 1944216 w 1944216"/>
                <a:gd name="connsiteY3" fmla="*/ 1082732 h 1082732"/>
                <a:gd name="connsiteX4" fmla="*/ 0 w 1944216"/>
                <a:gd name="connsiteY4" fmla="*/ 1082732 h 1082732"/>
                <a:gd name="connsiteX0-1" fmla="*/ 0 w 1944216"/>
                <a:gd name="connsiteY0-2" fmla="*/ 1105664 h 1105664"/>
                <a:gd name="connsiteX1-3" fmla="*/ 270683 w 1944216"/>
                <a:gd name="connsiteY1-4" fmla="*/ 22932 h 1105664"/>
                <a:gd name="connsiteX2-5" fmla="*/ 970012 w 1944216"/>
                <a:gd name="connsiteY2-6" fmla="*/ 0 h 1105664"/>
                <a:gd name="connsiteX3-7" fmla="*/ 1673533 w 1944216"/>
                <a:gd name="connsiteY3-8" fmla="*/ 22932 h 1105664"/>
                <a:gd name="connsiteX4-9" fmla="*/ 1944216 w 1944216"/>
                <a:gd name="connsiteY4-10" fmla="*/ 1105664 h 1105664"/>
                <a:gd name="connsiteX5" fmla="*/ 0 w 1944216"/>
                <a:gd name="connsiteY5" fmla="*/ 1105664 h 1105664"/>
                <a:gd name="connsiteX0-11" fmla="*/ 0 w 1944216"/>
                <a:gd name="connsiteY0-12" fmla="*/ 1174244 h 1174244"/>
                <a:gd name="connsiteX1-13" fmla="*/ 270683 w 1944216"/>
                <a:gd name="connsiteY1-14" fmla="*/ 91512 h 1174244"/>
                <a:gd name="connsiteX2-15" fmla="*/ 970012 w 1944216"/>
                <a:gd name="connsiteY2-16" fmla="*/ 0 h 1174244"/>
                <a:gd name="connsiteX3-17" fmla="*/ 1673533 w 1944216"/>
                <a:gd name="connsiteY3-18" fmla="*/ 91512 h 1174244"/>
                <a:gd name="connsiteX4-19" fmla="*/ 1944216 w 1944216"/>
                <a:gd name="connsiteY4-20" fmla="*/ 1174244 h 1174244"/>
                <a:gd name="connsiteX5-21" fmla="*/ 0 w 1944216"/>
                <a:gd name="connsiteY5-22" fmla="*/ 1174244 h 1174244"/>
                <a:gd name="connsiteX0-23" fmla="*/ 0 w 1944216"/>
                <a:gd name="connsiteY0-24" fmla="*/ 1174244 h 1174244"/>
                <a:gd name="connsiteX1-25" fmla="*/ 270683 w 1944216"/>
                <a:gd name="connsiteY1-26" fmla="*/ 91512 h 1174244"/>
                <a:gd name="connsiteX2-27" fmla="*/ 970012 w 1944216"/>
                <a:gd name="connsiteY2-28" fmla="*/ 0 h 1174244"/>
                <a:gd name="connsiteX3-29" fmla="*/ 1673533 w 1944216"/>
                <a:gd name="connsiteY3-30" fmla="*/ 91512 h 1174244"/>
                <a:gd name="connsiteX4-31" fmla="*/ 1944216 w 1944216"/>
                <a:gd name="connsiteY4-32" fmla="*/ 1174244 h 1174244"/>
                <a:gd name="connsiteX5-33" fmla="*/ 0 w 1944216"/>
                <a:gd name="connsiteY5-34" fmla="*/ 1174244 h 1174244"/>
                <a:gd name="connsiteX0-35" fmla="*/ 0 w 1944216"/>
                <a:gd name="connsiteY0-36" fmla="*/ 1174244 h 1174244"/>
                <a:gd name="connsiteX1-37" fmla="*/ 270683 w 1944216"/>
                <a:gd name="connsiteY1-38" fmla="*/ 91512 h 1174244"/>
                <a:gd name="connsiteX2-39" fmla="*/ 970012 w 1944216"/>
                <a:gd name="connsiteY2-40" fmla="*/ 0 h 1174244"/>
                <a:gd name="connsiteX3-41" fmla="*/ 1673533 w 1944216"/>
                <a:gd name="connsiteY3-42" fmla="*/ 91512 h 1174244"/>
                <a:gd name="connsiteX4-43" fmla="*/ 1944216 w 1944216"/>
                <a:gd name="connsiteY4-44" fmla="*/ 1174244 h 1174244"/>
                <a:gd name="connsiteX5-45" fmla="*/ 0 w 1944216"/>
                <a:gd name="connsiteY5-46" fmla="*/ 1174244 h 1174244"/>
                <a:gd name="connsiteX0-47" fmla="*/ 0 w 1944216"/>
                <a:gd name="connsiteY0-48" fmla="*/ 1174244 h 1174244"/>
                <a:gd name="connsiteX1-49" fmla="*/ 270683 w 1944216"/>
                <a:gd name="connsiteY1-50" fmla="*/ 104212 h 1174244"/>
                <a:gd name="connsiteX2-51" fmla="*/ 970012 w 1944216"/>
                <a:gd name="connsiteY2-52" fmla="*/ 0 h 1174244"/>
                <a:gd name="connsiteX3-53" fmla="*/ 1673533 w 1944216"/>
                <a:gd name="connsiteY3-54" fmla="*/ 91512 h 1174244"/>
                <a:gd name="connsiteX4-55" fmla="*/ 1944216 w 1944216"/>
                <a:gd name="connsiteY4-56" fmla="*/ 1174244 h 1174244"/>
                <a:gd name="connsiteX5-57" fmla="*/ 0 w 1944216"/>
                <a:gd name="connsiteY5-58" fmla="*/ 1174244 h 1174244"/>
                <a:gd name="connsiteX0-59" fmla="*/ 0 w 1944216"/>
                <a:gd name="connsiteY0-60" fmla="*/ 1174244 h 1174244"/>
                <a:gd name="connsiteX1-61" fmla="*/ 270683 w 1944216"/>
                <a:gd name="connsiteY1-62" fmla="*/ 101037 h 1174244"/>
                <a:gd name="connsiteX2-63" fmla="*/ 970012 w 1944216"/>
                <a:gd name="connsiteY2-64" fmla="*/ 0 h 1174244"/>
                <a:gd name="connsiteX3-65" fmla="*/ 1673533 w 1944216"/>
                <a:gd name="connsiteY3-66" fmla="*/ 91512 h 1174244"/>
                <a:gd name="connsiteX4-67" fmla="*/ 1944216 w 1944216"/>
                <a:gd name="connsiteY4-68" fmla="*/ 1174244 h 1174244"/>
                <a:gd name="connsiteX5-69" fmla="*/ 0 w 1944216"/>
                <a:gd name="connsiteY5-70" fmla="*/ 1174244 h 1174244"/>
                <a:gd name="connsiteX0-71" fmla="*/ 0 w 1944216"/>
                <a:gd name="connsiteY0-72" fmla="*/ 1174244 h 1174244"/>
                <a:gd name="connsiteX1-73" fmla="*/ 270683 w 1944216"/>
                <a:gd name="connsiteY1-74" fmla="*/ 101037 h 1174244"/>
                <a:gd name="connsiteX2-75" fmla="*/ 970012 w 1944216"/>
                <a:gd name="connsiteY2-76" fmla="*/ 0 h 1174244"/>
                <a:gd name="connsiteX3-77" fmla="*/ 1673533 w 1944216"/>
                <a:gd name="connsiteY3-78" fmla="*/ 91512 h 1174244"/>
                <a:gd name="connsiteX4-79" fmla="*/ 1944216 w 1944216"/>
                <a:gd name="connsiteY4-80" fmla="*/ 1174244 h 1174244"/>
                <a:gd name="connsiteX5-81" fmla="*/ 0 w 1944216"/>
                <a:gd name="connsiteY5-82" fmla="*/ 1174244 h 1174244"/>
                <a:gd name="connsiteX0-83" fmla="*/ 0 w 1944216"/>
                <a:gd name="connsiteY0-84" fmla="*/ 1174244 h 1174244"/>
                <a:gd name="connsiteX1-85" fmla="*/ 270683 w 1944216"/>
                <a:gd name="connsiteY1-86" fmla="*/ 101037 h 1174244"/>
                <a:gd name="connsiteX2-87" fmla="*/ 970012 w 1944216"/>
                <a:gd name="connsiteY2-88" fmla="*/ 0 h 1174244"/>
                <a:gd name="connsiteX3-89" fmla="*/ 1673533 w 1944216"/>
                <a:gd name="connsiteY3-90" fmla="*/ 125855 h 1174244"/>
                <a:gd name="connsiteX4-91" fmla="*/ 1944216 w 1944216"/>
                <a:gd name="connsiteY4-92" fmla="*/ 1174244 h 1174244"/>
                <a:gd name="connsiteX5-93" fmla="*/ 0 w 1944216"/>
                <a:gd name="connsiteY5-94" fmla="*/ 1174244 h 1174244"/>
                <a:gd name="connsiteX0-95" fmla="*/ 0 w 1944216"/>
                <a:gd name="connsiteY0-96" fmla="*/ 1174244 h 1174244"/>
                <a:gd name="connsiteX1-97" fmla="*/ 263539 w 1944216"/>
                <a:gd name="connsiteY1-98" fmla="*/ 128511 h 1174244"/>
                <a:gd name="connsiteX2-99" fmla="*/ 970012 w 1944216"/>
                <a:gd name="connsiteY2-100" fmla="*/ 0 h 1174244"/>
                <a:gd name="connsiteX3-101" fmla="*/ 1673533 w 1944216"/>
                <a:gd name="connsiteY3-102" fmla="*/ 125855 h 1174244"/>
                <a:gd name="connsiteX4-103" fmla="*/ 1944216 w 1944216"/>
                <a:gd name="connsiteY4-104" fmla="*/ 1174244 h 1174244"/>
                <a:gd name="connsiteX5-105" fmla="*/ 0 w 1944216"/>
                <a:gd name="connsiteY5-106" fmla="*/ 1174244 h 1174244"/>
                <a:gd name="connsiteX0-107" fmla="*/ 0 w 1944216"/>
                <a:gd name="connsiteY0-108" fmla="*/ 1174244 h 1174244"/>
                <a:gd name="connsiteX1-109" fmla="*/ 263539 w 1944216"/>
                <a:gd name="connsiteY1-110" fmla="*/ 128511 h 1174244"/>
                <a:gd name="connsiteX2-111" fmla="*/ 970012 w 1944216"/>
                <a:gd name="connsiteY2-112" fmla="*/ 0 h 1174244"/>
                <a:gd name="connsiteX3-113" fmla="*/ 1673533 w 1944216"/>
                <a:gd name="connsiteY3-114" fmla="*/ 125855 h 1174244"/>
                <a:gd name="connsiteX4-115" fmla="*/ 1944216 w 1944216"/>
                <a:gd name="connsiteY4-116" fmla="*/ 1174244 h 1174244"/>
                <a:gd name="connsiteX5-117" fmla="*/ 0 w 1944216"/>
                <a:gd name="connsiteY5-118" fmla="*/ 1174244 h 1174244"/>
                <a:gd name="connsiteX0-119" fmla="*/ 0 w 1944216"/>
                <a:gd name="connsiteY0-120" fmla="*/ 1174244 h 1174244"/>
                <a:gd name="connsiteX1-121" fmla="*/ 263539 w 1944216"/>
                <a:gd name="connsiteY1-122" fmla="*/ 128511 h 1174244"/>
                <a:gd name="connsiteX2-123" fmla="*/ 970012 w 1944216"/>
                <a:gd name="connsiteY2-124" fmla="*/ 0 h 1174244"/>
                <a:gd name="connsiteX3-125" fmla="*/ 1673533 w 1944216"/>
                <a:gd name="connsiteY3-126" fmla="*/ 125855 h 1174244"/>
                <a:gd name="connsiteX4-127" fmla="*/ 1944216 w 1944216"/>
                <a:gd name="connsiteY4-128" fmla="*/ 1174244 h 1174244"/>
                <a:gd name="connsiteX5-129" fmla="*/ 0 w 1944216"/>
                <a:gd name="connsiteY5-130" fmla="*/ 1174244 h 1174244"/>
                <a:gd name="connsiteX0-131" fmla="*/ 0 w 1944216"/>
                <a:gd name="connsiteY0-132" fmla="*/ 1174244 h 1174244"/>
                <a:gd name="connsiteX1-133" fmla="*/ 263539 w 1944216"/>
                <a:gd name="connsiteY1-134" fmla="*/ 128511 h 1174244"/>
                <a:gd name="connsiteX2-135" fmla="*/ 970012 w 1944216"/>
                <a:gd name="connsiteY2-136" fmla="*/ 0 h 1174244"/>
                <a:gd name="connsiteX3-137" fmla="*/ 1673533 w 1944216"/>
                <a:gd name="connsiteY3-138" fmla="*/ 125855 h 1174244"/>
                <a:gd name="connsiteX4-139" fmla="*/ 1944216 w 1944216"/>
                <a:gd name="connsiteY4-140" fmla="*/ 1174244 h 1174244"/>
                <a:gd name="connsiteX5-141" fmla="*/ 0 w 1944216"/>
                <a:gd name="connsiteY5-142" fmla="*/ 1174244 h 11742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944216" h="1174244">
                  <a:moveTo>
                    <a:pt x="0" y="1174244"/>
                  </a:moveTo>
                  <a:lnTo>
                    <a:pt x="263539" y="128511"/>
                  </a:lnTo>
                  <a:cubicBezTo>
                    <a:pt x="975280" y="-3386"/>
                    <a:pt x="265415" y="128722"/>
                    <a:pt x="970012" y="0"/>
                  </a:cubicBezTo>
                  <a:lnTo>
                    <a:pt x="1673533" y="125855"/>
                  </a:lnTo>
                  <a:lnTo>
                    <a:pt x="1944216" y="1174244"/>
                  </a:lnTo>
                  <a:lnTo>
                    <a:pt x="0" y="11742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5663952" y="1124744"/>
              <a:ext cx="792088" cy="7920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129596" y="2702935"/>
            <a:ext cx="864096" cy="780977"/>
            <a:chOff x="5308104" y="3800264"/>
            <a:chExt cx="1175445" cy="1062377"/>
          </a:xfrm>
        </p:grpSpPr>
        <p:sp>
          <p:nvSpPr>
            <p:cNvPr id="57" name="任意多边形 56"/>
            <p:cNvSpPr/>
            <p:nvPr/>
          </p:nvSpPr>
          <p:spPr>
            <a:xfrm>
              <a:off x="5440101" y="3800264"/>
              <a:ext cx="443294" cy="920569"/>
            </a:xfrm>
            <a:custGeom>
              <a:avLst/>
              <a:gdLst>
                <a:gd name="connsiteX0" fmla="*/ 360040 w 720080"/>
                <a:gd name="connsiteY0" fmla="*/ 0 h 1571555"/>
                <a:gd name="connsiteX1" fmla="*/ 712766 w 720080"/>
                <a:gd name="connsiteY1" fmla="*/ 277681 h 1571555"/>
                <a:gd name="connsiteX2" fmla="*/ 717549 w 720080"/>
                <a:gd name="connsiteY2" fmla="*/ 323512 h 1571555"/>
                <a:gd name="connsiteX3" fmla="*/ 720080 w 720080"/>
                <a:gd name="connsiteY3" fmla="*/ 323512 h 1571555"/>
                <a:gd name="connsiteX4" fmla="*/ 720080 w 720080"/>
                <a:gd name="connsiteY4" fmla="*/ 347768 h 1571555"/>
                <a:gd name="connsiteX5" fmla="*/ 720080 w 720080"/>
                <a:gd name="connsiteY5" fmla="*/ 1571555 h 1571555"/>
                <a:gd name="connsiteX6" fmla="*/ 0 w 720080"/>
                <a:gd name="connsiteY6" fmla="*/ 1571555 h 1571555"/>
                <a:gd name="connsiteX7" fmla="*/ 0 w 720080"/>
                <a:gd name="connsiteY7" fmla="*/ 347768 h 1571555"/>
                <a:gd name="connsiteX8" fmla="*/ 0 w 720080"/>
                <a:gd name="connsiteY8" fmla="*/ 323512 h 1571555"/>
                <a:gd name="connsiteX9" fmla="*/ 2532 w 720080"/>
                <a:gd name="connsiteY9" fmla="*/ 323512 h 1571555"/>
                <a:gd name="connsiteX10" fmla="*/ 7315 w 720080"/>
                <a:gd name="connsiteY10" fmla="*/ 277681 h 1571555"/>
                <a:gd name="connsiteX11" fmla="*/ 360040 w 720080"/>
                <a:gd name="connsiteY11" fmla="*/ 0 h 1571555"/>
                <a:gd name="connsiteX0-1" fmla="*/ 360040 w 720080"/>
                <a:gd name="connsiteY0-2" fmla="*/ 0 h 1495355"/>
                <a:gd name="connsiteX1-3" fmla="*/ 712766 w 720080"/>
                <a:gd name="connsiteY1-4" fmla="*/ 201481 h 1495355"/>
                <a:gd name="connsiteX2-5" fmla="*/ 717549 w 720080"/>
                <a:gd name="connsiteY2-6" fmla="*/ 247312 h 1495355"/>
                <a:gd name="connsiteX3-7" fmla="*/ 720080 w 720080"/>
                <a:gd name="connsiteY3-8" fmla="*/ 247312 h 1495355"/>
                <a:gd name="connsiteX4-9" fmla="*/ 720080 w 720080"/>
                <a:gd name="connsiteY4-10" fmla="*/ 271568 h 1495355"/>
                <a:gd name="connsiteX5-11" fmla="*/ 720080 w 720080"/>
                <a:gd name="connsiteY5-12" fmla="*/ 1495355 h 1495355"/>
                <a:gd name="connsiteX6-13" fmla="*/ 0 w 720080"/>
                <a:gd name="connsiteY6-14" fmla="*/ 1495355 h 1495355"/>
                <a:gd name="connsiteX7-15" fmla="*/ 0 w 720080"/>
                <a:gd name="connsiteY7-16" fmla="*/ 271568 h 1495355"/>
                <a:gd name="connsiteX8-17" fmla="*/ 0 w 720080"/>
                <a:gd name="connsiteY8-18" fmla="*/ 247312 h 1495355"/>
                <a:gd name="connsiteX9-19" fmla="*/ 2532 w 720080"/>
                <a:gd name="connsiteY9-20" fmla="*/ 247312 h 1495355"/>
                <a:gd name="connsiteX10-21" fmla="*/ 7315 w 720080"/>
                <a:gd name="connsiteY10-22" fmla="*/ 201481 h 1495355"/>
                <a:gd name="connsiteX11-23" fmla="*/ 360040 w 720080"/>
                <a:gd name="connsiteY11-24" fmla="*/ 0 h 1495355"/>
                <a:gd name="connsiteX0-25" fmla="*/ 360040 w 720080"/>
                <a:gd name="connsiteY0-26" fmla="*/ 3331 h 1498686"/>
                <a:gd name="connsiteX1-27" fmla="*/ 712766 w 720080"/>
                <a:gd name="connsiteY1-28" fmla="*/ 204812 h 1498686"/>
                <a:gd name="connsiteX2-29" fmla="*/ 717549 w 720080"/>
                <a:gd name="connsiteY2-30" fmla="*/ 250643 h 1498686"/>
                <a:gd name="connsiteX3-31" fmla="*/ 720080 w 720080"/>
                <a:gd name="connsiteY3-32" fmla="*/ 250643 h 1498686"/>
                <a:gd name="connsiteX4-33" fmla="*/ 720080 w 720080"/>
                <a:gd name="connsiteY4-34" fmla="*/ 274899 h 1498686"/>
                <a:gd name="connsiteX5-35" fmla="*/ 720080 w 720080"/>
                <a:gd name="connsiteY5-36" fmla="*/ 1498686 h 1498686"/>
                <a:gd name="connsiteX6-37" fmla="*/ 0 w 720080"/>
                <a:gd name="connsiteY6-38" fmla="*/ 1498686 h 1498686"/>
                <a:gd name="connsiteX7-39" fmla="*/ 0 w 720080"/>
                <a:gd name="connsiteY7-40" fmla="*/ 274899 h 1498686"/>
                <a:gd name="connsiteX8-41" fmla="*/ 0 w 720080"/>
                <a:gd name="connsiteY8-42" fmla="*/ 250643 h 1498686"/>
                <a:gd name="connsiteX9-43" fmla="*/ 2532 w 720080"/>
                <a:gd name="connsiteY9-44" fmla="*/ 250643 h 1498686"/>
                <a:gd name="connsiteX10-45" fmla="*/ 7315 w 720080"/>
                <a:gd name="connsiteY10-46" fmla="*/ 204812 h 1498686"/>
                <a:gd name="connsiteX11-47" fmla="*/ 360040 w 720080"/>
                <a:gd name="connsiteY11-48" fmla="*/ 3331 h 1498686"/>
                <a:gd name="connsiteX0-49" fmla="*/ 360040 w 720080"/>
                <a:gd name="connsiteY0-50" fmla="*/ 0 h 1495355"/>
                <a:gd name="connsiteX1-51" fmla="*/ 712766 w 720080"/>
                <a:gd name="connsiteY1-52" fmla="*/ 201481 h 1495355"/>
                <a:gd name="connsiteX2-53" fmla="*/ 717549 w 720080"/>
                <a:gd name="connsiteY2-54" fmla="*/ 247312 h 1495355"/>
                <a:gd name="connsiteX3-55" fmla="*/ 720080 w 720080"/>
                <a:gd name="connsiteY3-56" fmla="*/ 247312 h 1495355"/>
                <a:gd name="connsiteX4-57" fmla="*/ 720080 w 720080"/>
                <a:gd name="connsiteY4-58" fmla="*/ 271568 h 1495355"/>
                <a:gd name="connsiteX5-59" fmla="*/ 720080 w 720080"/>
                <a:gd name="connsiteY5-60" fmla="*/ 1495355 h 1495355"/>
                <a:gd name="connsiteX6-61" fmla="*/ 0 w 720080"/>
                <a:gd name="connsiteY6-62" fmla="*/ 1495355 h 1495355"/>
                <a:gd name="connsiteX7-63" fmla="*/ 0 w 720080"/>
                <a:gd name="connsiteY7-64" fmla="*/ 271568 h 1495355"/>
                <a:gd name="connsiteX8-65" fmla="*/ 0 w 720080"/>
                <a:gd name="connsiteY8-66" fmla="*/ 247312 h 1495355"/>
                <a:gd name="connsiteX9-67" fmla="*/ 2532 w 720080"/>
                <a:gd name="connsiteY9-68" fmla="*/ 247312 h 1495355"/>
                <a:gd name="connsiteX10-69" fmla="*/ 7315 w 720080"/>
                <a:gd name="connsiteY10-70" fmla="*/ 201481 h 1495355"/>
                <a:gd name="connsiteX11-71" fmla="*/ 360040 w 720080"/>
                <a:gd name="connsiteY11-72" fmla="*/ 0 h 1495355"/>
                <a:gd name="connsiteX0-73" fmla="*/ 360040 w 720080"/>
                <a:gd name="connsiteY0-74" fmla="*/ 0 h 1495355"/>
                <a:gd name="connsiteX1-75" fmla="*/ 712766 w 720080"/>
                <a:gd name="connsiteY1-76" fmla="*/ 201481 h 1495355"/>
                <a:gd name="connsiteX2-77" fmla="*/ 717549 w 720080"/>
                <a:gd name="connsiteY2-78" fmla="*/ 247312 h 1495355"/>
                <a:gd name="connsiteX3-79" fmla="*/ 720080 w 720080"/>
                <a:gd name="connsiteY3-80" fmla="*/ 247312 h 1495355"/>
                <a:gd name="connsiteX4-81" fmla="*/ 720080 w 720080"/>
                <a:gd name="connsiteY4-82" fmla="*/ 271568 h 1495355"/>
                <a:gd name="connsiteX5-83" fmla="*/ 720080 w 720080"/>
                <a:gd name="connsiteY5-84" fmla="*/ 1495355 h 1495355"/>
                <a:gd name="connsiteX6-85" fmla="*/ 0 w 720080"/>
                <a:gd name="connsiteY6-86" fmla="*/ 1495355 h 1495355"/>
                <a:gd name="connsiteX7-87" fmla="*/ 0 w 720080"/>
                <a:gd name="connsiteY7-88" fmla="*/ 271568 h 1495355"/>
                <a:gd name="connsiteX8-89" fmla="*/ 0 w 720080"/>
                <a:gd name="connsiteY8-90" fmla="*/ 247312 h 1495355"/>
                <a:gd name="connsiteX9-91" fmla="*/ 2532 w 720080"/>
                <a:gd name="connsiteY9-92" fmla="*/ 247312 h 1495355"/>
                <a:gd name="connsiteX10-93" fmla="*/ 7315 w 720080"/>
                <a:gd name="connsiteY10-94" fmla="*/ 201481 h 1495355"/>
                <a:gd name="connsiteX11-95" fmla="*/ 360040 w 720080"/>
                <a:gd name="connsiteY11-96" fmla="*/ 0 h 1495355"/>
                <a:gd name="connsiteX0-97" fmla="*/ 360040 w 720080"/>
                <a:gd name="connsiteY0-98" fmla="*/ 0 h 1495355"/>
                <a:gd name="connsiteX1-99" fmla="*/ 712766 w 720080"/>
                <a:gd name="connsiteY1-100" fmla="*/ 201481 h 1495355"/>
                <a:gd name="connsiteX2-101" fmla="*/ 717549 w 720080"/>
                <a:gd name="connsiteY2-102" fmla="*/ 247312 h 1495355"/>
                <a:gd name="connsiteX3-103" fmla="*/ 720080 w 720080"/>
                <a:gd name="connsiteY3-104" fmla="*/ 247312 h 1495355"/>
                <a:gd name="connsiteX4-105" fmla="*/ 720080 w 720080"/>
                <a:gd name="connsiteY4-106" fmla="*/ 271568 h 1495355"/>
                <a:gd name="connsiteX5-107" fmla="*/ 720080 w 720080"/>
                <a:gd name="connsiteY5-108" fmla="*/ 1495355 h 1495355"/>
                <a:gd name="connsiteX6-109" fmla="*/ 0 w 720080"/>
                <a:gd name="connsiteY6-110" fmla="*/ 1495355 h 1495355"/>
                <a:gd name="connsiteX7-111" fmla="*/ 0 w 720080"/>
                <a:gd name="connsiteY7-112" fmla="*/ 271568 h 1495355"/>
                <a:gd name="connsiteX8-113" fmla="*/ 0 w 720080"/>
                <a:gd name="connsiteY8-114" fmla="*/ 247312 h 1495355"/>
                <a:gd name="connsiteX9-115" fmla="*/ 2532 w 720080"/>
                <a:gd name="connsiteY9-116" fmla="*/ 247312 h 1495355"/>
                <a:gd name="connsiteX10-117" fmla="*/ 7315 w 720080"/>
                <a:gd name="connsiteY10-118" fmla="*/ 201481 h 1495355"/>
                <a:gd name="connsiteX11-119" fmla="*/ 360040 w 720080"/>
                <a:gd name="connsiteY11-120" fmla="*/ 0 h 1495355"/>
                <a:gd name="connsiteX0-121" fmla="*/ 360040 w 720080"/>
                <a:gd name="connsiteY0-122" fmla="*/ 0 h 1495355"/>
                <a:gd name="connsiteX1-123" fmla="*/ 712766 w 720080"/>
                <a:gd name="connsiteY1-124" fmla="*/ 201481 h 1495355"/>
                <a:gd name="connsiteX2-125" fmla="*/ 717549 w 720080"/>
                <a:gd name="connsiteY2-126" fmla="*/ 247312 h 1495355"/>
                <a:gd name="connsiteX3-127" fmla="*/ 720080 w 720080"/>
                <a:gd name="connsiteY3-128" fmla="*/ 247312 h 1495355"/>
                <a:gd name="connsiteX4-129" fmla="*/ 720080 w 720080"/>
                <a:gd name="connsiteY4-130" fmla="*/ 271568 h 1495355"/>
                <a:gd name="connsiteX5-131" fmla="*/ 720080 w 720080"/>
                <a:gd name="connsiteY5-132" fmla="*/ 1495355 h 1495355"/>
                <a:gd name="connsiteX6-133" fmla="*/ 0 w 720080"/>
                <a:gd name="connsiteY6-134" fmla="*/ 1495355 h 1495355"/>
                <a:gd name="connsiteX7-135" fmla="*/ 0 w 720080"/>
                <a:gd name="connsiteY7-136" fmla="*/ 271568 h 1495355"/>
                <a:gd name="connsiteX8-137" fmla="*/ 0 w 720080"/>
                <a:gd name="connsiteY8-138" fmla="*/ 247312 h 1495355"/>
                <a:gd name="connsiteX9-139" fmla="*/ 2532 w 720080"/>
                <a:gd name="connsiteY9-140" fmla="*/ 247312 h 1495355"/>
                <a:gd name="connsiteX10-141" fmla="*/ 7315 w 720080"/>
                <a:gd name="connsiteY10-142" fmla="*/ 201481 h 1495355"/>
                <a:gd name="connsiteX11-143" fmla="*/ 360040 w 720080"/>
                <a:gd name="connsiteY11-144" fmla="*/ 0 h 1495355"/>
                <a:gd name="connsiteX0-145" fmla="*/ 360040 w 720080"/>
                <a:gd name="connsiteY0-146" fmla="*/ 0 h 1495355"/>
                <a:gd name="connsiteX1-147" fmla="*/ 712766 w 720080"/>
                <a:gd name="connsiteY1-148" fmla="*/ 201481 h 1495355"/>
                <a:gd name="connsiteX2-149" fmla="*/ 717549 w 720080"/>
                <a:gd name="connsiteY2-150" fmla="*/ 247312 h 1495355"/>
                <a:gd name="connsiteX3-151" fmla="*/ 720080 w 720080"/>
                <a:gd name="connsiteY3-152" fmla="*/ 247312 h 1495355"/>
                <a:gd name="connsiteX4-153" fmla="*/ 720080 w 720080"/>
                <a:gd name="connsiteY4-154" fmla="*/ 271568 h 1495355"/>
                <a:gd name="connsiteX5-155" fmla="*/ 720080 w 720080"/>
                <a:gd name="connsiteY5-156" fmla="*/ 1495355 h 1495355"/>
                <a:gd name="connsiteX6-157" fmla="*/ 0 w 720080"/>
                <a:gd name="connsiteY6-158" fmla="*/ 1495355 h 1495355"/>
                <a:gd name="connsiteX7-159" fmla="*/ 0 w 720080"/>
                <a:gd name="connsiteY7-160" fmla="*/ 271568 h 1495355"/>
                <a:gd name="connsiteX8-161" fmla="*/ 0 w 720080"/>
                <a:gd name="connsiteY8-162" fmla="*/ 247312 h 1495355"/>
                <a:gd name="connsiteX9-163" fmla="*/ 2532 w 720080"/>
                <a:gd name="connsiteY9-164" fmla="*/ 247312 h 1495355"/>
                <a:gd name="connsiteX10-165" fmla="*/ 7315 w 720080"/>
                <a:gd name="connsiteY10-166" fmla="*/ 201481 h 1495355"/>
                <a:gd name="connsiteX11-167" fmla="*/ 360040 w 720080"/>
                <a:gd name="connsiteY11-168" fmla="*/ 0 h 1495355"/>
                <a:gd name="connsiteX0-169" fmla="*/ 360040 w 720080"/>
                <a:gd name="connsiteY0-170" fmla="*/ 0 h 1495355"/>
                <a:gd name="connsiteX1-171" fmla="*/ 712766 w 720080"/>
                <a:gd name="connsiteY1-172" fmla="*/ 201481 h 1495355"/>
                <a:gd name="connsiteX2-173" fmla="*/ 717549 w 720080"/>
                <a:gd name="connsiteY2-174" fmla="*/ 247312 h 1495355"/>
                <a:gd name="connsiteX3-175" fmla="*/ 720080 w 720080"/>
                <a:gd name="connsiteY3-176" fmla="*/ 247312 h 1495355"/>
                <a:gd name="connsiteX4-177" fmla="*/ 720080 w 720080"/>
                <a:gd name="connsiteY4-178" fmla="*/ 271568 h 1495355"/>
                <a:gd name="connsiteX5-179" fmla="*/ 720080 w 720080"/>
                <a:gd name="connsiteY5-180" fmla="*/ 1495355 h 1495355"/>
                <a:gd name="connsiteX6-181" fmla="*/ 345258 w 720080"/>
                <a:gd name="connsiteY6-182" fmla="*/ 1362331 h 1495355"/>
                <a:gd name="connsiteX7-183" fmla="*/ 0 w 720080"/>
                <a:gd name="connsiteY7-184" fmla="*/ 1495355 h 1495355"/>
                <a:gd name="connsiteX8-185" fmla="*/ 0 w 720080"/>
                <a:gd name="connsiteY8-186" fmla="*/ 271568 h 1495355"/>
                <a:gd name="connsiteX9-187" fmla="*/ 0 w 720080"/>
                <a:gd name="connsiteY9-188" fmla="*/ 247312 h 1495355"/>
                <a:gd name="connsiteX10-189" fmla="*/ 2532 w 720080"/>
                <a:gd name="connsiteY10-190" fmla="*/ 247312 h 1495355"/>
                <a:gd name="connsiteX11-191" fmla="*/ 7315 w 720080"/>
                <a:gd name="connsiteY11-192" fmla="*/ 201481 h 1495355"/>
                <a:gd name="connsiteX12" fmla="*/ 360040 w 720080"/>
                <a:gd name="connsiteY12" fmla="*/ 0 h 1495355"/>
                <a:gd name="connsiteX0-193" fmla="*/ 360040 w 720080"/>
                <a:gd name="connsiteY0-194" fmla="*/ 0 h 1495355"/>
                <a:gd name="connsiteX1-195" fmla="*/ 712766 w 720080"/>
                <a:gd name="connsiteY1-196" fmla="*/ 201481 h 1495355"/>
                <a:gd name="connsiteX2-197" fmla="*/ 717549 w 720080"/>
                <a:gd name="connsiteY2-198" fmla="*/ 247312 h 1495355"/>
                <a:gd name="connsiteX3-199" fmla="*/ 720080 w 720080"/>
                <a:gd name="connsiteY3-200" fmla="*/ 247312 h 1495355"/>
                <a:gd name="connsiteX4-201" fmla="*/ 720080 w 720080"/>
                <a:gd name="connsiteY4-202" fmla="*/ 271568 h 1495355"/>
                <a:gd name="connsiteX5-203" fmla="*/ 720080 w 720080"/>
                <a:gd name="connsiteY5-204" fmla="*/ 1495355 h 1495355"/>
                <a:gd name="connsiteX6-205" fmla="*/ 345258 w 720080"/>
                <a:gd name="connsiteY6-206" fmla="*/ 1362331 h 1495355"/>
                <a:gd name="connsiteX7-207" fmla="*/ 0 w 720080"/>
                <a:gd name="connsiteY7-208" fmla="*/ 1495355 h 1495355"/>
                <a:gd name="connsiteX8-209" fmla="*/ 0 w 720080"/>
                <a:gd name="connsiteY8-210" fmla="*/ 271568 h 1495355"/>
                <a:gd name="connsiteX9-211" fmla="*/ 0 w 720080"/>
                <a:gd name="connsiteY9-212" fmla="*/ 247312 h 1495355"/>
                <a:gd name="connsiteX10-213" fmla="*/ 2532 w 720080"/>
                <a:gd name="connsiteY10-214" fmla="*/ 247312 h 1495355"/>
                <a:gd name="connsiteX11-215" fmla="*/ 7315 w 720080"/>
                <a:gd name="connsiteY11-216" fmla="*/ 201481 h 1495355"/>
                <a:gd name="connsiteX12-217" fmla="*/ 360040 w 720080"/>
                <a:gd name="connsiteY12-218" fmla="*/ 0 h 1495355"/>
                <a:gd name="connsiteX0-219" fmla="*/ 360040 w 720080"/>
                <a:gd name="connsiteY0-220" fmla="*/ 0 h 1495355"/>
                <a:gd name="connsiteX1-221" fmla="*/ 712766 w 720080"/>
                <a:gd name="connsiteY1-222" fmla="*/ 201481 h 1495355"/>
                <a:gd name="connsiteX2-223" fmla="*/ 717549 w 720080"/>
                <a:gd name="connsiteY2-224" fmla="*/ 247312 h 1495355"/>
                <a:gd name="connsiteX3-225" fmla="*/ 720080 w 720080"/>
                <a:gd name="connsiteY3-226" fmla="*/ 247312 h 1495355"/>
                <a:gd name="connsiteX4-227" fmla="*/ 720080 w 720080"/>
                <a:gd name="connsiteY4-228" fmla="*/ 271568 h 1495355"/>
                <a:gd name="connsiteX5-229" fmla="*/ 720080 w 720080"/>
                <a:gd name="connsiteY5-230" fmla="*/ 1495355 h 1495355"/>
                <a:gd name="connsiteX6-231" fmla="*/ 345258 w 720080"/>
                <a:gd name="connsiteY6-232" fmla="*/ 1362331 h 1495355"/>
                <a:gd name="connsiteX7-233" fmla="*/ 0 w 720080"/>
                <a:gd name="connsiteY7-234" fmla="*/ 1495355 h 1495355"/>
                <a:gd name="connsiteX8-235" fmla="*/ 0 w 720080"/>
                <a:gd name="connsiteY8-236" fmla="*/ 271568 h 1495355"/>
                <a:gd name="connsiteX9-237" fmla="*/ 0 w 720080"/>
                <a:gd name="connsiteY9-238" fmla="*/ 247312 h 1495355"/>
                <a:gd name="connsiteX10-239" fmla="*/ 2532 w 720080"/>
                <a:gd name="connsiteY10-240" fmla="*/ 247312 h 1495355"/>
                <a:gd name="connsiteX11-241" fmla="*/ 7315 w 720080"/>
                <a:gd name="connsiteY11-242" fmla="*/ 201481 h 1495355"/>
                <a:gd name="connsiteX12-243" fmla="*/ 360040 w 720080"/>
                <a:gd name="connsiteY12-244" fmla="*/ 0 h 14953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17" y="connsiteY12-218"/>
                </a:cxn>
              </a:cxnLst>
              <a:rect l="l" t="t" r="r" b="b"/>
              <a:pathLst>
                <a:path w="720080" h="1495355">
                  <a:moveTo>
                    <a:pt x="360040" y="0"/>
                  </a:moveTo>
                  <a:cubicBezTo>
                    <a:pt x="514979" y="19050"/>
                    <a:pt x="622043" y="81109"/>
                    <a:pt x="712766" y="201481"/>
                  </a:cubicBezTo>
                  <a:lnTo>
                    <a:pt x="717549" y="247312"/>
                  </a:lnTo>
                  <a:lnTo>
                    <a:pt x="720080" y="247312"/>
                  </a:lnTo>
                  <a:lnTo>
                    <a:pt x="720080" y="271568"/>
                  </a:lnTo>
                  <a:lnTo>
                    <a:pt x="720080" y="1495355"/>
                  </a:lnTo>
                  <a:cubicBezTo>
                    <a:pt x="599373" y="1493347"/>
                    <a:pt x="535815" y="1357989"/>
                    <a:pt x="345258" y="1362331"/>
                  </a:cubicBezTo>
                  <a:cubicBezTo>
                    <a:pt x="185722" y="1368572"/>
                    <a:pt x="115086" y="1451014"/>
                    <a:pt x="0" y="1495355"/>
                  </a:cubicBezTo>
                  <a:lnTo>
                    <a:pt x="0" y="271568"/>
                  </a:lnTo>
                  <a:lnTo>
                    <a:pt x="0" y="247312"/>
                  </a:lnTo>
                  <a:lnTo>
                    <a:pt x="2532" y="247312"/>
                  </a:lnTo>
                  <a:lnTo>
                    <a:pt x="7315" y="201481"/>
                  </a:lnTo>
                  <a:cubicBezTo>
                    <a:pt x="85337" y="74759"/>
                    <a:pt x="205101" y="12700"/>
                    <a:pt x="36004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5914964" y="3800264"/>
              <a:ext cx="443294" cy="920569"/>
            </a:xfrm>
            <a:custGeom>
              <a:avLst/>
              <a:gdLst>
                <a:gd name="connsiteX0" fmla="*/ 360040 w 720080"/>
                <a:gd name="connsiteY0" fmla="*/ 0 h 1571555"/>
                <a:gd name="connsiteX1" fmla="*/ 712766 w 720080"/>
                <a:gd name="connsiteY1" fmla="*/ 277681 h 1571555"/>
                <a:gd name="connsiteX2" fmla="*/ 717549 w 720080"/>
                <a:gd name="connsiteY2" fmla="*/ 323512 h 1571555"/>
                <a:gd name="connsiteX3" fmla="*/ 720080 w 720080"/>
                <a:gd name="connsiteY3" fmla="*/ 323512 h 1571555"/>
                <a:gd name="connsiteX4" fmla="*/ 720080 w 720080"/>
                <a:gd name="connsiteY4" fmla="*/ 347768 h 1571555"/>
                <a:gd name="connsiteX5" fmla="*/ 720080 w 720080"/>
                <a:gd name="connsiteY5" fmla="*/ 1571555 h 1571555"/>
                <a:gd name="connsiteX6" fmla="*/ 0 w 720080"/>
                <a:gd name="connsiteY6" fmla="*/ 1571555 h 1571555"/>
                <a:gd name="connsiteX7" fmla="*/ 0 w 720080"/>
                <a:gd name="connsiteY7" fmla="*/ 347768 h 1571555"/>
                <a:gd name="connsiteX8" fmla="*/ 0 w 720080"/>
                <a:gd name="connsiteY8" fmla="*/ 323512 h 1571555"/>
                <a:gd name="connsiteX9" fmla="*/ 2532 w 720080"/>
                <a:gd name="connsiteY9" fmla="*/ 323512 h 1571555"/>
                <a:gd name="connsiteX10" fmla="*/ 7315 w 720080"/>
                <a:gd name="connsiteY10" fmla="*/ 277681 h 1571555"/>
                <a:gd name="connsiteX11" fmla="*/ 360040 w 720080"/>
                <a:gd name="connsiteY11" fmla="*/ 0 h 1571555"/>
                <a:gd name="connsiteX0-1" fmla="*/ 360040 w 720080"/>
                <a:gd name="connsiteY0-2" fmla="*/ 0 h 1495355"/>
                <a:gd name="connsiteX1-3" fmla="*/ 712766 w 720080"/>
                <a:gd name="connsiteY1-4" fmla="*/ 201481 h 1495355"/>
                <a:gd name="connsiteX2-5" fmla="*/ 717549 w 720080"/>
                <a:gd name="connsiteY2-6" fmla="*/ 247312 h 1495355"/>
                <a:gd name="connsiteX3-7" fmla="*/ 720080 w 720080"/>
                <a:gd name="connsiteY3-8" fmla="*/ 247312 h 1495355"/>
                <a:gd name="connsiteX4-9" fmla="*/ 720080 w 720080"/>
                <a:gd name="connsiteY4-10" fmla="*/ 271568 h 1495355"/>
                <a:gd name="connsiteX5-11" fmla="*/ 720080 w 720080"/>
                <a:gd name="connsiteY5-12" fmla="*/ 1495355 h 1495355"/>
                <a:gd name="connsiteX6-13" fmla="*/ 0 w 720080"/>
                <a:gd name="connsiteY6-14" fmla="*/ 1495355 h 1495355"/>
                <a:gd name="connsiteX7-15" fmla="*/ 0 w 720080"/>
                <a:gd name="connsiteY7-16" fmla="*/ 271568 h 1495355"/>
                <a:gd name="connsiteX8-17" fmla="*/ 0 w 720080"/>
                <a:gd name="connsiteY8-18" fmla="*/ 247312 h 1495355"/>
                <a:gd name="connsiteX9-19" fmla="*/ 2532 w 720080"/>
                <a:gd name="connsiteY9-20" fmla="*/ 247312 h 1495355"/>
                <a:gd name="connsiteX10-21" fmla="*/ 7315 w 720080"/>
                <a:gd name="connsiteY10-22" fmla="*/ 201481 h 1495355"/>
                <a:gd name="connsiteX11-23" fmla="*/ 360040 w 720080"/>
                <a:gd name="connsiteY11-24" fmla="*/ 0 h 1495355"/>
                <a:gd name="connsiteX0-25" fmla="*/ 360040 w 720080"/>
                <a:gd name="connsiteY0-26" fmla="*/ 3331 h 1498686"/>
                <a:gd name="connsiteX1-27" fmla="*/ 712766 w 720080"/>
                <a:gd name="connsiteY1-28" fmla="*/ 204812 h 1498686"/>
                <a:gd name="connsiteX2-29" fmla="*/ 717549 w 720080"/>
                <a:gd name="connsiteY2-30" fmla="*/ 250643 h 1498686"/>
                <a:gd name="connsiteX3-31" fmla="*/ 720080 w 720080"/>
                <a:gd name="connsiteY3-32" fmla="*/ 250643 h 1498686"/>
                <a:gd name="connsiteX4-33" fmla="*/ 720080 w 720080"/>
                <a:gd name="connsiteY4-34" fmla="*/ 274899 h 1498686"/>
                <a:gd name="connsiteX5-35" fmla="*/ 720080 w 720080"/>
                <a:gd name="connsiteY5-36" fmla="*/ 1498686 h 1498686"/>
                <a:gd name="connsiteX6-37" fmla="*/ 0 w 720080"/>
                <a:gd name="connsiteY6-38" fmla="*/ 1498686 h 1498686"/>
                <a:gd name="connsiteX7-39" fmla="*/ 0 w 720080"/>
                <a:gd name="connsiteY7-40" fmla="*/ 274899 h 1498686"/>
                <a:gd name="connsiteX8-41" fmla="*/ 0 w 720080"/>
                <a:gd name="connsiteY8-42" fmla="*/ 250643 h 1498686"/>
                <a:gd name="connsiteX9-43" fmla="*/ 2532 w 720080"/>
                <a:gd name="connsiteY9-44" fmla="*/ 250643 h 1498686"/>
                <a:gd name="connsiteX10-45" fmla="*/ 7315 w 720080"/>
                <a:gd name="connsiteY10-46" fmla="*/ 204812 h 1498686"/>
                <a:gd name="connsiteX11-47" fmla="*/ 360040 w 720080"/>
                <a:gd name="connsiteY11-48" fmla="*/ 3331 h 1498686"/>
                <a:gd name="connsiteX0-49" fmla="*/ 360040 w 720080"/>
                <a:gd name="connsiteY0-50" fmla="*/ 0 h 1495355"/>
                <a:gd name="connsiteX1-51" fmla="*/ 712766 w 720080"/>
                <a:gd name="connsiteY1-52" fmla="*/ 201481 h 1495355"/>
                <a:gd name="connsiteX2-53" fmla="*/ 717549 w 720080"/>
                <a:gd name="connsiteY2-54" fmla="*/ 247312 h 1495355"/>
                <a:gd name="connsiteX3-55" fmla="*/ 720080 w 720080"/>
                <a:gd name="connsiteY3-56" fmla="*/ 247312 h 1495355"/>
                <a:gd name="connsiteX4-57" fmla="*/ 720080 w 720080"/>
                <a:gd name="connsiteY4-58" fmla="*/ 271568 h 1495355"/>
                <a:gd name="connsiteX5-59" fmla="*/ 720080 w 720080"/>
                <a:gd name="connsiteY5-60" fmla="*/ 1495355 h 1495355"/>
                <a:gd name="connsiteX6-61" fmla="*/ 0 w 720080"/>
                <a:gd name="connsiteY6-62" fmla="*/ 1495355 h 1495355"/>
                <a:gd name="connsiteX7-63" fmla="*/ 0 w 720080"/>
                <a:gd name="connsiteY7-64" fmla="*/ 271568 h 1495355"/>
                <a:gd name="connsiteX8-65" fmla="*/ 0 w 720080"/>
                <a:gd name="connsiteY8-66" fmla="*/ 247312 h 1495355"/>
                <a:gd name="connsiteX9-67" fmla="*/ 2532 w 720080"/>
                <a:gd name="connsiteY9-68" fmla="*/ 247312 h 1495355"/>
                <a:gd name="connsiteX10-69" fmla="*/ 7315 w 720080"/>
                <a:gd name="connsiteY10-70" fmla="*/ 201481 h 1495355"/>
                <a:gd name="connsiteX11-71" fmla="*/ 360040 w 720080"/>
                <a:gd name="connsiteY11-72" fmla="*/ 0 h 1495355"/>
                <a:gd name="connsiteX0-73" fmla="*/ 360040 w 720080"/>
                <a:gd name="connsiteY0-74" fmla="*/ 0 h 1495355"/>
                <a:gd name="connsiteX1-75" fmla="*/ 712766 w 720080"/>
                <a:gd name="connsiteY1-76" fmla="*/ 201481 h 1495355"/>
                <a:gd name="connsiteX2-77" fmla="*/ 717549 w 720080"/>
                <a:gd name="connsiteY2-78" fmla="*/ 247312 h 1495355"/>
                <a:gd name="connsiteX3-79" fmla="*/ 720080 w 720080"/>
                <a:gd name="connsiteY3-80" fmla="*/ 247312 h 1495355"/>
                <a:gd name="connsiteX4-81" fmla="*/ 720080 w 720080"/>
                <a:gd name="connsiteY4-82" fmla="*/ 271568 h 1495355"/>
                <a:gd name="connsiteX5-83" fmla="*/ 720080 w 720080"/>
                <a:gd name="connsiteY5-84" fmla="*/ 1495355 h 1495355"/>
                <a:gd name="connsiteX6-85" fmla="*/ 0 w 720080"/>
                <a:gd name="connsiteY6-86" fmla="*/ 1495355 h 1495355"/>
                <a:gd name="connsiteX7-87" fmla="*/ 0 w 720080"/>
                <a:gd name="connsiteY7-88" fmla="*/ 271568 h 1495355"/>
                <a:gd name="connsiteX8-89" fmla="*/ 0 w 720080"/>
                <a:gd name="connsiteY8-90" fmla="*/ 247312 h 1495355"/>
                <a:gd name="connsiteX9-91" fmla="*/ 2532 w 720080"/>
                <a:gd name="connsiteY9-92" fmla="*/ 247312 h 1495355"/>
                <a:gd name="connsiteX10-93" fmla="*/ 7315 w 720080"/>
                <a:gd name="connsiteY10-94" fmla="*/ 201481 h 1495355"/>
                <a:gd name="connsiteX11-95" fmla="*/ 360040 w 720080"/>
                <a:gd name="connsiteY11-96" fmla="*/ 0 h 1495355"/>
                <a:gd name="connsiteX0-97" fmla="*/ 360040 w 720080"/>
                <a:gd name="connsiteY0-98" fmla="*/ 0 h 1495355"/>
                <a:gd name="connsiteX1-99" fmla="*/ 712766 w 720080"/>
                <a:gd name="connsiteY1-100" fmla="*/ 201481 h 1495355"/>
                <a:gd name="connsiteX2-101" fmla="*/ 717549 w 720080"/>
                <a:gd name="connsiteY2-102" fmla="*/ 247312 h 1495355"/>
                <a:gd name="connsiteX3-103" fmla="*/ 720080 w 720080"/>
                <a:gd name="connsiteY3-104" fmla="*/ 247312 h 1495355"/>
                <a:gd name="connsiteX4-105" fmla="*/ 720080 w 720080"/>
                <a:gd name="connsiteY4-106" fmla="*/ 271568 h 1495355"/>
                <a:gd name="connsiteX5-107" fmla="*/ 720080 w 720080"/>
                <a:gd name="connsiteY5-108" fmla="*/ 1495355 h 1495355"/>
                <a:gd name="connsiteX6-109" fmla="*/ 0 w 720080"/>
                <a:gd name="connsiteY6-110" fmla="*/ 1495355 h 1495355"/>
                <a:gd name="connsiteX7-111" fmla="*/ 0 w 720080"/>
                <a:gd name="connsiteY7-112" fmla="*/ 271568 h 1495355"/>
                <a:gd name="connsiteX8-113" fmla="*/ 0 w 720080"/>
                <a:gd name="connsiteY8-114" fmla="*/ 247312 h 1495355"/>
                <a:gd name="connsiteX9-115" fmla="*/ 2532 w 720080"/>
                <a:gd name="connsiteY9-116" fmla="*/ 247312 h 1495355"/>
                <a:gd name="connsiteX10-117" fmla="*/ 7315 w 720080"/>
                <a:gd name="connsiteY10-118" fmla="*/ 201481 h 1495355"/>
                <a:gd name="connsiteX11-119" fmla="*/ 360040 w 720080"/>
                <a:gd name="connsiteY11-120" fmla="*/ 0 h 1495355"/>
                <a:gd name="connsiteX0-121" fmla="*/ 360040 w 720080"/>
                <a:gd name="connsiteY0-122" fmla="*/ 0 h 1495355"/>
                <a:gd name="connsiteX1-123" fmla="*/ 712766 w 720080"/>
                <a:gd name="connsiteY1-124" fmla="*/ 201481 h 1495355"/>
                <a:gd name="connsiteX2-125" fmla="*/ 717549 w 720080"/>
                <a:gd name="connsiteY2-126" fmla="*/ 247312 h 1495355"/>
                <a:gd name="connsiteX3-127" fmla="*/ 720080 w 720080"/>
                <a:gd name="connsiteY3-128" fmla="*/ 247312 h 1495355"/>
                <a:gd name="connsiteX4-129" fmla="*/ 720080 w 720080"/>
                <a:gd name="connsiteY4-130" fmla="*/ 271568 h 1495355"/>
                <a:gd name="connsiteX5-131" fmla="*/ 720080 w 720080"/>
                <a:gd name="connsiteY5-132" fmla="*/ 1495355 h 1495355"/>
                <a:gd name="connsiteX6-133" fmla="*/ 0 w 720080"/>
                <a:gd name="connsiteY6-134" fmla="*/ 1495355 h 1495355"/>
                <a:gd name="connsiteX7-135" fmla="*/ 0 w 720080"/>
                <a:gd name="connsiteY7-136" fmla="*/ 271568 h 1495355"/>
                <a:gd name="connsiteX8-137" fmla="*/ 0 w 720080"/>
                <a:gd name="connsiteY8-138" fmla="*/ 247312 h 1495355"/>
                <a:gd name="connsiteX9-139" fmla="*/ 2532 w 720080"/>
                <a:gd name="connsiteY9-140" fmla="*/ 247312 h 1495355"/>
                <a:gd name="connsiteX10-141" fmla="*/ 7315 w 720080"/>
                <a:gd name="connsiteY10-142" fmla="*/ 201481 h 1495355"/>
                <a:gd name="connsiteX11-143" fmla="*/ 360040 w 720080"/>
                <a:gd name="connsiteY11-144" fmla="*/ 0 h 1495355"/>
                <a:gd name="connsiteX0-145" fmla="*/ 360040 w 720080"/>
                <a:gd name="connsiteY0-146" fmla="*/ 0 h 1495355"/>
                <a:gd name="connsiteX1-147" fmla="*/ 712766 w 720080"/>
                <a:gd name="connsiteY1-148" fmla="*/ 201481 h 1495355"/>
                <a:gd name="connsiteX2-149" fmla="*/ 717549 w 720080"/>
                <a:gd name="connsiteY2-150" fmla="*/ 247312 h 1495355"/>
                <a:gd name="connsiteX3-151" fmla="*/ 720080 w 720080"/>
                <a:gd name="connsiteY3-152" fmla="*/ 247312 h 1495355"/>
                <a:gd name="connsiteX4-153" fmla="*/ 720080 w 720080"/>
                <a:gd name="connsiteY4-154" fmla="*/ 271568 h 1495355"/>
                <a:gd name="connsiteX5-155" fmla="*/ 720080 w 720080"/>
                <a:gd name="connsiteY5-156" fmla="*/ 1495355 h 1495355"/>
                <a:gd name="connsiteX6-157" fmla="*/ 0 w 720080"/>
                <a:gd name="connsiteY6-158" fmla="*/ 1495355 h 1495355"/>
                <a:gd name="connsiteX7-159" fmla="*/ 0 w 720080"/>
                <a:gd name="connsiteY7-160" fmla="*/ 271568 h 1495355"/>
                <a:gd name="connsiteX8-161" fmla="*/ 0 w 720080"/>
                <a:gd name="connsiteY8-162" fmla="*/ 247312 h 1495355"/>
                <a:gd name="connsiteX9-163" fmla="*/ 2532 w 720080"/>
                <a:gd name="connsiteY9-164" fmla="*/ 247312 h 1495355"/>
                <a:gd name="connsiteX10-165" fmla="*/ 7315 w 720080"/>
                <a:gd name="connsiteY10-166" fmla="*/ 201481 h 1495355"/>
                <a:gd name="connsiteX11-167" fmla="*/ 360040 w 720080"/>
                <a:gd name="connsiteY11-168" fmla="*/ 0 h 1495355"/>
                <a:gd name="connsiteX0-169" fmla="*/ 360040 w 720080"/>
                <a:gd name="connsiteY0-170" fmla="*/ 0 h 1495355"/>
                <a:gd name="connsiteX1-171" fmla="*/ 712766 w 720080"/>
                <a:gd name="connsiteY1-172" fmla="*/ 201481 h 1495355"/>
                <a:gd name="connsiteX2-173" fmla="*/ 717549 w 720080"/>
                <a:gd name="connsiteY2-174" fmla="*/ 247312 h 1495355"/>
                <a:gd name="connsiteX3-175" fmla="*/ 720080 w 720080"/>
                <a:gd name="connsiteY3-176" fmla="*/ 247312 h 1495355"/>
                <a:gd name="connsiteX4-177" fmla="*/ 720080 w 720080"/>
                <a:gd name="connsiteY4-178" fmla="*/ 271568 h 1495355"/>
                <a:gd name="connsiteX5-179" fmla="*/ 720080 w 720080"/>
                <a:gd name="connsiteY5-180" fmla="*/ 1495355 h 1495355"/>
                <a:gd name="connsiteX6-181" fmla="*/ 345258 w 720080"/>
                <a:gd name="connsiteY6-182" fmla="*/ 1362331 h 1495355"/>
                <a:gd name="connsiteX7-183" fmla="*/ 0 w 720080"/>
                <a:gd name="connsiteY7-184" fmla="*/ 1495355 h 1495355"/>
                <a:gd name="connsiteX8-185" fmla="*/ 0 w 720080"/>
                <a:gd name="connsiteY8-186" fmla="*/ 271568 h 1495355"/>
                <a:gd name="connsiteX9-187" fmla="*/ 0 w 720080"/>
                <a:gd name="connsiteY9-188" fmla="*/ 247312 h 1495355"/>
                <a:gd name="connsiteX10-189" fmla="*/ 2532 w 720080"/>
                <a:gd name="connsiteY10-190" fmla="*/ 247312 h 1495355"/>
                <a:gd name="connsiteX11-191" fmla="*/ 7315 w 720080"/>
                <a:gd name="connsiteY11-192" fmla="*/ 201481 h 1495355"/>
                <a:gd name="connsiteX12" fmla="*/ 360040 w 720080"/>
                <a:gd name="connsiteY12" fmla="*/ 0 h 1495355"/>
                <a:gd name="connsiteX0-193" fmla="*/ 360040 w 720080"/>
                <a:gd name="connsiteY0-194" fmla="*/ 0 h 1495355"/>
                <a:gd name="connsiteX1-195" fmla="*/ 712766 w 720080"/>
                <a:gd name="connsiteY1-196" fmla="*/ 201481 h 1495355"/>
                <a:gd name="connsiteX2-197" fmla="*/ 717549 w 720080"/>
                <a:gd name="connsiteY2-198" fmla="*/ 247312 h 1495355"/>
                <a:gd name="connsiteX3-199" fmla="*/ 720080 w 720080"/>
                <a:gd name="connsiteY3-200" fmla="*/ 247312 h 1495355"/>
                <a:gd name="connsiteX4-201" fmla="*/ 720080 w 720080"/>
                <a:gd name="connsiteY4-202" fmla="*/ 271568 h 1495355"/>
                <a:gd name="connsiteX5-203" fmla="*/ 720080 w 720080"/>
                <a:gd name="connsiteY5-204" fmla="*/ 1495355 h 1495355"/>
                <a:gd name="connsiteX6-205" fmla="*/ 345258 w 720080"/>
                <a:gd name="connsiteY6-206" fmla="*/ 1362331 h 1495355"/>
                <a:gd name="connsiteX7-207" fmla="*/ 0 w 720080"/>
                <a:gd name="connsiteY7-208" fmla="*/ 1495355 h 1495355"/>
                <a:gd name="connsiteX8-209" fmla="*/ 0 w 720080"/>
                <a:gd name="connsiteY8-210" fmla="*/ 271568 h 1495355"/>
                <a:gd name="connsiteX9-211" fmla="*/ 0 w 720080"/>
                <a:gd name="connsiteY9-212" fmla="*/ 247312 h 1495355"/>
                <a:gd name="connsiteX10-213" fmla="*/ 2532 w 720080"/>
                <a:gd name="connsiteY10-214" fmla="*/ 247312 h 1495355"/>
                <a:gd name="connsiteX11-215" fmla="*/ 7315 w 720080"/>
                <a:gd name="connsiteY11-216" fmla="*/ 201481 h 1495355"/>
                <a:gd name="connsiteX12-217" fmla="*/ 360040 w 720080"/>
                <a:gd name="connsiteY12-218" fmla="*/ 0 h 1495355"/>
                <a:gd name="connsiteX0-219" fmla="*/ 360040 w 720080"/>
                <a:gd name="connsiteY0-220" fmla="*/ 0 h 1495355"/>
                <a:gd name="connsiteX1-221" fmla="*/ 712766 w 720080"/>
                <a:gd name="connsiteY1-222" fmla="*/ 201481 h 1495355"/>
                <a:gd name="connsiteX2-223" fmla="*/ 717549 w 720080"/>
                <a:gd name="connsiteY2-224" fmla="*/ 247312 h 1495355"/>
                <a:gd name="connsiteX3-225" fmla="*/ 720080 w 720080"/>
                <a:gd name="connsiteY3-226" fmla="*/ 247312 h 1495355"/>
                <a:gd name="connsiteX4-227" fmla="*/ 720080 w 720080"/>
                <a:gd name="connsiteY4-228" fmla="*/ 271568 h 1495355"/>
                <a:gd name="connsiteX5-229" fmla="*/ 720080 w 720080"/>
                <a:gd name="connsiteY5-230" fmla="*/ 1495355 h 1495355"/>
                <a:gd name="connsiteX6-231" fmla="*/ 345258 w 720080"/>
                <a:gd name="connsiteY6-232" fmla="*/ 1362331 h 1495355"/>
                <a:gd name="connsiteX7-233" fmla="*/ 0 w 720080"/>
                <a:gd name="connsiteY7-234" fmla="*/ 1495355 h 1495355"/>
                <a:gd name="connsiteX8-235" fmla="*/ 0 w 720080"/>
                <a:gd name="connsiteY8-236" fmla="*/ 271568 h 1495355"/>
                <a:gd name="connsiteX9-237" fmla="*/ 0 w 720080"/>
                <a:gd name="connsiteY9-238" fmla="*/ 247312 h 1495355"/>
                <a:gd name="connsiteX10-239" fmla="*/ 2532 w 720080"/>
                <a:gd name="connsiteY10-240" fmla="*/ 247312 h 1495355"/>
                <a:gd name="connsiteX11-241" fmla="*/ 7315 w 720080"/>
                <a:gd name="connsiteY11-242" fmla="*/ 201481 h 1495355"/>
                <a:gd name="connsiteX12-243" fmla="*/ 360040 w 720080"/>
                <a:gd name="connsiteY12-244" fmla="*/ 0 h 1495355"/>
                <a:gd name="connsiteX0-245" fmla="*/ 360040 w 720080"/>
                <a:gd name="connsiteY0-246" fmla="*/ 0 h 1495355"/>
                <a:gd name="connsiteX1-247" fmla="*/ 712766 w 720080"/>
                <a:gd name="connsiteY1-248" fmla="*/ 201481 h 1495355"/>
                <a:gd name="connsiteX2-249" fmla="*/ 717549 w 720080"/>
                <a:gd name="connsiteY2-250" fmla="*/ 247312 h 1495355"/>
                <a:gd name="connsiteX3-251" fmla="*/ 720080 w 720080"/>
                <a:gd name="connsiteY3-252" fmla="*/ 247312 h 1495355"/>
                <a:gd name="connsiteX4-253" fmla="*/ 720080 w 720080"/>
                <a:gd name="connsiteY4-254" fmla="*/ 271568 h 1495355"/>
                <a:gd name="connsiteX5-255" fmla="*/ 720080 w 720080"/>
                <a:gd name="connsiteY5-256" fmla="*/ 1495355 h 1495355"/>
                <a:gd name="connsiteX6-257" fmla="*/ 345258 w 720080"/>
                <a:gd name="connsiteY6-258" fmla="*/ 1362331 h 1495355"/>
                <a:gd name="connsiteX7-259" fmla="*/ 0 w 720080"/>
                <a:gd name="connsiteY7-260" fmla="*/ 1495355 h 1495355"/>
                <a:gd name="connsiteX8-261" fmla="*/ 0 w 720080"/>
                <a:gd name="connsiteY8-262" fmla="*/ 271568 h 1495355"/>
                <a:gd name="connsiteX9-263" fmla="*/ 0 w 720080"/>
                <a:gd name="connsiteY9-264" fmla="*/ 247312 h 1495355"/>
                <a:gd name="connsiteX10-265" fmla="*/ 2532 w 720080"/>
                <a:gd name="connsiteY10-266" fmla="*/ 247312 h 1495355"/>
                <a:gd name="connsiteX11-267" fmla="*/ 7315 w 720080"/>
                <a:gd name="connsiteY11-268" fmla="*/ 201481 h 1495355"/>
                <a:gd name="connsiteX12-269" fmla="*/ 360040 w 720080"/>
                <a:gd name="connsiteY12-270" fmla="*/ 0 h 1495355"/>
                <a:gd name="connsiteX0-271" fmla="*/ 360040 w 720080"/>
                <a:gd name="connsiteY0-272" fmla="*/ 0 h 1495355"/>
                <a:gd name="connsiteX1-273" fmla="*/ 712766 w 720080"/>
                <a:gd name="connsiteY1-274" fmla="*/ 201481 h 1495355"/>
                <a:gd name="connsiteX2-275" fmla="*/ 717549 w 720080"/>
                <a:gd name="connsiteY2-276" fmla="*/ 247312 h 1495355"/>
                <a:gd name="connsiteX3-277" fmla="*/ 720080 w 720080"/>
                <a:gd name="connsiteY3-278" fmla="*/ 247312 h 1495355"/>
                <a:gd name="connsiteX4-279" fmla="*/ 720080 w 720080"/>
                <a:gd name="connsiteY4-280" fmla="*/ 271568 h 1495355"/>
                <a:gd name="connsiteX5-281" fmla="*/ 720080 w 720080"/>
                <a:gd name="connsiteY5-282" fmla="*/ 1495355 h 1495355"/>
                <a:gd name="connsiteX6-283" fmla="*/ 345258 w 720080"/>
                <a:gd name="connsiteY6-284" fmla="*/ 1362331 h 1495355"/>
                <a:gd name="connsiteX7-285" fmla="*/ 0 w 720080"/>
                <a:gd name="connsiteY7-286" fmla="*/ 1495355 h 1495355"/>
                <a:gd name="connsiteX8-287" fmla="*/ 0 w 720080"/>
                <a:gd name="connsiteY8-288" fmla="*/ 271568 h 1495355"/>
                <a:gd name="connsiteX9-289" fmla="*/ 0 w 720080"/>
                <a:gd name="connsiteY9-290" fmla="*/ 247312 h 1495355"/>
                <a:gd name="connsiteX10-291" fmla="*/ 2532 w 720080"/>
                <a:gd name="connsiteY10-292" fmla="*/ 247312 h 1495355"/>
                <a:gd name="connsiteX11-293" fmla="*/ 7315 w 720080"/>
                <a:gd name="connsiteY11-294" fmla="*/ 201481 h 1495355"/>
                <a:gd name="connsiteX12-295" fmla="*/ 360040 w 720080"/>
                <a:gd name="connsiteY12-296" fmla="*/ 0 h 14953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17" y="connsiteY12-218"/>
                </a:cxn>
              </a:cxnLst>
              <a:rect l="l" t="t" r="r" b="b"/>
              <a:pathLst>
                <a:path w="720080" h="1495355">
                  <a:moveTo>
                    <a:pt x="360040" y="0"/>
                  </a:moveTo>
                  <a:cubicBezTo>
                    <a:pt x="514979" y="19050"/>
                    <a:pt x="622043" y="81109"/>
                    <a:pt x="712766" y="201481"/>
                  </a:cubicBezTo>
                  <a:cubicBezTo>
                    <a:pt x="716741" y="314390"/>
                    <a:pt x="715955" y="232035"/>
                    <a:pt x="717549" y="247312"/>
                  </a:cubicBezTo>
                  <a:lnTo>
                    <a:pt x="720080" y="247312"/>
                  </a:lnTo>
                  <a:lnTo>
                    <a:pt x="720080" y="271568"/>
                  </a:lnTo>
                  <a:lnTo>
                    <a:pt x="720080" y="1495355"/>
                  </a:lnTo>
                  <a:cubicBezTo>
                    <a:pt x="599373" y="1493347"/>
                    <a:pt x="535815" y="1357989"/>
                    <a:pt x="345258" y="1362331"/>
                  </a:cubicBezTo>
                  <a:cubicBezTo>
                    <a:pt x="185722" y="1368572"/>
                    <a:pt x="115086" y="1451014"/>
                    <a:pt x="0" y="1495355"/>
                  </a:cubicBezTo>
                  <a:lnTo>
                    <a:pt x="0" y="271568"/>
                  </a:lnTo>
                  <a:lnTo>
                    <a:pt x="0" y="247312"/>
                  </a:lnTo>
                  <a:lnTo>
                    <a:pt x="2532" y="247312"/>
                  </a:lnTo>
                  <a:cubicBezTo>
                    <a:pt x="4126" y="232035"/>
                    <a:pt x="-1422" y="333439"/>
                    <a:pt x="7315" y="201481"/>
                  </a:cubicBezTo>
                  <a:cubicBezTo>
                    <a:pt x="85337" y="74759"/>
                    <a:pt x="205101" y="12700"/>
                    <a:pt x="36004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5308104" y="3891814"/>
              <a:ext cx="1175445" cy="970827"/>
              <a:chOff x="5173992" y="3917181"/>
              <a:chExt cx="1909376" cy="1576993"/>
            </a:xfrm>
          </p:grpSpPr>
          <p:cxnSp>
            <p:nvCxnSpPr>
              <p:cNvPr id="60" name="直接连接符 59"/>
              <p:cNvCxnSpPr/>
              <p:nvPr/>
            </p:nvCxnSpPr>
            <p:spPr>
              <a:xfrm>
                <a:off x="6254288" y="5324974"/>
                <a:ext cx="0" cy="16920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组合 60"/>
              <p:cNvGrpSpPr/>
              <p:nvPr/>
            </p:nvGrpSpPr>
            <p:grpSpPr>
              <a:xfrm>
                <a:off x="5173992" y="3917181"/>
                <a:ext cx="1909376" cy="1565532"/>
                <a:chOff x="5173992" y="3917181"/>
                <a:chExt cx="1909376" cy="1565532"/>
              </a:xfrm>
            </p:grpSpPr>
            <p:cxnSp>
              <p:nvCxnSpPr>
                <p:cNvPr id="62" name="直接连接符 61"/>
                <p:cNvCxnSpPr/>
                <p:nvPr/>
              </p:nvCxnSpPr>
              <p:spPr>
                <a:xfrm>
                  <a:off x="5224028" y="3918485"/>
                  <a:ext cx="0" cy="1485463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接连接符 62"/>
                <p:cNvCxnSpPr/>
                <p:nvPr/>
              </p:nvCxnSpPr>
              <p:spPr>
                <a:xfrm>
                  <a:off x="7032704" y="3917181"/>
                  <a:ext cx="0" cy="1485463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接连接符 63"/>
                <p:cNvCxnSpPr/>
                <p:nvPr/>
              </p:nvCxnSpPr>
              <p:spPr>
                <a:xfrm flipH="1">
                  <a:off x="5173992" y="5373217"/>
                  <a:ext cx="877168" cy="0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接连接符 64"/>
                <p:cNvCxnSpPr/>
                <p:nvPr/>
              </p:nvCxnSpPr>
              <p:spPr>
                <a:xfrm flipH="1">
                  <a:off x="6206200" y="5373217"/>
                  <a:ext cx="877168" cy="0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65"/>
                <p:cNvCxnSpPr/>
                <p:nvPr/>
              </p:nvCxnSpPr>
              <p:spPr>
                <a:xfrm>
                  <a:off x="5998405" y="5323387"/>
                  <a:ext cx="0" cy="159326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接连接符 66"/>
                <p:cNvCxnSpPr/>
                <p:nvPr/>
              </p:nvCxnSpPr>
              <p:spPr>
                <a:xfrm flipH="1">
                  <a:off x="5945192" y="5477846"/>
                  <a:ext cx="385714" cy="2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8" name="组合 67"/>
          <p:cNvGrpSpPr/>
          <p:nvPr/>
        </p:nvGrpSpPr>
        <p:grpSpPr>
          <a:xfrm>
            <a:off x="6230572" y="3826142"/>
            <a:ext cx="662144" cy="934792"/>
            <a:chOff x="6456040" y="2204864"/>
            <a:chExt cx="1224136" cy="1728192"/>
          </a:xfrm>
        </p:grpSpPr>
        <p:sp>
          <p:nvSpPr>
            <p:cNvPr id="69" name="圆角矩形 68"/>
            <p:cNvSpPr/>
            <p:nvPr/>
          </p:nvSpPr>
          <p:spPr>
            <a:xfrm>
              <a:off x="6456040" y="2204864"/>
              <a:ext cx="1224136" cy="172819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6600056" y="2384884"/>
              <a:ext cx="936104" cy="12601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1" name="直接连接符 70"/>
            <p:cNvCxnSpPr/>
            <p:nvPr/>
          </p:nvCxnSpPr>
          <p:spPr>
            <a:xfrm>
              <a:off x="6902156" y="2305008"/>
              <a:ext cx="288032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椭圆 71"/>
            <p:cNvSpPr/>
            <p:nvPr/>
          </p:nvSpPr>
          <p:spPr>
            <a:xfrm>
              <a:off x="6974164" y="3717032"/>
              <a:ext cx="144016" cy="1440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164796" y="5103163"/>
            <a:ext cx="793697" cy="567785"/>
            <a:chOff x="6930290" y="2408187"/>
            <a:chExt cx="2232250" cy="1596877"/>
          </a:xfrm>
        </p:grpSpPr>
        <p:sp>
          <p:nvSpPr>
            <p:cNvPr id="74" name="矩形 73"/>
            <p:cNvSpPr/>
            <p:nvPr/>
          </p:nvSpPr>
          <p:spPr>
            <a:xfrm>
              <a:off x="6930292" y="2420888"/>
              <a:ext cx="2232248" cy="15841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5" name="直接连接符 74"/>
            <p:cNvCxnSpPr/>
            <p:nvPr/>
          </p:nvCxnSpPr>
          <p:spPr>
            <a:xfrm>
              <a:off x="6930290" y="2420885"/>
              <a:ext cx="1109926" cy="998807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H="1">
              <a:off x="8011188" y="2408187"/>
              <a:ext cx="1151352" cy="1026019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H="1">
              <a:off x="6930291" y="3212976"/>
              <a:ext cx="893901" cy="792088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8256240" y="3212976"/>
              <a:ext cx="906300" cy="779390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405821" y="5236871"/>
            <a:ext cx="1953572" cy="431802"/>
            <a:chOff x="455626" y="4694076"/>
            <a:chExt cx="2243841" cy="555893"/>
          </a:xfrm>
        </p:grpSpPr>
        <p:sp>
          <p:nvSpPr>
            <p:cNvPr id="92" name="文本框 91"/>
            <p:cNvSpPr txBox="1"/>
            <p:nvPr/>
          </p:nvSpPr>
          <p:spPr>
            <a:xfrm>
              <a:off x="810030" y="4774499"/>
              <a:ext cx="1889437" cy="475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9600" b="1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ozuka Gothic Pr6N EL" panose="020B0200000000000000" pitchFamily="34" charset="-128"/>
                  <a:ea typeface="Kozuka Gothic Pr6N EL" panose="020B0200000000000000" pitchFamily="34" charset="-128"/>
                </a:defRPr>
              </a:lvl1pPr>
            </a:lstStyle>
            <a:p>
              <a:r>
                <a:rPr lang="en-US" altLang="zh-CN" sz="1800" b="0" dirty="0">
                  <a:effectLst/>
                </a:rPr>
                <a:t> 123456789</a:t>
              </a:r>
            </a:p>
          </p:txBody>
        </p:sp>
        <p:pic>
          <p:nvPicPr>
            <p:cNvPr id="90" name="图片 8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626" y="4694076"/>
              <a:ext cx="426797" cy="493655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2447412" y="5270716"/>
            <a:ext cx="1646682" cy="396000"/>
            <a:chOff x="851631" y="5337131"/>
            <a:chExt cx="1646682" cy="396000"/>
          </a:xfrm>
        </p:grpSpPr>
        <p:sp>
          <p:nvSpPr>
            <p:cNvPr id="91" name="文本框 90"/>
            <p:cNvSpPr txBox="1"/>
            <p:nvPr/>
          </p:nvSpPr>
          <p:spPr>
            <a:xfrm>
              <a:off x="1356144" y="5356269"/>
              <a:ext cx="11421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9600" b="1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ozuka Gothic Pr6N EL" panose="020B0200000000000000" pitchFamily="34" charset="-128"/>
                  <a:ea typeface="Kozuka Gothic Pr6N EL" panose="020B0200000000000000" pitchFamily="34" charset="-128"/>
                </a:defRPr>
              </a:lvl1pPr>
            </a:lstStyle>
            <a:p>
              <a:r>
                <a:rPr lang="en-US" altLang="zh-CN" sz="1600" b="0" dirty="0"/>
                <a:t>123456</a:t>
              </a:r>
            </a:p>
          </p:txBody>
        </p:sp>
        <p:grpSp>
          <p:nvGrpSpPr>
            <p:cNvPr id="93" name="组合 92"/>
            <p:cNvGrpSpPr>
              <a:grpSpLocks noChangeAspect="1"/>
            </p:cNvGrpSpPr>
            <p:nvPr/>
          </p:nvGrpSpPr>
          <p:grpSpPr>
            <a:xfrm>
              <a:off x="851631" y="5337131"/>
              <a:ext cx="396000" cy="396000"/>
              <a:chOff x="9836848" y="2302981"/>
              <a:chExt cx="1630645" cy="1630645"/>
            </a:xfrm>
          </p:grpSpPr>
          <p:sp>
            <p:nvSpPr>
              <p:cNvPr id="94" name="圆角矩形 93"/>
              <p:cNvSpPr/>
              <p:nvPr/>
            </p:nvSpPr>
            <p:spPr>
              <a:xfrm>
                <a:off x="9836848" y="2302981"/>
                <a:ext cx="1630645" cy="1630645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5" name="组合 94"/>
              <p:cNvGrpSpPr/>
              <p:nvPr/>
            </p:nvGrpSpPr>
            <p:grpSpPr>
              <a:xfrm>
                <a:off x="9978803" y="2611446"/>
                <a:ext cx="1346733" cy="976572"/>
                <a:chOff x="6398097" y="2728984"/>
                <a:chExt cx="1346733" cy="976572"/>
              </a:xfrm>
            </p:grpSpPr>
            <p:grpSp>
              <p:nvGrpSpPr>
                <p:cNvPr id="96" name="组合 95"/>
                <p:cNvGrpSpPr/>
                <p:nvPr/>
              </p:nvGrpSpPr>
              <p:grpSpPr>
                <a:xfrm>
                  <a:off x="6398097" y="2728984"/>
                  <a:ext cx="1102795" cy="851411"/>
                  <a:chOff x="6398097" y="2728984"/>
                  <a:chExt cx="1102795" cy="851411"/>
                </a:xfrm>
              </p:grpSpPr>
              <p:sp>
                <p:nvSpPr>
                  <p:cNvPr id="101" name="椭圆形标注 100"/>
                  <p:cNvSpPr/>
                  <p:nvPr/>
                </p:nvSpPr>
                <p:spPr>
                  <a:xfrm>
                    <a:off x="6398097" y="2728984"/>
                    <a:ext cx="1102795" cy="851411"/>
                  </a:xfrm>
                  <a:prstGeom prst="wedgeEllipseCallou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02" name="椭圆 101"/>
                  <p:cNvSpPr/>
                  <p:nvPr/>
                </p:nvSpPr>
                <p:spPr>
                  <a:xfrm>
                    <a:off x="6699324" y="2981171"/>
                    <a:ext cx="97380" cy="9738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03" name="椭圆 102"/>
                  <p:cNvSpPr/>
                  <p:nvPr/>
                </p:nvSpPr>
                <p:spPr>
                  <a:xfrm>
                    <a:off x="7125348" y="2981171"/>
                    <a:ext cx="97380" cy="9738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97" name="组合 96"/>
                <p:cNvGrpSpPr/>
                <p:nvPr/>
              </p:nvGrpSpPr>
              <p:grpSpPr>
                <a:xfrm>
                  <a:off x="7018110" y="3144494"/>
                  <a:ext cx="726720" cy="561062"/>
                  <a:chOff x="7030810" y="3080994"/>
                  <a:chExt cx="726720" cy="561062"/>
                </a:xfrm>
              </p:grpSpPr>
              <p:sp>
                <p:nvSpPr>
                  <p:cNvPr id="98" name="椭圆形标注 97"/>
                  <p:cNvSpPr/>
                  <p:nvPr/>
                </p:nvSpPr>
                <p:spPr>
                  <a:xfrm>
                    <a:off x="7030810" y="3080994"/>
                    <a:ext cx="726720" cy="561062"/>
                  </a:xfrm>
                  <a:prstGeom prst="wedgeEllipseCallout">
                    <a:avLst>
                      <a:gd name="adj1" fmla="val 23990"/>
                      <a:gd name="adj2" fmla="val 5632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99" name="椭圆 98"/>
                  <p:cNvSpPr/>
                  <p:nvPr/>
                </p:nvSpPr>
                <p:spPr>
                  <a:xfrm>
                    <a:off x="7176371" y="3257160"/>
                    <a:ext cx="97380" cy="9738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00" name="椭圆 99"/>
                  <p:cNvSpPr/>
                  <p:nvPr/>
                </p:nvSpPr>
                <p:spPr>
                  <a:xfrm>
                    <a:off x="7507857" y="3257160"/>
                    <a:ext cx="97380" cy="9738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</p:grpSp>
      </p:grpSp>
      <p:sp>
        <p:nvSpPr>
          <p:cNvPr id="108" name="文本框 43"/>
          <p:cNvSpPr txBox="1"/>
          <p:nvPr/>
        </p:nvSpPr>
        <p:spPr>
          <a:xfrm>
            <a:off x="1849371" y="2765780"/>
            <a:ext cx="2172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个人信息</a:t>
            </a:r>
          </a:p>
        </p:txBody>
      </p:sp>
      <p:pic>
        <p:nvPicPr>
          <p:cNvPr id="84" name="图片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9" y="1709033"/>
            <a:ext cx="1764462" cy="1764462"/>
          </a:xfrm>
          <a:prstGeom prst="rect">
            <a:avLst/>
          </a:prstGeom>
        </p:spPr>
      </p:pic>
      <p:sp>
        <p:nvSpPr>
          <p:cNvPr id="86" name="文本框 101"/>
          <p:cNvSpPr txBox="1"/>
          <p:nvPr/>
        </p:nvSpPr>
        <p:spPr>
          <a:xfrm>
            <a:off x="7923511" y="1709033"/>
            <a:ext cx="209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文本框 101"/>
          <p:cNvSpPr txBox="1"/>
          <p:nvPr/>
        </p:nvSpPr>
        <p:spPr>
          <a:xfrm>
            <a:off x="7923511" y="2848156"/>
            <a:ext cx="209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101"/>
          <p:cNvSpPr txBox="1"/>
          <p:nvPr/>
        </p:nvSpPr>
        <p:spPr>
          <a:xfrm>
            <a:off x="7923511" y="3987279"/>
            <a:ext cx="209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101"/>
          <p:cNvSpPr txBox="1"/>
          <p:nvPr/>
        </p:nvSpPr>
        <p:spPr>
          <a:xfrm>
            <a:off x="7923511" y="5126403"/>
            <a:ext cx="209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02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49371" y="2765780"/>
            <a:ext cx="2172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</a:p>
        </p:txBody>
      </p: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组合 83"/>
          <p:cNvGrpSpPr/>
          <p:nvPr/>
        </p:nvGrpSpPr>
        <p:grpSpPr>
          <a:xfrm>
            <a:off x="267475" y="1873421"/>
            <a:ext cx="1601129" cy="1252166"/>
            <a:chOff x="6527849" y="1849898"/>
            <a:chExt cx="2409372" cy="1884255"/>
          </a:xfrm>
        </p:grpSpPr>
        <p:sp>
          <p:nvSpPr>
            <p:cNvPr id="85" name="任意多边形 84"/>
            <p:cNvSpPr/>
            <p:nvPr/>
          </p:nvSpPr>
          <p:spPr>
            <a:xfrm>
              <a:off x="6527849" y="1849898"/>
              <a:ext cx="2409372" cy="1132115"/>
            </a:xfrm>
            <a:custGeom>
              <a:avLst/>
              <a:gdLst>
                <a:gd name="connsiteX0" fmla="*/ 1262743 w 2409372"/>
                <a:gd name="connsiteY0" fmla="*/ 0 h 1146667"/>
                <a:gd name="connsiteX1" fmla="*/ 2409372 w 2409372"/>
                <a:gd name="connsiteY1" fmla="*/ 827315 h 1146667"/>
                <a:gd name="connsiteX2" fmla="*/ 1886857 w 2409372"/>
                <a:gd name="connsiteY2" fmla="*/ 1132115 h 1146667"/>
                <a:gd name="connsiteX3" fmla="*/ 1859609 w 2409372"/>
                <a:gd name="connsiteY3" fmla="*/ 1146006 h 1146667"/>
                <a:gd name="connsiteX4" fmla="*/ 1843965 w 2409372"/>
                <a:gd name="connsiteY4" fmla="*/ 1108388 h 1146667"/>
                <a:gd name="connsiteX5" fmla="*/ 1204686 w 2409372"/>
                <a:gd name="connsiteY5" fmla="*/ 792088 h 1146667"/>
                <a:gd name="connsiteX6" fmla="*/ 565408 w 2409372"/>
                <a:gd name="connsiteY6" fmla="*/ 1108388 h 1146667"/>
                <a:gd name="connsiteX7" fmla="*/ 549489 w 2409372"/>
                <a:gd name="connsiteY7" fmla="*/ 1146667 h 1146667"/>
                <a:gd name="connsiteX8" fmla="*/ 0 w 2409372"/>
                <a:gd name="connsiteY8" fmla="*/ 812800 h 1146667"/>
                <a:gd name="connsiteX0-1" fmla="*/ 1262743 w 2409372"/>
                <a:gd name="connsiteY0-2" fmla="*/ 0 h 1146006"/>
                <a:gd name="connsiteX1-3" fmla="*/ 2409372 w 2409372"/>
                <a:gd name="connsiteY1-4" fmla="*/ 827315 h 1146006"/>
                <a:gd name="connsiteX2-5" fmla="*/ 1886857 w 2409372"/>
                <a:gd name="connsiteY2-6" fmla="*/ 1132115 h 1146006"/>
                <a:gd name="connsiteX3-7" fmla="*/ 1859609 w 2409372"/>
                <a:gd name="connsiteY3-8" fmla="*/ 1146006 h 1146006"/>
                <a:gd name="connsiteX4-9" fmla="*/ 1843965 w 2409372"/>
                <a:gd name="connsiteY4-10" fmla="*/ 1108388 h 1146006"/>
                <a:gd name="connsiteX5-11" fmla="*/ 1204686 w 2409372"/>
                <a:gd name="connsiteY5-12" fmla="*/ 792088 h 1146006"/>
                <a:gd name="connsiteX6-13" fmla="*/ 565408 w 2409372"/>
                <a:gd name="connsiteY6-14" fmla="*/ 1108388 h 1146006"/>
                <a:gd name="connsiteX7-15" fmla="*/ 408812 w 2409372"/>
                <a:gd name="connsiteY7-16" fmla="*/ 1048193 h 1146006"/>
                <a:gd name="connsiteX8-17" fmla="*/ 0 w 2409372"/>
                <a:gd name="connsiteY8-18" fmla="*/ 812800 h 1146006"/>
                <a:gd name="connsiteX9" fmla="*/ 1262743 w 2409372"/>
                <a:gd name="connsiteY9" fmla="*/ 0 h 1146006"/>
                <a:gd name="connsiteX0-19" fmla="*/ 1262743 w 2409372"/>
                <a:gd name="connsiteY0-20" fmla="*/ 0 h 1146006"/>
                <a:gd name="connsiteX1-21" fmla="*/ 2409372 w 2409372"/>
                <a:gd name="connsiteY1-22" fmla="*/ 827315 h 1146006"/>
                <a:gd name="connsiteX2-23" fmla="*/ 1886857 w 2409372"/>
                <a:gd name="connsiteY2-24" fmla="*/ 1132115 h 1146006"/>
                <a:gd name="connsiteX3-25" fmla="*/ 1859609 w 2409372"/>
                <a:gd name="connsiteY3-26" fmla="*/ 1146006 h 1146006"/>
                <a:gd name="connsiteX4-27" fmla="*/ 1843965 w 2409372"/>
                <a:gd name="connsiteY4-28" fmla="*/ 1108388 h 1146006"/>
                <a:gd name="connsiteX5-29" fmla="*/ 1204686 w 2409372"/>
                <a:gd name="connsiteY5-30" fmla="*/ 792088 h 1146006"/>
                <a:gd name="connsiteX6-31" fmla="*/ 466935 w 2409372"/>
                <a:gd name="connsiteY6-32" fmla="*/ 1094320 h 1146006"/>
                <a:gd name="connsiteX7-33" fmla="*/ 408812 w 2409372"/>
                <a:gd name="connsiteY7-34" fmla="*/ 1048193 h 1146006"/>
                <a:gd name="connsiteX8-35" fmla="*/ 0 w 2409372"/>
                <a:gd name="connsiteY8-36" fmla="*/ 812800 h 1146006"/>
                <a:gd name="connsiteX9-37" fmla="*/ 1262743 w 2409372"/>
                <a:gd name="connsiteY9-38" fmla="*/ 0 h 1146006"/>
                <a:gd name="connsiteX0-39" fmla="*/ 1262743 w 2409372"/>
                <a:gd name="connsiteY0-40" fmla="*/ 0 h 1146006"/>
                <a:gd name="connsiteX1-41" fmla="*/ 2409372 w 2409372"/>
                <a:gd name="connsiteY1-42" fmla="*/ 827315 h 1146006"/>
                <a:gd name="connsiteX2-43" fmla="*/ 1886857 w 2409372"/>
                <a:gd name="connsiteY2-44" fmla="*/ 1132115 h 1146006"/>
                <a:gd name="connsiteX3-45" fmla="*/ 1859609 w 2409372"/>
                <a:gd name="connsiteY3-46" fmla="*/ 1146006 h 1146006"/>
                <a:gd name="connsiteX4-47" fmla="*/ 1928372 w 2409372"/>
                <a:gd name="connsiteY4-48" fmla="*/ 1094320 h 1146006"/>
                <a:gd name="connsiteX5-49" fmla="*/ 1204686 w 2409372"/>
                <a:gd name="connsiteY5-50" fmla="*/ 792088 h 1146006"/>
                <a:gd name="connsiteX6-51" fmla="*/ 466935 w 2409372"/>
                <a:gd name="connsiteY6-52" fmla="*/ 1094320 h 1146006"/>
                <a:gd name="connsiteX7-53" fmla="*/ 408812 w 2409372"/>
                <a:gd name="connsiteY7-54" fmla="*/ 1048193 h 1146006"/>
                <a:gd name="connsiteX8-55" fmla="*/ 0 w 2409372"/>
                <a:gd name="connsiteY8-56" fmla="*/ 812800 h 1146006"/>
                <a:gd name="connsiteX9-57" fmla="*/ 1262743 w 2409372"/>
                <a:gd name="connsiteY9-58" fmla="*/ 0 h 1146006"/>
                <a:gd name="connsiteX0-59" fmla="*/ 1262743 w 2409372"/>
                <a:gd name="connsiteY0-60" fmla="*/ 0 h 1132115"/>
                <a:gd name="connsiteX1-61" fmla="*/ 2409372 w 2409372"/>
                <a:gd name="connsiteY1-62" fmla="*/ 827315 h 1132115"/>
                <a:gd name="connsiteX2-63" fmla="*/ 1886857 w 2409372"/>
                <a:gd name="connsiteY2-64" fmla="*/ 1132115 h 1132115"/>
                <a:gd name="connsiteX3-65" fmla="*/ 1958083 w 2409372"/>
                <a:gd name="connsiteY3-66" fmla="*/ 1075667 h 1132115"/>
                <a:gd name="connsiteX4-67" fmla="*/ 1928372 w 2409372"/>
                <a:gd name="connsiteY4-68" fmla="*/ 1094320 h 1132115"/>
                <a:gd name="connsiteX5-69" fmla="*/ 1204686 w 2409372"/>
                <a:gd name="connsiteY5-70" fmla="*/ 792088 h 1132115"/>
                <a:gd name="connsiteX6-71" fmla="*/ 466935 w 2409372"/>
                <a:gd name="connsiteY6-72" fmla="*/ 1094320 h 1132115"/>
                <a:gd name="connsiteX7-73" fmla="*/ 408812 w 2409372"/>
                <a:gd name="connsiteY7-74" fmla="*/ 1048193 h 1132115"/>
                <a:gd name="connsiteX8-75" fmla="*/ 0 w 2409372"/>
                <a:gd name="connsiteY8-76" fmla="*/ 812800 h 1132115"/>
                <a:gd name="connsiteX9-77" fmla="*/ 1262743 w 2409372"/>
                <a:gd name="connsiteY9-78" fmla="*/ 0 h 113211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409372" h="1132115">
                  <a:moveTo>
                    <a:pt x="1262743" y="0"/>
                  </a:moveTo>
                  <a:lnTo>
                    <a:pt x="2409372" y="827315"/>
                  </a:lnTo>
                  <a:lnTo>
                    <a:pt x="1886857" y="1132115"/>
                  </a:lnTo>
                  <a:lnTo>
                    <a:pt x="1958083" y="1075667"/>
                  </a:lnTo>
                  <a:lnTo>
                    <a:pt x="1928372" y="1094320"/>
                  </a:lnTo>
                  <a:cubicBezTo>
                    <a:pt x="1823047" y="908444"/>
                    <a:pt x="1448259" y="792088"/>
                    <a:pt x="1204686" y="792088"/>
                  </a:cubicBezTo>
                  <a:cubicBezTo>
                    <a:pt x="961113" y="792088"/>
                    <a:pt x="572259" y="908444"/>
                    <a:pt x="466935" y="1094320"/>
                  </a:cubicBezTo>
                  <a:lnTo>
                    <a:pt x="408812" y="1048193"/>
                  </a:lnTo>
                  <a:lnTo>
                    <a:pt x="0" y="812800"/>
                  </a:lnTo>
                  <a:lnTo>
                    <a:pt x="1262743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7218552" y="2808444"/>
              <a:ext cx="1027965" cy="925709"/>
              <a:chOff x="7752184" y="4485808"/>
              <a:chExt cx="1518766" cy="1367688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7752184" y="4485808"/>
                <a:ext cx="1518766" cy="1367688"/>
                <a:chOff x="7752184" y="4485808"/>
                <a:chExt cx="1518766" cy="1367688"/>
              </a:xfrm>
            </p:grpSpPr>
            <p:sp>
              <p:nvSpPr>
                <p:cNvPr id="92" name="任意多边形 91"/>
                <p:cNvSpPr/>
                <p:nvPr/>
              </p:nvSpPr>
              <p:spPr>
                <a:xfrm>
                  <a:off x="7752766" y="4485808"/>
                  <a:ext cx="1518181" cy="1072081"/>
                </a:xfrm>
                <a:custGeom>
                  <a:avLst/>
                  <a:gdLst>
                    <a:gd name="connsiteX0" fmla="*/ 527698 w 1101646"/>
                    <a:gd name="connsiteY0" fmla="*/ 0 h 1072080"/>
                    <a:gd name="connsiteX1" fmla="*/ 1062331 w 1101646"/>
                    <a:gd name="connsiteY1" fmla="*/ 157003 h 1072080"/>
                    <a:gd name="connsiteX2" fmla="*/ 1101646 w 1101646"/>
                    <a:gd name="connsiteY2" fmla="*/ 190786 h 1072080"/>
                    <a:gd name="connsiteX3" fmla="*/ 1101646 w 1101646"/>
                    <a:gd name="connsiteY3" fmla="*/ 881295 h 1072080"/>
                    <a:gd name="connsiteX4" fmla="*/ 1062331 w 1101646"/>
                    <a:gd name="connsiteY4" fmla="*/ 915078 h 1072080"/>
                    <a:gd name="connsiteX5" fmla="*/ 527698 w 1101646"/>
                    <a:gd name="connsiteY5" fmla="*/ 1072080 h 1072080"/>
                    <a:gd name="connsiteX6" fmla="*/ 104964 w 1101646"/>
                    <a:gd name="connsiteY6" fmla="*/ 980533 h 1072080"/>
                    <a:gd name="connsiteX7" fmla="*/ 0 w 1101646"/>
                    <a:gd name="connsiteY7" fmla="*/ 919134 h 1072080"/>
                    <a:gd name="connsiteX8" fmla="*/ 0 w 1101646"/>
                    <a:gd name="connsiteY8" fmla="*/ 152946 h 1072080"/>
                    <a:gd name="connsiteX9" fmla="*/ 104964 w 1101646"/>
                    <a:gd name="connsiteY9" fmla="*/ 91547 h 1072080"/>
                    <a:gd name="connsiteX10" fmla="*/ 527698 w 1101646"/>
                    <a:gd name="connsiteY10" fmla="*/ 0 h 1072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01646" h="1072080">
                      <a:moveTo>
                        <a:pt x="527698" y="0"/>
                      </a:moveTo>
                      <a:cubicBezTo>
                        <a:pt x="736485" y="0"/>
                        <a:pt x="925506" y="59999"/>
                        <a:pt x="1062331" y="157003"/>
                      </a:cubicBezTo>
                      <a:lnTo>
                        <a:pt x="1101646" y="190786"/>
                      </a:lnTo>
                      <a:lnTo>
                        <a:pt x="1101646" y="881295"/>
                      </a:lnTo>
                      <a:lnTo>
                        <a:pt x="1062331" y="915078"/>
                      </a:lnTo>
                      <a:cubicBezTo>
                        <a:pt x="925506" y="1012082"/>
                        <a:pt x="736485" y="1072080"/>
                        <a:pt x="527698" y="1072080"/>
                      </a:cubicBezTo>
                      <a:cubicBezTo>
                        <a:pt x="371108" y="1072080"/>
                        <a:pt x="225636" y="1038331"/>
                        <a:pt x="104964" y="980533"/>
                      </a:cubicBezTo>
                      <a:lnTo>
                        <a:pt x="0" y="919134"/>
                      </a:lnTo>
                      <a:lnTo>
                        <a:pt x="0" y="152946"/>
                      </a:lnTo>
                      <a:lnTo>
                        <a:pt x="104964" y="91547"/>
                      </a:lnTo>
                      <a:cubicBezTo>
                        <a:pt x="225636" y="33749"/>
                        <a:pt x="371108" y="0"/>
                        <a:pt x="52769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3" name="矩形 92"/>
                <p:cNvSpPr/>
                <p:nvPr/>
              </p:nvSpPr>
              <p:spPr>
                <a:xfrm>
                  <a:off x="7752184" y="4638588"/>
                  <a:ext cx="1518766" cy="1044116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4" name="任意多边形 93"/>
                <p:cNvSpPr/>
                <p:nvPr/>
              </p:nvSpPr>
              <p:spPr>
                <a:xfrm>
                  <a:off x="7752184" y="4781416"/>
                  <a:ext cx="1518181" cy="1072080"/>
                </a:xfrm>
                <a:custGeom>
                  <a:avLst/>
                  <a:gdLst>
                    <a:gd name="connsiteX0" fmla="*/ 527698 w 1101646"/>
                    <a:gd name="connsiteY0" fmla="*/ 0 h 1072080"/>
                    <a:gd name="connsiteX1" fmla="*/ 1062331 w 1101646"/>
                    <a:gd name="connsiteY1" fmla="*/ 157003 h 1072080"/>
                    <a:gd name="connsiteX2" fmla="*/ 1101646 w 1101646"/>
                    <a:gd name="connsiteY2" fmla="*/ 190786 h 1072080"/>
                    <a:gd name="connsiteX3" fmla="*/ 1101646 w 1101646"/>
                    <a:gd name="connsiteY3" fmla="*/ 881295 h 1072080"/>
                    <a:gd name="connsiteX4" fmla="*/ 1062331 w 1101646"/>
                    <a:gd name="connsiteY4" fmla="*/ 915078 h 1072080"/>
                    <a:gd name="connsiteX5" fmla="*/ 527698 w 1101646"/>
                    <a:gd name="connsiteY5" fmla="*/ 1072080 h 1072080"/>
                    <a:gd name="connsiteX6" fmla="*/ 104964 w 1101646"/>
                    <a:gd name="connsiteY6" fmla="*/ 980533 h 1072080"/>
                    <a:gd name="connsiteX7" fmla="*/ 0 w 1101646"/>
                    <a:gd name="connsiteY7" fmla="*/ 919134 h 1072080"/>
                    <a:gd name="connsiteX8" fmla="*/ 0 w 1101646"/>
                    <a:gd name="connsiteY8" fmla="*/ 152946 h 1072080"/>
                    <a:gd name="connsiteX9" fmla="*/ 104964 w 1101646"/>
                    <a:gd name="connsiteY9" fmla="*/ 91547 h 1072080"/>
                    <a:gd name="connsiteX10" fmla="*/ 527698 w 1101646"/>
                    <a:gd name="connsiteY10" fmla="*/ 0 h 1072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01646" h="1072080">
                      <a:moveTo>
                        <a:pt x="527698" y="0"/>
                      </a:moveTo>
                      <a:cubicBezTo>
                        <a:pt x="736485" y="0"/>
                        <a:pt x="925506" y="59999"/>
                        <a:pt x="1062331" y="157003"/>
                      </a:cubicBezTo>
                      <a:lnTo>
                        <a:pt x="1101646" y="190786"/>
                      </a:lnTo>
                      <a:lnTo>
                        <a:pt x="1101646" y="881295"/>
                      </a:lnTo>
                      <a:lnTo>
                        <a:pt x="1062331" y="915078"/>
                      </a:lnTo>
                      <a:cubicBezTo>
                        <a:pt x="925506" y="1012082"/>
                        <a:pt x="736485" y="1072080"/>
                        <a:pt x="527698" y="1072080"/>
                      </a:cubicBezTo>
                      <a:cubicBezTo>
                        <a:pt x="371108" y="1072080"/>
                        <a:pt x="225636" y="1038331"/>
                        <a:pt x="104964" y="980533"/>
                      </a:cubicBezTo>
                      <a:lnTo>
                        <a:pt x="0" y="919134"/>
                      </a:lnTo>
                      <a:lnTo>
                        <a:pt x="0" y="152946"/>
                      </a:lnTo>
                      <a:lnTo>
                        <a:pt x="104964" y="91547"/>
                      </a:lnTo>
                      <a:cubicBezTo>
                        <a:pt x="225636" y="33749"/>
                        <a:pt x="371108" y="0"/>
                        <a:pt x="52769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1" name="椭圆 90"/>
              <p:cNvSpPr/>
              <p:nvPr/>
            </p:nvSpPr>
            <p:spPr>
              <a:xfrm>
                <a:off x="7894818" y="5301207"/>
                <a:ext cx="1209022" cy="40945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87" name="直接连接符 86"/>
            <p:cNvCxnSpPr/>
            <p:nvPr/>
          </p:nvCxnSpPr>
          <p:spPr>
            <a:xfrm>
              <a:off x="6816080" y="2780849"/>
              <a:ext cx="0" cy="487523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等腰三角形 87"/>
            <p:cNvSpPr/>
            <p:nvPr/>
          </p:nvSpPr>
          <p:spPr>
            <a:xfrm>
              <a:off x="6722358" y="3251650"/>
              <a:ext cx="190262" cy="376478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6743972" y="3121189"/>
              <a:ext cx="144217" cy="28803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8176523" y="2282232"/>
            <a:ext cx="209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845572" y="1789698"/>
            <a:ext cx="1661365" cy="1673872"/>
            <a:chOff x="5371588" y="1974340"/>
            <a:chExt cx="1661365" cy="1673872"/>
          </a:xfrm>
        </p:grpSpPr>
        <p:grpSp>
          <p:nvGrpSpPr>
            <p:cNvPr id="95" name="组合 94"/>
            <p:cNvGrpSpPr/>
            <p:nvPr/>
          </p:nvGrpSpPr>
          <p:grpSpPr>
            <a:xfrm>
              <a:off x="5626206" y="1974340"/>
              <a:ext cx="1152128" cy="1139004"/>
              <a:chOff x="1065213" y="1657419"/>
              <a:chExt cx="2880320" cy="2847509"/>
            </a:xfrm>
          </p:grpSpPr>
          <p:sp>
            <p:nvSpPr>
              <p:cNvPr id="96" name="圆柱形 95"/>
              <p:cNvSpPr/>
              <p:nvPr/>
            </p:nvSpPr>
            <p:spPr>
              <a:xfrm>
                <a:off x="3125016" y="4216896"/>
                <a:ext cx="477743" cy="288032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" name="圆柱形 96"/>
              <p:cNvSpPr/>
              <p:nvPr/>
            </p:nvSpPr>
            <p:spPr>
              <a:xfrm>
                <a:off x="1392633" y="4216896"/>
                <a:ext cx="477743" cy="288032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" name="圆柱形 97"/>
              <p:cNvSpPr/>
              <p:nvPr/>
            </p:nvSpPr>
            <p:spPr>
              <a:xfrm>
                <a:off x="3219872" y="2636912"/>
                <a:ext cx="288032" cy="1656184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9" name="圆柱形 98"/>
              <p:cNvSpPr/>
              <p:nvPr/>
            </p:nvSpPr>
            <p:spPr>
              <a:xfrm>
                <a:off x="1487489" y="2636912"/>
                <a:ext cx="288032" cy="1656184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0" name="等腰三角形 99"/>
              <p:cNvSpPr/>
              <p:nvPr/>
            </p:nvSpPr>
            <p:spPr>
              <a:xfrm>
                <a:off x="1065213" y="1657419"/>
                <a:ext cx="2880320" cy="108012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2313013" y="2160459"/>
                <a:ext cx="384720" cy="384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3" name="文本框 43"/>
            <p:cNvSpPr txBox="1"/>
            <p:nvPr/>
          </p:nvSpPr>
          <p:spPr>
            <a:xfrm>
              <a:off x="5371588" y="3124992"/>
              <a:ext cx="1661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毕业院校</a:t>
              </a:r>
            </a:p>
          </p:txBody>
        </p:sp>
      </p:grpSp>
      <p:cxnSp>
        <p:nvCxnSpPr>
          <p:cNvPr id="118" name="直接连接符 117"/>
          <p:cNvCxnSpPr/>
          <p:nvPr/>
        </p:nvCxnSpPr>
        <p:spPr>
          <a:xfrm>
            <a:off x="7242621" y="4283441"/>
            <a:ext cx="263621" cy="20148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H="1">
            <a:off x="6102678" y="4283441"/>
            <a:ext cx="254142" cy="20148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 flipH="1">
            <a:off x="7244357" y="5016720"/>
            <a:ext cx="252405" cy="23485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 flipH="1" flipV="1">
            <a:off x="6099766" y="5016720"/>
            <a:ext cx="257055" cy="23485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43"/>
          <p:cNvSpPr txBox="1"/>
          <p:nvPr/>
        </p:nvSpPr>
        <p:spPr>
          <a:xfrm>
            <a:off x="6142329" y="5038466"/>
            <a:ext cx="110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学 历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5721732" y="4001813"/>
            <a:ext cx="2008367" cy="1028080"/>
            <a:chOff x="-627686" y="-13140"/>
            <a:chExt cx="13422851" cy="6871139"/>
          </a:xfrm>
        </p:grpSpPr>
        <p:sp>
          <p:nvSpPr>
            <p:cNvPr id="62" name="矩形 61"/>
            <p:cNvSpPr/>
            <p:nvPr/>
          </p:nvSpPr>
          <p:spPr>
            <a:xfrm>
              <a:off x="-24522" y="-13140"/>
              <a:ext cx="12216521" cy="687113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风雅宋简体" panose="02000000000000000000" pitchFamily="2" charset="-122"/>
                <a:ea typeface="方正风雅宋简体" panose="02000000000000000000" pitchFamily="2" charset="-122"/>
              </a:endParaRPr>
            </a:p>
          </p:txBody>
        </p:sp>
        <p:sp>
          <p:nvSpPr>
            <p:cNvPr id="63" name="矩形 13"/>
            <p:cNvSpPr/>
            <p:nvPr/>
          </p:nvSpPr>
          <p:spPr>
            <a:xfrm rot="2526768">
              <a:off x="10273988" y="324978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-1" fmla="*/ 0 w 2473098"/>
                <a:gd name="connsiteY0-2" fmla="*/ 2683 h 551363"/>
                <a:gd name="connsiteX1-3" fmla="*/ 1974195 w 2473098"/>
                <a:gd name="connsiteY1-4" fmla="*/ 0 h 551363"/>
                <a:gd name="connsiteX2-5" fmla="*/ 2473098 w 2473098"/>
                <a:gd name="connsiteY2-6" fmla="*/ 551363 h 551363"/>
                <a:gd name="connsiteX3-7" fmla="*/ 0 w 2473098"/>
                <a:gd name="connsiteY3-8" fmla="*/ 551363 h 551363"/>
                <a:gd name="connsiteX4-9" fmla="*/ 0 w 2473098"/>
                <a:gd name="connsiteY4-10" fmla="*/ 2683 h 551363"/>
                <a:gd name="connsiteX0-11" fmla="*/ 0 w 2473098"/>
                <a:gd name="connsiteY0-12" fmla="*/ 2683 h 553172"/>
                <a:gd name="connsiteX1-13" fmla="*/ 1974195 w 2473098"/>
                <a:gd name="connsiteY1-14" fmla="*/ 0 h 553172"/>
                <a:gd name="connsiteX2-15" fmla="*/ 2473098 w 2473098"/>
                <a:gd name="connsiteY2-16" fmla="*/ 551363 h 553172"/>
                <a:gd name="connsiteX3-17" fmla="*/ 35875 w 2473098"/>
                <a:gd name="connsiteY3-18" fmla="*/ 553172 h 553172"/>
                <a:gd name="connsiteX4-19" fmla="*/ 0 w 2473098"/>
                <a:gd name="connsiteY4-20" fmla="*/ 2683 h 553172"/>
                <a:gd name="connsiteX0-21" fmla="*/ 606077 w 2437223"/>
                <a:gd name="connsiteY0-22" fmla="*/ 21572 h 553172"/>
                <a:gd name="connsiteX1-23" fmla="*/ 1938320 w 2437223"/>
                <a:gd name="connsiteY1-24" fmla="*/ 0 h 553172"/>
                <a:gd name="connsiteX2-25" fmla="*/ 2437223 w 2437223"/>
                <a:gd name="connsiteY2-26" fmla="*/ 551363 h 553172"/>
                <a:gd name="connsiteX3-27" fmla="*/ 0 w 2437223"/>
                <a:gd name="connsiteY3-28" fmla="*/ 553172 h 553172"/>
                <a:gd name="connsiteX4-29" fmla="*/ 606077 w 2437223"/>
                <a:gd name="connsiteY4-30" fmla="*/ 21572 h 553172"/>
                <a:gd name="connsiteX0-31" fmla="*/ 592397 w 2423543"/>
                <a:gd name="connsiteY0-32" fmla="*/ 21572 h 551363"/>
                <a:gd name="connsiteX1-33" fmla="*/ 1924640 w 2423543"/>
                <a:gd name="connsiteY1-34" fmla="*/ 0 h 551363"/>
                <a:gd name="connsiteX2-35" fmla="*/ 2423543 w 2423543"/>
                <a:gd name="connsiteY2-36" fmla="*/ 551363 h 551363"/>
                <a:gd name="connsiteX3-37" fmla="*/ 0 w 2423543"/>
                <a:gd name="connsiteY3-38" fmla="*/ 549365 h 551363"/>
                <a:gd name="connsiteX4-39" fmla="*/ 592397 w 2423543"/>
                <a:gd name="connsiteY4-40" fmla="*/ 21572 h 55136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4" name="矩形 13"/>
            <p:cNvSpPr/>
            <p:nvPr/>
          </p:nvSpPr>
          <p:spPr>
            <a:xfrm rot="2526768">
              <a:off x="-530054" y="5968518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-1" fmla="*/ 0 w 2473098"/>
                <a:gd name="connsiteY0-2" fmla="*/ 2683 h 551363"/>
                <a:gd name="connsiteX1-3" fmla="*/ 1974195 w 2473098"/>
                <a:gd name="connsiteY1-4" fmla="*/ 0 h 551363"/>
                <a:gd name="connsiteX2-5" fmla="*/ 2473098 w 2473098"/>
                <a:gd name="connsiteY2-6" fmla="*/ 551363 h 551363"/>
                <a:gd name="connsiteX3-7" fmla="*/ 0 w 2473098"/>
                <a:gd name="connsiteY3-8" fmla="*/ 551363 h 551363"/>
                <a:gd name="connsiteX4-9" fmla="*/ 0 w 2473098"/>
                <a:gd name="connsiteY4-10" fmla="*/ 2683 h 551363"/>
                <a:gd name="connsiteX0-11" fmla="*/ 0 w 2473098"/>
                <a:gd name="connsiteY0-12" fmla="*/ 2683 h 553172"/>
                <a:gd name="connsiteX1-13" fmla="*/ 1974195 w 2473098"/>
                <a:gd name="connsiteY1-14" fmla="*/ 0 h 553172"/>
                <a:gd name="connsiteX2-15" fmla="*/ 2473098 w 2473098"/>
                <a:gd name="connsiteY2-16" fmla="*/ 551363 h 553172"/>
                <a:gd name="connsiteX3-17" fmla="*/ 35875 w 2473098"/>
                <a:gd name="connsiteY3-18" fmla="*/ 553172 h 553172"/>
                <a:gd name="connsiteX4-19" fmla="*/ 0 w 2473098"/>
                <a:gd name="connsiteY4-20" fmla="*/ 2683 h 553172"/>
                <a:gd name="connsiteX0-21" fmla="*/ 606077 w 2437223"/>
                <a:gd name="connsiteY0-22" fmla="*/ 21572 h 553172"/>
                <a:gd name="connsiteX1-23" fmla="*/ 1938320 w 2437223"/>
                <a:gd name="connsiteY1-24" fmla="*/ 0 h 553172"/>
                <a:gd name="connsiteX2-25" fmla="*/ 2437223 w 2437223"/>
                <a:gd name="connsiteY2-26" fmla="*/ 551363 h 553172"/>
                <a:gd name="connsiteX3-27" fmla="*/ 0 w 2437223"/>
                <a:gd name="connsiteY3-28" fmla="*/ 553172 h 553172"/>
                <a:gd name="connsiteX4-29" fmla="*/ 606077 w 2437223"/>
                <a:gd name="connsiteY4-30" fmla="*/ 21572 h 553172"/>
                <a:gd name="connsiteX0-31" fmla="*/ 592397 w 2423543"/>
                <a:gd name="connsiteY0-32" fmla="*/ 21572 h 551363"/>
                <a:gd name="connsiteX1-33" fmla="*/ 1924640 w 2423543"/>
                <a:gd name="connsiteY1-34" fmla="*/ 0 h 551363"/>
                <a:gd name="connsiteX2-35" fmla="*/ 2423543 w 2423543"/>
                <a:gd name="connsiteY2-36" fmla="*/ 551363 h 551363"/>
                <a:gd name="connsiteX3-37" fmla="*/ 0 w 2423543"/>
                <a:gd name="connsiteY3-38" fmla="*/ 549365 h 551363"/>
                <a:gd name="connsiteX4-39" fmla="*/ 592397 w 2423543"/>
                <a:gd name="connsiteY4-40" fmla="*/ 21572 h 55136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5" name="矩形 13"/>
            <p:cNvSpPr/>
            <p:nvPr/>
          </p:nvSpPr>
          <p:spPr>
            <a:xfrm rot="2526768">
              <a:off x="-627686" y="440530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-1" fmla="*/ 0 w 2473098"/>
                <a:gd name="connsiteY0-2" fmla="*/ 2683 h 551363"/>
                <a:gd name="connsiteX1-3" fmla="*/ 1974195 w 2473098"/>
                <a:gd name="connsiteY1-4" fmla="*/ 0 h 551363"/>
                <a:gd name="connsiteX2-5" fmla="*/ 2473098 w 2473098"/>
                <a:gd name="connsiteY2-6" fmla="*/ 551363 h 551363"/>
                <a:gd name="connsiteX3-7" fmla="*/ 0 w 2473098"/>
                <a:gd name="connsiteY3-8" fmla="*/ 551363 h 551363"/>
                <a:gd name="connsiteX4-9" fmla="*/ 0 w 2473098"/>
                <a:gd name="connsiteY4-10" fmla="*/ 2683 h 551363"/>
                <a:gd name="connsiteX0-11" fmla="*/ 0 w 2473098"/>
                <a:gd name="connsiteY0-12" fmla="*/ 2683 h 553172"/>
                <a:gd name="connsiteX1-13" fmla="*/ 1974195 w 2473098"/>
                <a:gd name="connsiteY1-14" fmla="*/ 0 h 553172"/>
                <a:gd name="connsiteX2-15" fmla="*/ 2473098 w 2473098"/>
                <a:gd name="connsiteY2-16" fmla="*/ 551363 h 553172"/>
                <a:gd name="connsiteX3-17" fmla="*/ 35875 w 2473098"/>
                <a:gd name="connsiteY3-18" fmla="*/ 553172 h 553172"/>
                <a:gd name="connsiteX4-19" fmla="*/ 0 w 2473098"/>
                <a:gd name="connsiteY4-20" fmla="*/ 2683 h 553172"/>
                <a:gd name="connsiteX0-21" fmla="*/ 606077 w 2437223"/>
                <a:gd name="connsiteY0-22" fmla="*/ 21572 h 553172"/>
                <a:gd name="connsiteX1-23" fmla="*/ 1938320 w 2437223"/>
                <a:gd name="connsiteY1-24" fmla="*/ 0 h 553172"/>
                <a:gd name="connsiteX2-25" fmla="*/ 2437223 w 2437223"/>
                <a:gd name="connsiteY2-26" fmla="*/ 551363 h 553172"/>
                <a:gd name="connsiteX3-27" fmla="*/ 0 w 2437223"/>
                <a:gd name="connsiteY3-28" fmla="*/ 553172 h 553172"/>
                <a:gd name="connsiteX4-29" fmla="*/ 606077 w 2437223"/>
                <a:gd name="connsiteY4-30" fmla="*/ 21572 h 553172"/>
                <a:gd name="connsiteX0-31" fmla="*/ 592397 w 2423543"/>
                <a:gd name="connsiteY0-32" fmla="*/ 21572 h 551363"/>
                <a:gd name="connsiteX1-33" fmla="*/ 1924640 w 2423543"/>
                <a:gd name="connsiteY1-34" fmla="*/ 0 h 551363"/>
                <a:gd name="connsiteX2-35" fmla="*/ 2423543 w 2423543"/>
                <a:gd name="connsiteY2-36" fmla="*/ 551363 h 551363"/>
                <a:gd name="connsiteX3-37" fmla="*/ 0 w 2423543"/>
                <a:gd name="connsiteY3-38" fmla="*/ 549365 h 551363"/>
                <a:gd name="connsiteX4-39" fmla="*/ 592397 w 2423543"/>
                <a:gd name="connsiteY4-40" fmla="*/ 21572 h 55136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6" name="矩形 13"/>
            <p:cNvSpPr/>
            <p:nvPr/>
          </p:nvSpPr>
          <p:spPr>
            <a:xfrm rot="2526768">
              <a:off x="10371622" y="5867480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-1" fmla="*/ 0 w 2473098"/>
                <a:gd name="connsiteY0-2" fmla="*/ 2683 h 551363"/>
                <a:gd name="connsiteX1-3" fmla="*/ 1974195 w 2473098"/>
                <a:gd name="connsiteY1-4" fmla="*/ 0 h 551363"/>
                <a:gd name="connsiteX2-5" fmla="*/ 2473098 w 2473098"/>
                <a:gd name="connsiteY2-6" fmla="*/ 551363 h 551363"/>
                <a:gd name="connsiteX3-7" fmla="*/ 0 w 2473098"/>
                <a:gd name="connsiteY3-8" fmla="*/ 551363 h 551363"/>
                <a:gd name="connsiteX4-9" fmla="*/ 0 w 2473098"/>
                <a:gd name="connsiteY4-10" fmla="*/ 2683 h 551363"/>
                <a:gd name="connsiteX0-11" fmla="*/ 0 w 2473098"/>
                <a:gd name="connsiteY0-12" fmla="*/ 2683 h 553172"/>
                <a:gd name="connsiteX1-13" fmla="*/ 1974195 w 2473098"/>
                <a:gd name="connsiteY1-14" fmla="*/ 0 h 553172"/>
                <a:gd name="connsiteX2-15" fmla="*/ 2473098 w 2473098"/>
                <a:gd name="connsiteY2-16" fmla="*/ 551363 h 553172"/>
                <a:gd name="connsiteX3-17" fmla="*/ 35875 w 2473098"/>
                <a:gd name="connsiteY3-18" fmla="*/ 553172 h 553172"/>
                <a:gd name="connsiteX4-19" fmla="*/ 0 w 2473098"/>
                <a:gd name="connsiteY4-20" fmla="*/ 2683 h 553172"/>
                <a:gd name="connsiteX0-21" fmla="*/ 606077 w 2437223"/>
                <a:gd name="connsiteY0-22" fmla="*/ 21572 h 553172"/>
                <a:gd name="connsiteX1-23" fmla="*/ 1938320 w 2437223"/>
                <a:gd name="connsiteY1-24" fmla="*/ 0 h 553172"/>
                <a:gd name="connsiteX2-25" fmla="*/ 2437223 w 2437223"/>
                <a:gd name="connsiteY2-26" fmla="*/ 551363 h 553172"/>
                <a:gd name="connsiteX3-27" fmla="*/ 0 w 2437223"/>
                <a:gd name="connsiteY3-28" fmla="*/ 553172 h 553172"/>
                <a:gd name="connsiteX4-29" fmla="*/ 606077 w 2437223"/>
                <a:gd name="connsiteY4-30" fmla="*/ 21572 h 553172"/>
                <a:gd name="connsiteX0-31" fmla="*/ 592397 w 2423543"/>
                <a:gd name="connsiteY0-32" fmla="*/ 21572 h 551363"/>
                <a:gd name="connsiteX1-33" fmla="*/ 1924640 w 2423543"/>
                <a:gd name="connsiteY1-34" fmla="*/ 0 h 551363"/>
                <a:gd name="connsiteX2-35" fmla="*/ 2423543 w 2423543"/>
                <a:gd name="connsiteY2-36" fmla="*/ 551363 h 551363"/>
                <a:gd name="connsiteX3-37" fmla="*/ 0 w 2423543"/>
                <a:gd name="connsiteY3-38" fmla="*/ 549365 h 551363"/>
                <a:gd name="connsiteX4-39" fmla="*/ 592397 w 2423543"/>
                <a:gd name="connsiteY4-40" fmla="*/ 21572 h 55136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3648001" y="730783"/>
              <a:ext cx="4971990" cy="2057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bg1">
                      <a:lumMod val="8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证  书</a:t>
              </a:r>
            </a:p>
          </p:txBody>
        </p:sp>
      </p:grpSp>
      <p:sp>
        <p:nvSpPr>
          <p:cNvPr id="54" name="文本框 101"/>
          <p:cNvSpPr txBox="1"/>
          <p:nvPr/>
        </p:nvSpPr>
        <p:spPr>
          <a:xfrm>
            <a:off x="8117146" y="4241661"/>
            <a:ext cx="209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2000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03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任意多边形 53"/>
          <p:cNvSpPr/>
          <p:nvPr/>
        </p:nvSpPr>
        <p:spPr>
          <a:xfrm rot="8400000">
            <a:off x="-41319" y="1718853"/>
            <a:ext cx="1867227" cy="2053688"/>
          </a:xfrm>
          <a:custGeom>
            <a:avLst/>
            <a:gdLst>
              <a:gd name="connsiteX0" fmla="*/ 4965540 w 4965540"/>
              <a:gd name="connsiteY0" fmla="*/ 1908105 h 5305273"/>
              <a:gd name="connsiteX1" fmla="*/ 2784152 w 4965540"/>
              <a:gd name="connsiteY1" fmla="*/ 77703 h 5305273"/>
              <a:gd name="connsiteX2" fmla="*/ 4707991 w 4965540"/>
              <a:gd name="connsiteY2" fmla="*/ 0 h 5305273"/>
              <a:gd name="connsiteX3" fmla="*/ 1411584 w 4965540"/>
              <a:gd name="connsiteY3" fmla="*/ 2385337 h 5305273"/>
              <a:gd name="connsiteX4" fmla="*/ 1261106 w 4965540"/>
              <a:gd name="connsiteY4" fmla="*/ 501539 h 5305273"/>
              <a:gd name="connsiteX5" fmla="*/ 1247764 w 4965540"/>
              <a:gd name="connsiteY5" fmla="*/ 501539 h 5305273"/>
              <a:gd name="connsiteX6" fmla="*/ 1259583 w 4965540"/>
              <a:gd name="connsiteY6" fmla="*/ 482480 h 5305273"/>
              <a:gd name="connsiteX7" fmla="*/ 1258926 w 4965540"/>
              <a:gd name="connsiteY7" fmla="*/ 474257 h 5305273"/>
              <a:gd name="connsiteX8" fmla="*/ 1264545 w 4965540"/>
              <a:gd name="connsiteY8" fmla="*/ 474479 h 5305273"/>
              <a:gd name="connsiteX9" fmla="*/ 1476364 w 4965540"/>
              <a:gd name="connsiteY9" fmla="*/ 132906 h 5305273"/>
              <a:gd name="connsiteX10" fmla="*/ 1698782 w 4965540"/>
              <a:gd name="connsiteY10" fmla="*/ 491571 h 5305273"/>
              <a:gd name="connsiteX11" fmla="*/ 1713989 w 4965540"/>
              <a:gd name="connsiteY11" fmla="*/ 492170 h 5305273"/>
              <a:gd name="connsiteX12" fmla="*/ 2620006 w 4965540"/>
              <a:gd name="connsiteY12" fmla="*/ 3605958 h 5305273"/>
              <a:gd name="connsiteX13" fmla="*/ 1513338 w 4965540"/>
              <a:gd name="connsiteY13" fmla="*/ 2677353 h 5305273"/>
              <a:gd name="connsiteX14" fmla="*/ 2780522 w 4965540"/>
              <a:gd name="connsiteY14" fmla="*/ 75063 h 5305273"/>
              <a:gd name="connsiteX15" fmla="*/ 4962717 w 4965540"/>
              <a:gd name="connsiteY15" fmla="*/ 1906142 h 5305273"/>
              <a:gd name="connsiteX16" fmla="*/ 1732533 w 4965540"/>
              <a:gd name="connsiteY16" fmla="*/ 5305273 h 5305273"/>
              <a:gd name="connsiteX17" fmla="*/ 0 w 4965540"/>
              <a:gd name="connsiteY17" fmla="*/ 3851506 h 5305273"/>
              <a:gd name="connsiteX18" fmla="*/ 1381752 w 4965540"/>
              <a:gd name="connsiteY18" fmla="*/ 2848939 h 5305273"/>
              <a:gd name="connsiteX19" fmla="*/ 2479930 w 4965540"/>
              <a:gd name="connsiteY19" fmla="*/ 3770419 h 530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65540" h="5305273">
                <a:moveTo>
                  <a:pt x="4965540" y="1908105"/>
                </a:moveTo>
                <a:lnTo>
                  <a:pt x="2784152" y="77703"/>
                </a:lnTo>
                <a:lnTo>
                  <a:pt x="4707991" y="0"/>
                </a:lnTo>
                <a:close/>
                <a:moveTo>
                  <a:pt x="1411584" y="2385337"/>
                </a:moveTo>
                <a:lnTo>
                  <a:pt x="1261106" y="501539"/>
                </a:lnTo>
                <a:lnTo>
                  <a:pt x="1247764" y="501539"/>
                </a:lnTo>
                <a:lnTo>
                  <a:pt x="1259583" y="482480"/>
                </a:lnTo>
                <a:lnTo>
                  <a:pt x="1258926" y="474257"/>
                </a:lnTo>
                <a:lnTo>
                  <a:pt x="1264545" y="474479"/>
                </a:lnTo>
                <a:lnTo>
                  <a:pt x="1476364" y="132906"/>
                </a:lnTo>
                <a:lnTo>
                  <a:pt x="1698782" y="491571"/>
                </a:lnTo>
                <a:lnTo>
                  <a:pt x="1713989" y="492170"/>
                </a:lnTo>
                <a:close/>
                <a:moveTo>
                  <a:pt x="2620006" y="3605958"/>
                </a:moveTo>
                <a:lnTo>
                  <a:pt x="1513338" y="2677353"/>
                </a:lnTo>
                <a:lnTo>
                  <a:pt x="2780522" y="75063"/>
                </a:lnTo>
                <a:lnTo>
                  <a:pt x="4962717" y="1906142"/>
                </a:lnTo>
                <a:close/>
                <a:moveTo>
                  <a:pt x="1732533" y="5305273"/>
                </a:moveTo>
                <a:lnTo>
                  <a:pt x="0" y="3851506"/>
                </a:lnTo>
                <a:lnTo>
                  <a:pt x="1381752" y="2848939"/>
                </a:lnTo>
                <a:lnTo>
                  <a:pt x="2479930" y="37704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5734718" y="1575557"/>
            <a:ext cx="6192688" cy="3999172"/>
            <a:chOff x="5734718" y="1575557"/>
            <a:chExt cx="6192688" cy="3999172"/>
          </a:xfrm>
        </p:grpSpPr>
        <p:cxnSp>
          <p:nvCxnSpPr>
            <p:cNvPr id="3" name="直接连接符 2"/>
            <p:cNvCxnSpPr/>
            <p:nvPr/>
          </p:nvCxnSpPr>
          <p:spPr>
            <a:xfrm flipV="1">
              <a:off x="5734718" y="1575557"/>
              <a:ext cx="6192688" cy="3999172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/>
            <p:cNvGrpSpPr/>
            <p:nvPr/>
          </p:nvGrpSpPr>
          <p:grpSpPr>
            <a:xfrm>
              <a:off x="6312024" y="4948788"/>
              <a:ext cx="295996" cy="295996"/>
              <a:chOff x="5852356" y="4773761"/>
              <a:chExt cx="490309" cy="490309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5852356" y="4773761"/>
                <a:ext cx="490309" cy="49030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5954294" y="4874899"/>
                <a:ext cx="288032" cy="28803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824192" y="3984423"/>
              <a:ext cx="295996" cy="295996"/>
              <a:chOff x="5852356" y="4773761"/>
              <a:chExt cx="490309" cy="490309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852356" y="4773761"/>
                <a:ext cx="490309" cy="49030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5954294" y="4874899"/>
                <a:ext cx="288032" cy="28803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08368" y="2978102"/>
              <a:ext cx="295996" cy="295996"/>
              <a:chOff x="5852356" y="4773761"/>
              <a:chExt cx="490309" cy="490309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5852356" y="4773761"/>
                <a:ext cx="490309" cy="49030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5954294" y="4874899"/>
                <a:ext cx="288032" cy="28803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0958636" y="1945919"/>
              <a:ext cx="295996" cy="295996"/>
              <a:chOff x="5852356" y="4773761"/>
              <a:chExt cx="490309" cy="490309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5852356" y="4773761"/>
                <a:ext cx="490309" cy="49030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5954294" y="4874899"/>
                <a:ext cx="288032" cy="288032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9" name="文本框 38"/>
          <p:cNvSpPr txBox="1"/>
          <p:nvPr/>
        </p:nvSpPr>
        <p:spPr>
          <a:xfrm>
            <a:off x="5369901" y="4423095"/>
            <a:ext cx="1590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627869" y="3429000"/>
            <a:ext cx="170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471505" y="3337091"/>
            <a:ext cx="1795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814188" y="2325531"/>
            <a:ext cx="1753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201X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898685" y="4325034"/>
            <a:ext cx="439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312025" y="5304367"/>
            <a:ext cx="2592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167688" y="2545642"/>
            <a:ext cx="439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646892" y="1471136"/>
            <a:ext cx="439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43"/>
          <p:cNvSpPr txBox="1"/>
          <p:nvPr/>
        </p:nvSpPr>
        <p:spPr>
          <a:xfrm>
            <a:off x="1849371" y="2772108"/>
            <a:ext cx="2172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</p:spTree>
  </p:cSld>
  <p:clrMapOvr>
    <a:masterClrMapping/>
  </p:clrMapOvr>
  <p:transition spd="slow" advClick="0" advTm="2000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04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119336" y="1904956"/>
            <a:ext cx="1555710" cy="1196823"/>
            <a:chOff x="5259927" y="3140968"/>
            <a:chExt cx="1331833" cy="1024592"/>
          </a:xfrm>
        </p:grpSpPr>
        <p:grpSp>
          <p:nvGrpSpPr>
            <p:cNvPr id="38" name="组合 37"/>
            <p:cNvGrpSpPr/>
            <p:nvPr/>
          </p:nvGrpSpPr>
          <p:grpSpPr>
            <a:xfrm>
              <a:off x="5335170" y="3140968"/>
              <a:ext cx="1157047" cy="1024592"/>
              <a:chOff x="6798916" y="3366489"/>
              <a:chExt cx="1157047" cy="1024592"/>
            </a:xfrm>
          </p:grpSpPr>
          <p:sp>
            <p:nvSpPr>
              <p:cNvPr id="56" name="任意多边形 55"/>
              <p:cNvSpPr/>
              <p:nvPr/>
            </p:nvSpPr>
            <p:spPr>
              <a:xfrm>
                <a:off x="7432521" y="3366489"/>
                <a:ext cx="523442" cy="523442"/>
              </a:xfrm>
              <a:custGeom>
                <a:avLst/>
                <a:gdLst>
                  <a:gd name="connsiteX0" fmla="*/ 261721 w 523442"/>
                  <a:gd name="connsiteY0" fmla="*/ 0 h 523442"/>
                  <a:gd name="connsiteX1" fmla="*/ 314467 w 523442"/>
                  <a:gd name="connsiteY1" fmla="*/ 5317 h 523442"/>
                  <a:gd name="connsiteX2" fmla="*/ 359730 w 523442"/>
                  <a:gd name="connsiteY2" fmla="*/ 19368 h 523442"/>
                  <a:gd name="connsiteX3" fmla="*/ 205908 w 523442"/>
                  <a:gd name="connsiteY3" fmla="*/ 166330 h 523442"/>
                  <a:gd name="connsiteX4" fmla="*/ 340726 w 523442"/>
                  <a:gd name="connsiteY4" fmla="*/ 307441 h 523442"/>
                  <a:gd name="connsiteX5" fmla="*/ 500257 w 523442"/>
                  <a:gd name="connsiteY5" fmla="*/ 155024 h 523442"/>
                  <a:gd name="connsiteX6" fmla="*/ 502875 w 523442"/>
                  <a:gd name="connsiteY6" fmla="*/ 159847 h 523442"/>
                  <a:gd name="connsiteX7" fmla="*/ 523442 w 523442"/>
                  <a:gd name="connsiteY7" fmla="*/ 261721 h 523442"/>
                  <a:gd name="connsiteX8" fmla="*/ 261721 w 523442"/>
                  <a:gd name="connsiteY8" fmla="*/ 523442 h 523442"/>
                  <a:gd name="connsiteX9" fmla="*/ 0 w 523442"/>
                  <a:gd name="connsiteY9" fmla="*/ 261721 h 523442"/>
                  <a:gd name="connsiteX10" fmla="*/ 261721 w 523442"/>
                  <a:gd name="connsiteY10" fmla="*/ 0 h 52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3442" h="523442">
                    <a:moveTo>
                      <a:pt x="261721" y="0"/>
                    </a:moveTo>
                    <a:cubicBezTo>
                      <a:pt x="279789" y="0"/>
                      <a:pt x="297430" y="1831"/>
                      <a:pt x="314467" y="5317"/>
                    </a:cubicBezTo>
                    <a:lnTo>
                      <a:pt x="359730" y="19368"/>
                    </a:lnTo>
                    <a:lnTo>
                      <a:pt x="205908" y="166330"/>
                    </a:lnTo>
                    <a:lnTo>
                      <a:pt x="340726" y="307441"/>
                    </a:lnTo>
                    <a:lnTo>
                      <a:pt x="500257" y="155024"/>
                    </a:lnTo>
                    <a:lnTo>
                      <a:pt x="502875" y="159847"/>
                    </a:lnTo>
                    <a:cubicBezTo>
                      <a:pt x="516119" y="191159"/>
                      <a:pt x="523442" y="225585"/>
                      <a:pt x="523442" y="261721"/>
                    </a:cubicBezTo>
                    <a:cubicBezTo>
                      <a:pt x="523442" y="406266"/>
                      <a:pt x="406266" y="523442"/>
                      <a:pt x="261721" y="523442"/>
                    </a:cubicBezTo>
                    <a:cubicBezTo>
                      <a:pt x="117176" y="523442"/>
                      <a:pt x="0" y="406266"/>
                      <a:pt x="0" y="261721"/>
                    </a:cubicBezTo>
                    <a:cubicBezTo>
                      <a:pt x="0" y="117176"/>
                      <a:pt x="117176" y="0"/>
                      <a:pt x="261721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6798916" y="4031926"/>
                <a:ext cx="864096" cy="359155"/>
                <a:chOff x="6798916" y="4031926"/>
                <a:chExt cx="864096" cy="359155"/>
              </a:xfrm>
            </p:grpSpPr>
            <p:sp>
              <p:nvSpPr>
                <p:cNvPr id="58" name="圆角矩形 57"/>
                <p:cNvSpPr/>
                <p:nvPr/>
              </p:nvSpPr>
              <p:spPr>
                <a:xfrm rot="2700000">
                  <a:off x="7158956" y="3671886"/>
                  <a:ext cx="144016" cy="864096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椭圆 58"/>
                <p:cNvSpPr/>
                <p:nvPr/>
              </p:nvSpPr>
              <p:spPr>
                <a:xfrm>
                  <a:off x="6948138" y="4319073"/>
                  <a:ext cx="72008" cy="72008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39" name="组合 38"/>
            <p:cNvGrpSpPr/>
            <p:nvPr/>
          </p:nvGrpSpPr>
          <p:grpSpPr>
            <a:xfrm rot="2629496">
              <a:off x="5259927" y="3599870"/>
              <a:ext cx="1331833" cy="234000"/>
              <a:chOff x="4404127" y="3372839"/>
              <a:chExt cx="1331833" cy="234000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5231904" y="3372839"/>
                <a:ext cx="504056" cy="2340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4602824" y="3495668"/>
                <a:ext cx="666000" cy="0"/>
              </a:xfrm>
              <a:prstGeom prst="line">
                <a:avLst/>
              </a:prstGeom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组合 42"/>
              <p:cNvGrpSpPr/>
              <p:nvPr/>
            </p:nvGrpSpPr>
            <p:grpSpPr>
              <a:xfrm>
                <a:off x="4404127" y="3405356"/>
                <a:ext cx="244188" cy="180230"/>
                <a:chOff x="4728158" y="4343518"/>
                <a:chExt cx="488364" cy="360456"/>
              </a:xfrm>
            </p:grpSpPr>
            <p:sp>
              <p:nvSpPr>
                <p:cNvPr id="54" name="梯形 53"/>
                <p:cNvSpPr/>
                <p:nvPr/>
              </p:nvSpPr>
              <p:spPr>
                <a:xfrm rot="16200000">
                  <a:off x="4685118" y="4386990"/>
                  <a:ext cx="360024" cy="273943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等腰三角形 54"/>
                <p:cNvSpPr/>
                <p:nvPr/>
              </p:nvSpPr>
              <p:spPr>
                <a:xfrm rot="5400000">
                  <a:off x="4924913" y="4411932"/>
                  <a:ext cx="360024" cy="223195"/>
                </a:xfrm>
                <a:prstGeom prst="triangl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53" name="文本框 43"/>
          <p:cNvSpPr txBox="1"/>
          <p:nvPr/>
        </p:nvSpPr>
        <p:spPr>
          <a:xfrm>
            <a:off x="1849371" y="2765780"/>
            <a:ext cx="143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技 能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819403" y="1533139"/>
            <a:ext cx="1342184" cy="1758030"/>
            <a:chOff x="5862419" y="1533138"/>
            <a:chExt cx="1518416" cy="1988863"/>
          </a:xfrm>
        </p:grpSpPr>
        <p:grpSp>
          <p:nvGrpSpPr>
            <p:cNvPr id="60" name="组合 59"/>
            <p:cNvGrpSpPr/>
            <p:nvPr/>
          </p:nvGrpSpPr>
          <p:grpSpPr>
            <a:xfrm>
              <a:off x="5862419" y="1533138"/>
              <a:ext cx="1495634" cy="1492783"/>
              <a:chOff x="8140811" y="3140968"/>
              <a:chExt cx="1483579" cy="1766608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8256238" y="3140968"/>
                <a:ext cx="1368152" cy="165618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8140811" y="3251392"/>
                <a:ext cx="1368152" cy="165618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CET 6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7" name="文本框 43"/>
            <p:cNvSpPr txBox="1"/>
            <p:nvPr/>
          </p:nvSpPr>
          <p:spPr>
            <a:xfrm>
              <a:off x="5881595" y="3060336"/>
              <a:ext cx="1499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英语六级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574919" y="3874653"/>
            <a:ext cx="2074992" cy="1552776"/>
            <a:chOff x="5854049" y="3412111"/>
            <a:chExt cx="2074992" cy="1552776"/>
          </a:xfrm>
        </p:grpSpPr>
        <p:pic>
          <p:nvPicPr>
            <p:cNvPr id="72" name="Picture 2" descr="D:\MyData\桌面\20140406023634398_easyicon_net_128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1">
                  <a:lumMod val="75000"/>
                  <a:lumOff val="2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5303" y="3412111"/>
              <a:ext cx="1332485" cy="1332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文本框 43"/>
            <p:cNvSpPr txBox="1"/>
            <p:nvPr/>
          </p:nvSpPr>
          <p:spPr>
            <a:xfrm>
              <a:off x="5854049" y="4595555"/>
              <a:ext cx="2074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责任心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&amp;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服务意识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830472" y="1382868"/>
            <a:ext cx="2026167" cy="1908301"/>
            <a:chOff x="9830472" y="1295418"/>
            <a:chExt cx="2026167" cy="1908301"/>
          </a:xfrm>
        </p:grpSpPr>
        <p:sp>
          <p:nvSpPr>
            <p:cNvPr id="68" name="文本框 43"/>
            <p:cNvSpPr txBox="1"/>
            <p:nvPr/>
          </p:nvSpPr>
          <p:spPr>
            <a:xfrm>
              <a:off x="9830472" y="2834387"/>
              <a:ext cx="2026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熟练使用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Office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9957361" y="1295418"/>
              <a:ext cx="1658546" cy="1498285"/>
              <a:chOff x="9570709" y="1011334"/>
              <a:chExt cx="1658546" cy="1498285"/>
            </a:xfrm>
          </p:grpSpPr>
          <p:pic>
            <p:nvPicPr>
              <p:cNvPr id="2050" name="Picture 2" descr="D:\MyData\桌面\20140406024219535_easyicon_net_76.png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prstClr val="black"/>
                  <a:schemeClr val="tx1">
                    <a:lumMod val="50000"/>
                    <a:lumOff val="50000"/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27231" y="1011334"/>
                <a:ext cx="914400" cy="914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1" name="Picture 3" descr="D:\MyData\桌面\20140406024208594_easyicon_net_76.png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prstClr val="black"/>
                  <a:schemeClr val="tx1">
                    <a:lumMod val="50000"/>
                    <a:lumOff val="50000"/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70709" y="1592514"/>
                <a:ext cx="917105" cy="9171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2" name="Picture 4" descr="D:\MyData\桌面\20140406024413931_easyicon_net_96.png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prstClr val="black"/>
                  <a:schemeClr val="tx1">
                    <a:lumMod val="50000"/>
                    <a:lumOff val="50000"/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14855" y="1592514"/>
                <a:ext cx="914400" cy="914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0" name="组合 9"/>
          <p:cNvGrpSpPr/>
          <p:nvPr/>
        </p:nvGrpSpPr>
        <p:grpSpPr>
          <a:xfrm>
            <a:off x="7872623" y="3822675"/>
            <a:ext cx="1797066" cy="1604754"/>
            <a:chOff x="8296671" y="3774456"/>
            <a:chExt cx="1797066" cy="1604754"/>
          </a:xfrm>
        </p:grpSpPr>
        <p:sp>
          <p:nvSpPr>
            <p:cNvPr id="74" name="圆角矩形 4"/>
            <p:cNvSpPr/>
            <p:nvPr/>
          </p:nvSpPr>
          <p:spPr>
            <a:xfrm>
              <a:off x="8596697" y="3774456"/>
              <a:ext cx="1197014" cy="1118512"/>
            </a:xfrm>
            <a:custGeom>
              <a:avLst/>
              <a:gdLst/>
              <a:ahLst/>
              <a:cxnLst/>
              <a:rect l="l" t="t" r="r" b="b"/>
              <a:pathLst>
                <a:path w="5703556" h="5329509">
                  <a:moveTo>
                    <a:pt x="2739186" y="5234443"/>
                  </a:moveTo>
                  <a:lnTo>
                    <a:pt x="5688953" y="5234443"/>
                  </a:lnTo>
                  <a:cubicBezTo>
                    <a:pt x="5697018" y="5234443"/>
                    <a:pt x="5703556" y="5241216"/>
                    <a:pt x="5703556" y="5249569"/>
                  </a:cubicBezTo>
                  <a:lnTo>
                    <a:pt x="5703556" y="5310076"/>
                  </a:lnTo>
                  <a:cubicBezTo>
                    <a:pt x="5703556" y="5318429"/>
                    <a:pt x="5697018" y="5325202"/>
                    <a:pt x="5688953" y="5325202"/>
                  </a:cubicBezTo>
                  <a:lnTo>
                    <a:pt x="2739186" y="5325202"/>
                  </a:lnTo>
                  <a:cubicBezTo>
                    <a:pt x="2731121" y="5325202"/>
                    <a:pt x="2724583" y="5318429"/>
                    <a:pt x="2724583" y="5310076"/>
                  </a:cubicBezTo>
                  <a:lnTo>
                    <a:pt x="2724583" y="5249569"/>
                  </a:lnTo>
                  <a:cubicBezTo>
                    <a:pt x="2724583" y="5241216"/>
                    <a:pt x="2731121" y="5234443"/>
                    <a:pt x="2739186" y="5234443"/>
                  </a:cubicBezTo>
                  <a:close/>
                  <a:moveTo>
                    <a:pt x="336378" y="3247104"/>
                  </a:moveTo>
                  <a:lnTo>
                    <a:pt x="2399926" y="3247104"/>
                  </a:lnTo>
                  <a:cubicBezTo>
                    <a:pt x="2486280" y="3247104"/>
                    <a:pt x="2556284" y="3304902"/>
                    <a:pt x="2556284" y="3376199"/>
                  </a:cubicBezTo>
                  <a:lnTo>
                    <a:pt x="2556284" y="5210604"/>
                  </a:lnTo>
                  <a:lnTo>
                    <a:pt x="2562558" y="5210604"/>
                  </a:lnTo>
                  <a:lnTo>
                    <a:pt x="2592284" y="5329509"/>
                  </a:lnTo>
                  <a:lnTo>
                    <a:pt x="2412284" y="5329509"/>
                  </a:lnTo>
                  <a:lnTo>
                    <a:pt x="2442010" y="5210604"/>
                  </a:lnTo>
                  <a:lnTo>
                    <a:pt x="2449968" y="5210604"/>
                  </a:lnTo>
                  <a:lnTo>
                    <a:pt x="2449968" y="3479341"/>
                  </a:lnTo>
                  <a:cubicBezTo>
                    <a:pt x="2449968" y="3414423"/>
                    <a:pt x="2386228" y="3361797"/>
                    <a:pt x="2307601" y="3361797"/>
                  </a:cubicBezTo>
                  <a:lnTo>
                    <a:pt x="428703" y="3361797"/>
                  </a:lnTo>
                  <a:cubicBezTo>
                    <a:pt x="350076" y="3361797"/>
                    <a:pt x="286336" y="3414423"/>
                    <a:pt x="286336" y="3479341"/>
                  </a:cubicBezTo>
                  <a:lnTo>
                    <a:pt x="286336" y="5210604"/>
                  </a:lnTo>
                  <a:lnTo>
                    <a:pt x="291858" y="5210604"/>
                  </a:lnTo>
                  <a:lnTo>
                    <a:pt x="321584" y="5329509"/>
                  </a:lnTo>
                  <a:lnTo>
                    <a:pt x="141584" y="5329509"/>
                  </a:lnTo>
                  <a:lnTo>
                    <a:pt x="171310" y="5210604"/>
                  </a:lnTo>
                  <a:lnTo>
                    <a:pt x="180020" y="5210604"/>
                  </a:lnTo>
                  <a:lnTo>
                    <a:pt x="180020" y="3376199"/>
                  </a:lnTo>
                  <a:cubicBezTo>
                    <a:pt x="180020" y="3304902"/>
                    <a:pt x="250024" y="3247104"/>
                    <a:pt x="336378" y="3247104"/>
                  </a:cubicBezTo>
                  <a:close/>
                  <a:moveTo>
                    <a:pt x="4692028" y="1952802"/>
                  </a:moveTo>
                  <a:lnTo>
                    <a:pt x="4867262" y="1952802"/>
                  </a:lnTo>
                  <a:lnTo>
                    <a:pt x="4867262" y="5033683"/>
                  </a:lnTo>
                  <a:lnTo>
                    <a:pt x="4911070" y="5033683"/>
                  </a:lnTo>
                  <a:lnTo>
                    <a:pt x="4954879" y="5215202"/>
                  </a:lnTo>
                  <a:lnTo>
                    <a:pt x="4604411" y="5215202"/>
                  </a:lnTo>
                  <a:lnTo>
                    <a:pt x="4648220" y="5033683"/>
                  </a:lnTo>
                  <a:lnTo>
                    <a:pt x="4692028" y="5033683"/>
                  </a:lnTo>
                  <a:close/>
                  <a:moveTo>
                    <a:pt x="2564413" y="1742447"/>
                  </a:moveTo>
                  <a:lnTo>
                    <a:pt x="5660552" y="1742447"/>
                  </a:lnTo>
                  <a:cubicBezTo>
                    <a:pt x="5676683" y="1742447"/>
                    <a:pt x="5689761" y="1755994"/>
                    <a:pt x="5689761" y="1772704"/>
                  </a:cubicBezTo>
                  <a:lnTo>
                    <a:pt x="5689761" y="1893729"/>
                  </a:lnTo>
                  <a:cubicBezTo>
                    <a:pt x="5689761" y="1910439"/>
                    <a:pt x="5676683" y="1923986"/>
                    <a:pt x="5660552" y="1923986"/>
                  </a:cubicBezTo>
                  <a:lnTo>
                    <a:pt x="2564413" y="1923986"/>
                  </a:lnTo>
                  <a:cubicBezTo>
                    <a:pt x="2548282" y="1923986"/>
                    <a:pt x="2535204" y="1910439"/>
                    <a:pt x="2535204" y="1893729"/>
                  </a:cubicBezTo>
                  <a:lnTo>
                    <a:pt x="2535204" y="1772704"/>
                  </a:lnTo>
                  <a:cubicBezTo>
                    <a:pt x="2535204" y="1755994"/>
                    <a:pt x="2548282" y="1742447"/>
                    <a:pt x="2564413" y="1742447"/>
                  </a:cubicBezTo>
                  <a:close/>
                  <a:moveTo>
                    <a:pt x="4237552" y="985318"/>
                  </a:moveTo>
                  <a:lnTo>
                    <a:pt x="4410682" y="1684193"/>
                  </a:lnTo>
                  <a:lnTo>
                    <a:pt x="4382727" y="1691118"/>
                  </a:lnTo>
                  <a:lnTo>
                    <a:pt x="4209597" y="992243"/>
                  </a:lnTo>
                  <a:close/>
                  <a:moveTo>
                    <a:pt x="1761980" y="745455"/>
                  </a:moveTo>
                  <a:cubicBezTo>
                    <a:pt x="1780858" y="747193"/>
                    <a:pt x="1799707" y="752661"/>
                    <a:pt x="1817468" y="762178"/>
                  </a:cubicBezTo>
                  <a:lnTo>
                    <a:pt x="2955174" y="1371850"/>
                  </a:lnTo>
                  <a:lnTo>
                    <a:pt x="2994253" y="1404178"/>
                  </a:lnTo>
                  <a:lnTo>
                    <a:pt x="4294588" y="1404178"/>
                  </a:lnTo>
                  <a:lnTo>
                    <a:pt x="4366596" y="1692210"/>
                  </a:lnTo>
                  <a:lnTo>
                    <a:pt x="2882668" y="1692210"/>
                  </a:lnTo>
                  <a:lnTo>
                    <a:pt x="2884052" y="1686675"/>
                  </a:lnTo>
                  <a:cubicBezTo>
                    <a:pt x="2854294" y="1693778"/>
                    <a:pt x="2822462" y="1689024"/>
                    <a:pt x="2793519" y="1673514"/>
                  </a:cubicBezTo>
                  <a:lnTo>
                    <a:pt x="2024796" y="1261572"/>
                  </a:lnTo>
                  <a:cubicBezTo>
                    <a:pt x="2023793" y="1266287"/>
                    <a:pt x="2021668" y="1270482"/>
                    <a:pt x="2019452" y="1274654"/>
                  </a:cubicBezTo>
                  <a:lnTo>
                    <a:pt x="1298406" y="2632090"/>
                  </a:lnTo>
                  <a:lnTo>
                    <a:pt x="2918710" y="2632090"/>
                  </a:lnTo>
                  <a:cubicBezTo>
                    <a:pt x="2973775" y="2632090"/>
                    <a:pt x="3018609" y="2675897"/>
                    <a:pt x="3019682" y="2730578"/>
                  </a:cubicBezTo>
                  <a:cubicBezTo>
                    <a:pt x="3021708" y="2731892"/>
                    <a:pt x="3022734" y="2733800"/>
                    <a:pt x="3023705" y="2735753"/>
                  </a:cubicBezTo>
                  <a:lnTo>
                    <a:pt x="4009030" y="4716310"/>
                  </a:lnTo>
                  <a:cubicBezTo>
                    <a:pt x="4034023" y="4766549"/>
                    <a:pt x="4013558" y="4827536"/>
                    <a:pt x="3963320" y="4852530"/>
                  </a:cubicBezTo>
                  <a:lnTo>
                    <a:pt x="3838828" y="4914465"/>
                  </a:lnTo>
                  <a:cubicBezTo>
                    <a:pt x="3788589" y="4939458"/>
                    <a:pt x="3727602" y="4918993"/>
                    <a:pt x="3702608" y="4868755"/>
                  </a:cubicBezTo>
                  <a:lnTo>
                    <a:pt x="2760138" y="2974338"/>
                  </a:lnTo>
                  <a:lnTo>
                    <a:pt x="964209" y="2974338"/>
                  </a:lnTo>
                  <a:cubicBezTo>
                    <a:pt x="887563" y="2990555"/>
                    <a:pt x="805298" y="2980069"/>
                    <a:pt x="730743" y="2940466"/>
                  </a:cubicBezTo>
                  <a:cubicBezTo>
                    <a:pt x="556781" y="2848061"/>
                    <a:pt x="490666" y="2632128"/>
                    <a:pt x="583072" y="2458166"/>
                  </a:cubicBezTo>
                  <a:lnTo>
                    <a:pt x="1389481" y="940025"/>
                  </a:lnTo>
                  <a:cubicBezTo>
                    <a:pt x="1453696" y="819134"/>
                    <a:pt x="1577566" y="750325"/>
                    <a:pt x="1705548" y="751519"/>
                  </a:cubicBezTo>
                  <a:cubicBezTo>
                    <a:pt x="1723617" y="745772"/>
                    <a:pt x="1742814" y="743691"/>
                    <a:pt x="1761980" y="745455"/>
                  </a:cubicBezTo>
                  <a:close/>
                  <a:moveTo>
                    <a:pt x="331323" y="521203"/>
                  </a:moveTo>
                  <a:lnTo>
                    <a:pt x="403331" y="539205"/>
                  </a:lnTo>
                  <a:lnTo>
                    <a:pt x="403331" y="1453569"/>
                  </a:lnTo>
                  <a:lnTo>
                    <a:pt x="331323" y="1471571"/>
                  </a:lnTo>
                  <a:lnTo>
                    <a:pt x="331323" y="1029470"/>
                  </a:lnTo>
                  <a:lnTo>
                    <a:pt x="318123" y="1033646"/>
                  </a:lnTo>
                  <a:cubicBezTo>
                    <a:pt x="311528" y="1035089"/>
                    <a:pt x="314310" y="1032388"/>
                    <a:pt x="230026" y="1062834"/>
                  </a:cubicBezTo>
                  <a:cubicBezTo>
                    <a:pt x="141349" y="1096226"/>
                    <a:pt x="82849" y="1130732"/>
                    <a:pt x="82849" y="1199951"/>
                  </a:cubicBezTo>
                  <a:lnTo>
                    <a:pt x="82849" y="2890831"/>
                  </a:lnTo>
                  <a:cubicBezTo>
                    <a:pt x="88134" y="2954523"/>
                    <a:pt x="152967" y="3004090"/>
                    <a:pt x="231834" y="3004090"/>
                  </a:cubicBezTo>
                  <a:lnTo>
                    <a:pt x="2736304" y="3004090"/>
                  </a:lnTo>
                  <a:lnTo>
                    <a:pt x="2736304" y="3016292"/>
                  </a:lnTo>
                  <a:cubicBezTo>
                    <a:pt x="2736304" y="3083475"/>
                    <a:pt x="2670279" y="3137938"/>
                    <a:pt x="2588833" y="3137938"/>
                  </a:cubicBezTo>
                  <a:lnTo>
                    <a:pt x="147471" y="3137938"/>
                  </a:lnTo>
                  <a:cubicBezTo>
                    <a:pt x="66025" y="3137938"/>
                    <a:pt x="0" y="3083475"/>
                    <a:pt x="0" y="3016292"/>
                  </a:cubicBezTo>
                  <a:lnTo>
                    <a:pt x="0" y="1299451"/>
                  </a:lnTo>
                  <a:lnTo>
                    <a:pt x="1" y="1299445"/>
                  </a:lnTo>
                  <a:lnTo>
                    <a:pt x="1" y="1121257"/>
                  </a:lnTo>
                  <a:cubicBezTo>
                    <a:pt x="1" y="1054074"/>
                    <a:pt x="66026" y="999611"/>
                    <a:pt x="147472" y="999611"/>
                  </a:cubicBezTo>
                  <a:lnTo>
                    <a:pt x="331323" y="951157"/>
                  </a:lnTo>
                  <a:close/>
                  <a:moveTo>
                    <a:pt x="2077492" y="0"/>
                  </a:moveTo>
                  <a:cubicBezTo>
                    <a:pt x="2286139" y="0"/>
                    <a:pt x="2455280" y="169141"/>
                    <a:pt x="2455280" y="377788"/>
                  </a:cubicBezTo>
                  <a:cubicBezTo>
                    <a:pt x="2455280" y="586435"/>
                    <a:pt x="2286139" y="755576"/>
                    <a:pt x="2077492" y="755576"/>
                  </a:cubicBezTo>
                  <a:cubicBezTo>
                    <a:pt x="1868845" y="755576"/>
                    <a:pt x="1699704" y="586435"/>
                    <a:pt x="1699704" y="377788"/>
                  </a:cubicBezTo>
                  <a:cubicBezTo>
                    <a:pt x="1699704" y="169141"/>
                    <a:pt x="1868845" y="0"/>
                    <a:pt x="207749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文本框 43"/>
            <p:cNvSpPr txBox="1"/>
            <p:nvPr/>
          </p:nvSpPr>
          <p:spPr>
            <a:xfrm>
              <a:off x="8296671" y="5009878"/>
              <a:ext cx="1797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抗压，不怕加班</a:t>
              </a:r>
            </a:p>
          </p:txBody>
        </p:sp>
      </p:grpSp>
      <p:sp>
        <p:nvSpPr>
          <p:cNvPr id="76" name="文本框 43"/>
          <p:cNvSpPr txBox="1"/>
          <p:nvPr/>
        </p:nvSpPr>
        <p:spPr>
          <a:xfrm>
            <a:off x="9957361" y="3992457"/>
            <a:ext cx="3814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更多优点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等待你的发掘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···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538711" y="1627431"/>
            <a:ext cx="1914637" cy="1663738"/>
            <a:chOff x="7538711" y="1627431"/>
            <a:chExt cx="1914637" cy="1663738"/>
          </a:xfrm>
        </p:grpSpPr>
        <p:sp>
          <p:nvSpPr>
            <p:cNvPr id="71" name="文本框 43"/>
            <p:cNvSpPr txBox="1"/>
            <p:nvPr/>
          </p:nvSpPr>
          <p:spPr>
            <a:xfrm>
              <a:off x="7538711" y="2921837"/>
              <a:ext cx="19146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丰富的网购经验</a:t>
              </a:r>
            </a:p>
          </p:txBody>
        </p:sp>
        <p:sp>
          <p:nvSpPr>
            <p:cNvPr id="77" name="椭圆 21"/>
            <p:cNvSpPr/>
            <p:nvPr/>
          </p:nvSpPr>
          <p:spPr>
            <a:xfrm>
              <a:off x="7662937" y="1627431"/>
              <a:ext cx="1666185" cy="982556"/>
            </a:xfrm>
            <a:custGeom>
              <a:avLst/>
              <a:gdLst/>
              <a:ahLst/>
              <a:cxnLst/>
              <a:rect l="l" t="t" r="r" b="b"/>
              <a:pathLst>
                <a:path w="3286860" h="1938274">
                  <a:moveTo>
                    <a:pt x="2773459" y="1575932"/>
                  </a:moveTo>
                  <a:cubicBezTo>
                    <a:pt x="2873517" y="1575932"/>
                    <a:pt x="2954630" y="1657045"/>
                    <a:pt x="2954630" y="1757103"/>
                  </a:cubicBezTo>
                  <a:cubicBezTo>
                    <a:pt x="2954630" y="1857161"/>
                    <a:pt x="2873517" y="1938274"/>
                    <a:pt x="2773459" y="1938274"/>
                  </a:cubicBezTo>
                  <a:cubicBezTo>
                    <a:pt x="2673401" y="1938274"/>
                    <a:pt x="2592288" y="1857161"/>
                    <a:pt x="2592288" y="1757103"/>
                  </a:cubicBezTo>
                  <a:cubicBezTo>
                    <a:pt x="2592288" y="1657045"/>
                    <a:pt x="2673401" y="1575932"/>
                    <a:pt x="2773459" y="1575932"/>
                  </a:cubicBezTo>
                  <a:close/>
                  <a:moveTo>
                    <a:pt x="1462258" y="1575932"/>
                  </a:moveTo>
                  <a:cubicBezTo>
                    <a:pt x="1562316" y="1575932"/>
                    <a:pt x="1643429" y="1657045"/>
                    <a:pt x="1643429" y="1757103"/>
                  </a:cubicBezTo>
                  <a:cubicBezTo>
                    <a:pt x="1643429" y="1857161"/>
                    <a:pt x="1562316" y="1938274"/>
                    <a:pt x="1462258" y="1938274"/>
                  </a:cubicBezTo>
                  <a:cubicBezTo>
                    <a:pt x="1362200" y="1938274"/>
                    <a:pt x="1281087" y="1857161"/>
                    <a:pt x="1281087" y="1757103"/>
                  </a:cubicBezTo>
                  <a:cubicBezTo>
                    <a:pt x="1281087" y="1657045"/>
                    <a:pt x="1362200" y="1575932"/>
                    <a:pt x="1462258" y="1575932"/>
                  </a:cubicBezTo>
                  <a:close/>
                  <a:moveTo>
                    <a:pt x="1019913" y="7885"/>
                  </a:moveTo>
                  <a:lnTo>
                    <a:pt x="3286860" y="7885"/>
                  </a:lnTo>
                  <a:lnTo>
                    <a:pt x="3058771" y="1218992"/>
                  </a:lnTo>
                  <a:lnTo>
                    <a:pt x="1248001" y="1218992"/>
                  </a:lnTo>
                  <a:close/>
                  <a:moveTo>
                    <a:pt x="0" y="0"/>
                  </a:moveTo>
                  <a:lnTo>
                    <a:pt x="1008112" y="0"/>
                  </a:lnTo>
                  <a:lnTo>
                    <a:pt x="1008112" y="30124"/>
                  </a:lnTo>
                  <a:lnTo>
                    <a:pt x="1079382" y="408554"/>
                  </a:lnTo>
                  <a:lnTo>
                    <a:pt x="1078170" y="408554"/>
                  </a:lnTo>
                  <a:lnTo>
                    <a:pt x="1258190" y="1364426"/>
                  </a:lnTo>
                  <a:lnTo>
                    <a:pt x="1269685" y="1364426"/>
                  </a:lnTo>
                  <a:lnTo>
                    <a:pt x="1269685" y="1381699"/>
                  </a:lnTo>
                  <a:lnTo>
                    <a:pt x="3033454" y="1381699"/>
                  </a:lnTo>
                  <a:lnTo>
                    <a:pt x="2995312" y="1575932"/>
                  </a:lnTo>
                  <a:lnTo>
                    <a:pt x="2773459" y="1575932"/>
                  </a:lnTo>
                  <a:lnTo>
                    <a:pt x="1462258" y="1575932"/>
                  </a:lnTo>
                  <a:lnTo>
                    <a:pt x="1183648" y="1575932"/>
                  </a:lnTo>
                  <a:lnTo>
                    <a:pt x="923432" y="194233"/>
                  </a:lnTo>
                  <a:lnTo>
                    <a:pt x="0" y="19423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2000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267296" y="1801497"/>
            <a:ext cx="1270157" cy="1537558"/>
            <a:chOff x="3415109" y="3140968"/>
            <a:chExt cx="1849481" cy="2238845"/>
          </a:xfrm>
        </p:grpSpPr>
        <p:sp>
          <p:nvSpPr>
            <p:cNvPr id="66" name="矩形 65"/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4524524" y="3373920"/>
              <a:ext cx="460007" cy="50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/>
              <p:cNvSpPr/>
              <p:nvPr/>
            </p:nvSpPr>
            <p:spPr>
              <a:xfrm>
                <a:off x="5087888" y="1988840"/>
                <a:ext cx="1944216" cy="814204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-1" fmla="*/ 0 w 1944216"/>
                  <a:gd name="connsiteY0-2" fmla="*/ 1105664 h 1105664"/>
                  <a:gd name="connsiteX1-3" fmla="*/ 270683 w 1944216"/>
                  <a:gd name="connsiteY1-4" fmla="*/ 22932 h 1105664"/>
                  <a:gd name="connsiteX2-5" fmla="*/ 970012 w 1944216"/>
                  <a:gd name="connsiteY2-6" fmla="*/ 0 h 1105664"/>
                  <a:gd name="connsiteX3-7" fmla="*/ 1673533 w 1944216"/>
                  <a:gd name="connsiteY3-8" fmla="*/ 22932 h 1105664"/>
                  <a:gd name="connsiteX4-9" fmla="*/ 1944216 w 1944216"/>
                  <a:gd name="connsiteY4-10" fmla="*/ 1105664 h 1105664"/>
                  <a:gd name="connsiteX5" fmla="*/ 0 w 1944216"/>
                  <a:gd name="connsiteY5" fmla="*/ 1105664 h 1105664"/>
                  <a:gd name="connsiteX0-11" fmla="*/ 0 w 1944216"/>
                  <a:gd name="connsiteY0-12" fmla="*/ 1174244 h 1174244"/>
                  <a:gd name="connsiteX1-13" fmla="*/ 270683 w 1944216"/>
                  <a:gd name="connsiteY1-14" fmla="*/ 91512 h 1174244"/>
                  <a:gd name="connsiteX2-15" fmla="*/ 970012 w 1944216"/>
                  <a:gd name="connsiteY2-16" fmla="*/ 0 h 1174244"/>
                  <a:gd name="connsiteX3-17" fmla="*/ 1673533 w 1944216"/>
                  <a:gd name="connsiteY3-18" fmla="*/ 91512 h 1174244"/>
                  <a:gd name="connsiteX4-19" fmla="*/ 1944216 w 1944216"/>
                  <a:gd name="connsiteY4-20" fmla="*/ 1174244 h 1174244"/>
                  <a:gd name="connsiteX5-21" fmla="*/ 0 w 1944216"/>
                  <a:gd name="connsiteY5-22" fmla="*/ 1174244 h 1174244"/>
                  <a:gd name="connsiteX0-23" fmla="*/ 0 w 1944216"/>
                  <a:gd name="connsiteY0-24" fmla="*/ 1174244 h 1174244"/>
                  <a:gd name="connsiteX1-25" fmla="*/ 270683 w 1944216"/>
                  <a:gd name="connsiteY1-26" fmla="*/ 91512 h 1174244"/>
                  <a:gd name="connsiteX2-27" fmla="*/ 970012 w 1944216"/>
                  <a:gd name="connsiteY2-28" fmla="*/ 0 h 1174244"/>
                  <a:gd name="connsiteX3-29" fmla="*/ 1673533 w 1944216"/>
                  <a:gd name="connsiteY3-30" fmla="*/ 91512 h 1174244"/>
                  <a:gd name="connsiteX4-31" fmla="*/ 1944216 w 1944216"/>
                  <a:gd name="connsiteY4-32" fmla="*/ 1174244 h 1174244"/>
                  <a:gd name="connsiteX5-33" fmla="*/ 0 w 1944216"/>
                  <a:gd name="connsiteY5-34" fmla="*/ 1174244 h 1174244"/>
                  <a:gd name="connsiteX0-35" fmla="*/ 0 w 1944216"/>
                  <a:gd name="connsiteY0-36" fmla="*/ 1174244 h 1174244"/>
                  <a:gd name="connsiteX1-37" fmla="*/ 270683 w 1944216"/>
                  <a:gd name="connsiteY1-38" fmla="*/ 91512 h 1174244"/>
                  <a:gd name="connsiteX2-39" fmla="*/ 970012 w 1944216"/>
                  <a:gd name="connsiteY2-40" fmla="*/ 0 h 1174244"/>
                  <a:gd name="connsiteX3-41" fmla="*/ 1673533 w 1944216"/>
                  <a:gd name="connsiteY3-42" fmla="*/ 91512 h 1174244"/>
                  <a:gd name="connsiteX4-43" fmla="*/ 1944216 w 1944216"/>
                  <a:gd name="connsiteY4-44" fmla="*/ 1174244 h 1174244"/>
                  <a:gd name="connsiteX5-45" fmla="*/ 0 w 1944216"/>
                  <a:gd name="connsiteY5-46" fmla="*/ 1174244 h 1174244"/>
                  <a:gd name="connsiteX0-47" fmla="*/ 0 w 1944216"/>
                  <a:gd name="connsiteY0-48" fmla="*/ 1174244 h 1174244"/>
                  <a:gd name="connsiteX1-49" fmla="*/ 270683 w 1944216"/>
                  <a:gd name="connsiteY1-50" fmla="*/ 104212 h 1174244"/>
                  <a:gd name="connsiteX2-51" fmla="*/ 970012 w 1944216"/>
                  <a:gd name="connsiteY2-52" fmla="*/ 0 h 1174244"/>
                  <a:gd name="connsiteX3-53" fmla="*/ 1673533 w 1944216"/>
                  <a:gd name="connsiteY3-54" fmla="*/ 91512 h 1174244"/>
                  <a:gd name="connsiteX4-55" fmla="*/ 1944216 w 1944216"/>
                  <a:gd name="connsiteY4-56" fmla="*/ 1174244 h 1174244"/>
                  <a:gd name="connsiteX5-57" fmla="*/ 0 w 1944216"/>
                  <a:gd name="connsiteY5-58" fmla="*/ 1174244 h 1174244"/>
                  <a:gd name="connsiteX0-59" fmla="*/ 0 w 1944216"/>
                  <a:gd name="connsiteY0-60" fmla="*/ 1174244 h 1174244"/>
                  <a:gd name="connsiteX1-61" fmla="*/ 270683 w 1944216"/>
                  <a:gd name="connsiteY1-62" fmla="*/ 101037 h 1174244"/>
                  <a:gd name="connsiteX2-63" fmla="*/ 970012 w 1944216"/>
                  <a:gd name="connsiteY2-64" fmla="*/ 0 h 1174244"/>
                  <a:gd name="connsiteX3-65" fmla="*/ 1673533 w 1944216"/>
                  <a:gd name="connsiteY3-66" fmla="*/ 91512 h 1174244"/>
                  <a:gd name="connsiteX4-67" fmla="*/ 1944216 w 1944216"/>
                  <a:gd name="connsiteY4-68" fmla="*/ 1174244 h 1174244"/>
                  <a:gd name="connsiteX5-69" fmla="*/ 0 w 1944216"/>
                  <a:gd name="connsiteY5-70" fmla="*/ 1174244 h 1174244"/>
                  <a:gd name="connsiteX0-71" fmla="*/ 0 w 1944216"/>
                  <a:gd name="connsiteY0-72" fmla="*/ 1174244 h 1174244"/>
                  <a:gd name="connsiteX1-73" fmla="*/ 270683 w 1944216"/>
                  <a:gd name="connsiteY1-74" fmla="*/ 101037 h 1174244"/>
                  <a:gd name="connsiteX2-75" fmla="*/ 970012 w 1944216"/>
                  <a:gd name="connsiteY2-76" fmla="*/ 0 h 1174244"/>
                  <a:gd name="connsiteX3-77" fmla="*/ 1673533 w 1944216"/>
                  <a:gd name="connsiteY3-78" fmla="*/ 91512 h 1174244"/>
                  <a:gd name="connsiteX4-79" fmla="*/ 1944216 w 1944216"/>
                  <a:gd name="connsiteY4-80" fmla="*/ 1174244 h 1174244"/>
                  <a:gd name="connsiteX5-81" fmla="*/ 0 w 1944216"/>
                  <a:gd name="connsiteY5-82" fmla="*/ 1174244 h 1174244"/>
                  <a:gd name="connsiteX0-83" fmla="*/ 0 w 1944216"/>
                  <a:gd name="connsiteY0-84" fmla="*/ 1174244 h 1174244"/>
                  <a:gd name="connsiteX1-85" fmla="*/ 270683 w 1944216"/>
                  <a:gd name="connsiteY1-86" fmla="*/ 101037 h 1174244"/>
                  <a:gd name="connsiteX2-87" fmla="*/ 970012 w 1944216"/>
                  <a:gd name="connsiteY2-88" fmla="*/ 0 h 1174244"/>
                  <a:gd name="connsiteX3-89" fmla="*/ 1673533 w 1944216"/>
                  <a:gd name="connsiteY3-90" fmla="*/ 125855 h 1174244"/>
                  <a:gd name="connsiteX4-91" fmla="*/ 1944216 w 1944216"/>
                  <a:gd name="connsiteY4-92" fmla="*/ 1174244 h 1174244"/>
                  <a:gd name="connsiteX5-93" fmla="*/ 0 w 1944216"/>
                  <a:gd name="connsiteY5-94" fmla="*/ 1174244 h 1174244"/>
                  <a:gd name="connsiteX0-95" fmla="*/ 0 w 1944216"/>
                  <a:gd name="connsiteY0-96" fmla="*/ 1174244 h 1174244"/>
                  <a:gd name="connsiteX1-97" fmla="*/ 263539 w 1944216"/>
                  <a:gd name="connsiteY1-98" fmla="*/ 128511 h 1174244"/>
                  <a:gd name="connsiteX2-99" fmla="*/ 970012 w 1944216"/>
                  <a:gd name="connsiteY2-100" fmla="*/ 0 h 1174244"/>
                  <a:gd name="connsiteX3-101" fmla="*/ 1673533 w 1944216"/>
                  <a:gd name="connsiteY3-102" fmla="*/ 125855 h 1174244"/>
                  <a:gd name="connsiteX4-103" fmla="*/ 1944216 w 1944216"/>
                  <a:gd name="connsiteY4-104" fmla="*/ 1174244 h 1174244"/>
                  <a:gd name="connsiteX5-105" fmla="*/ 0 w 1944216"/>
                  <a:gd name="connsiteY5-106" fmla="*/ 1174244 h 1174244"/>
                  <a:gd name="connsiteX0-107" fmla="*/ 0 w 1944216"/>
                  <a:gd name="connsiteY0-108" fmla="*/ 1174244 h 1174244"/>
                  <a:gd name="connsiteX1-109" fmla="*/ 263539 w 1944216"/>
                  <a:gd name="connsiteY1-110" fmla="*/ 128511 h 1174244"/>
                  <a:gd name="connsiteX2-111" fmla="*/ 970012 w 1944216"/>
                  <a:gd name="connsiteY2-112" fmla="*/ 0 h 1174244"/>
                  <a:gd name="connsiteX3-113" fmla="*/ 1673533 w 1944216"/>
                  <a:gd name="connsiteY3-114" fmla="*/ 125855 h 1174244"/>
                  <a:gd name="connsiteX4-115" fmla="*/ 1944216 w 1944216"/>
                  <a:gd name="connsiteY4-116" fmla="*/ 1174244 h 1174244"/>
                  <a:gd name="connsiteX5-117" fmla="*/ 0 w 1944216"/>
                  <a:gd name="connsiteY5-118" fmla="*/ 1174244 h 1174244"/>
                  <a:gd name="connsiteX0-119" fmla="*/ 0 w 1944216"/>
                  <a:gd name="connsiteY0-120" fmla="*/ 1174244 h 1174244"/>
                  <a:gd name="connsiteX1-121" fmla="*/ 263539 w 1944216"/>
                  <a:gd name="connsiteY1-122" fmla="*/ 128511 h 1174244"/>
                  <a:gd name="connsiteX2-123" fmla="*/ 970012 w 1944216"/>
                  <a:gd name="connsiteY2-124" fmla="*/ 0 h 1174244"/>
                  <a:gd name="connsiteX3-125" fmla="*/ 1673533 w 1944216"/>
                  <a:gd name="connsiteY3-126" fmla="*/ 125855 h 1174244"/>
                  <a:gd name="connsiteX4-127" fmla="*/ 1944216 w 1944216"/>
                  <a:gd name="connsiteY4-128" fmla="*/ 1174244 h 1174244"/>
                  <a:gd name="connsiteX5-129" fmla="*/ 0 w 1944216"/>
                  <a:gd name="connsiteY5-130" fmla="*/ 1174244 h 1174244"/>
                  <a:gd name="connsiteX0-131" fmla="*/ 0 w 1944216"/>
                  <a:gd name="connsiteY0-132" fmla="*/ 1174244 h 1174244"/>
                  <a:gd name="connsiteX1-133" fmla="*/ 263539 w 1944216"/>
                  <a:gd name="connsiteY1-134" fmla="*/ 128511 h 1174244"/>
                  <a:gd name="connsiteX2-135" fmla="*/ 970012 w 1944216"/>
                  <a:gd name="connsiteY2-136" fmla="*/ 0 h 1174244"/>
                  <a:gd name="connsiteX3-137" fmla="*/ 1673533 w 1944216"/>
                  <a:gd name="connsiteY3-138" fmla="*/ 125855 h 1174244"/>
                  <a:gd name="connsiteX4-139" fmla="*/ 1944216 w 1944216"/>
                  <a:gd name="connsiteY4-140" fmla="*/ 1174244 h 1174244"/>
                  <a:gd name="connsiteX5-141" fmla="*/ 0 w 1944216"/>
                  <a:gd name="connsiteY5-142" fmla="*/ 1174244 h 117424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663952" y="1124744"/>
                <a:ext cx="792088" cy="79208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69" name="直接连接符 68"/>
            <p:cNvCxnSpPr/>
            <p:nvPr/>
          </p:nvCxnSpPr>
          <p:spPr>
            <a:xfrm>
              <a:off x="3531163" y="3381909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3531163" y="3865318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3531163" y="3478591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3531163" y="3575273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3531163" y="3671955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3531163" y="3768637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531162" y="394430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3531162" y="504563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3531162" y="486208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3531162" y="477030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>
              <a:off x="3531162" y="467852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531162" y="458674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531162" y="449497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3531162" y="440319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3531162" y="431141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3531162" y="421963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3531162" y="412785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3531162" y="403608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3531162" y="495386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3531162" y="513741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531162" y="522920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55" name="文本框 43"/>
          <p:cNvSpPr txBox="1"/>
          <p:nvPr/>
        </p:nvSpPr>
        <p:spPr>
          <a:xfrm>
            <a:off x="1849371" y="2765780"/>
            <a:ext cx="211217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应聘岗位</a:t>
            </a:r>
          </a:p>
        </p:txBody>
      </p:sp>
      <p:sp>
        <p:nvSpPr>
          <p:cNvPr id="57" name="文本框 43"/>
          <p:cNvSpPr txBox="1"/>
          <p:nvPr/>
        </p:nvSpPr>
        <p:spPr>
          <a:xfrm>
            <a:off x="6615951" y="3421493"/>
            <a:ext cx="4072666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请输入岗位名称</a:t>
            </a:r>
          </a:p>
        </p:txBody>
      </p:sp>
      <p:sp>
        <p:nvSpPr>
          <p:cNvPr id="58" name="文本框 43"/>
          <p:cNvSpPr txBox="1"/>
          <p:nvPr/>
        </p:nvSpPr>
        <p:spPr>
          <a:xfrm>
            <a:off x="6023992" y="2099762"/>
            <a:ext cx="5256584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nkGothic Lt BT" pitchFamily="34" charset="0"/>
                <a:ea typeface="方正风雅宋简体" panose="02000000000000000000" pitchFamily="2" charset="-122"/>
              </a:rPr>
              <a:t>Company’s Logo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BankGothic Lt BT" pitchFamily="34" charset="0"/>
              <a:ea typeface="方正风雅宋简体" panose="02000000000000000000" pitchFamily="2" charset="-122"/>
            </a:endParaRPr>
          </a:p>
        </p:txBody>
      </p:sp>
    </p:spTree>
  </p:cSld>
  <p:clrMapOvr>
    <a:masterClrMapping/>
  </p:clrMapOvr>
  <p:transition spd="slow" advClick="0" advTm="2000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267296" y="1801497"/>
            <a:ext cx="1270157" cy="1537558"/>
            <a:chOff x="3415109" y="3140968"/>
            <a:chExt cx="1849481" cy="2238845"/>
          </a:xfrm>
        </p:grpSpPr>
        <p:sp>
          <p:nvSpPr>
            <p:cNvPr id="66" name="矩形 65"/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4524524" y="3373920"/>
              <a:ext cx="460007" cy="50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/>
              <p:cNvSpPr/>
              <p:nvPr/>
            </p:nvSpPr>
            <p:spPr>
              <a:xfrm>
                <a:off x="5087888" y="1988840"/>
                <a:ext cx="1944216" cy="814204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-1" fmla="*/ 0 w 1944216"/>
                  <a:gd name="connsiteY0-2" fmla="*/ 1105664 h 1105664"/>
                  <a:gd name="connsiteX1-3" fmla="*/ 270683 w 1944216"/>
                  <a:gd name="connsiteY1-4" fmla="*/ 22932 h 1105664"/>
                  <a:gd name="connsiteX2-5" fmla="*/ 970012 w 1944216"/>
                  <a:gd name="connsiteY2-6" fmla="*/ 0 h 1105664"/>
                  <a:gd name="connsiteX3-7" fmla="*/ 1673533 w 1944216"/>
                  <a:gd name="connsiteY3-8" fmla="*/ 22932 h 1105664"/>
                  <a:gd name="connsiteX4-9" fmla="*/ 1944216 w 1944216"/>
                  <a:gd name="connsiteY4-10" fmla="*/ 1105664 h 1105664"/>
                  <a:gd name="connsiteX5" fmla="*/ 0 w 1944216"/>
                  <a:gd name="connsiteY5" fmla="*/ 1105664 h 1105664"/>
                  <a:gd name="connsiteX0-11" fmla="*/ 0 w 1944216"/>
                  <a:gd name="connsiteY0-12" fmla="*/ 1174244 h 1174244"/>
                  <a:gd name="connsiteX1-13" fmla="*/ 270683 w 1944216"/>
                  <a:gd name="connsiteY1-14" fmla="*/ 91512 h 1174244"/>
                  <a:gd name="connsiteX2-15" fmla="*/ 970012 w 1944216"/>
                  <a:gd name="connsiteY2-16" fmla="*/ 0 h 1174244"/>
                  <a:gd name="connsiteX3-17" fmla="*/ 1673533 w 1944216"/>
                  <a:gd name="connsiteY3-18" fmla="*/ 91512 h 1174244"/>
                  <a:gd name="connsiteX4-19" fmla="*/ 1944216 w 1944216"/>
                  <a:gd name="connsiteY4-20" fmla="*/ 1174244 h 1174244"/>
                  <a:gd name="connsiteX5-21" fmla="*/ 0 w 1944216"/>
                  <a:gd name="connsiteY5-22" fmla="*/ 1174244 h 1174244"/>
                  <a:gd name="connsiteX0-23" fmla="*/ 0 w 1944216"/>
                  <a:gd name="connsiteY0-24" fmla="*/ 1174244 h 1174244"/>
                  <a:gd name="connsiteX1-25" fmla="*/ 270683 w 1944216"/>
                  <a:gd name="connsiteY1-26" fmla="*/ 91512 h 1174244"/>
                  <a:gd name="connsiteX2-27" fmla="*/ 970012 w 1944216"/>
                  <a:gd name="connsiteY2-28" fmla="*/ 0 h 1174244"/>
                  <a:gd name="connsiteX3-29" fmla="*/ 1673533 w 1944216"/>
                  <a:gd name="connsiteY3-30" fmla="*/ 91512 h 1174244"/>
                  <a:gd name="connsiteX4-31" fmla="*/ 1944216 w 1944216"/>
                  <a:gd name="connsiteY4-32" fmla="*/ 1174244 h 1174244"/>
                  <a:gd name="connsiteX5-33" fmla="*/ 0 w 1944216"/>
                  <a:gd name="connsiteY5-34" fmla="*/ 1174244 h 1174244"/>
                  <a:gd name="connsiteX0-35" fmla="*/ 0 w 1944216"/>
                  <a:gd name="connsiteY0-36" fmla="*/ 1174244 h 1174244"/>
                  <a:gd name="connsiteX1-37" fmla="*/ 270683 w 1944216"/>
                  <a:gd name="connsiteY1-38" fmla="*/ 91512 h 1174244"/>
                  <a:gd name="connsiteX2-39" fmla="*/ 970012 w 1944216"/>
                  <a:gd name="connsiteY2-40" fmla="*/ 0 h 1174244"/>
                  <a:gd name="connsiteX3-41" fmla="*/ 1673533 w 1944216"/>
                  <a:gd name="connsiteY3-42" fmla="*/ 91512 h 1174244"/>
                  <a:gd name="connsiteX4-43" fmla="*/ 1944216 w 1944216"/>
                  <a:gd name="connsiteY4-44" fmla="*/ 1174244 h 1174244"/>
                  <a:gd name="connsiteX5-45" fmla="*/ 0 w 1944216"/>
                  <a:gd name="connsiteY5-46" fmla="*/ 1174244 h 1174244"/>
                  <a:gd name="connsiteX0-47" fmla="*/ 0 w 1944216"/>
                  <a:gd name="connsiteY0-48" fmla="*/ 1174244 h 1174244"/>
                  <a:gd name="connsiteX1-49" fmla="*/ 270683 w 1944216"/>
                  <a:gd name="connsiteY1-50" fmla="*/ 104212 h 1174244"/>
                  <a:gd name="connsiteX2-51" fmla="*/ 970012 w 1944216"/>
                  <a:gd name="connsiteY2-52" fmla="*/ 0 h 1174244"/>
                  <a:gd name="connsiteX3-53" fmla="*/ 1673533 w 1944216"/>
                  <a:gd name="connsiteY3-54" fmla="*/ 91512 h 1174244"/>
                  <a:gd name="connsiteX4-55" fmla="*/ 1944216 w 1944216"/>
                  <a:gd name="connsiteY4-56" fmla="*/ 1174244 h 1174244"/>
                  <a:gd name="connsiteX5-57" fmla="*/ 0 w 1944216"/>
                  <a:gd name="connsiteY5-58" fmla="*/ 1174244 h 1174244"/>
                  <a:gd name="connsiteX0-59" fmla="*/ 0 w 1944216"/>
                  <a:gd name="connsiteY0-60" fmla="*/ 1174244 h 1174244"/>
                  <a:gd name="connsiteX1-61" fmla="*/ 270683 w 1944216"/>
                  <a:gd name="connsiteY1-62" fmla="*/ 101037 h 1174244"/>
                  <a:gd name="connsiteX2-63" fmla="*/ 970012 w 1944216"/>
                  <a:gd name="connsiteY2-64" fmla="*/ 0 h 1174244"/>
                  <a:gd name="connsiteX3-65" fmla="*/ 1673533 w 1944216"/>
                  <a:gd name="connsiteY3-66" fmla="*/ 91512 h 1174244"/>
                  <a:gd name="connsiteX4-67" fmla="*/ 1944216 w 1944216"/>
                  <a:gd name="connsiteY4-68" fmla="*/ 1174244 h 1174244"/>
                  <a:gd name="connsiteX5-69" fmla="*/ 0 w 1944216"/>
                  <a:gd name="connsiteY5-70" fmla="*/ 1174244 h 1174244"/>
                  <a:gd name="connsiteX0-71" fmla="*/ 0 w 1944216"/>
                  <a:gd name="connsiteY0-72" fmla="*/ 1174244 h 1174244"/>
                  <a:gd name="connsiteX1-73" fmla="*/ 270683 w 1944216"/>
                  <a:gd name="connsiteY1-74" fmla="*/ 101037 h 1174244"/>
                  <a:gd name="connsiteX2-75" fmla="*/ 970012 w 1944216"/>
                  <a:gd name="connsiteY2-76" fmla="*/ 0 h 1174244"/>
                  <a:gd name="connsiteX3-77" fmla="*/ 1673533 w 1944216"/>
                  <a:gd name="connsiteY3-78" fmla="*/ 91512 h 1174244"/>
                  <a:gd name="connsiteX4-79" fmla="*/ 1944216 w 1944216"/>
                  <a:gd name="connsiteY4-80" fmla="*/ 1174244 h 1174244"/>
                  <a:gd name="connsiteX5-81" fmla="*/ 0 w 1944216"/>
                  <a:gd name="connsiteY5-82" fmla="*/ 1174244 h 1174244"/>
                  <a:gd name="connsiteX0-83" fmla="*/ 0 w 1944216"/>
                  <a:gd name="connsiteY0-84" fmla="*/ 1174244 h 1174244"/>
                  <a:gd name="connsiteX1-85" fmla="*/ 270683 w 1944216"/>
                  <a:gd name="connsiteY1-86" fmla="*/ 101037 h 1174244"/>
                  <a:gd name="connsiteX2-87" fmla="*/ 970012 w 1944216"/>
                  <a:gd name="connsiteY2-88" fmla="*/ 0 h 1174244"/>
                  <a:gd name="connsiteX3-89" fmla="*/ 1673533 w 1944216"/>
                  <a:gd name="connsiteY3-90" fmla="*/ 125855 h 1174244"/>
                  <a:gd name="connsiteX4-91" fmla="*/ 1944216 w 1944216"/>
                  <a:gd name="connsiteY4-92" fmla="*/ 1174244 h 1174244"/>
                  <a:gd name="connsiteX5-93" fmla="*/ 0 w 1944216"/>
                  <a:gd name="connsiteY5-94" fmla="*/ 1174244 h 1174244"/>
                  <a:gd name="connsiteX0-95" fmla="*/ 0 w 1944216"/>
                  <a:gd name="connsiteY0-96" fmla="*/ 1174244 h 1174244"/>
                  <a:gd name="connsiteX1-97" fmla="*/ 263539 w 1944216"/>
                  <a:gd name="connsiteY1-98" fmla="*/ 128511 h 1174244"/>
                  <a:gd name="connsiteX2-99" fmla="*/ 970012 w 1944216"/>
                  <a:gd name="connsiteY2-100" fmla="*/ 0 h 1174244"/>
                  <a:gd name="connsiteX3-101" fmla="*/ 1673533 w 1944216"/>
                  <a:gd name="connsiteY3-102" fmla="*/ 125855 h 1174244"/>
                  <a:gd name="connsiteX4-103" fmla="*/ 1944216 w 1944216"/>
                  <a:gd name="connsiteY4-104" fmla="*/ 1174244 h 1174244"/>
                  <a:gd name="connsiteX5-105" fmla="*/ 0 w 1944216"/>
                  <a:gd name="connsiteY5-106" fmla="*/ 1174244 h 1174244"/>
                  <a:gd name="connsiteX0-107" fmla="*/ 0 w 1944216"/>
                  <a:gd name="connsiteY0-108" fmla="*/ 1174244 h 1174244"/>
                  <a:gd name="connsiteX1-109" fmla="*/ 263539 w 1944216"/>
                  <a:gd name="connsiteY1-110" fmla="*/ 128511 h 1174244"/>
                  <a:gd name="connsiteX2-111" fmla="*/ 970012 w 1944216"/>
                  <a:gd name="connsiteY2-112" fmla="*/ 0 h 1174244"/>
                  <a:gd name="connsiteX3-113" fmla="*/ 1673533 w 1944216"/>
                  <a:gd name="connsiteY3-114" fmla="*/ 125855 h 1174244"/>
                  <a:gd name="connsiteX4-115" fmla="*/ 1944216 w 1944216"/>
                  <a:gd name="connsiteY4-116" fmla="*/ 1174244 h 1174244"/>
                  <a:gd name="connsiteX5-117" fmla="*/ 0 w 1944216"/>
                  <a:gd name="connsiteY5-118" fmla="*/ 1174244 h 1174244"/>
                  <a:gd name="connsiteX0-119" fmla="*/ 0 w 1944216"/>
                  <a:gd name="connsiteY0-120" fmla="*/ 1174244 h 1174244"/>
                  <a:gd name="connsiteX1-121" fmla="*/ 263539 w 1944216"/>
                  <a:gd name="connsiteY1-122" fmla="*/ 128511 h 1174244"/>
                  <a:gd name="connsiteX2-123" fmla="*/ 970012 w 1944216"/>
                  <a:gd name="connsiteY2-124" fmla="*/ 0 h 1174244"/>
                  <a:gd name="connsiteX3-125" fmla="*/ 1673533 w 1944216"/>
                  <a:gd name="connsiteY3-126" fmla="*/ 125855 h 1174244"/>
                  <a:gd name="connsiteX4-127" fmla="*/ 1944216 w 1944216"/>
                  <a:gd name="connsiteY4-128" fmla="*/ 1174244 h 1174244"/>
                  <a:gd name="connsiteX5-129" fmla="*/ 0 w 1944216"/>
                  <a:gd name="connsiteY5-130" fmla="*/ 1174244 h 1174244"/>
                  <a:gd name="connsiteX0-131" fmla="*/ 0 w 1944216"/>
                  <a:gd name="connsiteY0-132" fmla="*/ 1174244 h 1174244"/>
                  <a:gd name="connsiteX1-133" fmla="*/ 263539 w 1944216"/>
                  <a:gd name="connsiteY1-134" fmla="*/ 128511 h 1174244"/>
                  <a:gd name="connsiteX2-135" fmla="*/ 970012 w 1944216"/>
                  <a:gd name="connsiteY2-136" fmla="*/ 0 h 1174244"/>
                  <a:gd name="connsiteX3-137" fmla="*/ 1673533 w 1944216"/>
                  <a:gd name="connsiteY3-138" fmla="*/ 125855 h 1174244"/>
                  <a:gd name="connsiteX4-139" fmla="*/ 1944216 w 1944216"/>
                  <a:gd name="connsiteY4-140" fmla="*/ 1174244 h 1174244"/>
                  <a:gd name="connsiteX5-141" fmla="*/ 0 w 1944216"/>
                  <a:gd name="connsiteY5-142" fmla="*/ 1174244 h 117424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663952" y="1124744"/>
                <a:ext cx="792088" cy="79208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69" name="直接连接符 68"/>
            <p:cNvCxnSpPr/>
            <p:nvPr/>
          </p:nvCxnSpPr>
          <p:spPr>
            <a:xfrm>
              <a:off x="3531163" y="3381909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3531163" y="3865318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3531163" y="3478591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3531163" y="3575273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3531163" y="3671955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3531163" y="3768637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531162" y="394430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3531162" y="504563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3531162" y="486208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3531162" y="477030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>
              <a:off x="3531162" y="467852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531162" y="458674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531162" y="449497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3531162" y="440319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3531162" y="431141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3531162" y="421963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3531162" y="412785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3531162" y="403608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3531162" y="495386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3531162" y="513741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531162" y="522920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55" name="文本框 43"/>
          <p:cNvSpPr txBox="1"/>
          <p:nvPr/>
        </p:nvSpPr>
        <p:spPr>
          <a:xfrm>
            <a:off x="1849371" y="2765780"/>
            <a:ext cx="211217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应聘岗位</a:t>
            </a:r>
          </a:p>
        </p:txBody>
      </p:sp>
      <p:sp>
        <p:nvSpPr>
          <p:cNvPr id="58" name="文本框 43"/>
          <p:cNvSpPr txBox="1"/>
          <p:nvPr/>
        </p:nvSpPr>
        <p:spPr>
          <a:xfrm>
            <a:off x="5447928" y="1273211"/>
            <a:ext cx="347694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任职要求分析</a:t>
            </a:r>
          </a:p>
        </p:txBody>
      </p:sp>
      <p:sp>
        <p:nvSpPr>
          <p:cNvPr id="59" name="文本框 43"/>
          <p:cNvSpPr txBox="1"/>
          <p:nvPr/>
        </p:nvSpPr>
        <p:spPr>
          <a:xfrm>
            <a:off x="5473031" y="1811378"/>
            <a:ext cx="170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r>
              <a:rPr lang="en-US" altLang="zh-CN" sz="3600" dirty="0"/>
              <a:t>No.1</a:t>
            </a:r>
            <a:endParaRPr lang="zh-CN" altLang="en-US" sz="3600" dirty="0"/>
          </a:p>
        </p:txBody>
      </p:sp>
      <p:sp>
        <p:nvSpPr>
          <p:cNvPr id="60" name="文本框 43"/>
          <p:cNvSpPr txBox="1"/>
          <p:nvPr/>
        </p:nvSpPr>
        <p:spPr>
          <a:xfrm>
            <a:off x="7028835" y="2938251"/>
            <a:ext cx="255917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43"/>
          <p:cNvSpPr txBox="1"/>
          <p:nvPr/>
        </p:nvSpPr>
        <p:spPr>
          <a:xfrm>
            <a:off x="7028835" y="3709010"/>
            <a:ext cx="255917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43"/>
          <p:cNvSpPr txBox="1"/>
          <p:nvPr/>
        </p:nvSpPr>
        <p:spPr>
          <a:xfrm>
            <a:off x="7028835" y="4479769"/>
            <a:ext cx="255917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</a:p>
        </p:txBody>
      </p:sp>
      <p:sp>
        <p:nvSpPr>
          <p:cNvPr id="4" name="L 形 3"/>
          <p:cNvSpPr/>
          <p:nvPr/>
        </p:nvSpPr>
        <p:spPr>
          <a:xfrm>
            <a:off x="6688867" y="1990742"/>
            <a:ext cx="4284389" cy="2343999"/>
          </a:xfrm>
          <a:custGeom>
            <a:avLst/>
            <a:gdLst>
              <a:gd name="connsiteX0" fmla="*/ 0 w 2160240"/>
              <a:gd name="connsiteY0" fmla="*/ 0 h 1111532"/>
              <a:gd name="connsiteX1" fmla="*/ 241969 w 2160240"/>
              <a:gd name="connsiteY1" fmla="*/ 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-1" fmla="*/ 0 w 2160240"/>
              <a:gd name="connsiteY0-2" fmla="*/ 0 h 1111532"/>
              <a:gd name="connsiteX1-3" fmla="*/ 127669 w 2160240"/>
              <a:gd name="connsiteY1-4" fmla="*/ 120650 h 1111532"/>
              <a:gd name="connsiteX2-5" fmla="*/ 241969 w 2160240"/>
              <a:gd name="connsiteY2-6" fmla="*/ 852456 h 1111532"/>
              <a:gd name="connsiteX3-7" fmla="*/ 2160240 w 2160240"/>
              <a:gd name="connsiteY3-8" fmla="*/ 852456 h 1111532"/>
              <a:gd name="connsiteX4-9" fmla="*/ 2160240 w 2160240"/>
              <a:gd name="connsiteY4-10" fmla="*/ 1111532 h 1111532"/>
              <a:gd name="connsiteX5-11" fmla="*/ 0 w 2160240"/>
              <a:gd name="connsiteY5-12" fmla="*/ 1111532 h 1111532"/>
              <a:gd name="connsiteX6-13" fmla="*/ 0 w 2160240"/>
              <a:gd name="connsiteY6-14" fmla="*/ 0 h 1111532"/>
              <a:gd name="connsiteX0-15" fmla="*/ 0 w 2160240"/>
              <a:gd name="connsiteY0-16" fmla="*/ 0 h 1111532"/>
              <a:gd name="connsiteX1-17" fmla="*/ 127669 w 2160240"/>
              <a:gd name="connsiteY1-18" fmla="*/ 120650 h 1111532"/>
              <a:gd name="connsiteX2-19" fmla="*/ 241969 w 2160240"/>
              <a:gd name="connsiteY2-20" fmla="*/ 852456 h 1111532"/>
              <a:gd name="connsiteX3-21" fmla="*/ 2160240 w 2160240"/>
              <a:gd name="connsiteY3-22" fmla="*/ 852456 h 1111532"/>
              <a:gd name="connsiteX4-23" fmla="*/ 2033240 w 2160240"/>
              <a:gd name="connsiteY4-24" fmla="*/ 1003582 h 1111532"/>
              <a:gd name="connsiteX5-25" fmla="*/ 0 w 2160240"/>
              <a:gd name="connsiteY5-26" fmla="*/ 1111532 h 1111532"/>
              <a:gd name="connsiteX6-27" fmla="*/ 0 w 2160240"/>
              <a:gd name="connsiteY6-28" fmla="*/ 0 h 11115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160240" h="1111532">
                <a:moveTo>
                  <a:pt x="0" y="0"/>
                </a:moveTo>
                <a:lnTo>
                  <a:pt x="127669" y="120650"/>
                </a:lnTo>
                <a:lnTo>
                  <a:pt x="241969" y="852456"/>
                </a:lnTo>
                <a:lnTo>
                  <a:pt x="2160240" y="852456"/>
                </a:lnTo>
                <a:lnTo>
                  <a:pt x="2033240" y="1003582"/>
                </a:lnTo>
                <a:lnTo>
                  <a:pt x="0" y="1111532"/>
                </a:lnTo>
                <a:lnTo>
                  <a:pt x="0" y="0"/>
                </a:lnTo>
                <a:close/>
              </a:path>
            </a:pathLst>
          </a:custGeom>
          <a:solidFill>
            <a:srgbClr val="40404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267296" y="1801497"/>
            <a:ext cx="1270157" cy="1537558"/>
            <a:chOff x="3415109" y="3140968"/>
            <a:chExt cx="1849481" cy="2238845"/>
          </a:xfrm>
        </p:grpSpPr>
        <p:sp>
          <p:nvSpPr>
            <p:cNvPr id="66" name="矩形 65"/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4524524" y="3373920"/>
              <a:ext cx="460007" cy="50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/>
              <p:cNvSpPr/>
              <p:nvPr/>
            </p:nvSpPr>
            <p:spPr>
              <a:xfrm>
                <a:off x="5087888" y="1988840"/>
                <a:ext cx="1944216" cy="814204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-1" fmla="*/ 0 w 1944216"/>
                  <a:gd name="connsiteY0-2" fmla="*/ 1105664 h 1105664"/>
                  <a:gd name="connsiteX1-3" fmla="*/ 270683 w 1944216"/>
                  <a:gd name="connsiteY1-4" fmla="*/ 22932 h 1105664"/>
                  <a:gd name="connsiteX2-5" fmla="*/ 970012 w 1944216"/>
                  <a:gd name="connsiteY2-6" fmla="*/ 0 h 1105664"/>
                  <a:gd name="connsiteX3-7" fmla="*/ 1673533 w 1944216"/>
                  <a:gd name="connsiteY3-8" fmla="*/ 22932 h 1105664"/>
                  <a:gd name="connsiteX4-9" fmla="*/ 1944216 w 1944216"/>
                  <a:gd name="connsiteY4-10" fmla="*/ 1105664 h 1105664"/>
                  <a:gd name="connsiteX5" fmla="*/ 0 w 1944216"/>
                  <a:gd name="connsiteY5" fmla="*/ 1105664 h 1105664"/>
                  <a:gd name="connsiteX0-11" fmla="*/ 0 w 1944216"/>
                  <a:gd name="connsiteY0-12" fmla="*/ 1174244 h 1174244"/>
                  <a:gd name="connsiteX1-13" fmla="*/ 270683 w 1944216"/>
                  <a:gd name="connsiteY1-14" fmla="*/ 91512 h 1174244"/>
                  <a:gd name="connsiteX2-15" fmla="*/ 970012 w 1944216"/>
                  <a:gd name="connsiteY2-16" fmla="*/ 0 h 1174244"/>
                  <a:gd name="connsiteX3-17" fmla="*/ 1673533 w 1944216"/>
                  <a:gd name="connsiteY3-18" fmla="*/ 91512 h 1174244"/>
                  <a:gd name="connsiteX4-19" fmla="*/ 1944216 w 1944216"/>
                  <a:gd name="connsiteY4-20" fmla="*/ 1174244 h 1174244"/>
                  <a:gd name="connsiteX5-21" fmla="*/ 0 w 1944216"/>
                  <a:gd name="connsiteY5-22" fmla="*/ 1174244 h 1174244"/>
                  <a:gd name="connsiteX0-23" fmla="*/ 0 w 1944216"/>
                  <a:gd name="connsiteY0-24" fmla="*/ 1174244 h 1174244"/>
                  <a:gd name="connsiteX1-25" fmla="*/ 270683 w 1944216"/>
                  <a:gd name="connsiteY1-26" fmla="*/ 91512 h 1174244"/>
                  <a:gd name="connsiteX2-27" fmla="*/ 970012 w 1944216"/>
                  <a:gd name="connsiteY2-28" fmla="*/ 0 h 1174244"/>
                  <a:gd name="connsiteX3-29" fmla="*/ 1673533 w 1944216"/>
                  <a:gd name="connsiteY3-30" fmla="*/ 91512 h 1174244"/>
                  <a:gd name="connsiteX4-31" fmla="*/ 1944216 w 1944216"/>
                  <a:gd name="connsiteY4-32" fmla="*/ 1174244 h 1174244"/>
                  <a:gd name="connsiteX5-33" fmla="*/ 0 w 1944216"/>
                  <a:gd name="connsiteY5-34" fmla="*/ 1174244 h 1174244"/>
                  <a:gd name="connsiteX0-35" fmla="*/ 0 w 1944216"/>
                  <a:gd name="connsiteY0-36" fmla="*/ 1174244 h 1174244"/>
                  <a:gd name="connsiteX1-37" fmla="*/ 270683 w 1944216"/>
                  <a:gd name="connsiteY1-38" fmla="*/ 91512 h 1174244"/>
                  <a:gd name="connsiteX2-39" fmla="*/ 970012 w 1944216"/>
                  <a:gd name="connsiteY2-40" fmla="*/ 0 h 1174244"/>
                  <a:gd name="connsiteX3-41" fmla="*/ 1673533 w 1944216"/>
                  <a:gd name="connsiteY3-42" fmla="*/ 91512 h 1174244"/>
                  <a:gd name="connsiteX4-43" fmla="*/ 1944216 w 1944216"/>
                  <a:gd name="connsiteY4-44" fmla="*/ 1174244 h 1174244"/>
                  <a:gd name="connsiteX5-45" fmla="*/ 0 w 1944216"/>
                  <a:gd name="connsiteY5-46" fmla="*/ 1174244 h 1174244"/>
                  <a:gd name="connsiteX0-47" fmla="*/ 0 w 1944216"/>
                  <a:gd name="connsiteY0-48" fmla="*/ 1174244 h 1174244"/>
                  <a:gd name="connsiteX1-49" fmla="*/ 270683 w 1944216"/>
                  <a:gd name="connsiteY1-50" fmla="*/ 104212 h 1174244"/>
                  <a:gd name="connsiteX2-51" fmla="*/ 970012 w 1944216"/>
                  <a:gd name="connsiteY2-52" fmla="*/ 0 h 1174244"/>
                  <a:gd name="connsiteX3-53" fmla="*/ 1673533 w 1944216"/>
                  <a:gd name="connsiteY3-54" fmla="*/ 91512 h 1174244"/>
                  <a:gd name="connsiteX4-55" fmla="*/ 1944216 w 1944216"/>
                  <a:gd name="connsiteY4-56" fmla="*/ 1174244 h 1174244"/>
                  <a:gd name="connsiteX5-57" fmla="*/ 0 w 1944216"/>
                  <a:gd name="connsiteY5-58" fmla="*/ 1174244 h 1174244"/>
                  <a:gd name="connsiteX0-59" fmla="*/ 0 w 1944216"/>
                  <a:gd name="connsiteY0-60" fmla="*/ 1174244 h 1174244"/>
                  <a:gd name="connsiteX1-61" fmla="*/ 270683 w 1944216"/>
                  <a:gd name="connsiteY1-62" fmla="*/ 101037 h 1174244"/>
                  <a:gd name="connsiteX2-63" fmla="*/ 970012 w 1944216"/>
                  <a:gd name="connsiteY2-64" fmla="*/ 0 h 1174244"/>
                  <a:gd name="connsiteX3-65" fmla="*/ 1673533 w 1944216"/>
                  <a:gd name="connsiteY3-66" fmla="*/ 91512 h 1174244"/>
                  <a:gd name="connsiteX4-67" fmla="*/ 1944216 w 1944216"/>
                  <a:gd name="connsiteY4-68" fmla="*/ 1174244 h 1174244"/>
                  <a:gd name="connsiteX5-69" fmla="*/ 0 w 1944216"/>
                  <a:gd name="connsiteY5-70" fmla="*/ 1174244 h 1174244"/>
                  <a:gd name="connsiteX0-71" fmla="*/ 0 w 1944216"/>
                  <a:gd name="connsiteY0-72" fmla="*/ 1174244 h 1174244"/>
                  <a:gd name="connsiteX1-73" fmla="*/ 270683 w 1944216"/>
                  <a:gd name="connsiteY1-74" fmla="*/ 101037 h 1174244"/>
                  <a:gd name="connsiteX2-75" fmla="*/ 970012 w 1944216"/>
                  <a:gd name="connsiteY2-76" fmla="*/ 0 h 1174244"/>
                  <a:gd name="connsiteX3-77" fmla="*/ 1673533 w 1944216"/>
                  <a:gd name="connsiteY3-78" fmla="*/ 91512 h 1174244"/>
                  <a:gd name="connsiteX4-79" fmla="*/ 1944216 w 1944216"/>
                  <a:gd name="connsiteY4-80" fmla="*/ 1174244 h 1174244"/>
                  <a:gd name="connsiteX5-81" fmla="*/ 0 w 1944216"/>
                  <a:gd name="connsiteY5-82" fmla="*/ 1174244 h 1174244"/>
                  <a:gd name="connsiteX0-83" fmla="*/ 0 w 1944216"/>
                  <a:gd name="connsiteY0-84" fmla="*/ 1174244 h 1174244"/>
                  <a:gd name="connsiteX1-85" fmla="*/ 270683 w 1944216"/>
                  <a:gd name="connsiteY1-86" fmla="*/ 101037 h 1174244"/>
                  <a:gd name="connsiteX2-87" fmla="*/ 970012 w 1944216"/>
                  <a:gd name="connsiteY2-88" fmla="*/ 0 h 1174244"/>
                  <a:gd name="connsiteX3-89" fmla="*/ 1673533 w 1944216"/>
                  <a:gd name="connsiteY3-90" fmla="*/ 125855 h 1174244"/>
                  <a:gd name="connsiteX4-91" fmla="*/ 1944216 w 1944216"/>
                  <a:gd name="connsiteY4-92" fmla="*/ 1174244 h 1174244"/>
                  <a:gd name="connsiteX5-93" fmla="*/ 0 w 1944216"/>
                  <a:gd name="connsiteY5-94" fmla="*/ 1174244 h 1174244"/>
                  <a:gd name="connsiteX0-95" fmla="*/ 0 w 1944216"/>
                  <a:gd name="connsiteY0-96" fmla="*/ 1174244 h 1174244"/>
                  <a:gd name="connsiteX1-97" fmla="*/ 263539 w 1944216"/>
                  <a:gd name="connsiteY1-98" fmla="*/ 128511 h 1174244"/>
                  <a:gd name="connsiteX2-99" fmla="*/ 970012 w 1944216"/>
                  <a:gd name="connsiteY2-100" fmla="*/ 0 h 1174244"/>
                  <a:gd name="connsiteX3-101" fmla="*/ 1673533 w 1944216"/>
                  <a:gd name="connsiteY3-102" fmla="*/ 125855 h 1174244"/>
                  <a:gd name="connsiteX4-103" fmla="*/ 1944216 w 1944216"/>
                  <a:gd name="connsiteY4-104" fmla="*/ 1174244 h 1174244"/>
                  <a:gd name="connsiteX5-105" fmla="*/ 0 w 1944216"/>
                  <a:gd name="connsiteY5-106" fmla="*/ 1174244 h 1174244"/>
                  <a:gd name="connsiteX0-107" fmla="*/ 0 w 1944216"/>
                  <a:gd name="connsiteY0-108" fmla="*/ 1174244 h 1174244"/>
                  <a:gd name="connsiteX1-109" fmla="*/ 263539 w 1944216"/>
                  <a:gd name="connsiteY1-110" fmla="*/ 128511 h 1174244"/>
                  <a:gd name="connsiteX2-111" fmla="*/ 970012 w 1944216"/>
                  <a:gd name="connsiteY2-112" fmla="*/ 0 h 1174244"/>
                  <a:gd name="connsiteX3-113" fmla="*/ 1673533 w 1944216"/>
                  <a:gd name="connsiteY3-114" fmla="*/ 125855 h 1174244"/>
                  <a:gd name="connsiteX4-115" fmla="*/ 1944216 w 1944216"/>
                  <a:gd name="connsiteY4-116" fmla="*/ 1174244 h 1174244"/>
                  <a:gd name="connsiteX5-117" fmla="*/ 0 w 1944216"/>
                  <a:gd name="connsiteY5-118" fmla="*/ 1174244 h 1174244"/>
                  <a:gd name="connsiteX0-119" fmla="*/ 0 w 1944216"/>
                  <a:gd name="connsiteY0-120" fmla="*/ 1174244 h 1174244"/>
                  <a:gd name="connsiteX1-121" fmla="*/ 263539 w 1944216"/>
                  <a:gd name="connsiteY1-122" fmla="*/ 128511 h 1174244"/>
                  <a:gd name="connsiteX2-123" fmla="*/ 970012 w 1944216"/>
                  <a:gd name="connsiteY2-124" fmla="*/ 0 h 1174244"/>
                  <a:gd name="connsiteX3-125" fmla="*/ 1673533 w 1944216"/>
                  <a:gd name="connsiteY3-126" fmla="*/ 125855 h 1174244"/>
                  <a:gd name="connsiteX4-127" fmla="*/ 1944216 w 1944216"/>
                  <a:gd name="connsiteY4-128" fmla="*/ 1174244 h 1174244"/>
                  <a:gd name="connsiteX5-129" fmla="*/ 0 w 1944216"/>
                  <a:gd name="connsiteY5-130" fmla="*/ 1174244 h 1174244"/>
                  <a:gd name="connsiteX0-131" fmla="*/ 0 w 1944216"/>
                  <a:gd name="connsiteY0-132" fmla="*/ 1174244 h 1174244"/>
                  <a:gd name="connsiteX1-133" fmla="*/ 263539 w 1944216"/>
                  <a:gd name="connsiteY1-134" fmla="*/ 128511 h 1174244"/>
                  <a:gd name="connsiteX2-135" fmla="*/ 970012 w 1944216"/>
                  <a:gd name="connsiteY2-136" fmla="*/ 0 h 1174244"/>
                  <a:gd name="connsiteX3-137" fmla="*/ 1673533 w 1944216"/>
                  <a:gd name="connsiteY3-138" fmla="*/ 125855 h 1174244"/>
                  <a:gd name="connsiteX4-139" fmla="*/ 1944216 w 1944216"/>
                  <a:gd name="connsiteY4-140" fmla="*/ 1174244 h 1174244"/>
                  <a:gd name="connsiteX5-141" fmla="*/ 0 w 1944216"/>
                  <a:gd name="connsiteY5-142" fmla="*/ 1174244 h 117424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663952" y="1124744"/>
                <a:ext cx="792088" cy="79208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69" name="直接连接符 68"/>
            <p:cNvCxnSpPr/>
            <p:nvPr/>
          </p:nvCxnSpPr>
          <p:spPr>
            <a:xfrm>
              <a:off x="3531163" y="3381909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3531163" y="3865318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3531163" y="3478591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3531163" y="3575273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3531163" y="3671955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3531163" y="3768637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531162" y="394430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3531162" y="504563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3531162" y="486208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3531162" y="477030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>
              <a:off x="3531162" y="467852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531162" y="458674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531162" y="449497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3531162" y="440319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3531162" y="431141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3531162" y="421963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3531162" y="412785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3531162" y="403608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3531162" y="495386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3531162" y="513741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531162" y="522920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55" name="文本框 43"/>
          <p:cNvSpPr txBox="1"/>
          <p:nvPr/>
        </p:nvSpPr>
        <p:spPr>
          <a:xfrm>
            <a:off x="1849371" y="2765780"/>
            <a:ext cx="211217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应聘岗位</a:t>
            </a:r>
          </a:p>
        </p:txBody>
      </p:sp>
      <p:sp>
        <p:nvSpPr>
          <p:cNvPr id="58" name="文本框 43"/>
          <p:cNvSpPr txBox="1"/>
          <p:nvPr/>
        </p:nvSpPr>
        <p:spPr>
          <a:xfrm>
            <a:off x="5447928" y="1273211"/>
            <a:ext cx="347694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任职要求分析</a:t>
            </a:r>
          </a:p>
        </p:txBody>
      </p:sp>
      <p:sp>
        <p:nvSpPr>
          <p:cNvPr id="59" name="文本框 43"/>
          <p:cNvSpPr txBox="1"/>
          <p:nvPr/>
        </p:nvSpPr>
        <p:spPr>
          <a:xfrm>
            <a:off x="5473031" y="1811378"/>
            <a:ext cx="170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r>
              <a:rPr lang="en-US" altLang="zh-CN" sz="3600" dirty="0"/>
              <a:t>No.2</a:t>
            </a:r>
            <a:endParaRPr lang="zh-CN" altLang="en-US" sz="3600" dirty="0"/>
          </a:p>
        </p:txBody>
      </p:sp>
      <p:sp>
        <p:nvSpPr>
          <p:cNvPr id="60" name="文本框 43"/>
          <p:cNvSpPr txBox="1"/>
          <p:nvPr/>
        </p:nvSpPr>
        <p:spPr>
          <a:xfrm>
            <a:off x="7032625" y="3350469"/>
            <a:ext cx="2607729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请输入文字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744072" y="3554023"/>
            <a:ext cx="3399817" cy="523049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744072" y="3554023"/>
            <a:ext cx="3399817" cy="523049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904" y="984981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>
            <a:off x="-2381" y="1128997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5447929" y="899021"/>
            <a:ext cx="6768752" cy="229976"/>
            <a:chOff x="4993596" y="899021"/>
            <a:chExt cx="6482381" cy="229976"/>
          </a:xfrm>
        </p:grpSpPr>
        <p:sp>
          <p:nvSpPr>
            <p:cNvPr id="28" name="矩形 27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-1427" y="899021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066" y="6107248"/>
            <a:ext cx="3960000" cy="7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>
            <a:off x="589" y="6251264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5450899" y="6021288"/>
            <a:ext cx="6768752" cy="229976"/>
            <a:chOff x="4993596" y="899021"/>
            <a:chExt cx="6482381" cy="229976"/>
          </a:xfrm>
        </p:grpSpPr>
        <p:sp>
          <p:nvSpPr>
            <p:cNvPr id="49" name="矩形 48"/>
            <p:cNvSpPr/>
            <p:nvPr/>
          </p:nvSpPr>
          <p:spPr>
            <a:xfrm>
              <a:off x="4995977" y="984981"/>
              <a:ext cx="6480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993596" y="1128997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995335" y="899021"/>
              <a:ext cx="64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/>
          <p:cNvCxnSpPr/>
          <p:nvPr/>
        </p:nvCxnSpPr>
        <p:spPr>
          <a:xfrm>
            <a:off x="1543" y="6021288"/>
            <a:ext cx="396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267296" y="1801497"/>
            <a:ext cx="1270157" cy="1537558"/>
            <a:chOff x="3415109" y="3140968"/>
            <a:chExt cx="1849481" cy="2238845"/>
          </a:xfrm>
        </p:grpSpPr>
        <p:sp>
          <p:nvSpPr>
            <p:cNvPr id="66" name="矩形 65"/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4524524" y="3373920"/>
              <a:ext cx="460007" cy="50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/>
              <p:cNvSpPr/>
              <p:nvPr/>
            </p:nvSpPr>
            <p:spPr>
              <a:xfrm>
                <a:off x="5087888" y="1988840"/>
                <a:ext cx="1944216" cy="814204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-1" fmla="*/ 0 w 1944216"/>
                  <a:gd name="connsiteY0-2" fmla="*/ 1105664 h 1105664"/>
                  <a:gd name="connsiteX1-3" fmla="*/ 270683 w 1944216"/>
                  <a:gd name="connsiteY1-4" fmla="*/ 22932 h 1105664"/>
                  <a:gd name="connsiteX2-5" fmla="*/ 970012 w 1944216"/>
                  <a:gd name="connsiteY2-6" fmla="*/ 0 h 1105664"/>
                  <a:gd name="connsiteX3-7" fmla="*/ 1673533 w 1944216"/>
                  <a:gd name="connsiteY3-8" fmla="*/ 22932 h 1105664"/>
                  <a:gd name="connsiteX4-9" fmla="*/ 1944216 w 1944216"/>
                  <a:gd name="connsiteY4-10" fmla="*/ 1105664 h 1105664"/>
                  <a:gd name="connsiteX5" fmla="*/ 0 w 1944216"/>
                  <a:gd name="connsiteY5" fmla="*/ 1105664 h 1105664"/>
                  <a:gd name="connsiteX0-11" fmla="*/ 0 w 1944216"/>
                  <a:gd name="connsiteY0-12" fmla="*/ 1174244 h 1174244"/>
                  <a:gd name="connsiteX1-13" fmla="*/ 270683 w 1944216"/>
                  <a:gd name="connsiteY1-14" fmla="*/ 91512 h 1174244"/>
                  <a:gd name="connsiteX2-15" fmla="*/ 970012 w 1944216"/>
                  <a:gd name="connsiteY2-16" fmla="*/ 0 h 1174244"/>
                  <a:gd name="connsiteX3-17" fmla="*/ 1673533 w 1944216"/>
                  <a:gd name="connsiteY3-18" fmla="*/ 91512 h 1174244"/>
                  <a:gd name="connsiteX4-19" fmla="*/ 1944216 w 1944216"/>
                  <a:gd name="connsiteY4-20" fmla="*/ 1174244 h 1174244"/>
                  <a:gd name="connsiteX5-21" fmla="*/ 0 w 1944216"/>
                  <a:gd name="connsiteY5-22" fmla="*/ 1174244 h 1174244"/>
                  <a:gd name="connsiteX0-23" fmla="*/ 0 w 1944216"/>
                  <a:gd name="connsiteY0-24" fmla="*/ 1174244 h 1174244"/>
                  <a:gd name="connsiteX1-25" fmla="*/ 270683 w 1944216"/>
                  <a:gd name="connsiteY1-26" fmla="*/ 91512 h 1174244"/>
                  <a:gd name="connsiteX2-27" fmla="*/ 970012 w 1944216"/>
                  <a:gd name="connsiteY2-28" fmla="*/ 0 h 1174244"/>
                  <a:gd name="connsiteX3-29" fmla="*/ 1673533 w 1944216"/>
                  <a:gd name="connsiteY3-30" fmla="*/ 91512 h 1174244"/>
                  <a:gd name="connsiteX4-31" fmla="*/ 1944216 w 1944216"/>
                  <a:gd name="connsiteY4-32" fmla="*/ 1174244 h 1174244"/>
                  <a:gd name="connsiteX5-33" fmla="*/ 0 w 1944216"/>
                  <a:gd name="connsiteY5-34" fmla="*/ 1174244 h 1174244"/>
                  <a:gd name="connsiteX0-35" fmla="*/ 0 w 1944216"/>
                  <a:gd name="connsiteY0-36" fmla="*/ 1174244 h 1174244"/>
                  <a:gd name="connsiteX1-37" fmla="*/ 270683 w 1944216"/>
                  <a:gd name="connsiteY1-38" fmla="*/ 91512 h 1174244"/>
                  <a:gd name="connsiteX2-39" fmla="*/ 970012 w 1944216"/>
                  <a:gd name="connsiteY2-40" fmla="*/ 0 h 1174244"/>
                  <a:gd name="connsiteX3-41" fmla="*/ 1673533 w 1944216"/>
                  <a:gd name="connsiteY3-42" fmla="*/ 91512 h 1174244"/>
                  <a:gd name="connsiteX4-43" fmla="*/ 1944216 w 1944216"/>
                  <a:gd name="connsiteY4-44" fmla="*/ 1174244 h 1174244"/>
                  <a:gd name="connsiteX5-45" fmla="*/ 0 w 1944216"/>
                  <a:gd name="connsiteY5-46" fmla="*/ 1174244 h 1174244"/>
                  <a:gd name="connsiteX0-47" fmla="*/ 0 w 1944216"/>
                  <a:gd name="connsiteY0-48" fmla="*/ 1174244 h 1174244"/>
                  <a:gd name="connsiteX1-49" fmla="*/ 270683 w 1944216"/>
                  <a:gd name="connsiteY1-50" fmla="*/ 104212 h 1174244"/>
                  <a:gd name="connsiteX2-51" fmla="*/ 970012 w 1944216"/>
                  <a:gd name="connsiteY2-52" fmla="*/ 0 h 1174244"/>
                  <a:gd name="connsiteX3-53" fmla="*/ 1673533 w 1944216"/>
                  <a:gd name="connsiteY3-54" fmla="*/ 91512 h 1174244"/>
                  <a:gd name="connsiteX4-55" fmla="*/ 1944216 w 1944216"/>
                  <a:gd name="connsiteY4-56" fmla="*/ 1174244 h 1174244"/>
                  <a:gd name="connsiteX5-57" fmla="*/ 0 w 1944216"/>
                  <a:gd name="connsiteY5-58" fmla="*/ 1174244 h 1174244"/>
                  <a:gd name="connsiteX0-59" fmla="*/ 0 w 1944216"/>
                  <a:gd name="connsiteY0-60" fmla="*/ 1174244 h 1174244"/>
                  <a:gd name="connsiteX1-61" fmla="*/ 270683 w 1944216"/>
                  <a:gd name="connsiteY1-62" fmla="*/ 101037 h 1174244"/>
                  <a:gd name="connsiteX2-63" fmla="*/ 970012 w 1944216"/>
                  <a:gd name="connsiteY2-64" fmla="*/ 0 h 1174244"/>
                  <a:gd name="connsiteX3-65" fmla="*/ 1673533 w 1944216"/>
                  <a:gd name="connsiteY3-66" fmla="*/ 91512 h 1174244"/>
                  <a:gd name="connsiteX4-67" fmla="*/ 1944216 w 1944216"/>
                  <a:gd name="connsiteY4-68" fmla="*/ 1174244 h 1174244"/>
                  <a:gd name="connsiteX5-69" fmla="*/ 0 w 1944216"/>
                  <a:gd name="connsiteY5-70" fmla="*/ 1174244 h 1174244"/>
                  <a:gd name="connsiteX0-71" fmla="*/ 0 w 1944216"/>
                  <a:gd name="connsiteY0-72" fmla="*/ 1174244 h 1174244"/>
                  <a:gd name="connsiteX1-73" fmla="*/ 270683 w 1944216"/>
                  <a:gd name="connsiteY1-74" fmla="*/ 101037 h 1174244"/>
                  <a:gd name="connsiteX2-75" fmla="*/ 970012 w 1944216"/>
                  <a:gd name="connsiteY2-76" fmla="*/ 0 h 1174244"/>
                  <a:gd name="connsiteX3-77" fmla="*/ 1673533 w 1944216"/>
                  <a:gd name="connsiteY3-78" fmla="*/ 91512 h 1174244"/>
                  <a:gd name="connsiteX4-79" fmla="*/ 1944216 w 1944216"/>
                  <a:gd name="connsiteY4-80" fmla="*/ 1174244 h 1174244"/>
                  <a:gd name="connsiteX5-81" fmla="*/ 0 w 1944216"/>
                  <a:gd name="connsiteY5-82" fmla="*/ 1174244 h 1174244"/>
                  <a:gd name="connsiteX0-83" fmla="*/ 0 w 1944216"/>
                  <a:gd name="connsiteY0-84" fmla="*/ 1174244 h 1174244"/>
                  <a:gd name="connsiteX1-85" fmla="*/ 270683 w 1944216"/>
                  <a:gd name="connsiteY1-86" fmla="*/ 101037 h 1174244"/>
                  <a:gd name="connsiteX2-87" fmla="*/ 970012 w 1944216"/>
                  <a:gd name="connsiteY2-88" fmla="*/ 0 h 1174244"/>
                  <a:gd name="connsiteX3-89" fmla="*/ 1673533 w 1944216"/>
                  <a:gd name="connsiteY3-90" fmla="*/ 125855 h 1174244"/>
                  <a:gd name="connsiteX4-91" fmla="*/ 1944216 w 1944216"/>
                  <a:gd name="connsiteY4-92" fmla="*/ 1174244 h 1174244"/>
                  <a:gd name="connsiteX5-93" fmla="*/ 0 w 1944216"/>
                  <a:gd name="connsiteY5-94" fmla="*/ 1174244 h 1174244"/>
                  <a:gd name="connsiteX0-95" fmla="*/ 0 w 1944216"/>
                  <a:gd name="connsiteY0-96" fmla="*/ 1174244 h 1174244"/>
                  <a:gd name="connsiteX1-97" fmla="*/ 263539 w 1944216"/>
                  <a:gd name="connsiteY1-98" fmla="*/ 128511 h 1174244"/>
                  <a:gd name="connsiteX2-99" fmla="*/ 970012 w 1944216"/>
                  <a:gd name="connsiteY2-100" fmla="*/ 0 h 1174244"/>
                  <a:gd name="connsiteX3-101" fmla="*/ 1673533 w 1944216"/>
                  <a:gd name="connsiteY3-102" fmla="*/ 125855 h 1174244"/>
                  <a:gd name="connsiteX4-103" fmla="*/ 1944216 w 1944216"/>
                  <a:gd name="connsiteY4-104" fmla="*/ 1174244 h 1174244"/>
                  <a:gd name="connsiteX5-105" fmla="*/ 0 w 1944216"/>
                  <a:gd name="connsiteY5-106" fmla="*/ 1174244 h 1174244"/>
                  <a:gd name="connsiteX0-107" fmla="*/ 0 w 1944216"/>
                  <a:gd name="connsiteY0-108" fmla="*/ 1174244 h 1174244"/>
                  <a:gd name="connsiteX1-109" fmla="*/ 263539 w 1944216"/>
                  <a:gd name="connsiteY1-110" fmla="*/ 128511 h 1174244"/>
                  <a:gd name="connsiteX2-111" fmla="*/ 970012 w 1944216"/>
                  <a:gd name="connsiteY2-112" fmla="*/ 0 h 1174244"/>
                  <a:gd name="connsiteX3-113" fmla="*/ 1673533 w 1944216"/>
                  <a:gd name="connsiteY3-114" fmla="*/ 125855 h 1174244"/>
                  <a:gd name="connsiteX4-115" fmla="*/ 1944216 w 1944216"/>
                  <a:gd name="connsiteY4-116" fmla="*/ 1174244 h 1174244"/>
                  <a:gd name="connsiteX5-117" fmla="*/ 0 w 1944216"/>
                  <a:gd name="connsiteY5-118" fmla="*/ 1174244 h 1174244"/>
                  <a:gd name="connsiteX0-119" fmla="*/ 0 w 1944216"/>
                  <a:gd name="connsiteY0-120" fmla="*/ 1174244 h 1174244"/>
                  <a:gd name="connsiteX1-121" fmla="*/ 263539 w 1944216"/>
                  <a:gd name="connsiteY1-122" fmla="*/ 128511 h 1174244"/>
                  <a:gd name="connsiteX2-123" fmla="*/ 970012 w 1944216"/>
                  <a:gd name="connsiteY2-124" fmla="*/ 0 h 1174244"/>
                  <a:gd name="connsiteX3-125" fmla="*/ 1673533 w 1944216"/>
                  <a:gd name="connsiteY3-126" fmla="*/ 125855 h 1174244"/>
                  <a:gd name="connsiteX4-127" fmla="*/ 1944216 w 1944216"/>
                  <a:gd name="connsiteY4-128" fmla="*/ 1174244 h 1174244"/>
                  <a:gd name="connsiteX5-129" fmla="*/ 0 w 1944216"/>
                  <a:gd name="connsiteY5-130" fmla="*/ 1174244 h 1174244"/>
                  <a:gd name="connsiteX0-131" fmla="*/ 0 w 1944216"/>
                  <a:gd name="connsiteY0-132" fmla="*/ 1174244 h 1174244"/>
                  <a:gd name="connsiteX1-133" fmla="*/ 263539 w 1944216"/>
                  <a:gd name="connsiteY1-134" fmla="*/ 128511 h 1174244"/>
                  <a:gd name="connsiteX2-135" fmla="*/ 970012 w 1944216"/>
                  <a:gd name="connsiteY2-136" fmla="*/ 0 h 1174244"/>
                  <a:gd name="connsiteX3-137" fmla="*/ 1673533 w 1944216"/>
                  <a:gd name="connsiteY3-138" fmla="*/ 125855 h 1174244"/>
                  <a:gd name="connsiteX4-139" fmla="*/ 1944216 w 1944216"/>
                  <a:gd name="connsiteY4-140" fmla="*/ 1174244 h 1174244"/>
                  <a:gd name="connsiteX5-141" fmla="*/ 0 w 1944216"/>
                  <a:gd name="connsiteY5-142" fmla="*/ 1174244 h 117424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5663952" y="1124744"/>
                <a:ext cx="792088" cy="79208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69" name="直接连接符 68"/>
            <p:cNvCxnSpPr/>
            <p:nvPr/>
          </p:nvCxnSpPr>
          <p:spPr>
            <a:xfrm>
              <a:off x="3531163" y="3381909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3531163" y="3865318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3531163" y="3478591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3531163" y="3575273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3531163" y="3671955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3531163" y="3768637"/>
              <a:ext cx="80868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531162" y="394430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3531162" y="504563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3531162" y="486208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3531162" y="477030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>
              <a:off x="3531162" y="467852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531162" y="458674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531162" y="449497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3531162" y="4403192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3531162" y="4311414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3531162" y="421963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3531162" y="4127858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3531162" y="403608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3531162" y="495386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3531162" y="5137416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531162" y="5229200"/>
              <a:ext cx="155672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/>
          <p:cNvSpPr txBox="1"/>
          <p:nvPr/>
        </p:nvSpPr>
        <p:spPr>
          <a:xfrm>
            <a:off x="1849371" y="1734084"/>
            <a:ext cx="143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</a:endParaRPr>
          </a:p>
        </p:txBody>
      </p:sp>
      <p:sp>
        <p:nvSpPr>
          <p:cNvPr id="55" name="文本框 43"/>
          <p:cNvSpPr txBox="1"/>
          <p:nvPr/>
        </p:nvSpPr>
        <p:spPr>
          <a:xfrm>
            <a:off x="1849371" y="2765780"/>
            <a:ext cx="211217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应聘岗位</a:t>
            </a:r>
          </a:p>
        </p:txBody>
      </p:sp>
      <p:sp>
        <p:nvSpPr>
          <p:cNvPr id="58" name="文本框 43"/>
          <p:cNvSpPr txBox="1"/>
          <p:nvPr/>
        </p:nvSpPr>
        <p:spPr>
          <a:xfrm>
            <a:off x="5447928" y="1273211"/>
            <a:ext cx="347694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任职要求分析</a:t>
            </a:r>
          </a:p>
        </p:txBody>
      </p:sp>
      <p:sp>
        <p:nvSpPr>
          <p:cNvPr id="59" name="文本框 43"/>
          <p:cNvSpPr txBox="1"/>
          <p:nvPr/>
        </p:nvSpPr>
        <p:spPr>
          <a:xfrm>
            <a:off x="5473031" y="1811378"/>
            <a:ext cx="170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r>
              <a:rPr lang="en-US" altLang="zh-CN" sz="3600" dirty="0"/>
              <a:t>No.3</a:t>
            </a:r>
            <a:endParaRPr lang="zh-CN" altLang="en-US" sz="3600" dirty="0"/>
          </a:p>
        </p:txBody>
      </p:sp>
      <p:sp>
        <p:nvSpPr>
          <p:cNvPr id="60" name="文本框 43"/>
          <p:cNvSpPr txBox="1"/>
          <p:nvPr/>
        </p:nvSpPr>
        <p:spPr>
          <a:xfrm>
            <a:off x="7032625" y="3322353"/>
            <a:ext cx="253572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请输入文字</a:t>
            </a:r>
            <a:endParaRPr lang="en-US" altLang="zh-CN" dirty="0"/>
          </a:p>
        </p:txBody>
      </p:sp>
      <p:sp>
        <p:nvSpPr>
          <p:cNvPr id="61" name="L 形 3"/>
          <p:cNvSpPr/>
          <p:nvPr/>
        </p:nvSpPr>
        <p:spPr>
          <a:xfrm>
            <a:off x="6688867" y="1990742"/>
            <a:ext cx="4284389" cy="2343999"/>
          </a:xfrm>
          <a:custGeom>
            <a:avLst/>
            <a:gdLst>
              <a:gd name="connsiteX0" fmla="*/ 0 w 2160240"/>
              <a:gd name="connsiteY0" fmla="*/ 0 h 1111532"/>
              <a:gd name="connsiteX1" fmla="*/ 241969 w 2160240"/>
              <a:gd name="connsiteY1" fmla="*/ 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-1" fmla="*/ 0 w 2160240"/>
              <a:gd name="connsiteY0-2" fmla="*/ 0 h 1111532"/>
              <a:gd name="connsiteX1-3" fmla="*/ 127669 w 2160240"/>
              <a:gd name="connsiteY1-4" fmla="*/ 120650 h 1111532"/>
              <a:gd name="connsiteX2-5" fmla="*/ 241969 w 2160240"/>
              <a:gd name="connsiteY2-6" fmla="*/ 852456 h 1111532"/>
              <a:gd name="connsiteX3-7" fmla="*/ 2160240 w 2160240"/>
              <a:gd name="connsiteY3-8" fmla="*/ 852456 h 1111532"/>
              <a:gd name="connsiteX4-9" fmla="*/ 2160240 w 2160240"/>
              <a:gd name="connsiteY4-10" fmla="*/ 1111532 h 1111532"/>
              <a:gd name="connsiteX5-11" fmla="*/ 0 w 2160240"/>
              <a:gd name="connsiteY5-12" fmla="*/ 1111532 h 1111532"/>
              <a:gd name="connsiteX6-13" fmla="*/ 0 w 2160240"/>
              <a:gd name="connsiteY6-14" fmla="*/ 0 h 1111532"/>
              <a:gd name="connsiteX0-15" fmla="*/ 0 w 2160240"/>
              <a:gd name="connsiteY0-16" fmla="*/ 0 h 1111532"/>
              <a:gd name="connsiteX1-17" fmla="*/ 127669 w 2160240"/>
              <a:gd name="connsiteY1-18" fmla="*/ 120650 h 1111532"/>
              <a:gd name="connsiteX2-19" fmla="*/ 241969 w 2160240"/>
              <a:gd name="connsiteY2-20" fmla="*/ 852456 h 1111532"/>
              <a:gd name="connsiteX3-21" fmla="*/ 2160240 w 2160240"/>
              <a:gd name="connsiteY3-22" fmla="*/ 852456 h 1111532"/>
              <a:gd name="connsiteX4-23" fmla="*/ 2033240 w 2160240"/>
              <a:gd name="connsiteY4-24" fmla="*/ 1003582 h 1111532"/>
              <a:gd name="connsiteX5-25" fmla="*/ 0 w 2160240"/>
              <a:gd name="connsiteY5-26" fmla="*/ 1111532 h 1111532"/>
              <a:gd name="connsiteX6-27" fmla="*/ 0 w 2160240"/>
              <a:gd name="connsiteY6-28" fmla="*/ 0 h 11115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160240" h="1111532">
                <a:moveTo>
                  <a:pt x="0" y="0"/>
                </a:moveTo>
                <a:lnTo>
                  <a:pt x="127669" y="120650"/>
                </a:lnTo>
                <a:lnTo>
                  <a:pt x="241969" y="852456"/>
                </a:lnTo>
                <a:lnTo>
                  <a:pt x="2160240" y="852456"/>
                </a:lnTo>
                <a:lnTo>
                  <a:pt x="2033240" y="1003582"/>
                </a:lnTo>
                <a:lnTo>
                  <a:pt x="0" y="1111532"/>
                </a:lnTo>
                <a:lnTo>
                  <a:pt x="0" y="0"/>
                </a:lnTo>
                <a:close/>
              </a:path>
            </a:pathLst>
          </a:custGeom>
          <a:solidFill>
            <a:srgbClr val="40404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190</Words>
  <Application>Microsoft Office PowerPoint</Application>
  <PresentationFormat>宽屏</PresentationFormat>
  <Paragraphs>72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BankGothic Lt BT</vt:lpstr>
      <vt:lpstr>BankGothic Md BT</vt:lpstr>
      <vt:lpstr>Kozuka Gothic Pr6N EL</vt:lpstr>
      <vt:lpstr>方正风雅宋简体</vt:lpstr>
      <vt:lpstr>华康俪金黑W8</vt:lpstr>
      <vt:lpstr>华康俪金黑W8(P)</vt:lpstr>
      <vt:lpstr>微软雅黑</vt:lpstr>
      <vt:lpstr>Arial</vt:lpstr>
      <vt:lpstr>Calibri</vt:lpstr>
      <vt:lpstr>Kartika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105</cp:revision>
  <dcterms:created xsi:type="dcterms:W3CDTF">2014-02-09T16:09:00Z</dcterms:created>
  <dcterms:modified xsi:type="dcterms:W3CDTF">2021-01-05T16:08:55Z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