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1" r:id="rId4"/>
    <p:sldId id="258" r:id="rId5"/>
    <p:sldId id="259" r:id="rId6"/>
    <p:sldId id="266" r:id="rId7"/>
    <p:sldId id="260" r:id="rId8"/>
    <p:sldId id="257" r:id="rId9"/>
    <p:sldId id="262" r:id="rId10"/>
    <p:sldId id="264" r:id="rId11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张海山锐线体简" panose="02000000000000000000" pitchFamily="2" charset="-122"/>
      <p:regular r:id="rId17"/>
    </p:embeddedFon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CA5"/>
    <a:srgbClr val="465356"/>
    <a:srgbClr val="153C5F"/>
    <a:srgbClr val="B37A4C"/>
    <a:srgbClr val="51BAA4"/>
    <a:srgbClr val="3B8C8B"/>
    <a:srgbClr val="3B9582"/>
    <a:srgbClr val="41A590"/>
    <a:srgbClr val="DE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24E9-7E2F-488B-9673-FDD610997E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67E3-9415-4359-B0FA-31F481C40E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67E3-9415-4359-B0FA-31F481C40E6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DA5B-786B-490F-A178-076FF2ED2C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95DC-43EF-4A03-AE46-A86C6D053A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302000" y="1293140"/>
            <a:ext cx="540000" cy="540000"/>
            <a:chOff x="4247964" y="952240"/>
            <a:chExt cx="648072" cy="648072"/>
          </a:xfrm>
        </p:grpSpPr>
        <p:sp>
          <p:nvSpPr>
            <p:cNvPr id="7" name="Freeform 1482"/>
            <p:cNvSpPr>
              <a:spLocks noEditPoints="1"/>
            </p:cNvSpPr>
            <p:nvPr/>
          </p:nvSpPr>
          <p:spPr bwMode="auto">
            <a:xfrm>
              <a:off x="4402931" y="1059582"/>
              <a:ext cx="338138" cy="433388"/>
            </a:xfrm>
            <a:custGeom>
              <a:avLst/>
              <a:gdLst>
                <a:gd name="T0" fmla="*/ 29 w 132"/>
                <a:gd name="T1" fmla="*/ 111 h 169"/>
                <a:gd name="T2" fmla="*/ 29 w 132"/>
                <a:gd name="T3" fmla="*/ 87 h 169"/>
                <a:gd name="T4" fmla="*/ 46 w 132"/>
                <a:gd name="T5" fmla="*/ 75 h 169"/>
                <a:gd name="T6" fmla="*/ 64 w 132"/>
                <a:gd name="T7" fmla="*/ 86 h 169"/>
                <a:gd name="T8" fmla="*/ 61 w 132"/>
                <a:gd name="T9" fmla="*/ 106 h 169"/>
                <a:gd name="T10" fmla="*/ 29 w 132"/>
                <a:gd name="T11" fmla="*/ 111 h 169"/>
                <a:gd name="T12" fmla="*/ 41 w 132"/>
                <a:gd name="T13" fmla="*/ 3 h 169"/>
                <a:gd name="T14" fmla="*/ 62 w 132"/>
                <a:gd name="T15" fmla="*/ 16 h 169"/>
                <a:gd name="T16" fmla="*/ 64 w 132"/>
                <a:gd name="T17" fmla="*/ 35 h 169"/>
                <a:gd name="T18" fmla="*/ 46 w 132"/>
                <a:gd name="T19" fmla="*/ 46 h 169"/>
                <a:gd name="T20" fmla="*/ 30 w 132"/>
                <a:gd name="T21" fmla="*/ 34 h 169"/>
                <a:gd name="T22" fmla="*/ 41 w 132"/>
                <a:gd name="T23" fmla="*/ 3 h 169"/>
                <a:gd name="T24" fmla="*/ 124 w 132"/>
                <a:gd name="T25" fmla="*/ 125 h 169"/>
                <a:gd name="T26" fmla="*/ 75 w 132"/>
                <a:gd name="T27" fmla="*/ 168 h 169"/>
                <a:gd name="T28" fmla="*/ 124 w 132"/>
                <a:gd name="T29" fmla="*/ 125 h 169"/>
                <a:gd name="T30" fmla="*/ 10 w 132"/>
                <a:gd name="T31" fmla="*/ 125 h 169"/>
                <a:gd name="T32" fmla="*/ 59 w 132"/>
                <a:gd name="T33" fmla="*/ 168 h 169"/>
                <a:gd name="T34" fmla="*/ 10 w 132"/>
                <a:gd name="T35" fmla="*/ 125 h 169"/>
                <a:gd name="T36" fmla="*/ 64 w 132"/>
                <a:gd name="T37" fmla="*/ 117 h 169"/>
                <a:gd name="T38" fmla="*/ 64 w 132"/>
                <a:gd name="T39" fmla="*/ 169 h 169"/>
                <a:gd name="T40" fmla="*/ 70 w 132"/>
                <a:gd name="T41" fmla="*/ 169 h 169"/>
                <a:gd name="T42" fmla="*/ 70 w 132"/>
                <a:gd name="T43" fmla="*/ 117 h 169"/>
                <a:gd name="T44" fmla="*/ 64 w 132"/>
                <a:gd name="T45" fmla="*/ 117 h 169"/>
                <a:gd name="T46" fmla="*/ 4 w 132"/>
                <a:gd name="T47" fmla="*/ 53 h 169"/>
                <a:gd name="T48" fmla="*/ 26 w 132"/>
                <a:gd name="T49" fmla="*/ 78 h 169"/>
                <a:gd name="T50" fmla="*/ 43 w 132"/>
                <a:gd name="T51" fmla="*/ 71 h 169"/>
                <a:gd name="T52" fmla="*/ 44 w 132"/>
                <a:gd name="T53" fmla="*/ 49 h 169"/>
                <a:gd name="T54" fmla="*/ 25 w 132"/>
                <a:gd name="T55" fmla="*/ 41 h 169"/>
                <a:gd name="T56" fmla="*/ 4 w 132"/>
                <a:gd name="T57" fmla="*/ 53 h 169"/>
                <a:gd name="T58" fmla="*/ 128 w 132"/>
                <a:gd name="T59" fmla="*/ 56 h 169"/>
                <a:gd name="T60" fmla="*/ 107 w 132"/>
                <a:gd name="T61" fmla="*/ 43 h 169"/>
                <a:gd name="T62" fmla="*/ 89 w 132"/>
                <a:gd name="T63" fmla="*/ 51 h 169"/>
                <a:gd name="T64" fmla="*/ 88 w 132"/>
                <a:gd name="T65" fmla="*/ 72 h 169"/>
                <a:gd name="T66" fmla="*/ 106 w 132"/>
                <a:gd name="T67" fmla="*/ 80 h 169"/>
                <a:gd name="T68" fmla="*/ 128 w 132"/>
                <a:gd name="T69" fmla="*/ 56 h 169"/>
                <a:gd name="T70" fmla="*/ 103 w 132"/>
                <a:gd name="T71" fmla="*/ 111 h 169"/>
                <a:gd name="T72" fmla="*/ 70 w 132"/>
                <a:gd name="T73" fmla="*/ 106 h 169"/>
                <a:gd name="T74" fmla="*/ 69 w 132"/>
                <a:gd name="T75" fmla="*/ 86 h 169"/>
                <a:gd name="T76" fmla="*/ 87 w 132"/>
                <a:gd name="T77" fmla="*/ 76 h 169"/>
                <a:gd name="T78" fmla="*/ 102 w 132"/>
                <a:gd name="T79" fmla="*/ 87 h 169"/>
                <a:gd name="T80" fmla="*/ 103 w 132"/>
                <a:gd name="T81" fmla="*/ 111 h 169"/>
                <a:gd name="T82" fmla="*/ 104 w 132"/>
                <a:gd name="T83" fmla="*/ 12 h 169"/>
                <a:gd name="T84" fmla="*/ 103 w 132"/>
                <a:gd name="T85" fmla="*/ 36 h 169"/>
                <a:gd name="T86" fmla="*/ 87 w 132"/>
                <a:gd name="T87" fmla="*/ 46 h 169"/>
                <a:gd name="T88" fmla="*/ 69 w 132"/>
                <a:gd name="T89" fmla="*/ 35 h 169"/>
                <a:gd name="T90" fmla="*/ 71 w 132"/>
                <a:gd name="T91" fmla="*/ 17 h 169"/>
                <a:gd name="T92" fmla="*/ 104 w 132"/>
                <a:gd name="T93" fmla="*/ 1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" h="169">
                  <a:moveTo>
                    <a:pt x="29" y="111"/>
                  </a:moveTo>
                  <a:cubicBezTo>
                    <a:pt x="23" y="102"/>
                    <a:pt x="23" y="94"/>
                    <a:pt x="29" y="87"/>
                  </a:cubicBezTo>
                  <a:cubicBezTo>
                    <a:pt x="35" y="83"/>
                    <a:pt x="40" y="79"/>
                    <a:pt x="46" y="75"/>
                  </a:cubicBezTo>
                  <a:cubicBezTo>
                    <a:pt x="49" y="80"/>
                    <a:pt x="55" y="85"/>
                    <a:pt x="64" y="86"/>
                  </a:cubicBezTo>
                  <a:cubicBezTo>
                    <a:pt x="64" y="94"/>
                    <a:pt x="64" y="102"/>
                    <a:pt x="61" y="106"/>
                  </a:cubicBezTo>
                  <a:cubicBezTo>
                    <a:pt x="55" y="120"/>
                    <a:pt x="39" y="123"/>
                    <a:pt x="29" y="111"/>
                  </a:cubicBezTo>
                  <a:close/>
                  <a:moveTo>
                    <a:pt x="41" y="3"/>
                  </a:moveTo>
                  <a:cubicBezTo>
                    <a:pt x="52" y="2"/>
                    <a:pt x="59" y="7"/>
                    <a:pt x="62" y="16"/>
                  </a:cubicBezTo>
                  <a:cubicBezTo>
                    <a:pt x="63" y="22"/>
                    <a:pt x="63" y="29"/>
                    <a:pt x="64" y="35"/>
                  </a:cubicBezTo>
                  <a:cubicBezTo>
                    <a:pt x="58" y="36"/>
                    <a:pt x="51" y="38"/>
                    <a:pt x="46" y="46"/>
                  </a:cubicBezTo>
                  <a:cubicBezTo>
                    <a:pt x="41" y="41"/>
                    <a:pt x="36" y="38"/>
                    <a:pt x="30" y="34"/>
                  </a:cubicBezTo>
                  <a:cubicBezTo>
                    <a:pt x="21" y="21"/>
                    <a:pt x="26" y="6"/>
                    <a:pt x="41" y="3"/>
                  </a:cubicBezTo>
                  <a:close/>
                  <a:moveTo>
                    <a:pt x="124" y="125"/>
                  </a:moveTo>
                  <a:cubicBezTo>
                    <a:pt x="98" y="122"/>
                    <a:pt x="75" y="140"/>
                    <a:pt x="75" y="168"/>
                  </a:cubicBezTo>
                  <a:cubicBezTo>
                    <a:pt x="103" y="169"/>
                    <a:pt x="121" y="156"/>
                    <a:pt x="124" y="125"/>
                  </a:cubicBezTo>
                  <a:close/>
                  <a:moveTo>
                    <a:pt x="10" y="125"/>
                  </a:moveTo>
                  <a:cubicBezTo>
                    <a:pt x="13" y="156"/>
                    <a:pt x="31" y="169"/>
                    <a:pt x="59" y="168"/>
                  </a:cubicBezTo>
                  <a:cubicBezTo>
                    <a:pt x="58" y="140"/>
                    <a:pt x="36" y="122"/>
                    <a:pt x="10" y="125"/>
                  </a:cubicBezTo>
                  <a:close/>
                  <a:moveTo>
                    <a:pt x="64" y="117"/>
                  </a:moveTo>
                  <a:cubicBezTo>
                    <a:pt x="64" y="169"/>
                    <a:pt x="64" y="169"/>
                    <a:pt x="64" y="169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4" y="117"/>
                    <a:pt x="64" y="117"/>
                    <a:pt x="64" y="117"/>
                  </a:cubicBezTo>
                  <a:close/>
                  <a:moveTo>
                    <a:pt x="4" y="53"/>
                  </a:moveTo>
                  <a:cubicBezTo>
                    <a:pt x="0" y="69"/>
                    <a:pt x="11" y="80"/>
                    <a:pt x="26" y="78"/>
                  </a:cubicBezTo>
                  <a:cubicBezTo>
                    <a:pt x="33" y="75"/>
                    <a:pt x="38" y="73"/>
                    <a:pt x="43" y="71"/>
                  </a:cubicBezTo>
                  <a:cubicBezTo>
                    <a:pt x="39" y="63"/>
                    <a:pt x="41" y="54"/>
                    <a:pt x="44" y="49"/>
                  </a:cubicBezTo>
                  <a:cubicBezTo>
                    <a:pt x="37" y="46"/>
                    <a:pt x="31" y="44"/>
                    <a:pt x="25" y="41"/>
                  </a:cubicBezTo>
                  <a:cubicBezTo>
                    <a:pt x="16" y="40"/>
                    <a:pt x="8" y="44"/>
                    <a:pt x="4" y="53"/>
                  </a:cubicBezTo>
                  <a:close/>
                  <a:moveTo>
                    <a:pt x="128" y="56"/>
                  </a:moveTo>
                  <a:cubicBezTo>
                    <a:pt x="124" y="46"/>
                    <a:pt x="116" y="42"/>
                    <a:pt x="107" y="43"/>
                  </a:cubicBezTo>
                  <a:cubicBezTo>
                    <a:pt x="101" y="46"/>
                    <a:pt x="95" y="48"/>
                    <a:pt x="89" y="51"/>
                  </a:cubicBezTo>
                  <a:cubicBezTo>
                    <a:pt x="92" y="56"/>
                    <a:pt x="93" y="65"/>
                    <a:pt x="88" y="72"/>
                  </a:cubicBezTo>
                  <a:cubicBezTo>
                    <a:pt x="94" y="74"/>
                    <a:pt x="100" y="77"/>
                    <a:pt x="106" y="80"/>
                  </a:cubicBezTo>
                  <a:cubicBezTo>
                    <a:pt x="121" y="82"/>
                    <a:pt x="132" y="71"/>
                    <a:pt x="128" y="56"/>
                  </a:cubicBezTo>
                  <a:close/>
                  <a:moveTo>
                    <a:pt x="103" y="111"/>
                  </a:moveTo>
                  <a:cubicBezTo>
                    <a:pt x="92" y="123"/>
                    <a:pt x="77" y="120"/>
                    <a:pt x="70" y="106"/>
                  </a:cubicBezTo>
                  <a:cubicBezTo>
                    <a:pt x="70" y="101"/>
                    <a:pt x="69" y="92"/>
                    <a:pt x="69" y="86"/>
                  </a:cubicBezTo>
                  <a:cubicBezTo>
                    <a:pt x="78" y="85"/>
                    <a:pt x="83" y="80"/>
                    <a:pt x="87" y="76"/>
                  </a:cubicBezTo>
                  <a:cubicBezTo>
                    <a:pt x="93" y="79"/>
                    <a:pt x="98" y="83"/>
                    <a:pt x="102" y="87"/>
                  </a:cubicBezTo>
                  <a:cubicBezTo>
                    <a:pt x="108" y="95"/>
                    <a:pt x="109" y="103"/>
                    <a:pt x="103" y="111"/>
                  </a:cubicBezTo>
                  <a:close/>
                  <a:moveTo>
                    <a:pt x="104" y="12"/>
                  </a:moveTo>
                  <a:cubicBezTo>
                    <a:pt x="110" y="20"/>
                    <a:pt x="109" y="29"/>
                    <a:pt x="103" y="36"/>
                  </a:cubicBezTo>
                  <a:cubicBezTo>
                    <a:pt x="98" y="40"/>
                    <a:pt x="92" y="43"/>
                    <a:pt x="87" y="46"/>
                  </a:cubicBezTo>
                  <a:cubicBezTo>
                    <a:pt x="84" y="42"/>
                    <a:pt x="77" y="36"/>
                    <a:pt x="69" y="35"/>
                  </a:cubicBezTo>
                  <a:cubicBezTo>
                    <a:pt x="70" y="29"/>
                    <a:pt x="71" y="24"/>
                    <a:pt x="71" y="17"/>
                  </a:cubicBezTo>
                  <a:cubicBezTo>
                    <a:pt x="78" y="3"/>
                    <a:pt x="93" y="0"/>
                    <a:pt x="10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247964" y="952240"/>
              <a:ext cx="648072" cy="64807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71356" y="1882914"/>
            <a:ext cx="260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Welcome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19873" y="3418309"/>
            <a:ext cx="2376264" cy="593601"/>
            <a:chOff x="3419873" y="3274292"/>
            <a:chExt cx="2376264" cy="593601"/>
          </a:xfrm>
        </p:grpSpPr>
        <p:sp>
          <p:nvSpPr>
            <p:cNvPr id="11" name="圆角矩形 10"/>
            <p:cNvSpPr/>
            <p:nvPr/>
          </p:nvSpPr>
          <p:spPr>
            <a:xfrm>
              <a:off x="3419873" y="3274292"/>
              <a:ext cx="2376264" cy="593601"/>
            </a:xfrm>
            <a:prstGeom prst="roundRect">
              <a:avLst/>
            </a:prstGeom>
            <a:solidFill>
              <a:srgbClr val="51B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54888" y="3340260"/>
              <a:ext cx="2106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</a:t>
              </a:r>
              <a:r>
                <a:rPr lang="en-US" altLang="zh-CN" sz="2400" dirty="0">
                  <a:latin typeface="Arial Black" panose="020B0A04020102020204" pitchFamily="34" charset="0"/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more</a:t>
              </a:r>
              <a:endParaRPr lang="zh-CN" altLang="en-US" sz="2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831195" y="2739008"/>
            <a:ext cx="5481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There is nothing worth more than this day. </a:t>
            </a:r>
            <a:endParaRPr lang="zh-CN" altLang="en-US" sz="22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91440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877562" y="1893308"/>
            <a:ext cx="3388877" cy="1309384"/>
            <a:chOff x="2877562" y="2108752"/>
            <a:chExt cx="3388877" cy="1309384"/>
          </a:xfrm>
        </p:grpSpPr>
        <p:sp>
          <p:nvSpPr>
            <p:cNvPr id="6" name="TextBox 5"/>
            <p:cNvSpPr txBox="1"/>
            <p:nvPr/>
          </p:nvSpPr>
          <p:spPr>
            <a:xfrm>
              <a:off x="3525634" y="2108752"/>
              <a:ext cx="20927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THANKS</a:t>
              </a:r>
              <a:endParaRPr lang="zh-CN" altLang="en-US" sz="4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877562" y="2987249"/>
              <a:ext cx="338887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I will running all the time</a:t>
              </a:r>
              <a:r>
                <a:rPr lang="zh-CN" altLang="en-US" sz="2200" dirty="0">
                  <a:solidFill>
                    <a:schemeClr val="bg1"/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！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84901" y="4696365"/>
            <a:ext cx="2047299" cy="341688"/>
            <a:chOff x="6495581" y="2891723"/>
            <a:chExt cx="2341721" cy="450199"/>
          </a:xfrm>
        </p:grpSpPr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6495581" y="2891723"/>
              <a:ext cx="190001" cy="388379"/>
            </a:xfrm>
            <a:custGeom>
              <a:avLst/>
              <a:gdLst>
                <a:gd name="T0" fmla="*/ 81 w 96"/>
                <a:gd name="T1" fmla="*/ 0 h 180"/>
                <a:gd name="T2" fmla="*/ 15 w 96"/>
                <a:gd name="T3" fmla="*/ 0 h 180"/>
                <a:gd name="T4" fmla="*/ 0 w 96"/>
                <a:gd name="T5" fmla="*/ 15 h 180"/>
                <a:gd name="T6" fmla="*/ 0 w 96"/>
                <a:gd name="T7" fmla="*/ 165 h 180"/>
                <a:gd name="T8" fmla="*/ 15 w 96"/>
                <a:gd name="T9" fmla="*/ 180 h 180"/>
                <a:gd name="T10" fmla="*/ 81 w 96"/>
                <a:gd name="T11" fmla="*/ 180 h 180"/>
                <a:gd name="T12" fmla="*/ 96 w 96"/>
                <a:gd name="T13" fmla="*/ 165 h 180"/>
                <a:gd name="T14" fmla="*/ 96 w 96"/>
                <a:gd name="T15" fmla="*/ 15 h 180"/>
                <a:gd name="T16" fmla="*/ 81 w 96"/>
                <a:gd name="T17" fmla="*/ 0 h 180"/>
                <a:gd name="T18" fmla="*/ 39 w 96"/>
                <a:gd name="T19" fmla="*/ 12 h 180"/>
                <a:gd name="T20" fmla="*/ 57 w 96"/>
                <a:gd name="T21" fmla="*/ 12 h 180"/>
                <a:gd name="T22" fmla="*/ 60 w 96"/>
                <a:gd name="T23" fmla="*/ 15 h 180"/>
                <a:gd name="T24" fmla="*/ 57 w 96"/>
                <a:gd name="T25" fmla="*/ 18 h 180"/>
                <a:gd name="T26" fmla="*/ 39 w 96"/>
                <a:gd name="T27" fmla="*/ 18 h 180"/>
                <a:gd name="T28" fmla="*/ 36 w 96"/>
                <a:gd name="T29" fmla="*/ 15 h 180"/>
                <a:gd name="T30" fmla="*/ 39 w 96"/>
                <a:gd name="T31" fmla="*/ 12 h 180"/>
                <a:gd name="T32" fmla="*/ 48 w 96"/>
                <a:gd name="T33" fmla="*/ 174 h 180"/>
                <a:gd name="T34" fmla="*/ 39 w 96"/>
                <a:gd name="T35" fmla="*/ 165 h 180"/>
                <a:gd name="T36" fmla="*/ 48 w 96"/>
                <a:gd name="T37" fmla="*/ 156 h 180"/>
                <a:gd name="T38" fmla="*/ 57 w 96"/>
                <a:gd name="T39" fmla="*/ 165 h 180"/>
                <a:gd name="T40" fmla="*/ 48 w 96"/>
                <a:gd name="T41" fmla="*/ 174 h 180"/>
                <a:gd name="T42" fmla="*/ 90 w 96"/>
                <a:gd name="T43" fmla="*/ 150 h 180"/>
                <a:gd name="T44" fmla="*/ 6 w 96"/>
                <a:gd name="T45" fmla="*/ 150 h 180"/>
                <a:gd name="T46" fmla="*/ 6 w 96"/>
                <a:gd name="T47" fmla="*/ 30 h 180"/>
                <a:gd name="T48" fmla="*/ 90 w 96"/>
                <a:gd name="T49" fmla="*/ 30 h 180"/>
                <a:gd name="T50" fmla="*/ 90 w 96"/>
                <a:gd name="T51" fmla="*/ 15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180">
                  <a:moveTo>
                    <a:pt x="81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7" y="180"/>
                    <a:pt x="15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9" y="180"/>
                    <a:pt x="96" y="173"/>
                    <a:pt x="96" y="16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7"/>
                    <a:pt x="89" y="0"/>
                    <a:pt x="81" y="0"/>
                  </a:cubicBezTo>
                  <a:moveTo>
                    <a:pt x="39" y="12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59" y="12"/>
                    <a:pt x="60" y="13"/>
                    <a:pt x="60" y="15"/>
                  </a:cubicBezTo>
                  <a:cubicBezTo>
                    <a:pt x="60" y="17"/>
                    <a:pt x="59" y="18"/>
                    <a:pt x="57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8"/>
                    <a:pt x="36" y="17"/>
                    <a:pt x="36" y="15"/>
                  </a:cubicBezTo>
                  <a:cubicBezTo>
                    <a:pt x="36" y="13"/>
                    <a:pt x="37" y="12"/>
                    <a:pt x="39" y="12"/>
                  </a:cubicBezTo>
                  <a:moveTo>
                    <a:pt x="48" y="174"/>
                  </a:moveTo>
                  <a:cubicBezTo>
                    <a:pt x="43" y="174"/>
                    <a:pt x="39" y="170"/>
                    <a:pt x="39" y="165"/>
                  </a:cubicBezTo>
                  <a:cubicBezTo>
                    <a:pt x="39" y="160"/>
                    <a:pt x="43" y="156"/>
                    <a:pt x="48" y="156"/>
                  </a:cubicBezTo>
                  <a:cubicBezTo>
                    <a:pt x="53" y="156"/>
                    <a:pt x="57" y="160"/>
                    <a:pt x="57" y="165"/>
                  </a:cubicBezTo>
                  <a:cubicBezTo>
                    <a:pt x="57" y="170"/>
                    <a:pt x="53" y="174"/>
                    <a:pt x="48" y="174"/>
                  </a:cubicBezTo>
                  <a:moveTo>
                    <a:pt x="90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90" y="30"/>
                    <a:pt x="90" y="30"/>
                    <a:pt x="90" y="30"/>
                  </a:cubicBezTo>
                  <a:lnTo>
                    <a:pt x="90" y="1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6685582" y="2895852"/>
              <a:ext cx="2151720" cy="446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XXXXXXXXXX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91360" y="4696365"/>
            <a:ext cx="2904969" cy="338554"/>
            <a:chOff x="4735121" y="4622466"/>
            <a:chExt cx="2904969" cy="338554"/>
          </a:xfrm>
        </p:grpSpPr>
        <p:grpSp>
          <p:nvGrpSpPr>
            <p:cNvPr id="13" name="组合 12"/>
            <p:cNvGrpSpPr/>
            <p:nvPr/>
          </p:nvGrpSpPr>
          <p:grpSpPr>
            <a:xfrm>
              <a:off x="4735121" y="4700832"/>
              <a:ext cx="351702" cy="216354"/>
              <a:chOff x="1906588" y="2708275"/>
              <a:chExt cx="311149" cy="207963"/>
            </a:xfrm>
            <a:solidFill>
              <a:schemeClr val="tx1"/>
            </a:solidFill>
          </p:grpSpPr>
          <p:sp>
            <p:nvSpPr>
              <p:cNvPr id="15" name="Freeform 61"/>
              <p:cNvSpPr/>
              <p:nvPr/>
            </p:nvSpPr>
            <p:spPr bwMode="auto">
              <a:xfrm>
                <a:off x="1917700" y="2708275"/>
                <a:ext cx="290512" cy="120650"/>
              </a:xfrm>
              <a:custGeom>
                <a:avLst/>
                <a:gdLst>
                  <a:gd name="T0" fmla="*/ 67 w 134"/>
                  <a:gd name="T1" fmla="*/ 56 h 56"/>
                  <a:gd name="T2" fmla="*/ 134 w 134"/>
                  <a:gd name="T3" fmla="*/ 0 h 56"/>
                  <a:gd name="T4" fmla="*/ 133 w 134"/>
                  <a:gd name="T5" fmla="*/ 0 h 56"/>
                  <a:gd name="T6" fmla="*/ 1 w 134"/>
                  <a:gd name="T7" fmla="*/ 0 h 56"/>
                  <a:gd name="T8" fmla="*/ 0 w 134"/>
                  <a:gd name="T9" fmla="*/ 0 h 56"/>
                  <a:gd name="T10" fmla="*/ 67 w 13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56">
                    <a:moveTo>
                      <a:pt x="67" y="56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6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2"/>
              <p:cNvSpPr/>
              <p:nvPr/>
            </p:nvSpPr>
            <p:spPr bwMode="auto">
              <a:xfrm>
                <a:off x="2114550" y="2716213"/>
                <a:ext cx="103187" cy="188913"/>
              </a:xfrm>
              <a:custGeom>
                <a:avLst/>
                <a:gdLst>
                  <a:gd name="T0" fmla="*/ 48 w 48"/>
                  <a:gd name="T1" fmla="*/ 2 h 87"/>
                  <a:gd name="T2" fmla="*/ 48 w 48"/>
                  <a:gd name="T3" fmla="*/ 0 h 87"/>
                  <a:gd name="T4" fmla="*/ 0 w 48"/>
                  <a:gd name="T5" fmla="*/ 40 h 87"/>
                  <a:gd name="T6" fmla="*/ 48 w 48"/>
                  <a:gd name="T7" fmla="*/ 87 h 87"/>
                  <a:gd name="T8" fmla="*/ 48 w 48"/>
                  <a:gd name="T9" fmla="*/ 86 h 87"/>
                  <a:gd name="T10" fmla="*/ 48 w 48"/>
                  <a:gd name="T11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2"/>
                    </a:moveTo>
                    <a:cubicBezTo>
                      <a:pt x="48" y="1"/>
                      <a:pt x="48" y="1"/>
                      <a:pt x="48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8" y="86"/>
                    </a:cubicBez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Freeform 63"/>
              <p:cNvSpPr/>
              <p:nvPr/>
            </p:nvSpPr>
            <p:spPr bwMode="auto">
              <a:xfrm>
                <a:off x="1906588" y="2716213"/>
                <a:ext cx="104775" cy="188913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2 h 87"/>
                  <a:gd name="T4" fmla="*/ 0 w 48"/>
                  <a:gd name="T5" fmla="*/ 86 h 87"/>
                  <a:gd name="T6" fmla="*/ 0 w 48"/>
                  <a:gd name="T7" fmla="*/ 87 h 87"/>
                  <a:gd name="T8" fmla="*/ 48 w 48"/>
                  <a:gd name="T9" fmla="*/ 40 h 87"/>
                  <a:gd name="T10" fmla="*/ 0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Freeform 64"/>
              <p:cNvSpPr/>
              <p:nvPr/>
            </p:nvSpPr>
            <p:spPr bwMode="auto">
              <a:xfrm>
                <a:off x="1917700" y="2811463"/>
                <a:ext cx="290512" cy="104775"/>
              </a:xfrm>
              <a:custGeom>
                <a:avLst/>
                <a:gdLst>
                  <a:gd name="T0" fmla="*/ 86 w 134"/>
                  <a:gd name="T1" fmla="*/ 0 h 48"/>
                  <a:gd name="T2" fmla="*/ 69 w 134"/>
                  <a:gd name="T3" fmla="*/ 14 h 48"/>
                  <a:gd name="T4" fmla="*/ 67 w 134"/>
                  <a:gd name="T5" fmla="*/ 15 h 48"/>
                  <a:gd name="T6" fmla="*/ 65 w 134"/>
                  <a:gd name="T7" fmla="*/ 14 h 48"/>
                  <a:gd name="T8" fmla="*/ 48 w 134"/>
                  <a:gd name="T9" fmla="*/ 0 h 48"/>
                  <a:gd name="T10" fmla="*/ 0 w 134"/>
                  <a:gd name="T11" fmla="*/ 48 h 48"/>
                  <a:gd name="T12" fmla="*/ 1 w 134"/>
                  <a:gd name="T13" fmla="*/ 48 h 48"/>
                  <a:gd name="T14" fmla="*/ 133 w 134"/>
                  <a:gd name="T15" fmla="*/ 48 h 48"/>
                  <a:gd name="T16" fmla="*/ 134 w 134"/>
                  <a:gd name="T17" fmla="*/ 48 h 48"/>
                  <a:gd name="T18" fmla="*/ 86 w 13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48">
                    <a:moveTo>
                      <a:pt x="86" y="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7" y="15"/>
                    </a:cubicBezTo>
                    <a:cubicBezTo>
                      <a:pt x="66" y="15"/>
                      <a:pt x="66" y="15"/>
                      <a:pt x="65" y="1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4" y="48"/>
                      <a:pt x="134" y="48"/>
                      <a:pt x="134" y="48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文本框 10"/>
            <p:cNvSpPr txBox="1"/>
            <p:nvPr/>
          </p:nvSpPr>
          <p:spPr>
            <a:xfrm>
              <a:off x="5076055" y="4622466"/>
              <a:ext cx="2564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XXXXXXXXX@qq.com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4572000" y="4701910"/>
            <a:ext cx="0" cy="2776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359080" y="3460526"/>
            <a:ext cx="2808312" cy="576064"/>
          </a:xfrm>
          <a:prstGeom prst="rect">
            <a:avLst/>
          </a:prstGeom>
          <a:solidFill>
            <a:srgbClr val="EFC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71600" y="2685021"/>
            <a:ext cx="2808312" cy="576064"/>
          </a:xfrm>
          <a:prstGeom prst="rect">
            <a:avLst/>
          </a:prstGeom>
          <a:solidFill>
            <a:srgbClr val="EFC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359080" y="1909517"/>
            <a:ext cx="2808312" cy="576064"/>
          </a:xfrm>
          <a:prstGeom prst="rect">
            <a:avLst/>
          </a:prstGeom>
          <a:solidFill>
            <a:srgbClr val="EFC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71600" y="1134013"/>
            <a:ext cx="2808312" cy="576064"/>
          </a:xfrm>
          <a:prstGeom prst="rect">
            <a:avLst/>
          </a:prstGeom>
          <a:solidFill>
            <a:srgbClr val="EFC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23928" y="1037325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姓名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3928" y="1812829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学历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3928" y="2588333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来自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23928" y="336383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专长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679E-6 L -0.33472 -4.5679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3827E-7 L 0.32674 -4.93827E-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679E-6 L -0.33472 -4.5679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3827E-7 L 0.32674 -4.93827E-7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 animBg="1"/>
      <p:bldP spid="6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6" y="462491"/>
            <a:ext cx="3384376" cy="20162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91982" y="462650"/>
            <a:ext cx="3744415" cy="20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1" y="2664785"/>
            <a:ext cx="3384376" cy="20162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7604" y="2664785"/>
            <a:ext cx="3744417" cy="20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93672" y="2934121"/>
            <a:ext cx="337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奇特经历：</a:t>
            </a:r>
            <a:endParaRPr lang="en-US" altLang="zh-CN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4437" y="731986"/>
            <a:ext cx="3199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座右铭：在经过自己不懈的努            力后可以领略到别人看不到。</a:t>
            </a:r>
            <a:endParaRPr lang="en-US" altLang="zh-CN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endParaRPr lang="en-US" altLang="zh-CN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爱好：</a:t>
            </a:r>
            <a:endParaRPr lang="en-US" altLang="zh-CN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性格：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3788" y="41151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 Black" panose="020B0A04020102020204" pitchFamily="34" charset="0"/>
              </a:rPr>
              <a:t>My photos · My life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3937" y="105958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  <p:sp>
        <p:nvSpPr>
          <p:cNvPr id="5" name="矩形 4"/>
          <p:cNvSpPr/>
          <p:nvPr/>
        </p:nvSpPr>
        <p:spPr>
          <a:xfrm>
            <a:off x="971600" y="3373363"/>
            <a:ext cx="1692000" cy="133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07804" y="1870720"/>
            <a:ext cx="1692000" cy="13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07804" y="3373363"/>
            <a:ext cx="1692000" cy="13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80212" y="1870720"/>
            <a:ext cx="1692000" cy="133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480212" y="3373363"/>
            <a:ext cx="1692000" cy="133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44008" y="1870720"/>
            <a:ext cx="1692000" cy="13320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44008" y="3373363"/>
            <a:ext cx="1692000" cy="1332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971600" y="1870720"/>
            <a:ext cx="1692000" cy="1332000"/>
            <a:chOff x="971600" y="1870720"/>
            <a:chExt cx="1692000" cy="1332000"/>
          </a:xfrm>
          <a:solidFill>
            <a:srgbClr val="EFCCA5"/>
          </a:solidFill>
        </p:grpSpPr>
        <p:sp>
          <p:nvSpPr>
            <p:cNvPr id="4" name="矩形 3"/>
            <p:cNvSpPr/>
            <p:nvPr/>
          </p:nvSpPr>
          <p:spPr>
            <a:xfrm>
              <a:off x="971600" y="1870720"/>
              <a:ext cx="1692000" cy="133200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5562" y="1989633"/>
              <a:ext cx="684076" cy="1094175"/>
              <a:chOff x="1484749" y="2058938"/>
              <a:chExt cx="684076" cy="1094175"/>
            </a:xfrm>
            <a:grpFill/>
          </p:grpSpPr>
          <p:sp>
            <p:nvSpPr>
              <p:cNvPr id="12" name="TextBox 11"/>
              <p:cNvSpPr txBox="1"/>
              <p:nvPr/>
            </p:nvSpPr>
            <p:spPr>
              <a:xfrm>
                <a:off x="1484749" y="2058938"/>
                <a:ext cx="684076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张海山锐线体简" panose="02000000000000000000" pitchFamily="2" charset="-122"/>
                    <a:ea typeface="张海山锐线体简" panose="02000000000000000000" pitchFamily="2" charset="-122"/>
                  </a:rPr>
                  <a:t>姓名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84749" y="2421359"/>
                <a:ext cx="684076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张海山锐线体简" panose="02000000000000000000" pitchFamily="2" charset="-122"/>
                    <a:ea typeface="张海山锐线体简" panose="02000000000000000000" pitchFamily="2" charset="-122"/>
                  </a:rPr>
                  <a:t>年龄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84749" y="2783781"/>
                <a:ext cx="684076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张海山锐线体简" panose="02000000000000000000" pitchFamily="2" charset="-122"/>
                    <a:ea typeface="张海山锐线体简" panose="02000000000000000000" pitchFamily="2" charset="-122"/>
                  </a:rPr>
                  <a:t>来自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654" y="411510"/>
            <a:ext cx="62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 Black" panose="020B0A04020102020204" pitchFamily="34" charset="0"/>
              </a:rPr>
              <a:t>My experience · My confidence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9552" y="3502898"/>
            <a:ext cx="7992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7584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84195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540806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897417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254028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10639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67250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23861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80472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37083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393694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750305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06916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463527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20138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603193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46582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889971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33360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176749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959804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316416" y="3519864"/>
            <a:ext cx="0" cy="10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915164" y="3243841"/>
            <a:ext cx="507485" cy="552045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1140007" y="1774706"/>
            <a:ext cx="72000" cy="1656184"/>
            <a:chOff x="1140007" y="2301726"/>
            <a:chExt cx="72000" cy="165618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1168906" y="2355726"/>
              <a:ext cx="0" cy="16021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140007" y="230172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2356896" y="3237734"/>
            <a:ext cx="507485" cy="5520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81739" y="2506687"/>
            <a:ext cx="72000" cy="918096"/>
            <a:chOff x="2581739" y="2506687"/>
            <a:chExt cx="72000" cy="918096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2610638" y="2560687"/>
              <a:ext cx="0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2581739" y="250668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5225953" y="3237734"/>
            <a:ext cx="507485" cy="552045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5450796" y="1630690"/>
            <a:ext cx="72000" cy="1794093"/>
            <a:chOff x="5450796" y="2295619"/>
            <a:chExt cx="72000" cy="1794093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5479695" y="2349619"/>
              <a:ext cx="0" cy="1740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5450796" y="229561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6615400" y="3219423"/>
            <a:ext cx="507485" cy="55204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38164" y="2527055"/>
            <a:ext cx="72000" cy="903835"/>
            <a:chOff x="6838164" y="2527055"/>
            <a:chExt cx="72000" cy="903835"/>
          </a:xfrm>
        </p:grpSpPr>
        <p:cxnSp>
          <p:nvCxnSpPr>
            <p:cNvPr id="50" name="直接连接符 49"/>
            <p:cNvCxnSpPr/>
            <p:nvPr/>
          </p:nvCxnSpPr>
          <p:spPr>
            <a:xfrm flipV="1">
              <a:off x="6865759" y="2566794"/>
              <a:ext cx="0" cy="864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6838164" y="252705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3783340" y="3222102"/>
            <a:ext cx="507485" cy="552045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4008183" y="1995686"/>
            <a:ext cx="72000" cy="1429097"/>
            <a:chOff x="4008183" y="2279987"/>
            <a:chExt cx="72000" cy="1429097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4037083" y="2333988"/>
              <a:ext cx="0" cy="1375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4008183" y="227998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41586" r="39939" b="38572"/>
          <a:stretch>
            <a:fillRect/>
          </a:stretch>
        </p:blipFill>
        <p:spPr>
          <a:xfrm>
            <a:off x="8062673" y="3243841"/>
            <a:ext cx="507485" cy="55204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76007" y="1656817"/>
            <a:ext cx="10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任职经历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10638" y="2388798"/>
            <a:ext cx="10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任职经历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44183" y="1877797"/>
            <a:ext cx="10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任职经历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74391" y="1512801"/>
            <a:ext cx="10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任职经历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65759" y="2409166"/>
            <a:ext cx="104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任职经历</a:t>
            </a:r>
          </a:p>
        </p:txBody>
      </p:sp>
      <p:sp>
        <p:nvSpPr>
          <p:cNvPr id="73" name="矩形 72"/>
          <p:cNvSpPr/>
          <p:nvPr/>
        </p:nvSpPr>
        <p:spPr>
          <a:xfrm>
            <a:off x="1493937" y="415592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在经过自己不懈的努力后可以领略到别人看不到的景色，只有勇于追求，坚持不懈，这样的人生才是真正美好的人生。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654" y="411510"/>
            <a:ext cx="62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 Black" panose="020B0A04020102020204" pitchFamily="34" charset="0"/>
              </a:rPr>
              <a:t>My experience · My confidence</a:t>
            </a:r>
            <a:endParaRPr lang="zh-CN" altLang="en-US" sz="2800" dirty="0">
              <a:latin typeface="Arial Black" panose="020B0A040201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71600" y="1851670"/>
            <a:ext cx="2160240" cy="2882414"/>
            <a:chOff x="971600" y="1851670"/>
            <a:chExt cx="2160240" cy="2882414"/>
          </a:xfrm>
        </p:grpSpPr>
        <p:sp>
          <p:nvSpPr>
            <p:cNvPr id="8" name="矩形 7"/>
            <p:cNvSpPr/>
            <p:nvPr/>
          </p:nvSpPr>
          <p:spPr>
            <a:xfrm>
              <a:off x="971600" y="1851670"/>
              <a:ext cx="2160240" cy="288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971600" y="3509556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在经过自己不懈的努力后可以领略到别人看不到的景色，只有勇于追求。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1058752" y="1926616"/>
              <a:ext cx="1985935" cy="156717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91880" y="1416684"/>
            <a:ext cx="2160240" cy="2882414"/>
            <a:chOff x="3491880" y="1416684"/>
            <a:chExt cx="2160240" cy="2882414"/>
          </a:xfrm>
        </p:grpSpPr>
        <p:sp>
          <p:nvSpPr>
            <p:cNvPr id="63" name="矩形 62"/>
            <p:cNvSpPr/>
            <p:nvPr/>
          </p:nvSpPr>
          <p:spPr>
            <a:xfrm>
              <a:off x="3491880" y="1416684"/>
              <a:ext cx="2160240" cy="288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491880" y="3074570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在经过自己不懈的努力后可以领略到别人看不到的景色，只有勇于追求。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3579033" y="1491630"/>
              <a:ext cx="1985935" cy="156717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38736" y="1847096"/>
            <a:ext cx="2160240" cy="2882414"/>
            <a:chOff x="6038736" y="1847096"/>
            <a:chExt cx="2160240" cy="2882414"/>
          </a:xfrm>
        </p:grpSpPr>
        <p:sp>
          <p:nvSpPr>
            <p:cNvPr id="72" name="矩形 71"/>
            <p:cNvSpPr/>
            <p:nvPr/>
          </p:nvSpPr>
          <p:spPr>
            <a:xfrm>
              <a:off x="6038736" y="1847096"/>
              <a:ext cx="2160240" cy="288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6038736" y="3504982"/>
              <a:ext cx="21602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在经过自己不懈的努力后可以领略到别人看不到的景色，只有勇于追求。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6125888" y="1922042"/>
              <a:ext cx="1985935" cy="156717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73778" y="411510"/>
            <a:ext cx="399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reflection blurRad="177800" stA="21000" endPos="80000" dist="25400" dir="5400000" sy="-100000" algn="bl" rotWithShape="0"/>
                </a:effectLst>
                <a:latin typeface="Arial Black" panose="020B0A04020102020204" pitchFamily="34" charset="0"/>
              </a:rPr>
              <a:t>My prize · My honor</a:t>
            </a:r>
            <a:endParaRPr lang="zh-CN" altLang="en-US" sz="2800" dirty="0">
              <a:effectLst>
                <a:reflection blurRad="177800" stA="21000" endPos="80000" dist="254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97088" y="1419622"/>
            <a:ext cx="2671782" cy="3245158"/>
            <a:chOff x="1353156" y="1631340"/>
            <a:chExt cx="2603234" cy="3161900"/>
          </a:xfrm>
        </p:grpSpPr>
        <p:grpSp>
          <p:nvGrpSpPr>
            <p:cNvPr id="4" name="组合 3"/>
            <p:cNvGrpSpPr/>
            <p:nvPr/>
          </p:nvGrpSpPr>
          <p:grpSpPr>
            <a:xfrm>
              <a:off x="1353156" y="4292717"/>
              <a:ext cx="360319" cy="500523"/>
              <a:chOff x="10730681" y="5106078"/>
              <a:chExt cx="497683" cy="623907"/>
            </a:xfrm>
          </p:grpSpPr>
          <p:sp>
            <p:nvSpPr>
              <p:cNvPr id="5" name="Freeform 175"/>
              <p:cNvSpPr/>
              <p:nvPr/>
            </p:nvSpPr>
            <p:spPr bwMode="auto">
              <a:xfrm>
                <a:off x="10858348" y="5446319"/>
                <a:ext cx="277005" cy="22376"/>
              </a:xfrm>
              <a:custGeom>
                <a:avLst/>
                <a:gdLst>
                  <a:gd name="T0" fmla="*/ 6 w 145"/>
                  <a:gd name="T1" fmla="*/ 0 h 14"/>
                  <a:gd name="T2" fmla="*/ 2 w 145"/>
                  <a:gd name="T3" fmla="*/ 2 h 14"/>
                  <a:gd name="T4" fmla="*/ 0 w 145"/>
                  <a:gd name="T5" fmla="*/ 7 h 14"/>
                  <a:gd name="T6" fmla="*/ 3 w 145"/>
                  <a:gd name="T7" fmla="*/ 14 h 14"/>
                  <a:gd name="T8" fmla="*/ 5 w 145"/>
                  <a:gd name="T9" fmla="*/ 14 h 14"/>
                  <a:gd name="T10" fmla="*/ 6 w 145"/>
                  <a:gd name="T11" fmla="*/ 14 h 14"/>
                  <a:gd name="T12" fmla="*/ 140 w 145"/>
                  <a:gd name="T13" fmla="*/ 14 h 14"/>
                  <a:gd name="T14" fmla="*/ 145 w 145"/>
                  <a:gd name="T15" fmla="*/ 7 h 14"/>
                  <a:gd name="T16" fmla="*/ 140 w 145"/>
                  <a:gd name="T17" fmla="*/ 0 h 14"/>
                  <a:gd name="T18" fmla="*/ 6 w 14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">
                    <a:moveTo>
                      <a:pt x="6" y="0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3" y="14"/>
                      <a:pt x="145" y="11"/>
                      <a:pt x="145" y="7"/>
                    </a:cubicBezTo>
                    <a:cubicBezTo>
                      <a:pt x="145" y="3"/>
                      <a:pt x="143" y="0"/>
                      <a:pt x="14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7" name="Freeform 177"/>
              <p:cNvSpPr/>
              <p:nvPr/>
            </p:nvSpPr>
            <p:spPr bwMode="auto">
              <a:xfrm>
                <a:off x="10855463" y="5277342"/>
                <a:ext cx="279889" cy="25246"/>
              </a:xfrm>
              <a:custGeom>
                <a:avLst/>
                <a:gdLst>
                  <a:gd name="T0" fmla="*/ 6 w 145"/>
                  <a:gd name="T1" fmla="*/ 15 h 15"/>
                  <a:gd name="T2" fmla="*/ 140 w 145"/>
                  <a:gd name="T3" fmla="*/ 15 h 15"/>
                  <a:gd name="T4" fmla="*/ 145 w 145"/>
                  <a:gd name="T5" fmla="*/ 8 h 15"/>
                  <a:gd name="T6" fmla="*/ 140 w 145"/>
                  <a:gd name="T7" fmla="*/ 0 h 15"/>
                  <a:gd name="T8" fmla="*/ 6 w 145"/>
                  <a:gd name="T9" fmla="*/ 0 h 15"/>
                  <a:gd name="T10" fmla="*/ 2 w 145"/>
                  <a:gd name="T11" fmla="*/ 3 h 15"/>
                  <a:gd name="T12" fmla="*/ 0 w 145"/>
                  <a:gd name="T13" fmla="*/ 8 h 15"/>
                  <a:gd name="T14" fmla="*/ 6 w 1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5">
                    <a:moveTo>
                      <a:pt x="6" y="15"/>
                    </a:moveTo>
                    <a:cubicBezTo>
                      <a:pt x="140" y="15"/>
                      <a:pt x="140" y="15"/>
                      <a:pt x="140" y="15"/>
                    </a:cubicBezTo>
                    <a:cubicBezTo>
                      <a:pt x="143" y="15"/>
                      <a:pt x="145" y="12"/>
                      <a:pt x="145" y="8"/>
                    </a:cubicBezTo>
                    <a:cubicBezTo>
                      <a:pt x="145" y="4"/>
                      <a:pt x="143" y="0"/>
                      <a:pt x="14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2"/>
                      <a:pt x="3" y="15"/>
                      <a:pt x="6" y="15"/>
                    </a:cubicBezTo>
                    <a:close/>
                  </a:path>
                </a:pathLst>
              </a:custGeom>
              <a:solidFill>
                <a:srgbClr val="B3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0" name="Oval 180"/>
              <p:cNvSpPr>
                <a:spLocks noChangeArrowheads="1"/>
              </p:cNvSpPr>
              <p:nvPr/>
            </p:nvSpPr>
            <p:spPr bwMode="auto">
              <a:xfrm>
                <a:off x="10794154" y="5544616"/>
                <a:ext cx="76456" cy="76456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81"/>
              <p:cNvSpPr>
                <a:spLocks noEditPoints="1"/>
              </p:cNvSpPr>
              <p:nvPr/>
            </p:nvSpPr>
            <p:spPr bwMode="auto">
              <a:xfrm>
                <a:off x="10763139" y="5515043"/>
                <a:ext cx="136322" cy="134879"/>
              </a:xfrm>
              <a:custGeom>
                <a:avLst/>
                <a:gdLst>
                  <a:gd name="T0" fmla="*/ 40 w 80"/>
                  <a:gd name="T1" fmla="*/ 79 h 79"/>
                  <a:gd name="T2" fmla="*/ 80 w 80"/>
                  <a:gd name="T3" fmla="*/ 40 h 79"/>
                  <a:gd name="T4" fmla="*/ 40 w 80"/>
                  <a:gd name="T5" fmla="*/ 0 h 79"/>
                  <a:gd name="T6" fmla="*/ 0 w 80"/>
                  <a:gd name="T7" fmla="*/ 40 h 79"/>
                  <a:gd name="T8" fmla="*/ 40 w 80"/>
                  <a:gd name="T9" fmla="*/ 79 h 79"/>
                  <a:gd name="T10" fmla="*/ 40 w 80"/>
                  <a:gd name="T11" fmla="*/ 6 h 79"/>
                  <a:gd name="T12" fmla="*/ 73 w 80"/>
                  <a:gd name="T13" fmla="*/ 40 h 79"/>
                  <a:gd name="T14" fmla="*/ 40 w 80"/>
                  <a:gd name="T15" fmla="*/ 73 h 79"/>
                  <a:gd name="T16" fmla="*/ 7 w 80"/>
                  <a:gd name="T17" fmla="*/ 40 h 79"/>
                  <a:gd name="T18" fmla="*/ 40 w 80"/>
                  <a:gd name="T1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79">
                    <a:moveTo>
                      <a:pt x="40" y="79"/>
                    </a:moveTo>
                    <a:cubicBezTo>
                      <a:pt x="62" y="79"/>
                      <a:pt x="80" y="61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1"/>
                      <a:pt x="18" y="79"/>
                      <a:pt x="40" y="79"/>
                    </a:cubicBezTo>
                    <a:close/>
                    <a:moveTo>
                      <a:pt x="40" y="6"/>
                    </a:moveTo>
                    <a:cubicBezTo>
                      <a:pt x="58" y="6"/>
                      <a:pt x="73" y="21"/>
                      <a:pt x="73" y="40"/>
                    </a:cubicBezTo>
                    <a:cubicBezTo>
                      <a:pt x="73" y="58"/>
                      <a:pt x="58" y="73"/>
                      <a:pt x="40" y="73"/>
                    </a:cubicBezTo>
                    <a:cubicBezTo>
                      <a:pt x="22" y="73"/>
                      <a:pt x="7" y="58"/>
                      <a:pt x="7" y="40"/>
                    </a:cubicBezTo>
                    <a:cubicBezTo>
                      <a:pt x="7" y="21"/>
                      <a:pt x="22" y="6"/>
                      <a:pt x="40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82"/>
              <p:cNvSpPr>
                <a:spLocks noEditPoints="1"/>
              </p:cNvSpPr>
              <p:nvPr/>
            </p:nvSpPr>
            <p:spPr bwMode="auto">
              <a:xfrm>
                <a:off x="10730681" y="5106078"/>
                <a:ext cx="497683" cy="623907"/>
              </a:xfrm>
              <a:custGeom>
                <a:avLst/>
                <a:gdLst>
                  <a:gd name="T0" fmla="*/ 292 w 292"/>
                  <a:gd name="T1" fmla="*/ 0 h 366"/>
                  <a:gd name="T2" fmla="*/ 0 w 292"/>
                  <a:gd name="T3" fmla="*/ 0 h 366"/>
                  <a:gd name="T4" fmla="*/ 0 w 292"/>
                  <a:gd name="T5" fmla="*/ 351 h 366"/>
                  <a:gd name="T6" fmla="*/ 11 w 292"/>
                  <a:gd name="T7" fmla="*/ 351 h 366"/>
                  <a:gd name="T8" fmla="*/ 23 w 292"/>
                  <a:gd name="T9" fmla="*/ 351 h 366"/>
                  <a:gd name="T10" fmla="*/ 26 w 292"/>
                  <a:gd name="T11" fmla="*/ 351 h 366"/>
                  <a:gd name="T12" fmla="*/ 26 w 292"/>
                  <a:gd name="T13" fmla="*/ 351 h 366"/>
                  <a:gd name="T14" fmla="*/ 43 w 292"/>
                  <a:gd name="T15" fmla="*/ 366 h 366"/>
                  <a:gd name="T16" fmla="*/ 43 w 292"/>
                  <a:gd name="T17" fmla="*/ 351 h 366"/>
                  <a:gd name="T18" fmla="*/ 59 w 292"/>
                  <a:gd name="T19" fmla="*/ 351 h 366"/>
                  <a:gd name="T20" fmla="*/ 59 w 292"/>
                  <a:gd name="T21" fmla="*/ 366 h 366"/>
                  <a:gd name="T22" fmla="*/ 70 w 292"/>
                  <a:gd name="T23" fmla="*/ 351 h 366"/>
                  <a:gd name="T24" fmla="*/ 71 w 292"/>
                  <a:gd name="T25" fmla="*/ 351 h 366"/>
                  <a:gd name="T26" fmla="*/ 71 w 292"/>
                  <a:gd name="T27" fmla="*/ 351 h 366"/>
                  <a:gd name="T28" fmla="*/ 90 w 292"/>
                  <a:gd name="T29" fmla="*/ 366 h 366"/>
                  <a:gd name="T30" fmla="*/ 86 w 292"/>
                  <a:gd name="T31" fmla="*/ 351 h 366"/>
                  <a:gd name="T32" fmla="*/ 292 w 292"/>
                  <a:gd name="T33" fmla="*/ 351 h 366"/>
                  <a:gd name="T34" fmla="*/ 292 w 292"/>
                  <a:gd name="T35" fmla="*/ 0 h 366"/>
                  <a:gd name="T36" fmla="*/ 272 w 292"/>
                  <a:gd name="T37" fmla="*/ 333 h 366"/>
                  <a:gd name="T38" fmla="*/ 81 w 292"/>
                  <a:gd name="T39" fmla="*/ 333 h 366"/>
                  <a:gd name="T40" fmla="*/ 79 w 292"/>
                  <a:gd name="T41" fmla="*/ 325 h 366"/>
                  <a:gd name="T42" fmla="*/ 59 w 292"/>
                  <a:gd name="T43" fmla="*/ 329 h 366"/>
                  <a:gd name="T44" fmla="*/ 59 w 292"/>
                  <a:gd name="T45" fmla="*/ 333 h 366"/>
                  <a:gd name="T46" fmla="*/ 43 w 292"/>
                  <a:gd name="T47" fmla="*/ 333 h 366"/>
                  <a:gd name="T48" fmla="*/ 43 w 292"/>
                  <a:gd name="T49" fmla="*/ 327 h 366"/>
                  <a:gd name="T50" fmla="*/ 29 w 292"/>
                  <a:gd name="T51" fmla="*/ 319 h 366"/>
                  <a:gd name="T52" fmla="*/ 21 w 292"/>
                  <a:gd name="T53" fmla="*/ 333 h 366"/>
                  <a:gd name="T54" fmla="*/ 19 w 292"/>
                  <a:gd name="T55" fmla="*/ 333 h 366"/>
                  <a:gd name="T56" fmla="*/ 19 w 292"/>
                  <a:gd name="T57" fmla="*/ 309 h 366"/>
                  <a:gd name="T58" fmla="*/ 9 w 292"/>
                  <a:gd name="T59" fmla="*/ 280 h 366"/>
                  <a:gd name="T60" fmla="*/ 19 w 292"/>
                  <a:gd name="T61" fmla="*/ 250 h 366"/>
                  <a:gd name="T62" fmla="*/ 19 w 292"/>
                  <a:gd name="T63" fmla="*/ 17 h 366"/>
                  <a:gd name="T64" fmla="*/ 272 w 292"/>
                  <a:gd name="T65" fmla="*/ 17 h 366"/>
                  <a:gd name="T66" fmla="*/ 272 w 292"/>
                  <a:gd name="T67" fmla="*/ 33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2" h="366">
                    <a:moveTo>
                      <a:pt x="29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1" y="351"/>
                      <a:pt x="11" y="351"/>
                      <a:pt x="11" y="351"/>
                    </a:cubicBezTo>
                    <a:cubicBezTo>
                      <a:pt x="23" y="351"/>
                      <a:pt x="23" y="351"/>
                      <a:pt x="23" y="351"/>
                    </a:cubicBezTo>
                    <a:cubicBezTo>
                      <a:pt x="26" y="351"/>
                      <a:pt x="26" y="351"/>
                      <a:pt x="26" y="351"/>
                    </a:cubicBezTo>
                    <a:cubicBezTo>
                      <a:pt x="26" y="351"/>
                      <a:pt x="26" y="351"/>
                      <a:pt x="26" y="351"/>
                    </a:cubicBezTo>
                    <a:cubicBezTo>
                      <a:pt x="43" y="366"/>
                      <a:pt x="43" y="366"/>
                      <a:pt x="43" y="366"/>
                    </a:cubicBezTo>
                    <a:cubicBezTo>
                      <a:pt x="43" y="351"/>
                      <a:pt x="43" y="351"/>
                      <a:pt x="43" y="351"/>
                    </a:cubicBezTo>
                    <a:cubicBezTo>
                      <a:pt x="59" y="351"/>
                      <a:pt x="59" y="351"/>
                      <a:pt x="59" y="351"/>
                    </a:cubicBezTo>
                    <a:cubicBezTo>
                      <a:pt x="59" y="366"/>
                      <a:pt x="59" y="366"/>
                      <a:pt x="59" y="366"/>
                    </a:cubicBezTo>
                    <a:cubicBezTo>
                      <a:pt x="70" y="351"/>
                      <a:pt x="70" y="351"/>
                      <a:pt x="70" y="351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90" y="366"/>
                      <a:pt x="90" y="366"/>
                      <a:pt x="90" y="366"/>
                    </a:cubicBezTo>
                    <a:cubicBezTo>
                      <a:pt x="86" y="351"/>
                      <a:pt x="86" y="351"/>
                      <a:pt x="86" y="351"/>
                    </a:cubicBezTo>
                    <a:cubicBezTo>
                      <a:pt x="292" y="351"/>
                      <a:pt x="292" y="351"/>
                      <a:pt x="292" y="351"/>
                    </a:cubicBezTo>
                    <a:lnTo>
                      <a:pt x="292" y="0"/>
                    </a:lnTo>
                    <a:close/>
                    <a:moveTo>
                      <a:pt x="272" y="333"/>
                    </a:moveTo>
                    <a:cubicBezTo>
                      <a:pt x="81" y="333"/>
                      <a:pt x="81" y="333"/>
                      <a:pt x="81" y="333"/>
                    </a:cubicBezTo>
                    <a:cubicBezTo>
                      <a:pt x="79" y="325"/>
                      <a:pt x="79" y="325"/>
                      <a:pt x="79" y="325"/>
                    </a:cubicBezTo>
                    <a:cubicBezTo>
                      <a:pt x="73" y="328"/>
                      <a:pt x="66" y="329"/>
                      <a:pt x="59" y="329"/>
                    </a:cubicBezTo>
                    <a:cubicBezTo>
                      <a:pt x="59" y="333"/>
                      <a:pt x="59" y="333"/>
                      <a:pt x="59" y="333"/>
                    </a:cubicBezTo>
                    <a:cubicBezTo>
                      <a:pt x="43" y="333"/>
                      <a:pt x="43" y="333"/>
                      <a:pt x="43" y="333"/>
                    </a:cubicBezTo>
                    <a:cubicBezTo>
                      <a:pt x="43" y="327"/>
                      <a:pt x="43" y="327"/>
                      <a:pt x="43" y="327"/>
                    </a:cubicBezTo>
                    <a:cubicBezTo>
                      <a:pt x="38" y="325"/>
                      <a:pt x="33" y="322"/>
                      <a:pt x="29" y="319"/>
                    </a:cubicBezTo>
                    <a:cubicBezTo>
                      <a:pt x="21" y="333"/>
                      <a:pt x="21" y="333"/>
                      <a:pt x="21" y="333"/>
                    </a:cubicBezTo>
                    <a:cubicBezTo>
                      <a:pt x="19" y="333"/>
                      <a:pt x="19" y="333"/>
                      <a:pt x="19" y="333"/>
                    </a:cubicBezTo>
                    <a:cubicBezTo>
                      <a:pt x="19" y="309"/>
                      <a:pt x="19" y="309"/>
                      <a:pt x="19" y="309"/>
                    </a:cubicBezTo>
                    <a:cubicBezTo>
                      <a:pt x="13" y="301"/>
                      <a:pt x="9" y="291"/>
                      <a:pt x="9" y="280"/>
                    </a:cubicBezTo>
                    <a:cubicBezTo>
                      <a:pt x="9" y="268"/>
                      <a:pt x="13" y="258"/>
                      <a:pt x="19" y="25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72" y="17"/>
                      <a:pt x="272" y="17"/>
                      <a:pt x="272" y="17"/>
                    </a:cubicBezTo>
                    <a:lnTo>
                      <a:pt x="272" y="33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279273" y="2687418"/>
              <a:ext cx="91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某某奖</a:t>
              </a: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516348" y="1631340"/>
              <a:ext cx="2440042" cy="2895152"/>
            </a:xfrm>
            <a:custGeom>
              <a:avLst/>
              <a:gdLst>
                <a:gd name="connsiteX0" fmla="*/ 0 w 2114859"/>
                <a:gd name="connsiteY0" fmla="*/ 352484 h 2889773"/>
                <a:gd name="connsiteX1" fmla="*/ 352484 w 2114859"/>
                <a:gd name="connsiteY1" fmla="*/ 0 h 2889773"/>
                <a:gd name="connsiteX2" fmla="*/ 1762375 w 2114859"/>
                <a:gd name="connsiteY2" fmla="*/ 0 h 2889773"/>
                <a:gd name="connsiteX3" fmla="*/ 2114859 w 2114859"/>
                <a:gd name="connsiteY3" fmla="*/ 352484 h 2889773"/>
                <a:gd name="connsiteX4" fmla="*/ 2114859 w 2114859"/>
                <a:gd name="connsiteY4" fmla="*/ 2537289 h 2889773"/>
                <a:gd name="connsiteX5" fmla="*/ 1762375 w 2114859"/>
                <a:gd name="connsiteY5" fmla="*/ 2889773 h 2889773"/>
                <a:gd name="connsiteX6" fmla="*/ 352484 w 2114859"/>
                <a:gd name="connsiteY6" fmla="*/ 2889773 h 2889773"/>
                <a:gd name="connsiteX7" fmla="*/ 0 w 2114859"/>
                <a:gd name="connsiteY7" fmla="*/ 2537289 h 2889773"/>
                <a:gd name="connsiteX8" fmla="*/ 0 w 2114859"/>
                <a:gd name="connsiteY8" fmla="*/ 352484 h 2889773"/>
                <a:gd name="connsiteX0-1" fmla="*/ 352484 w 2114859"/>
                <a:gd name="connsiteY0-2" fmla="*/ 2889773 h 2981213"/>
                <a:gd name="connsiteX1-3" fmla="*/ 0 w 2114859"/>
                <a:gd name="connsiteY1-4" fmla="*/ 2537289 h 2981213"/>
                <a:gd name="connsiteX2-5" fmla="*/ 0 w 2114859"/>
                <a:gd name="connsiteY2-6" fmla="*/ 352484 h 2981213"/>
                <a:gd name="connsiteX3-7" fmla="*/ 352484 w 2114859"/>
                <a:gd name="connsiteY3-8" fmla="*/ 0 h 2981213"/>
                <a:gd name="connsiteX4-9" fmla="*/ 1762375 w 2114859"/>
                <a:gd name="connsiteY4-10" fmla="*/ 0 h 2981213"/>
                <a:gd name="connsiteX5-11" fmla="*/ 2114859 w 2114859"/>
                <a:gd name="connsiteY5-12" fmla="*/ 352484 h 2981213"/>
                <a:gd name="connsiteX6-13" fmla="*/ 2114859 w 2114859"/>
                <a:gd name="connsiteY6-14" fmla="*/ 2537289 h 2981213"/>
                <a:gd name="connsiteX7-15" fmla="*/ 1762375 w 2114859"/>
                <a:gd name="connsiteY7-16" fmla="*/ 2889773 h 2981213"/>
                <a:gd name="connsiteX8-17" fmla="*/ 443924 w 2114859"/>
                <a:gd name="connsiteY8-18" fmla="*/ 2981213 h 2981213"/>
                <a:gd name="connsiteX0-19" fmla="*/ 94971 w 2180075"/>
                <a:gd name="connsiteY0-20" fmla="*/ 2534770 h 2981213"/>
                <a:gd name="connsiteX1-21" fmla="*/ 65216 w 2180075"/>
                <a:gd name="connsiteY1-22" fmla="*/ 2537289 h 2981213"/>
                <a:gd name="connsiteX2-23" fmla="*/ 65216 w 2180075"/>
                <a:gd name="connsiteY2-24" fmla="*/ 352484 h 2981213"/>
                <a:gd name="connsiteX3-25" fmla="*/ 417700 w 2180075"/>
                <a:gd name="connsiteY3-26" fmla="*/ 0 h 2981213"/>
                <a:gd name="connsiteX4-27" fmla="*/ 1827591 w 2180075"/>
                <a:gd name="connsiteY4-28" fmla="*/ 0 h 2981213"/>
                <a:gd name="connsiteX5-29" fmla="*/ 2180075 w 2180075"/>
                <a:gd name="connsiteY5-30" fmla="*/ 352484 h 2981213"/>
                <a:gd name="connsiteX6-31" fmla="*/ 2180075 w 2180075"/>
                <a:gd name="connsiteY6-32" fmla="*/ 2537289 h 2981213"/>
                <a:gd name="connsiteX7-33" fmla="*/ 1827591 w 2180075"/>
                <a:gd name="connsiteY7-34" fmla="*/ 2889773 h 2981213"/>
                <a:gd name="connsiteX8-35" fmla="*/ 509140 w 2180075"/>
                <a:gd name="connsiteY8-36" fmla="*/ 2981213 h 2981213"/>
                <a:gd name="connsiteX0-37" fmla="*/ 94971 w 2180075"/>
                <a:gd name="connsiteY0-38" fmla="*/ 2534770 h 2895152"/>
                <a:gd name="connsiteX1-39" fmla="*/ 65216 w 2180075"/>
                <a:gd name="connsiteY1-40" fmla="*/ 2537289 h 2895152"/>
                <a:gd name="connsiteX2-41" fmla="*/ 65216 w 2180075"/>
                <a:gd name="connsiteY2-42" fmla="*/ 352484 h 2895152"/>
                <a:gd name="connsiteX3-43" fmla="*/ 417700 w 2180075"/>
                <a:gd name="connsiteY3-44" fmla="*/ 0 h 2895152"/>
                <a:gd name="connsiteX4-45" fmla="*/ 1827591 w 2180075"/>
                <a:gd name="connsiteY4-46" fmla="*/ 0 h 2895152"/>
                <a:gd name="connsiteX5-47" fmla="*/ 2180075 w 2180075"/>
                <a:gd name="connsiteY5-48" fmla="*/ 352484 h 2895152"/>
                <a:gd name="connsiteX6-49" fmla="*/ 2180075 w 2180075"/>
                <a:gd name="connsiteY6-50" fmla="*/ 2537289 h 2895152"/>
                <a:gd name="connsiteX7-51" fmla="*/ 1827591 w 2180075"/>
                <a:gd name="connsiteY7-52" fmla="*/ 2889773 h 2895152"/>
                <a:gd name="connsiteX8-53" fmla="*/ 401563 w 2180075"/>
                <a:gd name="connsiteY8-54" fmla="*/ 2895152 h 2895152"/>
                <a:gd name="connsiteX0-55" fmla="*/ 642941 w 2728045"/>
                <a:gd name="connsiteY0-56" fmla="*/ 2534770 h 2895152"/>
                <a:gd name="connsiteX1-57" fmla="*/ 0 w 2728045"/>
                <a:gd name="connsiteY1-58" fmla="*/ 2203802 h 2895152"/>
                <a:gd name="connsiteX2-59" fmla="*/ 613186 w 2728045"/>
                <a:gd name="connsiteY2-60" fmla="*/ 352484 h 2895152"/>
                <a:gd name="connsiteX3-61" fmla="*/ 965670 w 2728045"/>
                <a:gd name="connsiteY3-62" fmla="*/ 0 h 2895152"/>
                <a:gd name="connsiteX4-63" fmla="*/ 2375561 w 2728045"/>
                <a:gd name="connsiteY4-64" fmla="*/ 0 h 2895152"/>
                <a:gd name="connsiteX5-65" fmla="*/ 2728045 w 2728045"/>
                <a:gd name="connsiteY5-66" fmla="*/ 352484 h 2895152"/>
                <a:gd name="connsiteX6-67" fmla="*/ 2728045 w 2728045"/>
                <a:gd name="connsiteY6-68" fmla="*/ 2537289 h 2895152"/>
                <a:gd name="connsiteX7-69" fmla="*/ 2375561 w 2728045"/>
                <a:gd name="connsiteY7-70" fmla="*/ 2889773 h 2895152"/>
                <a:gd name="connsiteX8-71" fmla="*/ 949533 w 2728045"/>
                <a:gd name="connsiteY8-72" fmla="*/ 2895152 h 2895152"/>
                <a:gd name="connsiteX0-73" fmla="*/ 0 w 2728045"/>
                <a:gd name="connsiteY0-74" fmla="*/ 2203802 h 2895152"/>
                <a:gd name="connsiteX1-75" fmla="*/ 613186 w 2728045"/>
                <a:gd name="connsiteY1-76" fmla="*/ 352484 h 2895152"/>
                <a:gd name="connsiteX2-77" fmla="*/ 965670 w 2728045"/>
                <a:gd name="connsiteY2-78" fmla="*/ 0 h 2895152"/>
                <a:gd name="connsiteX3-79" fmla="*/ 2375561 w 2728045"/>
                <a:gd name="connsiteY3-80" fmla="*/ 0 h 2895152"/>
                <a:gd name="connsiteX4-81" fmla="*/ 2728045 w 2728045"/>
                <a:gd name="connsiteY4-82" fmla="*/ 352484 h 2895152"/>
                <a:gd name="connsiteX5-83" fmla="*/ 2728045 w 2728045"/>
                <a:gd name="connsiteY5-84" fmla="*/ 2537289 h 2895152"/>
                <a:gd name="connsiteX6-85" fmla="*/ 2375561 w 2728045"/>
                <a:gd name="connsiteY6-86" fmla="*/ 2889773 h 2895152"/>
                <a:gd name="connsiteX7-87" fmla="*/ 949533 w 2728045"/>
                <a:gd name="connsiteY7-88" fmla="*/ 2895152 h 2895152"/>
                <a:gd name="connsiteX0-89" fmla="*/ 0 w 2136374"/>
                <a:gd name="connsiteY0-90" fmla="*/ 2515774 h 2895152"/>
                <a:gd name="connsiteX1-91" fmla="*/ 21515 w 2136374"/>
                <a:gd name="connsiteY1-92" fmla="*/ 352484 h 2895152"/>
                <a:gd name="connsiteX2-93" fmla="*/ 373999 w 2136374"/>
                <a:gd name="connsiteY2-94" fmla="*/ 0 h 2895152"/>
                <a:gd name="connsiteX3-95" fmla="*/ 1783890 w 2136374"/>
                <a:gd name="connsiteY3-96" fmla="*/ 0 h 2895152"/>
                <a:gd name="connsiteX4-97" fmla="*/ 2136374 w 2136374"/>
                <a:gd name="connsiteY4-98" fmla="*/ 352484 h 2895152"/>
                <a:gd name="connsiteX5-99" fmla="*/ 2136374 w 2136374"/>
                <a:gd name="connsiteY5-100" fmla="*/ 2537289 h 2895152"/>
                <a:gd name="connsiteX6-101" fmla="*/ 1783890 w 2136374"/>
                <a:gd name="connsiteY6-102" fmla="*/ 2889773 h 2895152"/>
                <a:gd name="connsiteX7-103" fmla="*/ 357862 w 2136374"/>
                <a:gd name="connsiteY7-104" fmla="*/ 2895152 h 2895152"/>
                <a:gd name="connsiteX0-105" fmla="*/ 0 w 2114859"/>
                <a:gd name="connsiteY0-106" fmla="*/ 2515774 h 2895152"/>
                <a:gd name="connsiteX1-107" fmla="*/ 0 w 2114859"/>
                <a:gd name="connsiteY1-108" fmla="*/ 352484 h 2895152"/>
                <a:gd name="connsiteX2-109" fmla="*/ 352484 w 2114859"/>
                <a:gd name="connsiteY2-110" fmla="*/ 0 h 2895152"/>
                <a:gd name="connsiteX3-111" fmla="*/ 1762375 w 2114859"/>
                <a:gd name="connsiteY3-112" fmla="*/ 0 h 2895152"/>
                <a:gd name="connsiteX4-113" fmla="*/ 2114859 w 2114859"/>
                <a:gd name="connsiteY4-114" fmla="*/ 352484 h 2895152"/>
                <a:gd name="connsiteX5-115" fmla="*/ 2114859 w 2114859"/>
                <a:gd name="connsiteY5-116" fmla="*/ 2537289 h 2895152"/>
                <a:gd name="connsiteX6-117" fmla="*/ 1762375 w 2114859"/>
                <a:gd name="connsiteY6-118" fmla="*/ 2889773 h 2895152"/>
                <a:gd name="connsiteX7-119" fmla="*/ 336347 w 2114859"/>
                <a:gd name="connsiteY7-120" fmla="*/ 2895152 h 2895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114859" h="2895152">
                  <a:moveTo>
                    <a:pt x="0" y="2515774"/>
                  </a:moveTo>
                  <a:lnTo>
                    <a:pt x="0" y="352484"/>
                  </a:lnTo>
                  <a:cubicBezTo>
                    <a:pt x="0" y="157812"/>
                    <a:pt x="157812" y="0"/>
                    <a:pt x="352484" y="0"/>
                  </a:cubicBezTo>
                  <a:lnTo>
                    <a:pt x="1762375" y="0"/>
                  </a:lnTo>
                  <a:cubicBezTo>
                    <a:pt x="1957047" y="0"/>
                    <a:pt x="2114859" y="157812"/>
                    <a:pt x="2114859" y="352484"/>
                  </a:cubicBezTo>
                  <a:lnTo>
                    <a:pt x="2114859" y="2537289"/>
                  </a:lnTo>
                  <a:cubicBezTo>
                    <a:pt x="2114859" y="2731961"/>
                    <a:pt x="1957047" y="2889773"/>
                    <a:pt x="1762375" y="2889773"/>
                  </a:cubicBezTo>
                  <a:lnTo>
                    <a:pt x="336347" y="2895152"/>
                  </a:lnTo>
                </a:path>
              </a:pathLst>
            </a:custGeom>
            <a:noFill/>
            <a:ln>
              <a:solidFill>
                <a:srgbClr val="465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84606" y="1419622"/>
            <a:ext cx="2662296" cy="3245158"/>
            <a:chOff x="5726701" y="1127841"/>
            <a:chExt cx="2662296" cy="3245158"/>
          </a:xfrm>
        </p:grpSpPr>
        <p:grpSp>
          <p:nvGrpSpPr>
            <p:cNvPr id="45" name="组合 44"/>
            <p:cNvGrpSpPr/>
            <p:nvPr/>
          </p:nvGrpSpPr>
          <p:grpSpPr>
            <a:xfrm flipH="1">
              <a:off x="8028678" y="3872476"/>
              <a:ext cx="360319" cy="500523"/>
              <a:chOff x="10730681" y="5106078"/>
              <a:chExt cx="497683" cy="623907"/>
            </a:xfrm>
          </p:grpSpPr>
          <p:sp>
            <p:nvSpPr>
              <p:cNvPr id="46" name="Freeform 175"/>
              <p:cNvSpPr/>
              <p:nvPr/>
            </p:nvSpPr>
            <p:spPr bwMode="auto">
              <a:xfrm>
                <a:off x="10858348" y="5446319"/>
                <a:ext cx="277005" cy="22376"/>
              </a:xfrm>
              <a:custGeom>
                <a:avLst/>
                <a:gdLst>
                  <a:gd name="T0" fmla="*/ 6 w 145"/>
                  <a:gd name="T1" fmla="*/ 0 h 14"/>
                  <a:gd name="T2" fmla="*/ 2 w 145"/>
                  <a:gd name="T3" fmla="*/ 2 h 14"/>
                  <a:gd name="T4" fmla="*/ 0 w 145"/>
                  <a:gd name="T5" fmla="*/ 7 h 14"/>
                  <a:gd name="T6" fmla="*/ 3 w 145"/>
                  <a:gd name="T7" fmla="*/ 14 h 14"/>
                  <a:gd name="T8" fmla="*/ 5 w 145"/>
                  <a:gd name="T9" fmla="*/ 14 h 14"/>
                  <a:gd name="T10" fmla="*/ 6 w 145"/>
                  <a:gd name="T11" fmla="*/ 14 h 14"/>
                  <a:gd name="T12" fmla="*/ 140 w 145"/>
                  <a:gd name="T13" fmla="*/ 14 h 14"/>
                  <a:gd name="T14" fmla="*/ 145 w 145"/>
                  <a:gd name="T15" fmla="*/ 7 h 14"/>
                  <a:gd name="T16" fmla="*/ 140 w 145"/>
                  <a:gd name="T17" fmla="*/ 0 h 14"/>
                  <a:gd name="T18" fmla="*/ 6 w 14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">
                    <a:moveTo>
                      <a:pt x="6" y="0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3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3" y="14"/>
                      <a:pt x="145" y="11"/>
                      <a:pt x="145" y="7"/>
                    </a:cubicBezTo>
                    <a:cubicBezTo>
                      <a:pt x="145" y="3"/>
                      <a:pt x="143" y="0"/>
                      <a:pt x="14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7" name="Freeform 177"/>
              <p:cNvSpPr/>
              <p:nvPr/>
            </p:nvSpPr>
            <p:spPr bwMode="auto">
              <a:xfrm>
                <a:off x="10855463" y="5277342"/>
                <a:ext cx="279889" cy="25246"/>
              </a:xfrm>
              <a:custGeom>
                <a:avLst/>
                <a:gdLst>
                  <a:gd name="T0" fmla="*/ 6 w 145"/>
                  <a:gd name="T1" fmla="*/ 15 h 15"/>
                  <a:gd name="T2" fmla="*/ 140 w 145"/>
                  <a:gd name="T3" fmla="*/ 15 h 15"/>
                  <a:gd name="T4" fmla="*/ 145 w 145"/>
                  <a:gd name="T5" fmla="*/ 8 h 15"/>
                  <a:gd name="T6" fmla="*/ 140 w 145"/>
                  <a:gd name="T7" fmla="*/ 0 h 15"/>
                  <a:gd name="T8" fmla="*/ 6 w 145"/>
                  <a:gd name="T9" fmla="*/ 0 h 15"/>
                  <a:gd name="T10" fmla="*/ 2 w 145"/>
                  <a:gd name="T11" fmla="*/ 3 h 15"/>
                  <a:gd name="T12" fmla="*/ 0 w 145"/>
                  <a:gd name="T13" fmla="*/ 8 h 15"/>
                  <a:gd name="T14" fmla="*/ 6 w 1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5">
                    <a:moveTo>
                      <a:pt x="6" y="15"/>
                    </a:moveTo>
                    <a:cubicBezTo>
                      <a:pt x="140" y="15"/>
                      <a:pt x="140" y="15"/>
                      <a:pt x="140" y="15"/>
                    </a:cubicBezTo>
                    <a:cubicBezTo>
                      <a:pt x="143" y="15"/>
                      <a:pt x="145" y="12"/>
                      <a:pt x="145" y="8"/>
                    </a:cubicBezTo>
                    <a:cubicBezTo>
                      <a:pt x="145" y="4"/>
                      <a:pt x="143" y="0"/>
                      <a:pt x="14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2"/>
                      <a:pt x="3" y="15"/>
                      <a:pt x="6" y="15"/>
                    </a:cubicBezTo>
                    <a:close/>
                  </a:path>
                </a:pathLst>
              </a:custGeom>
              <a:solidFill>
                <a:srgbClr val="B3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48" name="Oval 180"/>
              <p:cNvSpPr>
                <a:spLocks noChangeArrowheads="1"/>
              </p:cNvSpPr>
              <p:nvPr/>
            </p:nvSpPr>
            <p:spPr bwMode="auto">
              <a:xfrm>
                <a:off x="10794154" y="5544616"/>
                <a:ext cx="76456" cy="76456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81"/>
              <p:cNvSpPr>
                <a:spLocks noEditPoints="1"/>
              </p:cNvSpPr>
              <p:nvPr/>
            </p:nvSpPr>
            <p:spPr bwMode="auto">
              <a:xfrm>
                <a:off x="10763139" y="5515043"/>
                <a:ext cx="136322" cy="134879"/>
              </a:xfrm>
              <a:custGeom>
                <a:avLst/>
                <a:gdLst>
                  <a:gd name="T0" fmla="*/ 40 w 80"/>
                  <a:gd name="T1" fmla="*/ 79 h 79"/>
                  <a:gd name="T2" fmla="*/ 80 w 80"/>
                  <a:gd name="T3" fmla="*/ 40 h 79"/>
                  <a:gd name="T4" fmla="*/ 40 w 80"/>
                  <a:gd name="T5" fmla="*/ 0 h 79"/>
                  <a:gd name="T6" fmla="*/ 0 w 80"/>
                  <a:gd name="T7" fmla="*/ 40 h 79"/>
                  <a:gd name="T8" fmla="*/ 40 w 80"/>
                  <a:gd name="T9" fmla="*/ 79 h 79"/>
                  <a:gd name="T10" fmla="*/ 40 w 80"/>
                  <a:gd name="T11" fmla="*/ 6 h 79"/>
                  <a:gd name="T12" fmla="*/ 73 w 80"/>
                  <a:gd name="T13" fmla="*/ 40 h 79"/>
                  <a:gd name="T14" fmla="*/ 40 w 80"/>
                  <a:gd name="T15" fmla="*/ 73 h 79"/>
                  <a:gd name="T16" fmla="*/ 7 w 80"/>
                  <a:gd name="T17" fmla="*/ 40 h 79"/>
                  <a:gd name="T18" fmla="*/ 40 w 80"/>
                  <a:gd name="T1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79">
                    <a:moveTo>
                      <a:pt x="40" y="79"/>
                    </a:moveTo>
                    <a:cubicBezTo>
                      <a:pt x="62" y="79"/>
                      <a:pt x="80" y="61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1"/>
                      <a:pt x="18" y="79"/>
                      <a:pt x="40" y="79"/>
                    </a:cubicBezTo>
                    <a:close/>
                    <a:moveTo>
                      <a:pt x="40" y="6"/>
                    </a:moveTo>
                    <a:cubicBezTo>
                      <a:pt x="58" y="6"/>
                      <a:pt x="73" y="21"/>
                      <a:pt x="73" y="40"/>
                    </a:cubicBezTo>
                    <a:cubicBezTo>
                      <a:pt x="73" y="58"/>
                      <a:pt x="58" y="73"/>
                      <a:pt x="40" y="73"/>
                    </a:cubicBezTo>
                    <a:cubicBezTo>
                      <a:pt x="22" y="73"/>
                      <a:pt x="7" y="58"/>
                      <a:pt x="7" y="40"/>
                    </a:cubicBezTo>
                    <a:cubicBezTo>
                      <a:pt x="7" y="21"/>
                      <a:pt x="22" y="6"/>
                      <a:pt x="40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82"/>
              <p:cNvSpPr>
                <a:spLocks noEditPoints="1"/>
              </p:cNvSpPr>
              <p:nvPr/>
            </p:nvSpPr>
            <p:spPr bwMode="auto">
              <a:xfrm>
                <a:off x="10730681" y="5106078"/>
                <a:ext cx="497683" cy="623907"/>
              </a:xfrm>
              <a:custGeom>
                <a:avLst/>
                <a:gdLst>
                  <a:gd name="T0" fmla="*/ 292 w 292"/>
                  <a:gd name="T1" fmla="*/ 0 h 366"/>
                  <a:gd name="T2" fmla="*/ 0 w 292"/>
                  <a:gd name="T3" fmla="*/ 0 h 366"/>
                  <a:gd name="T4" fmla="*/ 0 w 292"/>
                  <a:gd name="T5" fmla="*/ 351 h 366"/>
                  <a:gd name="T6" fmla="*/ 11 w 292"/>
                  <a:gd name="T7" fmla="*/ 351 h 366"/>
                  <a:gd name="T8" fmla="*/ 23 w 292"/>
                  <a:gd name="T9" fmla="*/ 351 h 366"/>
                  <a:gd name="T10" fmla="*/ 26 w 292"/>
                  <a:gd name="T11" fmla="*/ 351 h 366"/>
                  <a:gd name="T12" fmla="*/ 26 w 292"/>
                  <a:gd name="T13" fmla="*/ 351 h 366"/>
                  <a:gd name="T14" fmla="*/ 43 w 292"/>
                  <a:gd name="T15" fmla="*/ 366 h 366"/>
                  <a:gd name="T16" fmla="*/ 43 w 292"/>
                  <a:gd name="T17" fmla="*/ 351 h 366"/>
                  <a:gd name="T18" fmla="*/ 59 w 292"/>
                  <a:gd name="T19" fmla="*/ 351 h 366"/>
                  <a:gd name="T20" fmla="*/ 59 w 292"/>
                  <a:gd name="T21" fmla="*/ 366 h 366"/>
                  <a:gd name="T22" fmla="*/ 70 w 292"/>
                  <a:gd name="T23" fmla="*/ 351 h 366"/>
                  <a:gd name="T24" fmla="*/ 71 w 292"/>
                  <a:gd name="T25" fmla="*/ 351 h 366"/>
                  <a:gd name="T26" fmla="*/ 71 w 292"/>
                  <a:gd name="T27" fmla="*/ 351 h 366"/>
                  <a:gd name="T28" fmla="*/ 90 w 292"/>
                  <a:gd name="T29" fmla="*/ 366 h 366"/>
                  <a:gd name="T30" fmla="*/ 86 w 292"/>
                  <a:gd name="T31" fmla="*/ 351 h 366"/>
                  <a:gd name="T32" fmla="*/ 292 w 292"/>
                  <a:gd name="T33" fmla="*/ 351 h 366"/>
                  <a:gd name="T34" fmla="*/ 292 w 292"/>
                  <a:gd name="T35" fmla="*/ 0 h 366"/>
                  <a:gd name="T36" fmla="*/ 272 w 292"/>
                  <a:gd name="T37" fmla="*/ 333 h 366"/>
                  <a:gd name="T38" fmla="*/ 81 w 292"/>
                  <a:gd name="T39" fmla="*/ 333 h 366"/>
                  <a:gd name="T40" fmla="*/ 79 w 292"/>
                  <a:gd name="T41" fmla="*/ 325 h 366"/>
                  <a:gd name="T42" fmla="*/ 59 w 292"/>
                  <a:gd name="T43" fmla="*/ 329 h 366"/>
                  <a:gd name="T44" fmla="*/ 59 w 292"/>
                  <a:gd name="T45" fmla="*/ 333 h 366"/>
                  <a:gd name="T46" fmla="*/ 43 w 292"/>
                  <a:gd name="T47" fmla="*/ 333 h 366"/>
                  <a:gd name="T48" fmla="*/ 43 w 292"/>
                  <a:gd name="T49" fmla="*/ 327 h 366"/>
                  <a:gd name="T50" fmla="*/ 29 w 292"/>
                  <a:gd name="T51" fmla="*/ 319 h 366"/>
                  <a:gd name="T52" fmla="*/ 21 w 292"/>
                  <a:gd name="T53" fmla="*/ 333 h 366"/>
                  <a:gd name="T54" fmla="*/ 19 w 292"/>
                  <a:gd name="T55" fmla="*/ 333 h 366"/>
                  <a:gd name="T56" fmla="*/ 19 w 292"/>
                  <a:gd name="T57" fmla="*/ 309 h 366"/>
                  <a:gd name="T58" fmla="*/ 9 w 292"/>
                  <a:gd name="T59" fmla="*/ 280 h 366"/>
                  <a:gd name="T60" fmla="*/ 19 w 292"/>
                  <a:gd name="T61" fmla="*/ 250 h 366"/>
                  <a:gd name="T62" fmla="*/ 19 w 292"/>
                  <a:gd name="T63" fmla="*/ 17 h 366"/>
                  <a:gd name="T64" fmla="*/ 272 w 292"/>
                  <a:gd name="T65" fmla="*/ 17 h 366"/>
                  <a:gd name="T66" fmla="*/ 272 w 292"/>
                  <a:gd name="T67" fmla="*/ 33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2" h="366">
                    <a:moveTo>
                      <a:pt x="29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11" y="351"/>
                      <a:pt x="11" y="351"/>
                      <a:pt x="11" y="351"/>
                    </a:cubicBezTo>
                    <a:cubicBezTo>
                      <a:pt x="23" y="351"/>
                      <a:pt x="23" y="351"/>
                      <a:pt x="23" y="351"/>
                    </a:cubicBezTo>
                    <a:cubicBezTo>
                      <a:pt x="26" y="351"/>
                      <a:pt x="26" y="351"/>
                      <a:pt x="26" y="351"/>
                    </a:cubicBezTo>
                    <a:cubicBezTo>
                      <a:pt x="26" y="351"/>
                      <a:pt x="26" y="351"/>
                      <a:pt x="26" y="351"/>
                    </a:cubicBezTo>
                    <a:cubicBezTo>
                      <a:pt x="43" y="366"/>
                      <a:pt x="43" y="366"/>
                      <a:pt x="43" y="366"/>
                    </a:cubicBezTo>
                    <a:cubicBezTo>
                      <a:pt x="43" y="351"/>
                      <a:pt x="43" y="351"/>
                      <a:pt x="43" y="351"/>
                    </a:cubicBezTo>
                    <a:cubicBezTo>
                      <a:pt x="59" y="351"/>
                      <a:pt x="59" y="351"/>
                      <a:pt x="59" y="351"/>
                    </a:cubicBezTo>
                    <a:cubicBezTo>
                      <a:pt x="59" y="366"/>
                      <a:pt x="59" y="366"/>
                      <a:pt x="59" y="366"/>
                    </a:cubicBezTo>
                    <a:cubicBezTo>
                      <a:pt x="70" y="351"/>
                      <a:pt x="70" y="351"/>
                      <a:pt x="70" y="351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90" y="366"/>
                      <a:pt x="90" y="366"/>
                      <a:pt x="90" y="366"/>
                    </a:cubicBezTo>
                    <a:cubicBezTo>
                      <a:pt x="86" y="351"/>
                      <a:pt x="86" y="351"/>
                      <a:pt x="86" y="351"/>
                    </a:cubicBezTo>
                    <a:cubicBezTo>
                      <a:pt x="292" y="351"/>
                      <a:pt x="292" y="351"/>
                      <a:pt x="292" y="351"/>
                    </a:cubicBezTo>
                    <a:lnTo>
                      <a:pt x="292" y="0"/>
                    </a:lnTo>
                    <a:close/>
                    <a:moveTo>
                      <a:pt x="272" y="333"/>
                    </a:moveTo>
                    <a:cubicBezTo>
                      <a:pt x="81" y="333"/>
                      <a:pt x="81" y="333"/>
                      <a:pt x="81" y="333"/>
                    </a:cubicBezTo>
                    <a:cubicBezTo>
                      <a:pt x="79" y="325"/>
                      <a:pt x="79" y="325"/>
                      <a:pt x="79" y="325"/>
                    </a:cubicBezTo>
                    <a:cubicBezTo>
                      <a:pt x="73" y="328"/>
                      <a:pt x="66" y="329"/>
                      <a:pt x="59" y="329"/>
                    </a:cubicBezTo>
                    <a:cubicBezTo>
                      <a:pt x="59" y="333"/>
                      <a:pt x="59" y="333"/>
                      <a:pt x="59" y="333"/>
                    </a:cubicBezTo>
                    <a:cubicBezTo>
                      <a:pt x="43" y="333"/>
                      <a:pt x="43" y="333"/>
                      <a:pt x="43" y="333"/>
                    </a:cubicBezTo>
                    <a:cubicBezTo>
                      <a:pt x="43" y="327"/>
                      <a:pt x="43" y="327"/>
                      <a:pt x="43" y="327"/>
                    </a:cubicBezTo>
                    <a:cubicBezTo>
                      <a:pt x="38" y="325"/>
                      <a:pt x="33" y="322"/>
                      <a:pt x="29" y="319"/>
                    </a:cubicBezTo>
                    <a:cubicBezTo>
                      <a:pt x="21" y="333"/>
                      <a:pt x="21" y="333"/>
                      <a:pt x="21" y="333"/>
                    </a:cubicBezTo>
                    <a:cubicBezTo>
                      <a:pt x="19" y="333"/>
                      <a:pt x="19" y="333"/>
                      <a:pt x="19" y="333"/>
                    </a:cubicBezTo>
                    <a:cubicBezTo>
                      <a:pt x="19" y="309"/>
                      <a:pt x="19" y="309"/>
                      <a:pt x="19" y="309"/>
                    </a:cubicBezTo>
                    <a:cubicBezTo>
                      <a:pt x="13" y="301"/>
                      <a:pt x="9" y="291"/>
                      <a:pt x="9" y="280"/>
                    </a:cubicBezTo>
                    <a:cubicBezTo>
                      <a:pt x="9" y="268"/>
                      <a:pt x="13" y="258"/>
                      <a:pt x="19" y="25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72" y="17"/>
                      <a:pt x="272" y="17"/>
                      <a:pt x="272" y="17"/>
                    </a:cubicBezTo>
                    <a:lnTo>
                      <a:pt x="272" y="33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TextBox 27"/>
            <p:cNvSpPr txBox="1"/>
            <p:nvPr/>
          </p:nvSpPr>
          <p:spPr>
            <a:xfrm>
              <a:off x="6510672" y="2221452"/>
              <a:ext cx="91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某某奖</a:t>
              </a:r>
            </a:p>
          </p:txBody>
        </p:sp>
        <p:sp>
          <p:nvSpPr>
            <p:cNvPr id="58" name="矩形: 圆角 1"/>
            <p:cNvSpPr/>
            <p:nvPr/>
          </p:nvSpPr>
          <p:spPr>
            <a:xfrm flipH="1">
              <a:off x="5726701" y="1127841"/>
              <a:ext cx="2482135" cy="2995620"/>
            </a:xfrm>
            <a:custGeom>
              <a:avLst/>
              <a:gdLst>
                <a:gd name="connsiteX0" fmla="*/ 0 w 2114859"/>
                <a:gd name="connsiteY0" fmla="*/ 352484 h 2889773"/>
                <a:gd name="connsiteX1" fmla="*/ 352484 w 2114859"/>
                <a:gd name="connsiteY1" fmla="*/ 0 h 2889773"/>
                <a:gd name="connsiteX2" fmla="*/ 1762375 w 2114859"/>
                <a:gd name="connsiteY2" fmla="*/ 0 h 2889773"/>
                <a:gd name="connsiteX3" fmla="*/ 2114859 w 2114859"/>
                <a:gd name="connsiteY3" fmla="*/ 352484 h 2889773"/>
                <a:gd name="connsiteX4" fmla="*/ 2114859 w 2114859"/>
                <a:gd name="connsiteY4" fmla="*/ 2537289 h 2889773"/>
                <a:gd name="connsiteX5" fmla="*/ 1762375 w 2114859"/>
                <a:gd name="connsiteY5" fmla="*/ 2889773 h 2889773"/>
                <a:gd name="connsiteX6" fmla="*/ 352484 w 2114859"/>
                <a:gd name="connsiteY6" fmla="*/ 2889773 h 2889773"/>
                <a:gd name="connsiteX7" fmla="*/ 0 w 2114859"/>
                <a:gd name="connsiteY7" fmla="*/ 2537289 h 2889773"/>
                <a:gd name="connsiteX8" fmla="*/ 0 w 2114859"/>
                <a:gd name="connsiteY8" fmla="*/ 352484 h 2889773"/>
                <a:gd name="connsiteX0-1" fmla="*/ 352484 w 2114859"/>
                <a:gd name="connsiteY0-2" fmla="*/ 2889773 h 2981213"/>
                <a:gd name="connsiteX1-3" fmla="*/ 0 w 2114859"/>
                <a:gd name="connsiteY1-4" fmla="*/ 2537289 h 2981213"/>
                <a:gd name="connsiteX2-5" fmla="*/ 0 w 2114859"/>
                <a:gd name="connsiteY2-6" fmla="*/ 352484 h 2981213"/>
                <a:gd name="connsiteX3-7" fmla="*/ 352484 w 2114859"/>
                <a:gd name="connsiteY3-8" fmla="*/ 0 h 2981213"/>
                <a:gd name="connsiteX4-9" fmla="*/ 1762375 w 2114859"/>
                <a:gd name="connsiteY4-10" fmla="*/ 0 h 2981213"/>
                <a:gd name="connsiteX5-11" fmla="*/ 2114859 w 2114859"/>
                <a:gd name="connsiteY5-12" fmla="*/ 352484 h 2981213"/>
                <a:gd name="connsiteX6-13" fmla="*/ 2114859 w 2114859"/>
                <a:gd name="connsiteY6-14" fmla="*/ 2537289 h 2981213"/>
                <a:gd name="connsiteX7-15" fmla="*/ 1762375 w 2114859"/>
                <a:gd name="connsiteY7-16" fmla="*/ 2889773 h 2981213"/>
                <a:gd name="connsiteX8-17" fmla="*/ 443924 w 2114859"/>
                <a:gd name="connsiteY8-18" fmla="*/ 2981213 h 2981213"/>
                <a:gd name="connsiteX0-19" fmla="*/ 94971 w 2180075"/>
                <a:gd name="connsiteY0-20" fmla="*/ 2534770 h 2981213"/>
                <a:gd name="connsiteX1-21" fmla="*/ 65216 w 2180075"/>
                <a:gd name="connsiteY1-22" fmla="*/ 2537289 h 2981213"/>
                <a:gd name="connsiteX2-23" fmla="*/ 65216 w 2180075"/>
                <a:gd name="connsiteY2-24" fmla="*/ 352484 h 2981213"/>
                <a:gd name="connsiteX3-25" fmla="*/ 417700 w 2180075"/>
                <a:gd name="connsiteY3-26" fmla="*/ 0 h 2981213"/>
                <a:gd name="connsiteX4-27" fmla="*/ 1827591 w 2180075"/>
                <a:gd name="connsiteY4-28" fmla="*/ 0 h 2981213"/>
                <a:gd name="connsiteX5-29" fmla="*/ 2180075 w 2180075"/>
                <a:gd name="connsiteY5-30" fmla="*/ 352484 h 2981213"/>
                <a:gd name="connsiteX6-31" fmla="*/ 2180075 w 2180075"/>
                <a:gd name="connsiteY6-32" fmla="*/ 2537289 h 2981213"/>
                <a:gd name="connsiteX7-33" fmla="*/ 1827591 w 2180075"/>
                <a:gd name="connsiteY7-34" fmla="*/ 2889773 h 2981213"/>
                <a:gd name="connsiteX8-35" fmla="*/ 509140 w 2180075"/>
                <a:gd name="connsiteY8-36" fmla="*/ 2981213 h 2981213"/>
                <a:gd name="connsiteX0-37" fmla="*/ 94971 w 2180075"/>
                <a:gd name="connsiteY0-38" fmla="*/ 2534770 h 2895152"/>
                <a:gd name="connsiteX1-39" fmla="*/ 65216 w 2180075"/>
                <a:gd name="connsiteY1-40" fmla="*/ 2537289 h 2895152"/>
                <a:gd name="connsiteX2-41" fmla="*/ 65216 w 2180075"/>
                <a:gd name="connsiteY2-42" fmla="*/ 352484 h 2895152"/>
                <a:gd name="connsiteX3-43" fmla="*/ 417700 w 2180075"/>
                <a:gd name="connsiteY3-44" fmla="*/ 0 h 2895152"/>
                <a:gd name="connsiteX4-45" fmla="*/ 1827591 w 2180075"/>
                <a:gd name="connsiteY4-46" fmla="*/ 0 h 2895152"/>
                <a:gd name="connsiteX5-47" fmla="*/ 2180075 w 2180075"/>
                <a:gd name="connsiteY5-48" fmla="*/ 352484 h 2895152"/>
                <a:gd name="connsiteX6-49" fmla="*/ 2180075 w 2180075"/>
                <a:gd name="connsiteY6-50" fmla="*/ 2537289 h 2895152"/>
                <a:gd name="connsiteX7-51" fmla="*/ 1827591 w 2180075"/>
                <a:gd name="connsiteY7-52" fmla="*/ 2889773 h 2895152"/>
                <a:gd name="connsiteX8-53" fmla="*/ 401563 w 2180075"/>
                <a:gd name="connsiteY8-54" fmla="*/ 2895152 h 2895152"/>
                <a:gd name="connsiteX0-55" fmla="*/ 642941 w 2728045"/>
                <a:gd name="connsiteY0-56" fmla="*/ 2534770 h 2895152"/>
                <a:gd name="connsiteX1-57" fmla="*/ 0 w 2728045"/>
                <a:gd name="connsiteY1-58" fmla="*/ 2203802 h 2895152"/>
                <a:gd name="connsiteX2-59" fmla="*/ 613186 w 2728045"/>
                <a:gd name="connsiteY2-60" fmla="*/ 352484 h 2895152"/>
                <a:gd name="connsiteX3-61" fmla="*/ 965670 w 2728045"/>
                <a:gd name="connsiteY3-62" fmla="*/ 0 h 2895152"/>
                <a:gd name="connsiteX4-63" fmla="*/ 2375561 w 2728045"/>
                <a:gd name="connsiteY4-64" fmla="*/ 0 h 2895152"/>
                <a:gd name="connsiteX5-65" fmla="*/ 2728045 w 2728045"/>
                <a:gd name="connsiteY5-66" fmla="*/ 352484 h 2895152"/>
                <a:gd name="connsiteX6-67" fmla="*/ 2728045 w 2728045"/>
                <a:gd name="connsiteY6-68" fmla="*/ 2537289 h 2895152"/>
                <a:gd name="connsiteX7-69" fmla="*/ 2375561 w 2728045"/>
                <a:gd name="connsiteY7-70" fmla="*/ 2889773 h 2895152"/>
                <a:gd name="connsiteX8-71" fmla="*/ 949533 w 2728045"/>
                <a:gd name="connsiteY8-72" fmla="*/ 2895152 h 2895152"/>
                <a:gd name="connsiteX0-73" fmla="*/ 0 w 2728045"/>
                <a:gd name="connsiteY0-74" fmla="*/ 2203802 h 2895152"/>
                <a:gd name="connsiteX1-75" fmla="*/ 613186 w 2728045"/>
                <a:gd name="connsiteY1-76" fmla="*/ 352484 h 2895152"/>
                <a:gd name="connsiteX2-77" fmla="*/ 965670 w 2728045"/>
                <a:gd name="connsiteY2-78" fmla="*/ 0 h 2895152"/>
                <a:gd name="connsiteX3-79" fmla="*/ 2375561 w 2728045"/>
                <a:gd name="connsiteY3-80" fmla="*/ 0 h 2895152"/>
                <a:gd name="connsiteX4-81" fmla="*/ 2728045 w 2728045"/>
                <a:gd name="connsiteY4-82" fmla="*/ 352484 h 2895152"/>
                <a:gd name="connsiteX5-83" fmla="*/ 2728045 w 2728045"/>
                <a:gd name="connsiteY5-84" fmla="*/ 2537289 h 2895152"/>
                <a:gd name="connsiteX6-85" fmla="*/ 2375561 w 2728045"/>
                <a:gd name="connsiteY6-86" fmla="*/ 2889773 h 2895152"/>
                <a:gd name="connsiteX7-87" fmla="*/ 949533 w 2728045"/>
                <a:gd name="connsiteY7-88" fmla="*/ 2895152 h 2895152"/>
                <a:gd name="connsiteX0-89" fmla="*/ 0 w 2136374"/>
                <a:gd name="connsiteY0-90" fmla="*/ 2515774 h 2895152"/>
                <a:gd name="connsiteX1-91" fmla="*/ 21515 w 2136374"/>
                <a:gd name="connsiteY1-92" fmla="*/ 352484 h 2895152"/>
                <a:gd name="connsiteX2-93" fmla="*/ 373999 w 2136374"/>
                <a:gd name="connsiteY2-94" fmla="*/ 0 h 2895152"/>
                <a:gd name="connsiteX3-95" fmla="*/ 1783890 w 2136374"/>
                <a:gd name="connsiteY3-96" fmla="*/ 0 h 2895152"/>
                <a:gd name="connsiteX4-97" fmla="*/ 2136374 w 2136374"/>
                <a:gd name="connsiteY4-98" fmla="*/ 352484 h 2895152"/>
                <a:gd name="connsiteX5-99" fmla="*/ 2136374 w 2136374"/>
                <a:gd name="connsiteY5-100" fmla="*/ 2537289 h 2895152"/>
                <a:gd name="connsiteX6-101" fmla="*/ 1783890 w 2136374"/>
                <a:gd name="connsiteY6-102" fmla="*/ 2889773 h 2895152"/>
                <a:gd name="connsiteX7-103" fmla="*/ 357862 w 2136374"/>
                <a:gd name="connsiteY7-104" fmla="*/ 2895152 h 2895152"/>
                <a:gd name="connsiteX0-105" fmla="*/ 0 w 2114859"/>
                <a:gd name="connsiteY0-106" fmla="*/ 2515774 h 2895152"/>
                <a:gd name="connsiteX1-107" fmla="*/ 0 w 2114859"/>
                <a:gd name="connsiteY1-108" fmla="*/ 352484 h 2895152"/>
                <a:gd name="connsiteX2-109" fmla="*/ 352484 w 2114859"/>
                <a:gd name="connsiteY2-110" fmla="*/ 0 h 2895152"/>
                <a:gd name="connsiteX3-111" fmla="*/ 1762375 w 2114859"/>
                <a:gd name="connsiteY3-112" fmla="*/ 0 h 2895152"/>
                <a:gd name="connsiteX4-113" fmla="*/ 2114859 w 2114859"/>
                <a:gd name="connsiteY4-114" fmla="*/ 352484 h 2895152"/>
                <a:gd name="connsiteX5-115" fmla="*/ 2114859 w 2114859"/>
                <a:gd name="connsiteY5-116" fmla="*/ 2537289 h 2895152"/>
                <a:gd name="connsiteX6-117" fmla="*/ 1762375 w 2114859"/>
                <a:gd name="connsiteY6-118" fmla="*/ 2889773 h 2895152"/>
                <a:gd name="connsiteX7-119" fmla="*/ 336347 w 2114859"/>
                <a:gd name="connsiteY7-120" fmla="*/ 2895152 h 2895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114859" h="2895152">
                  <a:moveTo>
                    <a:pt x="0" y="2515774"/>
                  </a:moveTo>
                  <a:lnTo>
                    <a:pt x="0" y="352484"/>
                  </a:lnTo>
                  <a:cubicBezTo>
                    <a:pt x="0" y="157812"/>
                    <a:pt x="157812" y="0"/>
                    <a:pt x="352484" y="0"/>
                  </a:cubicBezTo>
                  <a:lnTo>
                    <a:pt x="1762375" y="0"/>
                  </a:lnTo>
                  <a:cubicBezTo>
                    <a:pt x="1957047" y="0"/>
                    <a:pt x="2114859" y="157812"/>
                    <a:pt x="2114859" y="352484"/>
                  </a:cubicBezTo>
                  <a:lnTo>
                    <a:pt x="2114859" y="2537289"/>
                  </a:lnTo>
                  <a:cubicBezTo>
                    <a:pt x="2114859" y="2731961"/>
                    <a:pt x="1957047" y="2889773"/>
                    <a:pt x="1762375" y="2889773"/>
                  </a:cubicBezTo>
                  <a:lnTo>
                    <a:pt x="336347" y="2895152"/>
                  </a:lnTo>
                </a:path>
              </a:pathLst>
            </a:custGeom>
            <a:noFill/>
            <a:ln>
              <a:solidFill>
                <a:srgbClr val="465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885" y="411510"/>
            <a:ext cx="207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reflection blurRad="177800" stA="21000" endPos="80000" dist="25400" dir="5400000" sy="-100000" algn="bl" rotWithShape="0"/>
                </a:effectLst>
                <a:latin typeface="Arial Black" panose="020B0A04020102020204" pitchFamily="34" charset="0"/>
              </a:rPr>
              <a:t>I CAN DO.</a:t>
            </a:r>
            <a:endParaRPr lang="zh-CN" altLang="en-US" sz="2800" dirty="0">
              <a:effectLst>
                <a:reflection blurRad="177800" stA="21000" endPos="80000" dist="254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061801" y="1615859"/>
            <a:ext cx="3020399" cy="2623964"/>
            <a:chOff x="3061801" y="1615859"/>
            <a:chExt cx="3020399" cy="2623964"/>
          </a:xfrm>
        </p:grpSpPr>
        <p:grpSp>
          <p:nvGrpSpPr>
            <p:cNvPr id="22" name="组合 21"/>
            <p:cNvGrpSpPr/>
            <p:nvPr/>
          </p:nvGrpSpPr>
          <p:grpSpPr>
            <a:xfrm>
              <a:off x="3061801" y="1615859"/>
              <a:ext cx="3020399" cy="2623964"/>
              <a:chOff x="3063769" y="1387946"/>
              <a:chExt cx="3020399" cy="26239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959932" y="1387946"/>
                <a:ext cx="1224136" cy="1224136"/>
              </a:xfrm>
              <a:prstGeom prst="rect">
                <a:avLst/>
              </a:prstGeom>
              <a:solidFill>
                <a:srgbClr val="465356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63769" y="2046048"/>
                <a:ext cx="1224136" cy="1224136"/>
              </a:xfrm>
              <a:prstGeom prst="rect">
                <a:avLst/>
              </a:prstGeom>
              <a:solidFill>
                <a:srgbClr val="153C5F"/>
              </a:solidFill>
              <a:ln w="76200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51837" y="2787774"/>
                <a:ext cx="1224136" cy="1224136"/>
              </a:xfrm>
              <a:prstGeom prst="rect">
                <a:avLst/>
              </a:prstGeom>
              <a:solidFill>
                <a:srgbClr val="465356"/>
              </a:solidFill>
              <a:ln w="76200" cap="flat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860032" y="2009443"/>
                <a:ext cx="1224136" cy="1224136"/>
              </a:xfrm>
              <a:prstGeom prst="rect">
                <a:avLst/>
              </a:prstGeom>
              <a:solidFill>
                <a:srgbClr val="153C5F"/>
              </a:solidFill>
              <a:ln w="76200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4811774" y="1954747"/>
                <a:ext cx="424325" cy="714639"/>
                <a:chOff x="4811774" y="1954747"/>
                <a:chExt cx="424325" cy="714639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4811774" y="1954747"/>
                  <a:ext cx="353047" cy="645459"/>
                </a:xfrm>
                <a:prstGeom prst="rect">
                  <a:avLst/>
                </a:prstGeom>
                <a:solidFill>
                  <a:srgbClr val="4653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5164098" y="2031311"/>
                  <a:ext cx="72000" cy="59076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 rot="16200000">
                  <a:off x="5020455" y="2453741"/>
                  <a:ext cx="72000" cy="35928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3169814" y="2500398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6560" y="3422239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0132" y="2476577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8587" y="1636769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43608" y="1752799"/>
            <a:ext cx="2378233" cy="646331"/>
            <a:chOff x="1043608" y="1752799"/>
            <a:chExt cx="2378233" cy="646331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3421841" y="1937541"/>
              <a:ext cx="0" cy="321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2197705" y="1937541"/>
              <a:ext cx="122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43608" y="1752799"/>
              <a:ext cx="1139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键入你的特长兴趣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796136" y="3422239"/>
            <a:ext cx="2363647" cy="768820"/>
            <a:chOff x="5796136" y="3422239"/>
            <a:chExt cx="2363647" cy="76882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796136" y="3422239"/>
              <a:ext cx="0" cy="445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796136" y="3867894"/>
              <a:ext cx="122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20272" y="3544728"/>
              <a:ext cx="1139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键入你的特长兴趣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198130" y="1612893"/>
            <a:ext cx="2271300" cy="646331"/>
            <a:chOff x="5198130" y="1612893"/>
            <a:chExt cx="2271300" cy="646331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198130" y="1937541"/>
              <a:ext cx="11020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329919" y="1612893"/>
              <a:ext cx="1139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键入你的特长兴趣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60281" y="3608434"/>
            <a:ext cx="2389589" cy="646331"/>
            <a:chOff x="1560281" y="3608434"/>
            <a:chExt cx="2389589" cy="646331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2699792" y="3931268"/>
              <a:ext cx="12500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60281" y="3608434"/>
              <a:ext cx="11395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键入你的特长兴趣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813" y="411510"/>
            <a:ext cx="336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>
                  <a:reflection blurRad="177800" stA="21000" endPos="80000" dist="25400" dir="5400000" sy="-100000" algn="bl" rotWithShape="0"/>
                </a:effectLst>
                <a:latin typeface="Arial Black" panose="020B0A04020102020204" pitchFamily="34" charset="0"/>
              </a:rPr>
              <a:t>I WANT TO DO…</a:t>
            </a:r>
            <a:endParaRPr lang="zh-CN" altLang="en-US" sz="2800" dirty="0">
              <a:effectLst>
                <a:reflection blurRad="177800" stA="21000" endPos="80000" dist="254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33327" y="1383239"/>
            <a:ext cx="6077347" cy="3087504"/>
            <a:chOff x="1112818" y="1347614"/>
            <a:chExt cx="6077347" cy="3087504"/>
          </a:xfrm>
        </p:grpSpPr>
        <p:sp>
          <p:nvSpPr>
            <p:cNvPr id="4" name="矩形 3"/>
            <p:cNvSpPr/>
            <p:nvPr/>
          </p:nvSpPr>
          <p:spPr>
            <a:xfrm>
              <a:off x="2796926" y="2620482"/>
              <a:ext cx="1224136" cy="1224136"/>
            </a:xfrm>
            <a:prstGeom prst="rect">
              <a:avLst/>
            </a:prstGeom>
            <a:solidFill>
              <a:srgbClr val="465356"/>
            </a:solidFill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347864" y="1347614"/>
              <a:ext cx="1224136" cy="1224136"/>
            </a:xfrm>
            <a:prstGeom prst="rect">
              <a:avLst/>
            </a:prstGeom>
            <a:solidFill>
              <a:srgbClr val="153C5F"/>
            </a:solidFill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280409" y="1966362"/>
              <a:ext cx="1224136" cy="1224136"/>
            </a:xfrm>
            <a:prstGeom prst="rect">
              <a:avLst/>
            </a:prstGeom>
            <a:solidFill>
              <a:srgbClr val="465356"/>
            </a:solidFill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779912" y="3003798"/>
              <a:ext cx="1224136" cy="1224136"/>
            </a:xfrm>
            <a:prstGeom prst="rect">
              <a:avLst/>
            </a:prstGeom>
            <a:solidFill>
              <a:srgbClr val="153C5F"/>
            </a:solidFill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8994" y="1394769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43809" y="3003798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5731" y="3401892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6590" y="2024048"/>
              <a:ext cx="504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19672" y="1383400"/>
              <a:ext cx="1627304" cy="963813"/>
              <a:chOff x="1619672" y="1383400"/>
              <a:chExt cx="1627304" cy="96381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346876" y="1383400"/>
                <a:ext cx="9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153C5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标题一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19672" y="1700882"/>
                <a:ext cx="1627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dirty="0">
                    <a:latin typeface="张海山锐线体简" panose="02000000000000000000" pitchFamily="2" charset="-122"/>
                    <a:ea typeface="张海山锐线体简" panose="02000000000000000000" pitchFamily="2" charset="-122"/>
                  </a:rPr>
                  <a:t>具体文字描述具体文字描述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12818" y="3283907"/>
              <a:ext cx="1627304" cy="963813"/>
              <a:chOff x="1619672" y="1383400"/>
              <a:chExt cx="1627304" cy="96381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46876" y="1383400"/>
                <a:ext cx="9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46535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标题二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19672" y="1700882"/>
                <a:ext cx="1627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dirty="0">
                    <a:latin typeface="张海山锐线体简" panose="02000000000000000000" pitchFamily="2" charset="-122"/>
                    <a:ea typeface="张海山锐线体简" panose="02000000000000000000" pitchFamily="2" charset="-122"/>
                  </a:rPr>
                  <a:t>具体文字描述具体文字描述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62861" y="1988462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4653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861" y="2297316"/>
              <a:ext cx="16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具体文字描述具体文字描述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2169" y="3468573"/>
              <a:ext cx="9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153C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2169" y="3788787"/>
              <a:ext cx="16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张海山锐线体简" panose="02000000000000000000" pitchFamily="2" charset="-122"/>
                  <a:ea typeface="张海山锐线体简" panose="02000000000000000000" pitchFamily="2" charset="-122"/>
                </a:rPr>
                <a:t>具体文字描述具体文字描述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全屏显示(16:9)</PresentationFormat>
  <Paragraphs>59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微软雅黑</vt:lpstr>
      <vt:lpstr>Calibri</vt:lpstr>
      <vt:lpstr>张海山锐线体简</vt:lpstr>
      <vt:lpstr>Impact</vt:lpstr>
      <vt:lpstr>Arial Black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48</cp:revision>
  <dcterms:created xsi:type="dcterms:W3CDTF">2016-07-15T07:40:00Z</dcterms:created>
  <dcterms:modified xsi:type="dcterms:W3CDTF">2021-01-05T16:08:58Z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