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C7A59-300F-40A2-B7E3-792AF46C004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E7B8A-06DB-4A6E-9762-ED5B2E7163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7B8A-06DB-4A6E-9762-ED5B2E71635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E04A-386F-4C21-A120-BD7B7BAA2C4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1ABB-8FC1-4CFE-AD3A-57C058F1C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半闭框 1"/>
          <p:cNvSpPr/>
          <p:nvPr/>
        </p:nvSpPr>
        <p:spPr>
          <a:xfrm rot="16200000">
            <a:off x="1406" y="5518598"/>
            <a:ext cx="1339402" cy="1339402"/>
          </a:xfrm>
          <a:prstGeom prst="halfFram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斜纹 2"/>
          <p:cNvSpPr/>
          <p:nvPr/>
        </p:nvSpPr>
        <p:spPr>
          <a:xfrm flipV="1">
            <a:off x="0" y="3379810"/>
            <a:ext cx="3474720" cy="3474720"/>
          </a:xfrm>
          <a:prstGeom prst="diagStripe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半闭框 3"/>
          <p:cNvSpPr/>
          <p:nvPr/>
        </p:nvSpPr>
        <p:spPr>
          <a:xfrm rot="-16200000">
            <a:off x="10852598" y="-14067"/>
            <a:ext cx="1339402" cy="1339402"/>
          </a:xfrm>
          <a:prstGeom prst="halfFram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斜纹 4"/>
          <p:cNvSpPr/>
          <p:nvPr/>
        </p:nvSpPr>
        <p:spPr>
          <a:xfrm rot="-10800000" flipV="1">
            <a:off x="8756990" y="0"/>
            <a:ext cx="3474720" cy="3474720"/>
          </a:xfrm>
          <a:prstGeom prst="diagStripe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6437" y="506438"/>
            <a:ext cx="11155680" cy="5824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291840" y="1702200"/>
            <a:ext cx="5613009" cy="1972992"/>
            <a:chOff x="3615397" y="1280160"/>
            <a:chExt cx="4965895" cy="1972992"/>
          </a:xfrm>
          <a:solidFill>
            <a:srgbClr val="AC0000"/>
          </a:solidFill>
        </p:grpSpPr>
        <p:sp>
          <p:nvSpPr>
            <p:cNvPr id="8" name="矩形 7"/>
            <p:cNvSpPr/>
            <p:nvPr/>
          </p:nvSpPr>
          <p:spPr>
            <a:xfrm>
              <a:off x="3615397" y="1280160"/>
              <a:ext cx="4965895" cy="9847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-10800000">
              <a:off x="3620086" y="2282481"/>
              <a:ext cx="970671" cy="97067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 rot="5400000">
              <a:off x="7610621" y="2282481"/>
              <a:ext cx="970671" cy="97067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332789" y="1887787"/>
            <a:ext cx="3545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  人  简  历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78323" y="1209822"/>
            <a:ext cx="2236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305907" y="1659996"/>
            <a:ext cx="559894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189509" y="2729141"/>
            <a:ext cx="178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20XX.XX.XX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445391" y="2785403"/>
            <a:ext cx="8018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889186" y="2785403"/>
            <a:ext cx="8018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634836" y="4136852"/>
            <a:ext cx="2923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求职人：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半闭框 7"/>
          <p:cNvSpPr/>
          <p:nvPr/>
        </p:nvSpPr>
        <p:spPr>
          <a:xfrm rot="16200000">
            <a:off x="1406" y="5518598"/>
            <a:ext cx="1339402" cy="1339402"/>
          </a:xfrm>
          <a:prstGeom prst="halfFram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斜纹 8"/>
          <p:cNvSpPr/>
          <p:nvPr/>
        </p:nvSpPr>
        <p:spPr>
          <a:xfrm flipV="1">
            <a:off x="0" y="3379810"/>
            <a:ext cx="3474720" cy="3474720"/>
          </a:xfrm>
          <a:prstGeom prst="diagStripe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/>
        </p:nvSpPr>
        <p:spPr>
          <a:xfrm rot="5400000">
            <a:off x="10852598" y="-14067"/>
            <a:ext cx="1339402" cy="1339402"/>
          </a:xfrm>
          <a:prstGeom prst="halfFram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斜纹 10"/>
          <p:cNvSpPr/>
          <p:nvPr/>
        </p:nvSpPr>
        <p:spPr>
          <a:xfrm rot="10800000" flipV="1">
            <a:off x="8756990" y="0"/>
            <a:ext cx="3474720" cy="3474720"/>
          </a:xfrm>
          <a:prstGeom prst="diagStripe">
            <a:avLst/>
          </a:prstGeom>
          <a:solidFill>
            <a:schemeClr val="tx2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6437" y="506438"/>
            <a:ext cx="11155680" cy="5824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3291840" y="1702200"/>
            <a:ext cx="5613009" cy="1972992"/>
            <a:chOff x="3615397" y="1280160"/>
            <a:chExt cx="4965895" cy="1972992"/>
          </a:xfrm>
          <a:solidFill>
            <a:srgbClr val="AC0000"/>
          </a:solidFill>
        </p:grpSpPr>
        <p:sp>
          <p:nvSpPr>
            <p:cNvPr id="14" name="矩形 13"/>
            <p:cNvSpPr/>
            <p:nvPr/>
          </p:nvSpPr>
          <p:spPr>
            <a:xfrm>
              <a:off x="3615397" y="1280160"/>
              <a:ext cx="4965895" cy="9847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期  待  加  入</a:t>
              </a:r>
            </a:p>
          </p:txBody>
        </p:sp>
        <p:sp>
          <p:nvSpPr>
            <p:cNvPr id="15" name="直角三角形 14"/>
            <p:cNvSpPr/>
            <p:nvPr/>
          </p:nvSpPr>
          <p:spPr>
            <a:xfrm rot="-10800000">
              <a:off x="3620086" y="2282481"/>
              <a:ext cx="970671" cy="97067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 rot="5400000">
              <a:off x="7610621" y="2282481"/>
              <a:ext cx="970671" cy="97067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4978323" y="1209822"/>
            <a:ext cx="2236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89509" y="2729141"/>
            <a:ext cx="178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latin typeface="Cambria Math" panose="02040503050406030204" pitchFamily="18" charset="0"/>
                <a:ea typeface="Cambria Math" panose="02040503050406030204" pitchFamily="18" charset="0"/>
              </a:rPr>
              <a:t>20XX.XX.XX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4445391" y="2785403"/>
            <a:ext cx="8018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889186" y="2785403"/>
            <a:ext cx="80185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305907" y="1659996"/>
            <a:ext cx="559894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634836" y="4136852"/>
            <a:ext cx="2923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求职人：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407963"/>
            <a:ext cx="6752492" cy="787791"/>
            <a:chOff x="0" y="407963"/>
            <a:chExt cx="6752492" cy="787791"/>
          </a:xfrm>
        </p:grpSpPr>
        <p:sp>
          <p:nvSpPr>
            <p:cNvPr id="2" name="五边形 1"/>
            <p:cNvSpPr/>
            <p:nvPr/>
          </p:nvSpPr>
          <p:spPr>
            <a:xfrm>
              <a:off x="0" y="422031"/>
              <a:ext cx="5781822" cy="773723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燕尾形 2"/>
            <p:cNvSpPr/>
            <p:nvPr/>
          </p:nvSpPr>
          <p:spPr>
            <a:xfrm>
              <a:off x="5781822" y="407963"/>
              <a:ext cx="970670" cy="787791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970664" y="1758468"/>
            <a:ext cx="168815" cy="4359685"/>
            <a:chOff x="970664" y="1448972"/>
            <a:chExt cx="168815" cy="4359685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055073" y="1631853"/>
              <a:ext cx="0" cy="4149969"/>
            </a:xfrm>
            <a:prstGeom prst="line">
              <a:avLst/>
            </a:prstGeom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970666" y="1448972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70665" y="2299190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70664" y="5639844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970665" y="3971272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970664" y="4805558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70665" y="3135231"/>
              <a:ext cx="168813" cy="16881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3604846" y="1581263"/>
            <a:ext cx="4972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个人信息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/personal information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604846" y="2417679"/>
            <a:ext cx="532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教育经历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/education experience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04846" y="3267148"/>
            <a:ext cx="453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工作实践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/working practice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04846" y="4103563"/>
            <a:ext cx="532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专业特长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/professional expertise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04846" y="4944115"/>
            <a:ext cx="4283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荣誉奖励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/honor &amp; award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04846" y="5772135"/>
            <a:ext cx="3805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工作展望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/expectation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70070" y="1550486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01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0070" y="2391682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02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470070" y="3232234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03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470070" y="4072786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04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470070" y="4913338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05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470070" y="5741358"/>
            <a:ext cx="766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06</a:t>
            </a:r>
            <a:endParaRPr lang="zh-CN" altLang="en-US" sz="28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055070" y="548638"/>
            <a:ext cx="3488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zh-CN" altLang="en-US" sz="3200" dirty="0">
                <a:solidFill>
                  <a:schemeClr val="bg1"/>
                </a:solidFill>
              </a:rPr>
              <a:t>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zh-CN" alt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5" name="任意多边形 4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个人信息</a:t>
              </a:r>
            </a:p>
          </p:txBody>
        </p:sp>
        <p:sp>
          <p:nvSpPr>
            <p:cNvPr id="6" name="燕尾形 5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燕尾形 6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直接连接符 17"/>
          <p:cNvCxnSpPr/>
          <p:nvPr/>
        </p:nvCxnSpPr>
        <p:spPr>
          <a:xfrm flipV="1">
            <a:off x="7313028" y="2110154"/>
            <a:ext cx="2887239" cy="3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958419" y="2109821"/>
            <a:ext cx="2887239" cy="3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958419" y="1575583"/>
            <a:ext cx="178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469414" y="1575583"/>
            <a:ext cx="178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958419" y="2477095"/>
            <a:ext cx="31880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性别：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民族：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汉族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籍贯：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云南省昆明市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山东蓝翔高级技工学校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高级技工</a:t>
            </a:r>
            <a:endParaRPr lang="en-US" altLang="zh-CN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zh-CN" altLang="en-US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挖掘机修理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362753" y="2477095"/>
            <a:ext cx="3188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QQ </a:t>
            </a:r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1234567899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nana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微博：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weibo.com/nana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na@161.com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A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12345678998</a:t>
            </a:r>
            <a:endParaRPr lang="zh-CN" altLang="en-US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流程图: 终止 25"/>
          <p:cNvSpPr/>
          <p:nvPr/>
        </p:nvSpPr>
        <p:spPr>
          <a:xfrm>
            <a:off x="5068681" y="1767601"/>
            <a:ext cx="2074058" cy="684439"/>
          </a:xfrm>
          <a:prstGeom prst="flowChartTerminator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你的名字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教育经历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91811" y="1986021"/>
            <a:ext cx="2660878" cy="3964613"/>
            <a:chOff x="1111348" y="1913205"/>
            <a:chExt cx="2853396" cy="4023361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378634" y="1913206"/>
              <a:ext cx="0" cy="402336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五边形 7"/>
            <p:cNvSpPr/>
            <p:nvPr/>
          </p:nvSpPr>
          <p:spPr>
            <a:xfrm>
              <a:off x="1111350" y="1913206"/>
              <a:ext cx="2487637" cy="520505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-10800000">
              <a:off x="1111348" y="2433711"/>
              <a:ext cx="253218" cy="253218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燕尾形 9"/>
            <p:cNvSpPr/>
            <p:nvPr/>
          </p:nvSpPr>
          <p:spPr>
            <a:xfrm>
              <a:off x="3472375" y="1913205"/>
              <a:ext cx="492369" cy="520505"/>
            </a:xfrm>
            <a:prstGeom prst="chevron">
              <a:avLst/>
            </a:prstGeom>
            <a:solidFill>
              <a:srgbClr val="AC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781940" y="2587475"/>
            <a:ext cx="176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98959" y="3080064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429372" y="1969415"/>
            <a:ext cx="2660878" cy="3964613"/>
            <a:chOff x="1111348" y="1913205"/>
            <a:chExt cx="2853396" cy="4023361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1378634" y="1913206"/>
              <a:ext cx="0" cy="402336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五边形 30"/>
            <p:cNvSpPr/>
            <p:nvPr/>
          </p:nvSpPr>
          <p:spPr>
            <a:xfrm>
              <a:off x="1111350" y="1913206"/>
              <a:ext cx="2487637" cy="520505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直角三角形 31"/>
            <p:cNvSpPr/>
            <p:nvPr/>
          </p:nvSpPr>
          <p:spPr>
            <a:xfrm rot="-10800000">
              <a:off x="1111348" y="2433711"/>
              <a:ext cx="253218" cy="253218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燕尾形 32"/>
            <p:cNvSpPr/>
            <p:nvPr/>
          </p:nvSpPr>
          <p:spPr>
            <a:xfrm>
              <a:off x="3472375" y="1913205"/>
              <a:ext cx="492369" cy="520505"/>
            </a:xfrm>
            <a:prstGeom prst="chevron">
              <a:avLst/>
            </a:prstGeom>
            <a:solidFill>
              <a:srgbClr val="AC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439907" y="1969415"/>
            <a:ext cx="2660878" cy="3964613"/>
            <a:chOff x="1111348" y="1913205"/>
            <a:chExt cx="2853396" cy="4023361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1378634" y="1913206"/>
              <a:ext cx="0" cy="402336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五边形 35"/>
            <p:cNvSpPr/>
            <p:nvPr/>
          </p:nvSpPr>
          <p:spPr>
            <a:xfrm>
              <a:off x="1111350" y="1913206"/>
              <a:ext cx="2487637" cy="520505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直角三角形 36"/>
            <p:cNvSpPr/>
            <p:nvPr/>
          </p:nvSpPr>
          <p:spPr>
            <a:xfrm rot="-10800000">
              <a:off x="1111348" y="2433711"/>
              <a:ext cx="253218" cy="253218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燕尾形 37"/>
            <p:cNvSpPr/>
            <p:nvPr/>
          </p:nvSpPr>
          <p:spPr>
            <a:xfrm>
              <a:off x="3472375" y="1913205"/>
              <a:ext cx="492369" cy="520505"/>
            </a:xfrm>
            <a:prstGeom prst="chevron">
              <a:avLst/>
            </a:prstGeom>
            <a:solidFill>
              <a:srgbClr val="AC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470136" y="1977773"/>
            <a:ext cx="2660878" cy="3964613"/>
            <a:chOff x="1111348" y="1913205"/>
            <a:chExt cx="2853396" cy="4023361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1378634" y="1913206"/>
              <a:ext cx="0" cy="402336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五边形 40"/>
            <p:cNvSpPr/>
            <p:nvPr/>
          </p:nvSpPr>
          <p:spPr>
            <a:xfrm>
              <a:off x="1111350" y="1913206"/>
              <a:ext cx="2487637" cy="520505"/>
            </a:xfrm>
            <a:prstGeom prst="homeP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直角三角形 41"/>
            <p:cNvSpPr/>
            <p:nvPr/>
          </p:nvSpPr>
          <p:spPr>
            <a:xfrm rot="-10800000">
              <a:off x="1111348" y="2433711"/>
              <a:ext cx="253218" cy="253218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燕尾形 42"/>
            <p:cNvSpPr/>
            <p:nvPr/>
          </p:nvSpPr>
          <p:spPr>
            <a:xfrm>
              <a:off x="3472375" y="1913205"/>
              <a:ext cx="492369" cy="520505"/>
            </a:xfrm>
            <a:prstGeom prst="chevron">
              <a:avLst/>
            </a:prstGeom>
            <a:solidFill>
              <a:srgbClr val="AC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9857657" y="2587475"/>
            <a:ext cx="176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831663" y="2592033"/>
            <a:ext cx="176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814025" y="2587475"/>
            <a:ext cx="1767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771022" y="3080064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761862" y="3073719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824377" y="3081588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005480" y="2051659"/>
            <a:ext cx="1092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0127986" y="2042418"/>
            <a:ext cx="1092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085379" y="2025812"/>
            <a:ext cx="1092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074228" y="2034170"/>
            <a:ext cx="1092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工作实践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43230" y="3064795"/>
            <a:ext cx="10717236" cy="2082018"/>
            <a:chOff x="745588" y="2729134"/>
            <a:chExt cx="10717236" cy="2082018"/>
          </a:xfrm>
        </p:grpSpPr>
        <p:grpSp>
          <p:nvGrpSpPr>
            <p:cNvPr id="36" name="组合 35"/>
            <p:cNvGrpSpPr/>
            <p:nvPr/>
          </p:nvGrpSpPr>
          <p:grpSpPr>
            <a:xfrm>
              <a:off x="745588" y="2729134"/>
              <a:ext cx="10717236" cy="2082018"/>
              <a:chOff x="745588" y="2729134"/>
              <a:chExt cx="10717236" cy="2082018"/>
            </a:xfrm>
          </p:grpSpPr>
          <p:sp>
            <p:nvSpPr>
              <p:cNvPr id="11" name="任意多边形 10"/>
              <p:cNvSpPr/>
              <p:nvPr/>
            </p:nvSpPr>
            <p:spPr>
              <a:xfrm flipH="1">
                <a:off x="4065563" y="2729134"/>
                <a:ext cx="4077285" cy="2082018"/>
              </a:xfrm>
              <a:custGeom>
                <a:avLst/>
                <a:gdLst>
                  <a:gd name="connsiteX0" fmla="*/ 2158138 w 4077285"/>
                  <a:gd name="connsiteY0" fmla="*/ 546846 h 2082018"/>
                  <a:gd name="connsiteX1" fmla="*/ 2038645 w 4077285"/>
                  <a:gd name="connsiteY1" fmla="*/ 623404 h 2082018"/>
                  <a:gd name="connsiteX2" fmla="*/ 2809940 w 4077285"/>
                  <a:gd name="connsiteY2" fmla="*/ 1117567 h 2082018"/>
                  <a:gd name="connsiteX3" fmla="*/ 2929432 w 4077285"/>
                  <a:gd name="connsiteY3" fmla="*/ 1041009 h 2082018"/>
                  <a:gd name="connsiteX4" fmla="*/ 1919151 w 4077285"/>
                  <a:gd name="connsiteY4" fmla="*/ 546845 h 2082018"/>
                  <a:gd name="connsiteX5" fmla="*/ 1147855 w 4077285"/>
                  <a:gd name="connsiteY5" fmla="*/ 1041009 h 2082018"/>
                  <a:gd name="connsiteX6" fmla="*/ 2038644 w 4077285"/>
                  <a:gd name="connsiteY6" fmla="*/ 1611731 h 2082018"/>
                  <a:gd name="connsiteX7" fmla="*/ 2198747 w 4077285"/>
                  <a:gd name="connsiteY7" fmla="*/ 1714307 h 2082018"/>
                  <a:gd name="connsiteX8" fmla="*/ 2198747 w 4077285"/>
                  <a:gd name="connsiteY8" fmla="*/ 1714307 h 2082018"/>
                  <a:gd name="connsiteX9" fmla="*/ 2038645 w 4077285"/>
                  <a:gd name="connsiteY9" fmla="*/ 1611730 h 2082018"/>
                  <a:gd name="connsiteX10" fmla="*/ 1267349 w 4077285"/>
                  <a:gd name="connsiteY10" fmla="*/ 1117567 h 2082018"/>
                  <a:gd name="connsiteX11" fmla="*/ 2038645 w 4077285"/>
                  <a:gd name="connsiteY11" fmla="*/ 623404 h 2082018"/>
                  <a:gd name="connsiteX12" fmla="*/ 2198746 w 4077285"/>
                  <a:gd name="connsiteY12" fmla="*/ 367711 h 2082018"/>
                  <a:gd name="connsiteX13" fmla="*/ 2038644 w 4077285"/>
                  <a:gd name="connsiteY13" fmla="*/ 470287 h 2082018"/>
                  <a:gd name="connsiteX14" fmla="*/ 2158138 w 4077285"/>
                  <a:gd name="connsiteY14" fmla="*/ 546846 h 2082018"/>
                  <a:gd name="connsiteX15" fmla="*/ 2318240 w 4077285"/>
                  <a:gd name="connsiteY15" fmla="*/ 444270 h 2082018"/>
                  <a:gd name="connsiteX16" fmla="*/ 1878541 w 4077285"/>
                  <a:gd name="connsiteY16" fmla="*/ 367710 h 2082018"/>
                  <a:gd name="connsiteX17" fmla="*/ 1759048 w 4077285"/>
                  <a:gd name="connsiteY17" fmla="*/ 444268 h 2082018"/>
                  <a:gd name="connsiteX18" fmla="*/ 1919151 w 4077285"/>
                  <a:gd name="connsiteY18" fmla="*/ 546845 h 2082018"/>
                  <a:gd name="connsiteX19" fmla="*/ 2038644 w 4077285"/>
                  <a:gd name="connsiteY19" fmla="*/ 470287 h 2082018"/>
                  <a:gd name="connsiteX20" fmla="*/ 1624819 w 4077285"/>
                  <a:gd name="connsiteY20" fmla="*/ 0 h 2082018"/>
                  <a:gd name="connsiteX21" fmla="*/ 0 w 4077285"/>
                  <a:gd name="connsiteY21" fmla="*/ 1041009 h 2082018"/>
                  <a:gd name="connsiteX22" fmla="*/ 1624819 w 4077285"/>
                  <a:gd name="connsiteY22" fmla="*/ 2082018 h 2082018"/>
                  <a:gd name="connsiteX23" fmla="*/ 2038643 w 4077285"/>
                  <a:gd name="connsiteY23" fmla="*/ 1816884 h 2082018"/>
                  <a:gd name="connsiteX24" fmla="*/ 1878541 w 4077285"/>
                  <a:gd name="connsiteY24" fmla="*/ 1714308 h 2082018"/>
                  <a:gd name="connsiteX25" fmla="*/ 827648 w 4077285"/>
                  <a:gd name="connsiteY25" fmla="*/ 1041009 h 2082018"/>
                  <a:gd name="connsiteX26" fmla="*/ 1759048 w 4077285"/>
                  <a:gd name="connsiteY26" fmla="*/ 444268 h 2082018"/>
                  <a:gd name="connsiteX27" fmla="*/ 1624821 w 4077285"/>
                  <a:gd name="connsiteY27" fmla="*/ 358270 h 2082018"/>
                  <a:gd name="connsiteX28" fmla="*/ 439701 w 4077285"/>
                  <a:gd name="connsiteY28" fmla="*/ 1117567 h 2082018"/>
                  <a:gd name="connsiteX29" fmla="*/ 1624821 w 4077285"/>
                  <a:gd name="connsiteY29" fmla="*/ 1876864 h 2082018"/>
                  <a:gd name="connsiteX30" fmla="*/ 1624820 w 4077285"/>
                  <a:gd name="connsiteY30" fmla="*/ 1876864 h 2082018"/>
                  <a:gd name="connsiteX31" fmla="*/ 320207 w 4077285"/>
                  <a:gd name="connsiteY31" fmla="*/ 1041009 h 2082018"/>
                  <a:gd name="connsiteX32" fmla="*/ 1624820 w 4077285"/>
                  <a:gd name="connsiteY32" fmla="*/ 205153 h 2082018"/>
                  <a:gd name="connsiteX33" fmla="*/ 1878541 w 4077285"/>
                  <a:gd name="connsiteY33" fmla="*/ 367710 h 2082018"/>
                  <a:gd name="connsiteX34" fmla="*/ 2038643 w 4077285"/>
                  <a:gd name="connsiteY34" fmla="*/ 265134 h 2082018"/>
                  <a:gd name="connsiteX35" fmla="*/ 2452467 w 4077285"/>
                  <a:gd name="connsiteY35" fmla="*/ 0 h 2082018"/>
                  <a:gd name="connsiteX36" fmla="*/ 2038643 w 4077285"/>
                  <a:gd name="connsiteY36" fmla="*/ 265134 h 2082018"/>
                  <a:gd name="connsiteX37" fmla="*/ 2198746 w 4077285"/>
                  <a:gd name="connsiteY37" fmla="*/ 367711 h 2082018"/>
                  <a:gd name="connsiteX38" fmla="*/ 2452468 w 4077285"/>
                  <a:gd name="connsiteY38" fmla="*/ 205153 h 2082018"/>
                  <a:gd name="connsiteX39" fmla="*/ 3757080 w 4077285"/>
                  <a:gd name="connsiteY39" fmla="*/ 1041009 h 2082018"/>
                  <a:gd name="connsiteX40" fmla="*/ 3637588 w 4077285"/>
                  <a:gd name="connsiteY40" fmla="*/ 1117567 h 2082018"/>
                  <a:gd name="connsiteX41" fmla="*/ 2452469 w 4077285"/>
                  <a:gd name="connsiteY41" fmla="*/ 358270 h 2082018"/>
                  <a:gd name="connsiteX42" fmla="*/ 2318240 w 4077285"/>
                  <a:gd name="connsiteY42" fmla="*/ 444270 h 2082018"/>
                  <a:gd name="connsiteX43" fmla="*/ 3249637 w 4077285"/>
                  <a:gd name="connsiteY43" fmla="*/ 1041009 h 2082018"/>
                  <a:gd name="connsiteX44" fmla="*/ 2198747 w 4077285"/>
                  <a:gd name="connsiteY44" fmla="*/ 1714307 h 2082018"/>
                  <a:gd name="connsiteX45" fmla="*/ 2452469 w 4077285"/>
                  <a:gd name="connsiteY45" fmla="*/ 1876864 h 2082018"/>
                  <a:gd name="connsiteX46" fmla="*/ 2452468 w 4077285"/>
                  <a:gd name="connsiteY46" fmla="*/ 1876864 h 2082018"/>
                  <a:gd name="connsiteX47" fmla="*/ 2198747 w 4077285"/>
                  <a:gd name="connsiteY47" fmla="*/ 1714307 h 2082018"/>
                  <a:gd name="connsiteX48" fmla="*/ 2038643 w 4077285"/>
                  <a:gd name="connsiteY48" fmla="*/ 1816884 h 2082018"/>
                  <a:gd name="connsiteX49" fmla="*/ 2452467 w 4077285"/>
                  <a:gd name="connsiteY49" fmla="*/ 2082018 h 2082018"/>
                  <a:gd name="connsiteX50" fmla="*/ 4077285 w 4077285"/>
                  <a:gd name="connsiteY50" fmla="*/ 1041009 h 2082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4077285" h="2082018">
                    <a:moveTo>
                      <a:pt x="2158138" y="546846"/>
                    </a:moveTo>
                    <a:lnTo>
                      <a:pt x="2038645" y="623404"/>
                    </a:lnTo>
                    <a:lnTo>
                      <a:pt x="2809940" y="1117567"/>
                    </a:lnTo>
                    <a:lnTo>
                      <a:pt x="2929432" y="1041009"/>
                    </a:lnTo>
                    <a:close/>
                    <a:moveTo>
                      <a:pt x="1919151" y="546845"/>
                    </a:moveTo>
                    <a:lnTo>
                      <a:pt x="1147855" y="1041009"/>
                    </a:lnTo>
                    <a:lnTo>
                      <a:pt x="2038644" y="1611731"/>
                    </a:lnTo>
                    <a:lnTo>
                      <a:pt x="2198747" y="1714307"/>
                    </a:lnTo>
                    <a:lnTo>
                      <a:pt x="2198747" y="1714307"/>
                    </a:lnTo>
                    <a:lnTo>
                      <a:pt x="2038645" y="1611730"/>
                    </a:lnTo>
                    <a:lnTo>
                      <a:pt x="1267349" y="1117567"/>
                    </a:lnTo>
                    <a:lnTo>
                      <a:pt x="2038645" y="623404"/>
                    </a:lnTo>
                    <a:close/>
                    <a:moveTo>
                      <a:pt x="2198746" y="367711"/>
                    </a:moveTo>
                    <a:lnTo>
                      <a:pt x="2038644" y="470287"/>
                    </a:lnTo>
                    <a:lnTo>
                      <a:pt x="2158138" y="546846"/>
                    </a:lnTo>
                    <a:lnTo>
                      <a:pt x="2318240" y="444270"/>
                    </a:lnTo>
                    <a:close/>
                    <a:moveTo>
                      <a:pt x="1878541" y="367710"/>
                    </a:moveTo>
                    <a:lnTo>
                      <a:pt x="1759048" y="444268"/>
                    </a:lnTo>
                    <a:lnTo>
                      <a:pt x="1919151" y="546845"/>
                    </a:lnTo>
                    <a:lnTo>
                      <a:pt x="2038644" y="470287"/>
                    </a:lnTo>
                    <a:close/>
                    <a:moveTo>
                      <a:pt x="1624819" y="0"/>
                    </a:moveTo>
                    <a:lnTo>
                      <a:pt x="0" y="1041009"/>
                    </a:lnTo>
                    <a:lnTo>
                      <a:pt x="1624819" y="2082018"/>
                    </a:lnTo>
                    <a:lnTo>
                      <a:pt x="2038643" y="1816884"/>
                    </a:lnTo>
                    <a:lnTo>
                      <a:pt x="1878541" y="1714308"/>
                    </a:lnTo>
                    <a:lnTo>
                      <a:pt x="827648" y="1041009"/>
                    </a:lnTo>
                    <a:lnTo>
                      <a:pt x="1759048" y="444268"/>
                    </a:lnTo>
                    <a:lnTo>
                      <a:pt x="1624821" y="358270"/>
                    </a:lnTo>
                    <a:lnTo>
                      <a:pt x="439701" y="1117567"/>
                    </a:lnTo>
                    <a:lnTo>
                      <a:pt x="1624821" y="1876864"/>
                    </a:lnTo>
                    <a:lnTo>
                      <a:pt x="1624820" y="1876864"/>
                    </a:lnTo>
                    <a:lnTo>
                      <a:pt x="320207" y="1041009"/>
                    </a:lnTo>
                    <a:lnTo>
                      <a:pt x="1624820" y="205153"/>
                    </a:lnTo>
                    <a:lnTo>
                      <a:pt x="1878541" y="367710"/>
                    </a:lnTo>
                    <a:lnTo>
                      <a:pt x="2038643" y="265134"/>
                    </a:lnTo>
                    <a:close/>
                    <a:moveTo>
                      <a:pt x="2452467" y="0"/>
                    </a:moveTo>
                    <a:lnTo>
                      <a:pt x="2038643" y="265134"/>
                    </a:lnTo>
                    <a:lnTo>
                      <a:pt x="2198746" y="367711"/>
                    </a:lnTo>
                    <a:lnTo>
                      <a:pt x="2452468" y="205153"/>
                    </a:lnTo>
                    <a:lnTo>
                      <a:pt x="3757080" y="1041009"/>
                    </a:lnTo>
                    <a:lnTo>
                      <a:pt x="3637588" y="1117567"/>
                    </a:lnTo>
                    <a:lnTo>
                      <a:pt x="2452469" y="358270"/>
                    </a:lnTo>
                    <a:lnTo>
                      <a:pt x="2318240" y="444270"/>
                    </a:lnTo>
                    <a:lnTo>
                      <a:pt x="3249637" y="1041009"/>
                    </a:lnTo>
                    <a:lnTo>
                      <a:pt x="2198747" y="1714307"/>
                    </a:lnTo>
                    <a:lnTo>
                      <a:pt x="2452469" y="1876864"/>
                    </a:lnTo>
                    <a:lnTo>
                      <a:pt x="2452468" y="1876864"/>
                    </a:lnTo>
                    <a:lnTo>
                      <a:pt x="2198747" y="1714307"/>
                    </a:lnTo>
                    <a:lnTo>
                      <a:pt x="2038643" y="1816884"/>
                    </a:lnTo>
                    <a:lnTo>
                      <a:pt x="2452467" y="2082018"/>
                    </a:lnTo>
                    <a:lnTo>
                      <a:pt x="4077285" y="104100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1" name="直接连接符 30"/>
              <p:cNvCxnSpPr>
                <a:stCxn id="11" idx="50"/>
              </p:cNvCxnSpPr>
              <p:nvPr/>
            </p:nvCxnSpPr>
            <p:spPr>
              <a:xfrm flipH="1" flipV="1">
                <a:off x="745588" y="3770142"/>
                <a:ext cx="3319975" cy="1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 flipV="1">
                <a:off x="8142849" y="3770140"/>
                <a:ext cx="3319975" cy="1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七角星 36"/>
            <p:cNvSpPr/>
            <p:nvPr/>
          </p:nvSpPr>
          <p:spPr>
            <a:xfrm>
              <a:off x="5872088" y="3538023"/>
              <a:ext cx="464234" cy="464234"/>
            </a:xfrm>
            <a:prstGeom prst="star7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09821" y="1693933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8142846" y="4583633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209821" y="4583633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8142847" y="1686291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278998" y="2603130"/>
            <a:ext cx="46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1462821" y="5506962"/>
            <a:ext cx="46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78998" y="5506962"/>
            <a:ext cx="46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Cambria Math" panose="02040503050406030204" pitchFamily="18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1462821" y="2605094"/>
            <a:ext cx="46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专业特长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圆角矩形 5"/>
          <p:cNvSpPr/>
          <p:nvPr/>
        </p:nvSpPr>
        <p:spPr>
          <a:xfrm>
            <a:off x="1221543" y="1760805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Ps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1221543" y="3369211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ID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7069015" y="4975278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FI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1221543" y="4977618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Ai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7069015" y="3369211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AE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7069016" y="1760805"/>
            <a:ext cx="942535" cy="942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Pr</a:t>
            </a:r>
            <a:endParaRPr lang="zh-CN" altLang="en-US" dirty="0"/>
          </a:p>
        </p:txBody>
      </p:sp>
      <p:sp>
        <p:nvSpPr>
          <p:cNvPr id="24" name="等腰三角形 23"/>
          <p:cNvSpPr/>
          <p:nvPr/>
        </p:nvSpPr>
        <p:spPr>
          <a:xfrm>
            <a:off x="2579777" y="1985886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3249166" y="1985886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4587943" y="1985886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3918554" y="1985886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>
            <a:off x="8311200" y="5200359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3905891" y="3594292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2595958" y="3594293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3249166" y="3594292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>
            <a:off x="2573451" y="5200360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3249166" y="5200360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3918554" y="5200360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4587943" y="5200360"/>
            <a:ext cx="571148" cy="492369"/>
          </a:xfrm>
          <a:prstGeom prst="triangle">
            <a:avLst/>
          </a:prstGeom>
          <a:noFill/>
          <a:ln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>
            <a:off x="8311200" y="1974158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>
            <a:off x="9649978" y="1974155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>
            <a:off x="8320109" y="3594291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等腰三角形 38"/>
          <p:cNvSpPr/>
          <p:nvPr/>
        </p:nvSpPr>
        <p:spPr>
          <a:xfrm>
            <a:off x="8980589" y="1985886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等腰三角形 39"/>
          <p:cNvSpPr/>
          <p:nvPr/>
        </p:nvSpPr>
        <p:spPr>
          <a:xfrm>
            <a:off x="8980589" y="3594290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等腰三角形 40"/>
          <p:cNvSpPr/>
          <p:nvPr/>
        </p:nvSpPr>
        <p:spPr>
          <a:xfrm>
            <a:off x="9649978" y="3594289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10319367" y="3594288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8980589" y="5200358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9649978" y="5200357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>
            <a:off x="10319367" y="5200357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5257331" y="1974154"/>
            <a:ext cx="571148" cy="492369"/>
          </a:xfrm>
          <a:prstGeom prst="triangle">
            <a:avLst/>
          </a:prstGeom>
          <a:noFill/>
          <a:ln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>
            <a:off x="4568243" y="3593123"/>
            <a:ext cx="571148" cy="492369"/>
          </a:xfrm>
          <a:prstGeom prst="triangl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10974677" y="3593122"/>
            <a:ext cx="571148" cy="492369"/>
          </a:xfrm>
          <a:prstGeom prst="triangle">
            <a:avLst/>
          </a:prstGeom>
          <a:noFill/>
          <a:ln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05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荣誉奖励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53310" y="2588456"/>
            <a:ext cx="2391508" cy="3727938"/>
            <a:chOff x="940191" y="2349305"/>
            <a:chExt cx="2391508" cy="3108960"/>
          </a:xfrm>
        </p:grpSpPr>
        <p:sp>
          <p:nvSpPr>
            <p:cNvPr id="22" name="任意多边形 21"/>
            <p:cNvSpPr/>
            <p:nvPr/>
          </p:nvSpPr>
          <p:spPr>
            <a:xfrm flipH="1">
              <a:off x="940191" y="2349305"/>
              <a:ext cx="2391508" cy="478302"/>
            </a:xfrm>
            <a:custGeom>
              <a:avLst/>
              <a:gdLst>
                <a:gd name="connsiteX0" fmla="*/ 2152357 w 2391508"/>
                <a:gd name="connsiteY0" fmla="*/ 0 h 478302"/>
                <a:gd name="connsiteX1" fmla="*/ 1195754 w 2391508"/>
                <a:gd name="connsiteY1" fmla="*/ 0 h 478302"/>
                <a:gd name="connsiteX2" fmla="*/ 239151 w 2391508"/>
                <a:gd name="connsiteY2" fmla="*/ 0 h 478302"/>
                <a:gd name="connsiteX3" fmla="*/ 0 w 2391508"/>
                <a:gd name="connsiteY3" fmla="*/ 239151 h 478302"/>
                <a:gd name="connsiteX4" fmla="*/ 239151 w 2391508"/>
                <a:gd name="connsiteY4" fmla="*/ 478302 h 478302"/>
                <a:gd name="connsiteX5" fmla="*/ 1195754 w 2391508"/>
                <a:gd name="connsiteY5" fmla="*/ 478302 h 478302"/>
                <a:gd name="connsiteX6" fmla="*/ 2152357 w 2391508"/>
                <a:gd name="connsiteY6" fmla="*/ 478302 h 478302"/>
                <a:gd name="connsiteX7" fmla="*/ 2391508 w 2391508"/>
                <a:gd name="connsiteY7" fmla="*/ 239151 h 47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1508" h="478302">
                  <a:moveTo>
                    <a:pt x="2152357" y="0"/>
                  </a:moveTo>
                  <a:lnTo>
                    <a:pt x="1195754" y="0"/>
                  </a:lnTo>
                  <a:lnTo>
                    <a:pt x="239151" y="0"/>
                  </a:lnTo>
                  <a:lnTo>
                    <a:pt x="0" y="239151"/>
                  </a:lnTo>
                  <a:lnTo>
                    <a:pt x="239151" y="478302"/>
                  </a:lnTo>
                  <a:lnTo>
                    <a:pt x="1195754" y="478302"/>
                  </a:lnTo>
                  <a:lnTo>
                    <a:pt x="2152357" y="478302"/>
                  </a:lnTo>
                  <a:lnTo>
                    <a:pt x="2391508" y="23915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/>
            <p:cNvCxnSpPr>
              <a:stCxn id="22" idx="6"/>
            </p:cNvCxnSpPr>
            <p:nvPr/>
          </p:nvCxnSpPr>
          <p:spPr>
            <a:xfrm>
              <a:off x="1179342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3062068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直角三角形 27"/>
            <p:cNvSpPr/>
            <p:nvPr/>
          </p:nvSpPr>
          <p:spPr>
            <a:xfrm flipV="1">
              <a:off x="1207478" y="2827607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直角三角形 28"/>
            <p:cNvSpPr/>
            <p:nvPr/>
          </p:nvSpPr>
          <p:spPr>
            <a:xfrm rot="5400000" flipV="1">
              <a:off x="2829951" y="2827606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384163" y="2588455"/>
            <a:ext cx="2391508" cy="3727939"/>
            <a:chOff x="940191" y="2349305"/>
            <a:chExt cx="2391508" cy="3108960"/>
          </a:xfrm>
        </p:grpSpPr>
        <p:sp>
          <p:nvSpPr>
            <p:cNvPr id="32" name="任意多边形 31"/>
            <p:cNvSpPr/>
            <p:nvPr/>
          </p:nvSpPr>
          <p:spPr>
            <a:xfrm flipH="1">
              <a:off x="940191" y="2349305"/>
              <a:ext cx="2391508" cy="478302"/>
            </a:xfrm>
            <a:custGeom>
              <a:avLst/>
              <a:gdLst>
                <a:gd name="connsiteX0" fmla="*/ 2152357 w 2391508"/>
                <a:gd name="connsiteY0" fmla="*/ 0 h 478302"/>
                <a:gd name="connsiteX1" fmla="*/ 1195754 w 2391508"/>
                <a:gd name="connsiteY1" fmla="*/ 0 h 478302"/>
                <a:gd name="connsiteX2" fmla="*/ 239151 w 2391508"/>
                <a:gd name="connsiteY2" fmla="*/ 0 h 478302"/>
                <a:gd name="connsiteX3" fmla="*/ 0 w 2391508"/>
                <a:gd name="connsiteY3" fmla="*/ 239151 h 478302"/>
                <a:gd name="connsiteX4" fmla="*/ 239151 w 2391508"/>
                <a:gd name="connsiteY4" fmla="*/ 478302 h 478302"/>
                <a:gd name="connsiteX5" fmla="*/ 1195754 w 2391508"/>
                <a:gd name="connsiteY5" fmla="*/ 478302 h 478302"/>
                <a:gd name="connsiteX6" fmla="*/ 2152357 w 2391508"/>
                <a:gd name="connsiteY6" fmla="*/ 478302 h 478302"/>
                <a:gd name="connsiteX7" fmla="*/ 2391508 w 2391508"/>
                <a:gd name="connsiteY7" fmla="*/ 239151 h 47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1508" h="478302">
                  <a:moveTo>
                    <a:pt x="2152357" y="0"/>
                  </a:moveTo>
                  <a:lnTo>
                    <a:pt x="1195754" y="0"/>
                  </a:lnTo>
                  <a:lnTo>
                    <a:pt x="239151" y="0"/>
                  </a:lnTo>
                  <a:lnTo>
                    <a:pt x="0" y="239151"/>
                  </a:lnTo>
                  <a:lnTo>
                    <a:pt x="239151" y="478302"/>
                  </a:lnTo>
                  <a:lnTo>
                    <a:pt x="1195754" y="478302"/>
                  </a:lnTo>
                  <a:lnTo>
                    <a:pt x="2152357" y="478302"/>
                  </a:lnTo>
                  <a:lnTo>
                    <a:pt x="2391508" y="23915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3" name="直接连接符 32"/>
            <p:cNvCxnSpPr>
              <a:stCxn id="32" idx="6"/>
            </p:cNvCxnSpPr>
            <p:nvPr/>
          </p:nvCxnSpPr>
          <p:spPr>
            <a:xfrm>
              <a:off x="1179342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3062068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直角三角形 34"/>
            <p:cNvSpPr/>
            <p:nvPr/>
          </p:nvSpPr>
          <p:spPr>
            <a:xfrm flipV="1">
              <a:off x="1207478" y="2827607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直角三角形 35"/>
            <p:cNvSpPr/>
            <p:nvPr/>
          </p:nvSpPr>
          <p:spPr>
            <a:xfrm rot="5400000" flipV="1">
              <a:off x="2829951" y="2827606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09012" y="2588456"/>
            <a:ext cx="2391508" cy="3727938"/>
            <a:chOff x="940191" y="2349305"/>
            <a:chExt cx="2391508" cy="3108960"/>
          </a:xfrm>
        </p:grpSpPr>
        <p:sp>
          <p:nvSpPr>
            <p:cNvPr id="38" name="任意多边形 37"/>
            <p:cNvSpPr/>
            <p:nvPr/>
          </p:nvSpPr>
          <p:spPr>
            <a:xfrm flipH="1">
              <a:off x="940191" y="2349305"/>
              <a:ext cx="2391508" cy="478302"/>
            </a:xfrm>
            <a:custGeom>
              <a:avLst/>
              <a:gdLst>
                <a:gd name="connsiteX0" fmla="*/ 2152357 w 2391508"/>
                <a:gd name="connsiteY0" fmla="*/ 0 h 478302"/>
                <a:gd name="connsiteX1" fmla="*/ 1195754 w 2391508"/>
                <a:gd name="connsiteY1" fmla="*/ 0 h 478302"/>
                <a:gd name="connsiteX2" fmla="*/ 239151 w 2391508"/>
                <a:gd name="connsiteY2" fmla="*/ 0 h 478302"/>
                <a:gd name="connsiteX3" fmla="*/ 0 w 2391508"/>
                <a:gd name="connsiteY3" fmla="*/ 239151 h 478302"/>
                <a:gd name="connsiteX4" fmla="*/ 239151 w 2391508"/>
                <a:gd name="connsiteY4" fmla="*/ 478302 h 478302"/>
                <a:gd name="connsiteX5" fmla="*/ 1195754 w 2391508"/>
                <a:gd name="connsiteY5" fmla="*/ 478302 h 478302"/>
                <a:gd name="connsiteX6" fmla="*/ 2152357 w 2391508"/>
                <a:gd name="connsiteY6" fmla="*/ 478302 h 478302"/>
                <a:gd name="connsiteX7" fmla="*/ 2391508 w 2391508"/>
                <a:gd name="connsiteY7" fmla="*/ 239151 h 47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1508" h="478302">
                  <a:moveTo>
                    <a:pt x="2152357" y="0"/>
                  </a:moveTo>
                  <a:lnTo>
                    <a:pt x="1195754" y="0"/>
                  </a:lnTo>
                  <a:lnTo>
                    <a:pt x="239151" y="0"/>
                  </a:lnTo>
                  <a:lnTo>
                    <a:pt x="0" y="239151"/>
                  </a:lnTo>
                  <a:lnTo>
                    <a:pt x="239151" y="478302"/>
                  </a:lnTo>
                  <a:lnTo>
                    <a:pt x="1195754" y="478302"/>
                  </a:lnTo>
                  <a:lnTo>
                    <a:pt x="2152357" y="478302"/>
                  </a:lnTo>
                  <a:lnTo>
                    <a:pt x="2391508" y="23915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9" name="直接连接符 38"/>
            <p:cNvCxnSpPr>
              <a:stCxn id="38" idx="6"/>
            </p:cNvCxnSpPr>
            <p:nvPr/>
          </p:nvCxnSpPr>
          <p:spPr>
            <a:xfrm>
              <a:off x="1179342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3062068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直角三角形 40"/>
            <p:cNvSpPr/>
            <p:nvPr/>
          </p:nvSpPr>
          <p:spPr>
            <a:xfrm flipV="1">
              <a:off x="1207478" y="2827607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直角三角形 41"/>
            <p:cNvSpPr/>
            <p:nvPr/>
          </p:nvSpPr>
          <p:spPr>
            <a:xfrm rot="5400000" flipV="1">
              <a:off x="2829951" y="2827606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432694" y="2588456"/>
            <a:ext cx="2391508" cy="3727938"/>
            <a:chOff x="940191" y="2349305"/>
            <a:chExt cx="2391508" cy="3108960"/>
          </a:xfrm>
        </p:grpSpPr>
        <p:sp>
          <p:nvSpPr>
            <p:cNvPr id="44" name="任意多边形 43"/>
            <p:cNvSpPr/>
            <p:nvPr/>
          </p:nvSpPr>
          <p:spPr>
            <a:xfrm flipH="1">
              <a:off x="940191" y="2349305"/>
              <a:ext cx="2391508" cy="478302"/>
            </a:xfrm>
            <a:custGeom>
              <a:avLst/>
              <a:gdLst>
                <a:gd name="connsiteX0" fmla="*/ 2152357 w 2391508"/>
                <a:gd name="connsiteY0" fmla="*/ 0 h 478302"/>
                <a:gd name="connsiteX1" fmla="*/ 1195754 w 2391508"/>
                <a:gd name="connsiteY1" fmla="*/ 0 h 478302"/>
                <a:gd name="connsiteX2" fmla="*/ 239151 w 2391508"/>
                <a:gd name="connsiteY2" fmla="*/ 0 h 478302"/>
                <a:gd name="connsiteX3" fmla="*/ 0 w 2391508"/>
                <a:gd name="connsiteY3" fmla="*/ 239151 h 478302"/>
                <a:gd name="connsiteX4" fmla="*/ 239151 w 2391508"/>
                <a:gd name="connsiteY4" fmla="*/ 478302 h 478302"/>
                <a:gd name="connsiteX5" fmla="*/ 1195754 w 2391508"/>
                <a:gd name="connsiteY5" fmla="*/ 478302 h 478302"/>
                <a:gd name="connsiteX6" fmla="*/ 2152357 w 2391508"/>
                <a:gd name="connsiteY6" fmla="*/ 478302 h 478302"/>
                <a:gd name="connsiteX7" fmla="*/ 2391508 w 2391508"/>
                <a:gd name="connsiteY7" fmla="*/ 239151 h 47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1508" h="478302">
                  <a:moveTo>
                    <a:pt x="2152357" y="0"/>
                  </a:moveTo>
                  <a:lnTo>
                    <a:pt x="1195754" y="0"/>
                  </a:lnTo>
                  <a:lnTo>
                    <a:pt x="239151" y="0"/>
                  </a:lnTo>
                  <a:lnTo>
                    <a:pt x="0" y="239151"/>
                  </a:lnTo>
                  <a:lnTo>
                    <a:pt x="239151" y="478302"/>
                  </a:lnTo>
                  <a:lnTo>
                    <a:pt x="1195754" y="478302"/>
                  </a:lnTo>
                  <a:lnTo>
                    <a:pt x="2152357" y="478302"/>
                  </a:lnTo>
                  <a:lnTo>
                    <a:pt x="2391508" y="23915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>
              <a:stCxn id="44" idx="6"/>
            </p:cNvCxnSpPr>
            <p:nvPr/>
          </p:nvCxnSpPr>
          <p:spPr>
            <a:xfrm>
              <a:off x="1179342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3062068" y="2827607"/>
              <a:ext cx="2344" cy="2630658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直角三角形 46"/>
            <p:cNvSpPr/>
            <p:nvPr/>
          </p:nvSpPr>
          <p:spPr>
            <a:xfrm flipV="1">
              <a:off x="1207478" y="2827607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直角三角形 47"/>
            <p:cNvSpPr/>
            <p:nvPr/>
          </p:nvSpPr>
          <p:spPr>
            <a:xfrm rot="5400000" flipV="1">
              <a:off x="2829951" y="2827606"/>
              <a:ext cx="225083" cy="225083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1281777" y="1828800"/>
            <a:ext cx="534573" cy="534573"/>
          </a:xfrm>
          <a:prstGeom prst="ellips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zh-CN" altLang="en-US" sz="24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312630" y="1828800"/>
            <a:ext cx="534573" cy="534573"/>
          </a:xfrm>
          <a:prstGeom prst="ellips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zh-CN" altLang="en-US" sz="24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7337479" y="1828800"/>
            <a:ext cx="534573" cy="534573"/>
          </a:xfrm>
          <a:prstGeom prst="ellips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zh-CN" altLang="en-US" sz="24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0362328" y="1828800"/>
            <a:ext cx="534573" cy="534573"/>
          </a:xfrm>
          <a:prstGeom prst="ellipse">
            <a:avLst/>
          </a:prstGeom>
          <a:solidFill>
            <a:srgbClr val="A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zh-CN" altLang="en-US" sz="2400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733138" y="3296928"/>
            <a:ext cx="17691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3766149" y="3296929"/>
            <a:ext cx="17691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761695" y="3296931"/>
            <a:ext cx="17691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9812522" y="3296931"/>
            <a:ext cx="17691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06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工作展望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407855" y="2475915"/>
            <a:ext cx="1392702" cy="2700997"/>
            <a:chOff x="5421923" y="2124222"/>
            <a:chExt cx="1392702" cy="2700997"/>
          </a:xfrm>
        </p:grpSpPr>
        <p:sp>
          <p:nvSpPr>
            <p:cNvPr id="7" name="上箭头 6"/>
            <p:cNvSpPr/>
            <p:nvPr/>
          </p:nvSpPr>
          <p:spPr>
            <a:xfrm>
              <a:off x="5421923" y="2124222"/>
              <a:ext cx="1392702" cy="2335236"/>
            </a:xfrm>
            <a:prstGeom prst="up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5759548" y="4459458"/>
              <a:ext cx="717452" cy="365761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221544" y="2145324"/>
            <a:ext cx="3319975" cy="661181"/>
            <a:chOff x="1111348" y="2145324"/>
            <a:chExt cx="3319975" cy="661181"/>
          </a:xfrm>
        </p:grpSpPr>
        <p:sp>
          <p:nvSpPr>
            <p:cNvPr id="11" name="椭圆 10"/>
            <p:cNvSpPr/>
            <p:nvPr/>
          </p:nvSpPr>
          <p:spPr>
            <a:xfrm>
              <a:off x="1111348" y="2145324"/>
              <a:ext cx="661181" cy="661181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</a:t>
              </a:r>
              <a:endParaRPr lang="zh-CN" altLang="en-US" sz="2400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5" name="直接连接符 14"/>
            <p:cNvCxnSpPr>
              <a:stCxn id="11" idx="4"/>
            </p:cNvCxnSpPr>
            <p:nvPr/>
          </p:nvCxnSpPr>
          <p:spPr>
            <a:xfrm flipV="1">
              <a:off x="1441939" y="2792438"/>
              <a:ext cx="2989384" cy="14067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 flipH="1">
            <a:off x="7666892" y="2145324"/>
            <a:ext cx="3319975" cy="661181"/>
            <a:chOff x="1111348" y="2145324"/>
            <a:chExt cx="3319975" cy="661181"/>
          </a:xfrm>
        </p:grpSpPr>
        <p:sp>
          <p:nvSpPr>
            <p:cNvPr id="18" name="椭圆 17"/>
            <p:cNvSpPr/>
            <p:nvPr/>
          </p:nvSpPr>
          <p:spPr>
            <a:xfrm>
              <a:off x="1111348" y="2145324"/>
              <a:ext cx="661181" cy="661181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zh-CN" altLang="en-US" sz="2400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9" name="直接连接符 18"/>
            <p:cNvCxnSpPr>
              <a:stCxn id="18" idx="4"/>
            </p:cNvCxnSpPr>
            <p:nvPr/>
          </p:nvCxnSpPr>
          <p:spPr>
            <a:xfrm flipV="1">
              <a:off x="1441939" y="2792438"/>
              <a:ext cx="2989384" cy="14067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1904998" y="2245081"/>
            <a:ext cx="263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在此输入你的标题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66892" y="2238049"/>
            <a:ext cx="263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在此输入你的标题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866564" y="2995658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970184" y="2995658"/>
            <a:ext cx="202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45434" y="351685"/>
            <a:ext cx="7317545" cy="745588"/>
            <a:chOff x="2811194" y="450166"/>
            <a:chExt cx="7317545" cy="745588"/>
          </a:xfrm>
        </p:grpSpPr>
        <p:sp>
          <p:nvSpPr>
            <p:cNvPr id="3" name="任意多边形 2"/>
            <p:cNvSpPr/>
            <p:nvPr/>
          </p:nvSpPr>
          <p:spPr>
            <a:xfrm flipH="1">
              <a:off x="3683391" y="450166"/>
              <a:ext cx="5573151" cy="745588"/>
            </a:xfrm>
            <a:custGeom>
              <a:avLst/>
              <a:gdLst>
                <a:gd name="connsiteX0" fmla="*/ 5200357 w 5573151"/>
                <a:gd name="connsiteY0" fmla="*/ 0 h 745588"/>
                <a:gd name="connsiteX1" fmla="*/ 3657600 w 5573151"/>
                <a:gd name="connsiteY1" fmla="*/ 0 h 745588"/>
                <a:gd name="connsiteX2" fmla="*/ 1915551 w 5573151"/>
                <a:gd name="connsiteY2" fmla="*/ 0 h 745588"/>
                <a:gd name="connsiteX3" fmla="*/ 372794 w 5573151"/>
                <a:gd name="connsiteY3" fmla="*/ 0 h 745588"/>
                <a:gd name="connsiteX4" fmla="*/ 0 w 5573151"/>
                <a:gd name="connsiteY4" fmla="*/ 372794 h 745588"/>
                <a:gd name="connsiteX5" fmla="*/ 372794 w 5573151"/>
                <a:gd name="connsiteY5" fmla="*/ 745588 h 745588"/>
                <a:gd name="connsiteX6" fmla="*/ 1915551 w 5573151"/>
                <a:gd name="connsiteY6" fmla="*/ 745588 h 745588"/>
                <a:gd name="connsiteX7" fmla="*/ 3657600 w 5573151"/>
                <a:gd name="connsiteY7" fmla="*/ 745588 h 745588"/>
                <a:gd name="connsiteX8" fmla="*/ 5200357 w 5573151"/>
                <a:gd name="connsiteY8" fmla="*/ 745588 h 745588"/>
                <a:gd name="connsiteX9" fmla="*/ 5573151 w 5573151"/>
                <a:gd name="connsiteY9" fmla="*/ 372794 h 74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151" h="745588">
                  <a:moveTo>
                    <a:pt x="5200357" y="0"/>
                  </a:moveTo>
                  <a:lnTo>
                    <a:pt x="3657600" y="0"/>
                  </a:lnTo>
                  <a:lnTo>
                    <a:pt x="1915551" y="0"/>
                  </a:lnTo>
                  <a:lnTo>
                    <a:pt x="372794" y="0"/>
                  </a:lnTo>
                  <a:lnTo>
                    <a:pt x="0" y="372794"/>
                  </a:lnTo>
                  <a:lnTo>
                    <a:pt x="372794" y="745588"/>
                  </a:lnTo>
                  <a:lnTo>
                    <a:pt x="1915551" y="745588"/>
                  </a:lnTo>
                  <a:lnTo>
                    <a:pt x="3657600" y="745588"/>
                  </a:lnTo>
                  <a:lnTo>
                    <a:pt x="5200357" y="745588"/>
                  </a:lnTo>
                  <a:lnTo>
                    <a:pt x="5573151" y="372794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07  </a:t>
              </a:r>
              <a:r>
                <a:rPr lang="en-US" altLang="zh-CN" dirty="0"/>
                <a:t>  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你的补充</a:t>
              </a:r>
            </a:p>
          </p:txBody>
        </p:sp>
        <p:sp>
          <p:nvSpPr>
            <p:cNvPr id="4" name="燕尾形 3"/>
            <p:cNvSpPr/>
            <p:nvPr/>
          </p:nvSpPr>
          <p:spPr>
            <a:xfrm>
              <a:off x="9256542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 flipH="1">
              <a:off x="2811194" y="450166"/>
              <a:ext cx="872197" cy="745588"/>
            </a:xfrm>
            <a:prstGeom prst="chevron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圆角矩形 5"/>
          <p:cNvSpPr/>
          <p:nvPr/>
        </p:nvSpPr>
        <p:spPr>
          <a:xfrm>
            <a:off x="1446628" y="1960098"/>
            <a:ext cx="998806" cy="99880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9762979" y="4445390"/>
            <a:ext cx="998806" cy="99880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1446628" y="4445390"/>
            <a:ext cx="998806" cy="99880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9762979" y="1960098"/>
            <a:ext cx="998806" cy="99880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1" y="2154701"/>
            <a:ext cx="609600" cy="6096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1" y="4639993"/>
            <a:ext cx="609600" cy="6096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582" y="2154701"/>
            <a:ext cx="609600" cy="6096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582" y="4639993"/>
            <a:ext cx="609600" cy="6096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640037" y="1960098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809935" y="4445390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640037" y="4445390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809936" y="1960098"/>
            <a:ext cx="2855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你可以在此输入你的文字。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默认为微软雅黑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号字体，你可以按自己的喜好调整。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默认左对齐，你也可以自行调整。</a:t>
            </a:r>
          </a:p>
          <a:p>
            <a:endParaRPr lang="zh-CN" altLang="en-US" dirty="0"/>
          </a:p>
        </p:txBody>
      </p:sp>
      <p:cxnSp>
        <p:nvCxnSpPr>
          <p:cNvPr id="25" name="直接连接符 24"/>
          <p:cNvCxnSpPr/>
          <p:nvPr/>
        </p:nvCxnSpPr>
        <p:spPr>
          <a:xfrm>
            <a:off x="1491175" y="4268422"/>
            <a:ext cx="922840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803</Words>
  <Application>Microsoft Office PowerPoint</Application>
  <PresentationFormat>宽屏</PresentationFormat>
  <Paragraphs>170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 Unicode MS</vt:lpstr>
      <vt:lpstr>微软雅黑</vt:lpstr>
      <vt:lpstr>Arial</vt:lpstr>
      <vt:lpstr>Calibri</vt:lpstr>
      <vt:lpstr>Calibri Light</vt:lpstr>
      <vt:lpstr>Cambria Math</vt:lpstr>
      <vt:lpstr>Ebrima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51</cp:revision>
  <dcterms:created xsi:type="dcterms:W3CDTF">2017-04-12T05:13:00Z</dcterms:created>
  <dcterms:modified xsi:type="dcterms:W3CDTF">2021-01-05T16:30:06Z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