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3" r:id="rId6"/>
    <p:sldId id="265" r:id="rId7"/>
    <p:sldId id="262" r:id="rId8"/>
    <p:sldId id="264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C29"/>
    <a:srgbClr val="666B6D"/>
    <a:srgbClr val="CE2F2B"/>
    <a:srgbClr val="4C4B4B"/>
    <a:srgbClr val="403F3F"/>
    <a:srgbClr val="313334"/>
    <a:srgbClr val="E6E2DE"/>
    <a:srgbClr val="F6DA98"/>
    <a:srgbClr val="4F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29"/>
  </p:normalViewPr>
  <p:slideViewPr>
    <p:cSldViewPr snapToGrid="0" snapToObjects="1">
      <p:cViewPr varScale="1">
        <p:scale>
          <a:sx n="142" d="100"/>
          <a:sy n="142" d="100"/>
        </p:scale>
        <p:origin x="33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82E5D-8BB1-4143-9A8E-7C31694E49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4AD99-230D-42C2-983E-9D21863D8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47188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583743" y="1468868"/>
            <a:ext cx="4689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你好！</a:t>
            </a:r>
            <a:endParaRPr kumimoji="1" lang="en-US" altLang="zh-CN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我是</a:t>
            </a: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XXX</a:t>
            </a:r>
            <a:endParaRPr kumimoji="1" lang="zh-CN" altLang="en-US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83743" y="2910512"/>
            <a:ext cx="4689041" cy="10525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sz="1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点击此处添加简短的个人介绍。</a:t>
            </a:r>
            <a:endParaRPr kumimoji="1" lang="en-US" altLang="zh-CN" sz="1400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endParaRPr lang="en-US" altLang="zh-CN" sz="1200" dirty="0">
              <a:solidFill>
                <a:srgbClr val="4C4B4B"/>
              </a:solidFill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12" name="图片 11" descr="155430705 2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3" y="1712865"/>
            <a:ext cx="2163795" cy="21637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 40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2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PORTFOLIO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1" y="1325645"/>
            <a:ext cx="9163028" cy="3481952"/>
            <a:chOff x="1" y="1325645"/>
            <a:chExt cx="9163028" cy="3481952"/>
          </a:xfrm>
        </p:grpSpPr>
        <p:pic>
          <p:nvPicPr>
            <p:cNvPr id="12" name="图片 11" descr="2A3514AD64127C43A19D567690318DCD_B800_2400_600_45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325646"/>
              <a:ext cx="4581514" cy="3481951"/>
            </a:xfrm>
            <a:prstGeom prst="rect">
              <a:avLst/>
            </a:prstGeom>
          </p:spPr>
        </p:pic>
        <p:pic>
          <p:nvPicPr>
            <p:cNvPr id="13" name="图片 12" descr="2CCCFED0359D9C78648034C56559CEBA_B800_2400_600_45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1515" y="1325645"/>
              <a:ext cx="4581514" cy="34819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105826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227480" y="1518027"/>
            <a:ext cx="468904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YOU!</a:t>
            </a:r>
            <a:endParaRPr kumimoji="1" lang="zh-CN" altLang="en-US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476269" y="2421966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479828" y="2996914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83387" y="3571862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3976128" y="2477201"/>
            <a:ext cx="152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976128" y="306753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976128" y="3627097"/>
            <a:ext cx="1786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XXXXXXXX@ppt.com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3486946" y="4146811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3976128" y="42174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grpSp>
        <p:nvGrpSpPr>
          <p:cNvPr id="55" name="组 54"/>
          <p:cNvGrpSpPr/>
          <p:nvPr/>
        </p:nvGrpSpPr>
        <p:grpSpPr>
          <a:xfrm>
            <a:off x="3609221" y="2485961"/>
            <a:ext cx="156178" cy="279818"/>
            <a:chOff x="4557713" y="1657350"/>
            <a:chExt cx="304800" cy="546100"/>
          </a:xfrm>
          <a:solidFill>
            <a:schemeClr val="bg1"/>
          </a:solidFill>
        </p:grpSpPr>
        <p:sp>
          <p:nvSpPr>
            <p:cNvPr id="56" name="Freeform 141"/>
            <p:cNvSpPr>
              <a:spLocks noEditPoints="1"/>
            </p:cNvSpPr>
            <p:nvPr/>
          </p:nvSpPr>
          <p:spPr bwMode="auto">
            <a:xfrm>
              <a:off x="4557713" y="1657350"/>
              <a:ext cx="304800" cy="546100"/>
            </a:xfrm>
            <a:custGeom>
              <a:avLst/>
              <a:gdLst/>
              <a:ahLst/>
              <a:cxnLst>
                <a:cxn ang="0">
                  <a:pos x="172" y="344"/>
                </a:cxn>
                <a:cxn ang="0">
                  <a:pos x="20" y="344"/>
                </a:cxn>
                <a:cxn ang="0">
                  <a:pos x="20" y="344"/>
                </a:cxn>
                <a:cxn ang="0">
                  <a:pos x="14" y="344"/>
                </a:cxn>
                <a:cxn ang="0">
                  <a:pos x="6" y="338"/>
                </a:cxn>
                <a:cxn ang="0">
                  <a:pos x="2" y="332"/>
                </a:cxn>
                <a:cxn ang="0">
                  <a:pos x="0" y="32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0" y="0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180" y="2"/>
                </a:cxn>
                <a:cxn ang="0">
                  <a:pos x="186" y="6"/>
                </a:cxn>
                <a:cxn ang="0">
                  <a:pos x="190" y="14"/>
                </a:cxn>
                <a:cxn ang="0">
                  <a:pos x="192" y="20"/>
                </a:cxn>
                <a:cxn ang="0">
                  <a:pos x="192" y="324"/>
                </a:cxn>
                <a:cxn ang="0">
                  <a:pos x="192" y="324"/>
                </a:cxn>
                <a:cxn ang="0">
                  <a:pos x="190" y="332"/>
                </a:cxn>
                <a:cxn ang="0">
                  <a:pos x="186" y="338"/>
                </a:cxn>
                <a:cxn ang="0">
                  <a:pos x="180" y="344"/>
                </a:cxn>
                <a:cxn ang="0">
                  <a:pos x="172" y="344"/>
                </a:cxn>
                <a:cxn ang="0">
                  <a:pos x="172" y="34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324"/>
                </a:cxn>
                <a:cxn ang="0">
                  <a:pos x="16" y="324"/>
                </a:cxn>
                <a:cxn ang="0">
                  <a:pos x="18" y="328"/>
                </a:cxn>
                <a:cxn ang="0">
                  <a:pos x="20" y="330"/>
                </a:cxn>
                <a:cxn ang="0">
                  <a:pos x="172" y="330"/>
                </a:cxn>
                <a:cxn ang="0">
                  <a:pos x="172" y="330"/>
                </a:cxn>
                <a:cxn ang="0">
                  <a:pos x="176" y="328"/>
                </a:cxn>
                <a:cxn ang="0">
                  <a:pos x="178" y="324"/>
                </a:cxn>
                <a:cxn ang="0">
                  <a:pos x="178" y="20"/>
                </a:cxn>
                <a:cxn ang="0">
                  <a:pos x="178" y="20"/>
                </a:cxn>
                <a:cxn ang="0">
                  <a:pos x="176" y="18"/>
                </a:cxn>
                <a:cxn ang="0">
                  <a:pos x="172" y="16"/>
                </a:cxn>
                <a:cxn ang="0">
                  <a:pos x="20" y="16"/>
                </a:cxn>
              </a:cxnLst>
              <a:rect l="0" t="0" r="r" b="b"/>
              <a:pathLst>
                <a:path w="192" h="344">
                  <a:moveTo>
                    <a:pt x="172" y="344"/>
                  </a:moveTo>
                  <a:lnTo>
                    <a:pt x="20" y="344"/>
                  </a:lnTo>
                  <a:lnTo>
                    <a:pt x="20" y="344"/>
                  </a:lnTo>
                  <a:lnTo>
                    <a:pt x="14" y="344"/>
                  </a:lnTo>
                  <a:lnTo>
                    <a:pt x="6" y="338"/>
                  </a:lnTo>
                  <a:lnTo>
                    <a:pt x="2" y="332"/>
                  </a:lnTo>
                  <a:lnTo>
                    <a:pt x="0" y="32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80" y="2"/>
                  </a:lnTo>
                  <a:lnTo>
                    <a:pt x="186" y="6"/>
                  </a:lnTo>
                  <a:lnTo>
                    <a:pt x="190" y="14"/>
                  </a:lnTo>
                  <a:lnTo>
                    <a:pt x="192" y="20"/>
                  </a:lnTo>
                  <a:lnTo>
                    <a:pt x="192" y="324"/>
                  </a:lnTo>
                  <a:lnTo>
                    <a:pt x="192" y="324"/>
                  </a:lnTo>
                  <a:lnTo>
                    <a:pt x="190" y="332"/>
                  </a:lnTo>
                  <a:lnTo>
                    <a:pt x="186" y="338"/>
                  </a:lnTo>
                  <a:lnTo>
                    <a:pt x="180" y="344"/>
                  </a:lnTo>
                  <a:lnTo>
                    <a:pt x="172" y="344"/>
                  </a:lnTo>
                  <a:lnTo>
                    <a:pt x="172" y="344"/>
                  </a:lnTo>
                  <a:close/>
                  <a:moveTo>
                    <a:pt x="20" y="16"/>
                  </a:move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8" y="328"/>
                  </a:lnTo>
                  <a:lnTo>
                    <a:pt x="20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6" y="328"/>
                  </a:lnTo>
                  <a:lnTo>
                    <a:pt x="178" y="324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76" y="18"/>
                  </a:lnTo>
                  <a:lnTo>
                    <a:pt x="17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43"/>
            <p:cNvSpPr>
              <a:spLocks noEditPoints="1"/>
            </p:cNvSpPr>
            <p:nvPr/>
          </p:nvSpPr>
          <p:spPr bwMode="auto">
            <a:xfrm>
              <a:off x="4595813" y="1730375"/>
              <a:ext cx="228600" cy="412750"/>
            </a:xfrm>
            <a:custGeom>
              <a:avLst/>
              <a:gdLst/>
              <a:ahLst/>
              <a:cxnLst>
                <a:cxn ang="0">
                  <a:pos x="122" y="260"/>
                </a:cxn>
                <a:cxn ang="0">
                  <a:pos x="22" y="260"/>
                </a:cxn>
                <a:cxn ang="0">
                  <a:pos x="22" y="260"/>
                </a:cxn>
                <a:cxn ang="0">
                  <a:pos x="14" y="258"/>
                </a:cxn>
                <a:cxn ang="0">
                  <a:pos x="8" y="254"/>
                </a:cxn>
                <a:cxn ang="0">
                  <a:pos x="2" y="246"/>
                </a:cxn>
                <a:cxn ang="0">
                  <a:pos x="0" y="23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0" y="2"/>
                </a:cxn>
                <a:cxn ang="0">
                  <a:pos x="138" y="6"/>
                </a:cxn>
                <a:cxn ang="0">
                  <a:pos x="142" y="14"/>
                </a:cxn>
                <a:cxn ang="0">
                  <a:pos x="144" y="22"/>
                </a:cxn>
                <a:cxn ang="0">
                  <a:pos x="144" y="238"/>
                </a:cxn>
                <a:cxn ang="0">
                  <a:pos x="144" y="238"/>
                </a:cxn>
                <a:cxn ang="0">
                  <a:pos x="142" y="246"/>
                </a:cxn>
                <a:cxn ang="0">
                  <a:pos x="138" y="254"/>
                </a:cxn>
                <a:cxn ang="0">
                  <a:pos x="130" y="258"/>
                </a:cxn>
                <a:cxn ang="0">
                  <a:pos x="122" y="260"/>
                </a:cxn>
                <a:cxn ang="0">
                  <a:pos x="122" y="260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8" y="16"/>
                </a:cxn>
                <a:cxn ang="0">
                  <a:pos x="16" y="22"/>
                </a:cxn>
                <a:cxn ang="0">
                  <a:pos x="16" y="238"/>
                </a:cxn>
                <a:cxn ang="0">
                  <a:pos x="16" y="238"/>
                </a:cxn>
                <a:cxn ang="0">
                  <a:pos x="18" y="244"/>
                </a:cxn>
                <a:cxn ang="0">
                  <a:pos x="22" y="246"/>
                </a:cxn>
                <a:cxn ang="0">
                  <a:pos x="122" y="246"/>
                </a:cxn>
                <a:cxn ang="0">
                  <a:pos x="122" y="246"/>
                </a:cxn>
                <a:cxn ang="0">
                  <a:pos x="128" y="244"/>
                </a:cxn>
                <a:cxn ang="0">
                  <a:pos x="130" y="238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8" y="16"/>
                </a:cxn>
                <a:cxn ang="0">
                  <a:pos x="122" y="14"/>
                </a:cxn>
                <a:cxn ang="0">
                  <a:pos x="22" y="14"/>
                </a:cxn>
              </a:cxnLst>
              <a:rect l="0" t="0" r="r" b="b"/>
              <a:pathLst>
                <a:path w="144" h="260">
                  <a:moveTo>
                    <a:pt x="122" y="260"/>
                  </a:moveTo>
                  <a:lnTo>
                    <a:pt x="22" y="260"/>
                  </a:lnTo>
                  <a:lnTo>
                    <a:pt x="22" y="260"/>
                  </a:lnTo>
                  <a:lnTo>
                    <a:pt x="14" y="258"/>
                  </a:lnTo>
                  <a:lnTo>
                    <a:pt x="8" y="254"/>
                  </a:lnTo>
                  <a:lnTo>
                    <a:pt x="2" y="246"/>
                  </a:lnTo>
                  <a:lnTo>
                    <a:pt x="0" y="23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2" y="14"/>
                  </a:lnTo>
                  <a:lnTo>
                    <a:pt x="144" y="22"/>
                  </a:lnTo>
                  <a:lnTo>
                    <a:pt x="144" y="238"/>
                  </a:lnTo>
                  <a:lnTo>
                    <a:pt x="144" y="238"/>
                  </a:lnTo>
                  <a:lnTo>
                    <a:pt x="142" y="246"/>
                  </a:lnTo>
                  <a:lnTo>
                    <a:pt x="138" y="254"/>
                  </a:lnTo>
                  <a:lnTo>
                    <a:pt x="130" y="258"/>
                  </a:lnTo>
                  <a:lnTo>
                    <a:pt x="122" y="260"/>
                  </a:lnTo>
                  <a:lnTo>
                    <a:pt x="122" y="260"/>
                  </a:lnTo>
                  <a:close/>
                  <a:moveTo>
                    <a:pt x="22" y="14"/>
                  </a:moveTo>
                  <a:lnTo>
                    <a:pt x="22" y="14"/>
                  </a:lnTo>
                  <a:lnTo>
                    <a:pt x="18" y="16"/>
                  </a:lnTo>
                  <a:lnTo>
                    <a:pt x="16" y="22"/>
                  </a:lnTo>
                  <a:lnTo>
                    <a:pt x="16" y="238"/>
                  </a:lnTo>
                  <a:lnTo>
                    <a:pt x="16" y="238"/>
                  </a:lnTo>
                  <a:lnTo>
                    <a:pt x="18" y="244"/>
                  </a:lnTo>
                  <a:lnTo>
                    <a:pt x="22" y="246"/>
                  </a:lnTo>
                  <a:lnTo>
                    <a:pt x="122" y="246"/>
                  </a:lnTo>
                  <a:lnTo>
                    <a:pt x="122" y="246"/>
                  </a:lnTo>
                  <a:lnTo>
                    <a:pt x="128" y="244"/>
                  </a:lnTo>
                  <a:lnTo>
                    <a:pt x="130" y="238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8" y="16"/>
                  </a:lnTo>
                  <a:lnTo>
                    <a:pt x="122" y="14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3591178" y="3086534"/>
            <a:ext cx="193063" cy="258003"/>
            <a:chOff x="3910013" y="1676400"/>
            <a:chExt cx="349250" cy="466725"/>
          </a:xfrm>
          <a:solidFill>
            <a:schemeClr val="bg1"/>
          </a:solidFill>
        </p:grpSpPr>
        <p:sp>
          <p:nvSpPr>
            <p:cNvPr id="59" name="Freeform 139"/>
            <p:cNvSpPr>
              <a:spLocks noEditPoints="1"/>
            </p:cNvSpPr>
            <p:nvPr/>
          </p:nvSpPr>
          <p:spPr bwMode="auto">
            <a:xfrm>
              <a:off x="3910013" y="1676400"/>
              <a:ext cx="349250" cy="466725"/>
            </a:xfrm>
            <a:custGeom>
              <a:avLst/>
              <a:gdLst/>
              <a:ahLst/>
              <a:cxnLst>
                <a:cxn ang="0">
                  <a:pos x="110" y="294"/>
                </a:cxn>
                <a:cxn ang="0">
                  <a:pos x="96" y="288"/>
                </a:cxn>
                <a:cxn ang="0">
                  <a:pos x="76" y="266"/>
                </a:cxn>
                <a:cxn ang="0">
                  <a:pos x="44" y="226"/>
                </a:cxn>
                <a:cxn ang="0">
                  <a:pos x="14" y="172"/>
                </a:cxn>
                <a:cxn ang="0">
                  <a:pos x="4" y="142"/>
                </a:cxn>
                <a:cxn ang="0">
                  <a:pos x="0" y="114"/>
                </a:cxn>
                <a:cxn ang="0">
                  <a:pos x="0" y="100"/>
                </a:cxn>
                <a:cxn ang="0">
                  <a:pos x="6" y="74"/>
                </a:cxn>
                <a:cxn ang="0">
                  <a:pos x="14" y="52"/>
                </a:cxn>
                <a:cxn ang="0">
                  <a:pos x="28" y="32"/>
                </a:cxn>
                <a:cxn ang="0">
                  <a:pos x="36" y="24"/>
                </a:cxn>
                <a:cxn ang="0">
                  <a:pos x="70" y="6"/>
                </a:cxn>
                <a:cxn ang="0">
                  <a:pos x="110" y="0"/>
                </a:cxn>
                <a:cxn ang="0">
                  <a:pos x="132" y="0"/>
                </a:cxn>
                <a:cxn ang="0">
                  <a:pos x="168" y="14"/>
                </a:cxn>
                <a:cxn ang="0">
                  <a:pos x="184" y="24"/>
                </a:cxn>
                <a:cxn ang="0">
                  <a:pos x="200" y="42"/>
                </a:cxn>
                <a:cxn ang="0">
                  <a:pos x="212" y="62"/>
                </a:cxn>
                <a:cxn ang="0">
                  <a:pos x="218" y="86"/>
                </a:cxn>
                <a:cxn ang="0">
                  <a:pos x="220" y="114"/>
                </a:cxn>
                <a:cxn ang="0">
                  <a:pos x="220" y="128"/>
                </a:cxn>
                <a:cxn ang="0">
                  <a:pos x="212" y="158"/>
                </a:cxn>
                <a:cxn ang="0">
                  <a:pos x="192" y="200"/>
                </a:cxn>
                <a:cxn ang="0">
                  <a:pos x="160" y="248"/>
                </a:cxn>
                <a:cxn ang="0">
                  <a:pos x="126" y="288"/>
                </a:cxn>
                <a:cxn ang="0">
                  <a:pos x="118" y="292"/>
                </a:cxn>
                <a:cxn ang="0">
                  <a:pos x="110" y="294"/>
                </a:cxn>
                <a:cxn ang="0">
                  <a:pos x="110" y="16"/>
                </a:cxn>
                <a:cxn ang="0">
                  <a:pos x="86" y="18"/>
                </a:cxn>
                <a:cxn ang="0">
                  <a:pos x="66" y="24"/>
                </a:cxn>
                <a:cxn ang="0">
                  <a:pos x="38" y="48"/>
                </a:cxn>
                <a:cxn ang="0">
                  <a:pos x="22" y="80"/>
                </a:cxn>
                <a:cxn ang="0">
                  <a:pos x="16" y="114"/>
                </a:cxn>
                <a:cxn ang="0">
                  <a:pos x="18" y="126"/>
                </a:cxn>
                <a:cxn ang="0">
                  <a:pos x="24" y="154"/>
                </a:cxn>
                <a:cxn ang="0">
                  <a:pos x="42" y="194"/>
                </a:cxn>
                <a:cxn ang="0">
                  <a:pos x="74" y="238"/>
                </a:cxn>
                <a:cxn ang="0">
                  <a:pos x="106" y="276"/>
                </a:cxn>
                <a:cxn ang="0">
                  <a:pos x="110" y="278"/>
                </a:cxn>
                <a:cxn ang="0">
                  <a:pos x="114" y="276"/>
                </a:cxn>
                <a:cxn ang="0">
                  <a:pos x="146" y="238"/>
                </a:cxn>
                <a:cxn ang="0">
                  <a:pos x="178" y="194"/>
                </a:cxn>
                <a:cxn ang="0">
                  <a:pos x="196" y="154"/>
                </a:cxn>
                <a:cxn ang="0">
                  <a:pos x="204" y="126"/>
                </a:cxn>
                <a:cxn ang="0">
                  <a:pos x="204" y="114"/>
                </a:cxn>
                <a:cxn ang="0">
                  <a:pos x="200" y="80"/>
                </a:cxn>
                <a:cxn ang="0">
                  <a:pos x="184" y="48"/>
                </a:cxn>
                <a:cxn ang="0">
                  <a:pos x="154" y="24"/>
                </a:cxn>
                <a:cxn ang="0">
                  <a:pos x="134" y="18"/>
                </a:cxn>
                <a:cxn ang="0">
                  <a:pos x="110" y="16"/>
                </a:cxn>
              </a:cxnLst>
              <a:rect l="0" t="0" r="r" b="b"/>
              <a:pathLst>
                <a:path w="220" h="294">
                  <a:moveTo>
                    <a:pt x="110" y="294"/>
                  </a:moveTo>
                  <a:lnTo>
                    <a:pt x="110" y="294"/>
                  </a:lnTo>
                  <a:lnTo>
                    <a:pt x="102" y="292"/>
                  </a:lnTo>
                  <a:lnTo>
                    <a:pt x="96" y="288"/>
                  </a:lnTo>
                  <a:lnTo>
                    <a:pt x="96" y="288"/>
                  </a:lnTo>
                  <a:lnTo>
                    <a:pt x="76" y="266"/>
                  </a:lnTo>
                  <a:lnTo>
                    <a:pt x="60" y="248"/>
                  </a:lnTo>
                  <a:lnTo>
                    <a:pt x="44" y="226"/>
                  </a:lnTo>
                  <a:lnTo>
                    <a:pt x="28" y="200"/>
                  </a:lnTo>
                  <a:lnTo>
                    <a:pt x="14" y="172"/>
                  </a:lnTo>
                  <a:lnTo>
                    <a:pt x="8" y="158"/>
                  </a:lnTo>
                  <a:lnTo>
                    <a:pt x="4" y="142"/>
                  </a:lnTo>
                  <a:lnTo>
                    <a:pt x="2" y="128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00"/>
                  </a:ln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4" y="52"/>
                  </a:lnTo>
                  <a:lnTo>
                    <a:pt x="20" y="42"/>
                  </a:lnTo>
                  <a:lnTo>
                    <a:pt x="28" y="3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52" y="14"/>
                  </a:lnTo>
                  <a:lnTo>
                    <a:pt x="70" y="6"/>
                  </a:lnTo>
                  <a:lnTo>
                    <a:pt x="9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32" y="0"/>
                  </a:lnTo>
                  <a:lnTo>
                    <a:pt x="150" y="6"/>
                  </a:lnTo>
                  <a:lnTo>
                    <a:pt x="168" y="14"/>
                  </a:lnTo>
                  <a:lnTo>
                    <a:pt x="184" y="24"/>
                  </a:lnTo>
                  <a:lnTo>
                    <a:pt x="184" y="24"/>
                  </a:lnTo>
                  <a:lnTo>
                    <a:pt x="192" y="32"/>
                  </a:lnTo>
                  <a:lnTo>
                    <a:pt x="200" y="42"/>
                  </a:lnTo>
                  <a:lnTo>
                    <a:pt x="206" y="52"/>
                  </a:lnTo>
                  <a:lnTo>
                    <a:pt x="212" y="62"/>
                  </a:lnTo>
                  <a:lnTo>
                    <a:pt x="216" y="74"/>
                  </a:lnTo>
                  <a:lnTo>
                    <a:pt x="218" y="86"/>
                  </a:lnTo>
                  <a:lnTo>
                    <a:pt x="220" y="100"/>
                  </a:lnTo>
                  <a:lnTo>
                    <a:pt x="220" y="114"/>
                  </a:lnTo>
                  <a:lnTo>
                    <a:pt x="220" y="114"/>
                  </a:lnTo>
                  <a:lnTo>
                    <a:pt x="220" y="128"/>
                  </a:lnTo>
                  <a:lnTo>
                    <a:pt x="216" y="142"/>
                  </a:lnTo>
                  <a:lnTo>
                    <a:pt x="212" y="158"/>
                  </a:lnTo>
                  <a:lnTo>
                    <a:pt x="206" y="172"/>
                  </a:lnTo>
                  <a:lnTo>
                    <a:pt x="192" y="200"/>
                  </a:lnTo>
                  <a:lnTo>
                    <a:pt x="176" y="226"/>
                  </a:lnTo>
                  <a:lnTo>
                    <a:pt x="160" y="248"/>
                  </a:lnTo>
                  <a:lnTo>
                    <a:pt x="144" y="266"/>
                  </a:lnTo>
                  <a:lnTo>
                    <a:pt x="126" y="288"/>
                  </a:lnTo>
                  <a:lnTo>
                    <a:pt x="126" y="288"/>
                  </a:lnTo>
                  <a:lnTo>
                    <a:pt x="118" y="292"/>
                  </a:lnTo>
                  <a:lnTo>
                    <a:pt x="110" y="294"/>
                  </a:lnTo>
                  <a:lnTo>
                    <a:pt x="110" y="294"/>
                  </a:lnTo>
                  <a:close/>
                  <a:moveTo>
                    <a:pt x="110" y="16"/>
                  </a:moveTo>
                  <a:lnTo>
                    <a:pt x="110" y="16"/>
                  </a:lnTo>
                  <a:lnTo>
                    <a:pt x="98" y="16"/>
                  </a:lnTo>
                  <a:lnTo>
                    <a:pt x="86" y="18"/>
                  </a:lnTo>
                  <a:lnTo>
                    <a:pt x="76" y="20"/>
                  </a:lnTo>
                  <a:lnTo>
                    <a:pt x="66" y="24"/>
                  </a:lnTo>
                  <a:lnTo>
                    <a:pt x="50" y="34"/>
                  </a:lnTo>
                  <a:lnTo>
                    <a:pt x="38" y="48"/>
                  </a:lnTo>
                  <a:lnTo>
                    <a:pt x="28" y="62"/>
                  </a:lnTo>
                  <a:lnTo>
                    <a:pt x="22" y="80"/>
                  </a:lnTo>
                  <a:lnTo>
                    <a:pt x="18" y="96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8" y="126"/>
                  </a:lnTo>
                  <a:lnTo>
                    <a:pt x="20" y="140"/>
                  </a:lnTo>
                  <a:lnTo>
                    <a:pt x="24" y="154"/>
                  </a:lnTo>
                  <a:lnTo>
                    <a:pt x="30" y="168"/>
                  </a:lnTo>
                  <a:lnTo>
                    <a:pt x="42" y="194"/>
                  </a:lnTo>
                  <a:lnTo>
                    <a:pt x="58" y="218"/>
                  </a:lnTo>
                  <a:lnTo>
                    <a:pt x="74" y="238"/>
                  </a:lnTo>
                  <a:lnTo>
                    <a:pt x="88" y="25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10" y="278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32" y="256"/>
                  </a:lnTo>
                  <a:lnTo>
                    <a:pt x="146" y="238"/>
                  </a:lnTo>
                  <a:lnTo>
                    <a:pt x="162" y="218"/>
                  </a:lnTo>
                  <a:lnTo>
                    <a:pt x="178" y="194"/>
                  </a:lnTo>
                  <a:lnTo>
                    <a:pt x="192" y="168"/>
                  </a:lnTo>
                  <a:lnTo>
                    <a:pt x="196" y="154"/>
                  </a:lnTo>
                  <a:lnTo>
                    <a:pt x="200" y="140"/>
                  </a:lnTo>
                  <a:lnTo>
                    <a:pt x="204" y="126"/>
                  </a:lnTo>
                  <a:lnTo>
                    <a:pt x="204" y="114"/>
                  </a:lnTo>
                  <a:lnTo>
                    <a:pt x="204" y="114"/>
                  </a:lnTo>
                  <a:lnTo>
                    <a:pt x="204" y="96"/>
                  </a:lnTo>
                  <a:lnTo>
                    <a:pt x="200" y="80"/>
                  </a:lnTo>
                  <a:lnTo>
                    <a:pt x="192" y="62"/>
                  </a:lnTo>
                  <a:lnTo>
                    <a:pt x="184" y="48"/>
                  </a:lnTo>
                  <a:lnTo>
                    <a:pt x="170" y="34"/>
                  </a:lnTo>
                  <a:lnTo>
                    <a:pt x="154" y="24"/>
                  </a:lnTo>
                  <a:lnTo>
                    <a:pt x="144" y="20"/>
                  </a:lnTo>
                  <a:lnTo>
                    <a:pt x="134" y="18"/>
                  </a:lnTo>
                  <a:lnTo>
                    <a:pt x="122" y="16"/>
                  </a:lnTo>
                  <a:lnTo>
                    <a:pt x="110" y="16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40"/>
            <p:cNvSpPr>
              <a:spLocks noEditPoints="1"/>
            </p:cNvSpPr>
            <p:nvPr/>
          </p:nvSpPr>
          <p:spPr bwMode="auto">
            <a:xfrm>
              <a:off x="3992563" y="1739900"/>
              <a:ext cx="184150" cy="180975"/>
            </a:xfrm>
            <a:custGeom>
              <a:avLst/>
              <a:gdLst/>
              <a:ahLst/>
              <a:cxnLst>
                <a:cxn ang="0">
                  <a:pos x="58" y="114"/>
                </a:cxn>
                <a:cxn ang="0">
                  <a:pos x="36" y="110"/>
                </a:cxn>
                <a:cxn ang="0">
                  <a:pos x="18" y="98"/>
                </a:cxn>
                <a:cxn ang="0">
                  <a:pos x="6" y="80"/>
                </a:cxn>
                <a:cxn ang="0">
                  <a:pos x="0" y="58"/>
                </a:cxn>
                <a:cxn ang="0">
                  <a:pos x="2" y="46"/>
                </a:cxn>
                <a:cxn ang="0">
                  <a:pos x="10" y="24"/>
                </a:cxn>
                <a:cxn ang="0">
                  <a:pos x="26" y="10"/>
                </a:cxn>
                <a:cxn ang="0">
                  <a:pos x="46" y="0"/>
                </a:cxn>
                <a:cxn ang="0">
                  <a:pos x="58" y="0"/>
                </a:cxn>
                <a:cxn ang="0">
                  <a:pos x="80" y="4"/>
                </a:cxn>
                <a:cxn ang="0">
                  <a:pos x="100" y="16"/>
                </a:cxn>
                <a:cxn ang="0">
                  <a:pos x="112" y="34"/>
                </a:cxn>
                <a:cxn ang="0">
                  <a:pos x="116" y="58"/>
                </a:cxn>
                <a:cxn ang="0">
                  <a:pos x="114" y="68"/>
                </a:cxn>
                <a:cxn ang="0">
                  <a:pos x="106" y="90"/>
                </a:cxn>
                <a:cxn ang="0">
                  <a:pos x="90" y="104"/>
                </a:cxn>
                <a:cxn ang="0">
                  <a:pos x="70" y="114"/>
                </a:cxn>
                <a:cxn ang="0">
                  <a:pos x="58" y="114"/>
                </a:cxn>
                <a:cxn ang="0">
                  <a:pos x="58" y="16"/>
                </a:cxn>
                <a:cxn ang="0">
                  <a:pos x="42" y="18"/>
                </a:cxn>
                <a:cxn ang="0">
                  <a:pos x="30" y="28"/>
                </a:cxn>
                <a:cxn ang="0">
                  <a:pos x="20" y="42"/>
                </a:cxn>
                <a:cxn ang="0">
                  <a:pos x="16" y="58"/>
                </a:cxn>
                <a:cxn ang="0">
                  <a:pos x="18" y="66"/>
                </a:cxn>
                <a:cxn ang="0">
                  <a:pos x="24" y="80"/>
                </a:cxn>
                <a:cxn ang="0">
                  <a:pos x="36" y="92"/>
                </a:cxn>
                <a:cxn ang="0">
                  <a:pos x="50" y="98"/>
                </a:cxn>
                <a:cxn ang="0">
                  <a:pos x="58" y="98"/>
                </a:cxn>
                <a:cxn ang="0">
                  <a:pos x="74" y="96"/>
                </a:cxn>
                <a:cxn ang="0">
                  <a:pos x="88" y="86"/>
                </a:cxn>
                <a:cxn ang="0">
                  <a:pos x="96" y="74"/>
                </a:cxn>
                <a:cxn ang="0">
                  <a:pos x="100" y="58"/>
                </a:cxn>
                <a:cxn ang="0">
                  <a:pos x="98" y="48"/>
                </a:cxn>
                <a:cxn ang="0">
                  <a:pos x="92" y="34"/>
                </a:cxn>
                <a:cxn ang="0">
                  <a:pos x="82" y="22"/>
                </a:cxn>
                <a:cxn ang="0">
                  <a:pos x="66" y="16"/>
                </a:cxn>
                <a:cxn ang="0">
                  <a:pos x="58" y="16"/>
                </a:cxn>
              </a:cxnLst>
              <a:rect l="0" t="0" r="r" b="b"/>
              <a:pathLst>
                <a:path w="116" h="114">
                  <a:moveTo>
                    <a:pt x="58" y="114"/>
                  </a:moveTo>
                  <a:lnTo>
                    <a:pt x="58" y="114"/>
                  </a:lnTo>
                  <a:lnTo>
                    <a:pt x="46" y="114"/>
                  </a:lnTo>
                  <a:lnTo>
                    <a:pt x="36" y="110"/>
                  </a:lnTo>
                  <a:lnTo>
                    <a:pt x="26" y="104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6" y="80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0" y="10"/>
                  </a:lnTo>
                  <a:lnTo>
                    <a:pt x="100" y="16"/>
                  </a:lnTo>
                  <a:lnTo>
                    <a:pt x="106" y="24"/>
                  </a:lnTo>
                  <a:lnTo>
                    <a:pt x="112" y="34"/>
                  </a:lnTo>
                  <a:lnTo>
                    <a:pt x="114" y="4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4" y="68"/>
                  </a:lnTo>
                  <a:lnTo>
                    <a:pt x="112" y="80"/>
                  </a:lnTo>
                  <a:lnTo>
                    <a:pt x="106" y="90"/>
                  </a:lnTo>
                  <a:lnTo>
                    <a:pt x="100" y="98"/>
                  </a:lnTo>
                  <a:lnTo>
                    <a:pt x="90" y="104"/>
                  </a:lnTo>
                  <a:lnTo>
                    <a:pt x="80" y="110"/>
                  </a:lnTo>
                  <a:lnTo>
                    <a:pt x="70" y="114"/>
                  </a:lnTo>
                  <a:lnTo>
                    <a:pt x="58" y="114"/>
                  </a:lnTo>
                  <a:lnTo>
                    <a:pt x="58" y="114"/>
                  </a:lnTo>
                  <a:close/>
                  <a:moveTo>
                    <a:pt x="58" y="16"/>
                  </a:moveTo>
                  <a:lnTo>
                    <a:pt x="58" y="16"/>
                  </a:lnTo>
                  <a:lnTo>
                    <a:pt x="50" y="16"/>
                  </a:lnTo>
                  <a:lnTo>
                    <a:pt x="42" y="18"/>
                  </a:lnTo>
                  <a:lnTo>
                    <a:pt x="36" y="22"/>
                  </a:lnTo>
                  <a:lnTo>
                    <a:pt x="30" y="28"/>
                  </a:lnTo>
                  <a:lnTo>
                    <a:pt x="24" y="34"/>
                  </a:lnTo>
                  <a:lnTo>
                    <a:pt x="20" y="42"/>
                  </a:lnTo>
                  <a:lnTo>
                    <a:pt x="18" y="4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6"/>
                  </a:lnTo>
                  <a:lnTo>
                    <a:pt x="20" y="74"/>
                  </a:lnTo>
                  <a:lnTo>
                    <a:pt x="24" y="80"/>
                  </a:lnTo>
                  <a:lnTo>
                    <a:pt x="30" y="86"/>
                  </a:lnTo>
                  <a:lnTo>
                    <a:pt x="36" y="92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6" y="98"/>
                  </a:lnTo>
                  <a:lnTo>
                    <a:pt x="74" y="96"/>
                  </a:lnTo>
                  <a:lnTo>
                    <a:pt x="82" y="92"/>
                  </a:lnTo>
                  <a:lnTo>
                    <a:pt x="88" y="86"/>
                  </a:lnTo>
                  <a:lnTo>
                    <a:pt x="92" y="80"/>
                  </a:lnTo>
                  <a:lnTo>
                    <a:pt x="96" y="74"/>
                  </a:lnTo>
                  <a:lnTo>
                    <a:pt x="98" y="6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98" y="48"/>
                  </a:lnTo>
                  <a:lnTo>
                    <a:pt x="96" y="40"/>
                  </a:lnTo>
                  <a:lnTo>
                    <a:pt x="92" y="34"/>
                  </a:lnTo>
                  <a:lnTo>
                    <a:pt x="88" y="28"/>
                  </a:lnTo>
                  <a:lnTo>
                    <a:pt x="82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>
            <a:off x="3560049" y="4243187"/>
            <a:ext cx="254493" cy="212370"/>
            <a:chOff x="4557713" y="2359025"/>
            <a:chExt cx="460375" cy="384175"/>
          </a:xfrm>
          <a:solidFill>
            <a:schemeClr val="bg1"/>
          </a:solidFill>
        </p:grpSpPr>
        <p:sp>
          <p:nvSpPr>
            <p:cNvPr id="62" name="Freeform 153"/>
            <p:cNvSpPr>
              <a:spLocks noEditPoints="1"/>
            </p:cNvSpPr>
            <p:nvPr/>
          </p:nvSpPr>
          <p:spPr bwMode="auto">
            <a:xfrm>
              <a:off x="4557713" y="2359025"/>
              <a:ext cx="460375" cy="384175"/>
            </a:xfrm>
            <a:custGeom>
              <a:avLst/>
              <a:gdLst/>
              <a:ahLst/>
              <a:cxnLst>
                <a:cxn ang="0">
                  <a:pos x="246" y="90"/>
                </a:cxn>
                <a:cxn ang="0">
                  <a:pos x="250" y="68"/>
                </a:cxn>
                <a:cxn ang="0">
                  <a:pos x="244" y="52"/>
                </a:cxn>
                <a:cxn ang="0">
                  <a:pos x="224" y="40"/>
                </a:cxn>
                <a:cxn ang="0">
                  <a:pos x="192" y="40"/>
                </a:cxn>
                <a:cxn ang="0">
                  <a:pos x="170" y="36"/>
                </a:cxn>
                <a:cxn ang="0">
                  <a:pos x="162" y="10"/>
                </a:cxn>
                <a:cxn ang="0">
                  <a:pos x="152" y="2"/>
                </a:cxn>
                <a:cxn ang="0">
                  <a:pos x="140" y="0"/>
                </a:cxn>
                <a:cxn ang="0">
                  <a:pos x="108" y="8"/>
                </a:cxn>
                <a:cxn ang="0">
                  <a:pos x="50" y="50"/>
                </a:cxn>
                <a:cxn ang="0">
                  <a:pos x="12" y="100"/>
                </a:cxn>
                <a:cxn ang="0">
                  <a:pos x="0" y="134"/>
                </a:cxn>
                <a:cxn ang="0">
                  <a:pos x="0" y="156"/>
                </a:cxn>
                <a:cxn ang="0">
                  <a:pos x="12" y="186"/>
                </a:cxn>
                <a:cxn ang="0">
                  <a:pos x="44" y="216"/>
                </a:cxn>
                <a:cxn ang="0">
                  <a:pos x="114" y="240"/>
                </a:cxn>
                <a:cxn ang="0">
                  <a:pos x="156" y="240"/>
                </a:cxn>
                <a:cxn ang="0">
                  <a:pos x="202" y="232"/>
                </a:cxn>
                <a:cxn ang="0">
                  <a:pos x="266" y="190"/>
                </a:cxn>
                <a:cxn ang="0">
                  <a:pos x="288" y="148"/>
                </a:cxn>
                <a:cxn ang="0">
                  <a:pos x="288" y="132"/>
                </a:cxn>
                <a:cxn ang="0">
                  <a:pos x="278" y="110"/>
                </a:cxn>
                <a:cxn ang="0">
                  <a:pos x="256" y="94"/>
                </a:cxn>
                <a:cxn ang="0">
                  <a:pos x="140" y="228"/>
                </a:cxn>
                <a:cxn ang="0">
                  <a:pos x="94" y="222"/>
                </a:cxn>
                <a:cxn ang="0">
                  <a:pos x="36" y="194"/>
                </a:cxn>
                <a:cxn ang="0">
                  <a:pos x="16" y="164"/>
                </a:cxn>
                <a:cxn ang="0">
                  <a:pos x="12" y="146"/>
                </a:cxn>
                <a:cxn ang="0">
                  <a:pos x="20" y="116"/>
                </a:cxn>
                <a:cxn ang="0">
                  <a:pos x="58" y="60"/>
                </a:cxn>
                <a:cxn ang="0">
                  <a:pos x="100" y="26"/>
                </a:cxn>
                <a:cxn ang="0">
                  <a:pos x="140" y="14"/>
                </a:cxn>
                <a:cxn ang="0">
                  <a:pos x="154" y="18"/>
                </a:cxn>
                <a:cxn ang="0">
                  <a:pos x="158" y="30"/>
                </a:cxn>
                <a:cxn ang="0">
                  <a:pos x="156" y="50"/>
                </a:cxn>
                <a:cxn ang="0">
                  <a:pos x="156" y="60"/>
                </a:cxn>
                <a:cxn ang="0">
                  <a:pos x="164" y="64"/>
                </a:cxn>
                <a:cxn ang="0">
                  <a:pos x="172" y="62"/>
                </a:cxn>
                <a:cxn ang="0">
                  <a:pos x="212" y="52"/>
                </a:cxn>
                <a:cxn ang="0">
                  <a:pos x="234" y="60"/>
                </a:cxn>
                <a:cxn ang="0">
                  <a:pos x="236" y="72"/>
                </a:cxn>
                <a:cxn ang="0">
                  <a:pos x="232" y="90"/>
                </a:cxn>
                <a:cxn ang="0">
                  <a:pos x="238" y="100"/>
                </a:cxn>
                <a:cxn ang="0">
                  <a:pos x="252" y="106"/>
                </a:cxn>
                <a:cxn ang="0">
                  <a:pos x="272" y="124"/>
                </a:cxn>
                <a:cxn ang="0">
                  <a:pos x="276" y="140"/>
                </a:cxn>
                <a:cxn ang="0">
                  <a:pos x="256" y="184"/>
                </a:cxn>
                <a:cxn ang="0">
                  <a:pos x="196" y="220"/>
                </a:cxn>
                <a:cxn ang="0">
                  <a:pos x="140" y="228"/>
                </a:cxn>
              </a:cxnLst>
              <a:rect l="0" t="0" r="r" b="b"/>
              <a:pathLst>
                <a:path w="290" h="242">
                  <a:moveTo>
                    <a:pt x="246" y="90"/>
                  </a:moveTo>
                  <a:lnTo>
                    <a:pt x="246" y="90"/>
                  </a:lnTo>
                  <a:lnTo>
                    <a:pt x="246" y="90"/>
                  </a:lnTo>
                  <a:lnTo>
                    <a:pt x="246" y="90"/>
                  </a:lnTo>
                  <a:lnTo>
                    <a:pt x="250" y="78"/>
                  </a:lnTo>
                  <a:lnTo>
                    <a:pt x="250" y="6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52"/>
                  </a:lnTo>
                  <a:lnTo>
                    <a:pt x="240" y="46"/>
                  </a:lnTo>
                  <a:lnTo>
                    <a:pt x="232" y="42"/>
                  </a:lnTo>
                  <a:lnTo>
                    <a:pt x="224" y="40"/>
                  </a:lnTo>
                  <a:lnTo>
                    <a:pt x="212" y="38"/>
                  </a:lnTo>
                  <a:lnTo>
                    <a:pt x="212" y="38"/>
                  </a:lnTo>
                  <a:lnTo>
                    <a:pt x="192" y="40"/>
                  </a:lnTo>
                  <a:lnTo>
                    <a:pt x="168" y="48"/>
                  </a:lnTo>
                  <a:lnTo>
                    <a:pt x="168" y="48"/>
                  </a:lnTo>
                  <a:lnTo>
                    <a:pt x="170" y="36"/>
                  </a:lnTo>
                  <a:lnTo>
                    <a:pt x="170" y="26"/>
                  </a:lnTo>
                  <a:lnTo>
                    <a:pt x="168" y="16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8" y="6"/>
                  </a:lnTo>
                  <a:lnTo>
                    <a:pt x="152" y="2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0" y="2"/>
                  </a:lnTo>
                  <a:lnTo>
                    <a:pt x="118" y="4"/>
                  </a:lnTo>
                  <a:lnTo>
                    <a:pt x="108" y="8"/>
                  </a:lnTo>
                  <a:lnTo>
                    <a:pt x="96" y="14"/>
                  </a:lnTo>
                  <a:lnTo>
                    <a:pt x="72" y="3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28" y="76"/>
                  </a:lnTo>
                  <a:lnTo>
                    <a:pt x="12" y="100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0" y="134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4" y="166"/>
                  </a:lnTo>
                  <a:lnTo>
                    <a:pt x="8" y="176"/>
                  </a:lnTo>
                  <a:lnTo>
                    <a:pt x="12" y="186"/>
                  </a:lnTo>
                  <a:lnTo>
                    <a:pt x="18" y="194"/>
                  </a:lnTo>
                  <a:lnTo>
                    <a:pt x="26" y="202"/>
                  </a:lnTo>
                  <a:lnTo>
                    <a:pt x="44" y="216"/>
                  </a:lnTo>
                  <a:lnTo>
                    <a:pt x="66" y="226"/>
                  </a:lnTo>
                  <a:lnTo>
                    <a:pt x="90" y="234"/>
                  </a:lnTo>
                  <a:lnTo>
                    <a:pt x="114" y="240"/>
                  </a:lnTo>
                  <a:lnTo>
                    <a:pt x="140" y="242"/>
                  </a:lnTo>
                  <a:lnTo>
                    <a:pt x="140" y="242"/>
                  </a:lnTo>
                  <a:lnTo>
                    <a:pt x="156" y="240"/>
                  </a:lnTo>
                  <a:lnTo>
                    <a:pt x="172" y="238"/>
                  </a:lnTo>
                  <a:lnTo>
                    <a:pt x="188" y="236"/>
                  </a:lnTo>
                  <a:lnTo>
                    <a:pt x="202" y="232"/>
                  </a:lnTo>
                  <a:lnTo>
                    <a:pt x="228" y="220"/>
                  </a:lnTo>
                  <a:lnTo>
                    <a:pt x="250" y="206"/>
                  </a:lnTo>
                  <a:lnTo>
                    <a:pt x="266" y="190"/>
                  </a:lnTo>
                  <a:lnTo>
                    <a:pt x="280" y="174"/>
                  </a:lnTo>
                  <a:lnTo>
                    <a:pt x="286" y="156"/>
                  </a:lnTo>
                  <a:lnTo>
                    <a:pt x="288" y="148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88" y="132"/>
                  </a:lnTo>
                  <a:lnTo>
                    <a:pt x="286" y="124"/>
                  </a:lnTo>
                  <a:lnTo>
                    <a:pt x="284" y="116"/>
                  </a:lnTo>
                  <a:lnTo>
                    <a:pt x="278" y="110"/>
                  </a:lnTo>
                  <a:lnTo>
                    <a:pt x="272" y="104"/>
                  </a:lnTo>
                  <a:lnTo>
                    <a:pt x="264" y="98"/>
                  </a:lnTo>
                  <a:lnTo>
                    <a:pt x="256" y="94"/>
                  </a:lnTo>
                  <a:lnTo>
                    <a:pt x="246" y="90"/>
                  </a:lnTo>
                  <a:lnTo>
                    <a:pt x="246" y="90"/>
                  </a:lnTo>
                  <a:close/>
                  <a:moveTo>
                    <a:pt x="140" y="228"/>
                  </a:moveTo>
                  <a:lnTo>
                    <a:pt x="140" y="228"/>
                  </a:lnTo>
                  <a:lnTo>
                    <a:pt x="116" y="226"/>
                  </a:lnTo>
                  <a:lnTo>
                    <a:pt x="94" y="222"/>
                  </a:lnTo>
                  <a:lnTo>
                    <a:pt x="72" y="216"/>
                  </a:lnTo>
                  <a:lnTo>
                    <a:pt x="54" y="206"/>
                  </a:lnTo>
                  <a:lnTo>
                    <a:pt x="36" y="194"/>
                  </a:lnTo>
                  <a:lnTo>
                    <a:pt x="24" y="180"/>
                  </a:lnTo>
                  <a:lnTo>
                    <a:pt x="20" y="172"/>
                  </a:lnTo>
                  <a:lnTo>
                    <a:pt x="16" y="164"/>
                  </a:lnTo>
                  <a:lnTo>
                    <a:pt x="14" y="154"/>
                  </a:lnTo>
                  <a:lnTo>
                    <a:pt x="12" y="146"/>
                  </a:lnTo>
                  <a:lnTo>
                    <a:pt x="12" y="146"/>
                  </a:lnTo>
                  <a:lnTo>
                    <a:pt x="14" y="136"/>
                  </a:lnTo>
                  <a:lnTo>
                    <a:pt x="16" y="126"/>
                  </a:lnTo>
                  <a:lnTo>
                    <a:pt x="20" y="116"/>
                  </a:lnTo>
                  <a:lnTo>
                    <a:pt x="24" y="104"/>
                  </a:lnTo>
                  <a:lnTo>
                    <a:pt x="38" y="82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80" y="40"/>
                  </a:lnTo>
                  <a:lnTo>
                    <a:pt x="100" y="26"/>
                  </a:lnTo>
                  <a:lnTo>
                    <a:pt x="122" y="16"/>
                  </a:lnTo>
                  <a:lnTo>
                    <a:pt x="130" y="14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48" y="14"/>
                  </a:lnTo>
                  <a:lnTo>
                    <a:pt x="154" y="18"/>
                  </a:lnTo>
                  <a:lnTo>
                    <a:pt x="154" y="18"/>
                  </a:lnTo>
                  <a:lnTo>
                    <a:pt x="156" y="24"/>
                  </a:lnTo>
                  <a:lnTo>
                    <a:pt x="158" y="30"/>
                  </a:lnTo>
                  <a:lnTo>
                    <a:pt x="158" y="40"/>
                  </a:lnTo>
                  <a:lnTo>
                    <a:pt x="156" y="50"/>
                  </a:lnTo>
                  <a:lnTo>
                    <a:pt x="156" y="50"/>
                  </a:lnTo>
                  <a:lnTo>
                    <a:pt x="154" y="56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70" y="62"/>
                  </a:lnTo>
                  <a:lnTo>
                    <a:pt x="172" y="62"/>
                  </a:lnTo>
                  <a:lnTo>
                    <a:pt x="172" y="62"/>
                  </a:lnTo>
                  <a:lnTo>
                    <a:pt x="194" y="54"/>
                  </a:lnTo>
                  <a:lnTo>
                    <a:pt x="212" y="52"/>
                  </a:lnTo>
                  <a:lnTo>
                    <a:pt x="212" y="52"/>
                  </a:lnTo>
                  <a:lnTo>
                    <a:pt x="224" y="52"/>
                  </a:lnTo>
                  <a:lnTo>
                    <a:pt x="230" y="56"/>
                  </a:lnTo>
                  <a:lnTo>
                    <a:pt x="234" y="60"/>
                  </a:lnTo>
                  <a:lnTo>
                    <a:pt x="234" y="60"/>
                  </a:lnTo>
                  <a:lnTo>
                    <a:pt x="236" y="66"/>
                  </a:lnTo>
                  <a:lnTo>
                    <a:pt x="236" y="72"/>
                  </a:lnTo>
                  <a:lnTo>
                    <a:pt x="234" y="86"/>
                  </a:lnTo>
                  <a:lnTo>
                    <a:pt x="234" y="86"/>
                  </a:lnTo>
                  <a:lnTo>
                    <a:pt x="232" y="90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8" y="100"/>
                  </a:lnTo>
                  <a:lnTo>
                    <a:pt x="242" y="102"/>
                  </a:lnTo>
                  <a:lnTo>
                    <a:pt x="242" y="102"/>
                  </a:lnTo>
                  <a:lnTo>
                    <a:pt x="252" y="106"/>
                  </a:lnTo>
                  <a:lnTo>
                    <a:pt x="262" y="112"/>
                  </a:lnTo>
                  <a:lnTo>
                    <a:pt x="268" y="118"/>
                  </a:lnTo>
                  <a:lnTo>
                    <a:pt x="272" y="124"/>
                  </a:lnTo>
                  <a:lnTo>
                    <a:pt x="276" y="132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4" y="154"/>
                  </a:lnTo>
                  <a:lnTo>
                    <a:pt x="266" y="170"/>
                  </a:lnTo>
                  <a:lnTo>
                    <a:pt x="256" y="184"/>
                  </a:lnTo>
                  <a:lnTo>
                    <a:pt x="240" y="198"/>
                  </a:lnTo>
                  <a:lnTo>
                    <a:pt x="220" y="210"/>
                  </a:lnTo>
                  <a:lnTo>
                    <a:pt x="196" y="220"/>
                  </a:lnTo>
                  <a:lnTo>
                    <a:pt x="170" y="226"/>
                  </a:lnTo>
                  <a:lnTo>
                    <a:pt x="154" y="228"/>
                  </a:lnTo>
                  <a:lnTo>
                    <a:pt x="140" y="228"/>
                  </a:lnTo>
                  <a:lnTo>
                    <a:pt x="140" y="2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54"/>
            <p:cNvSpPr>
              <a:spLocks noEditPoints="1"/>
            </p:cNvSpPr>
            <p:nvPr/>
          </p:nvSpPr>
          <p:spPr bwMode="auto">
            <a:xfrm>
              <a:off x="4608513" y="2482850"/>
              <a:ext cx="320675" cy="22225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4" y="2"/>
                </a:cxn>
                <a:cxn ang="0">
                  <a:pos x="56" y="10"/>
                </a:cxn>
                <a:cxn ang="0">
                  <a:pos x="24" y="28"/>
                </a:cxn>
                <a:cxn ang="0">
                  <a:pos x="6" y="52"/>
                </a:cxn>
                <a:cxn ang="0">
                  <a:pos x="0" y="80"/>
                </a:cxn>
                <a:cxn ang="0">
                  <a:pos x="2" y="92"/>
                </a:cxn>
                <a:cxn ang="0">
                  <a:pos x="18" y="114"/>
                </a:cxn>
                <a:cxn ang="0">
                  <a:pos x="42" y="130"/>
                </a:cxn>
                <a:cxn ang="0">
                  <a:pos x="74" y="140"/>
                </a:cxn>
                <a:cxn ang="0">
                  <a:pos x="94" y="140"/>
                </a:cxn>
                <a:cxn ang="0">
                  <a:pos x="108" y="140"/>
                </a:cxn>
                <a:cxn ang="0">
                  <a:pos x="148" y="130"/>
                </a:cxn>
                <a:cxn ang="0">
                  <a:pos x="178" y="112"/>
                </a:cxn>
                <a:cxn ang="0">
                  <a:pos x="198" y="88"/>
                </a:cxn>
                <a:cxn ang="0">
                  <a:pos x="202" y="60"/>
                </a:cxn>
                <a:cxn ang="0">
                  <a:pos x="200" y="48"/>
                </a:cxn>
                <a:cxn ang="0">
                  <a:pos x="186" y="26"/>
                </a:cxn>
                <a:cxn ang="0">
                  <a:pos x="160" y="10"/>
                </a:cxn>
                <a:cxn ang="0">
                  <a:pos x="128" y="2"/>
                </a:cxn>
                <a:cxn ang="0">
                  <a:pos x="110" y="0"/>
                </a:cxn>
                <a:cxn ang="0">
                  <a:pos x="108" y="126"/>
                </a:cxn>
                <a:cxn ang="0">
                  <a:pos x="94" y="128"/>
                </a:cxn>
                <a:cxn ang="0">
                  <a:pos x="62" y="124"/>
                </a:cxn>
                <a:cxn ang="0">
                  <a:pos x="38" y="114"/>
                </a:cxn>
                <a:cxn ang="0">
                  <a:pos x="20" y="98"/>
                </a:cxn>
                <a:cxn ang="0">
                  <a:pos x="12" y="80"/>
                </a:cxn>
                <a:cxn ang="0">
                  <a:pos x="14" y="68"/>
                </a:cxn>
                <a:cxn ang="0">
                  <a:pos x="24" y="46"/>
                </a:cxn>
                <a:cxn ang="0">
                  <a:pos x="48" y="28"/>
                </a:cxn>
                <a:cxn ang="0">
                  <a:pos x="78" y="16"/>
                </a:cxn>
                <a:cxn ang="0">
                  <a:pos x="96" y="14"/>
                </a:cxn>
                <a:cxn ang="0">
                  <a:pos x="110" y="14"/>
                </a:cxn>
                <a:cxn ang="0">
                  <a:pos x="140" y="16"/>
                </a:cxn>
                <a:cxn ang="0">
                  <a:pos x="166" y="28"/>
                </a:cxn>
                <a:cxn ang="0">
                  <a:pos x="182" y="42"/>
                </a:cxn>
                <a:cxn ang="0">
                  <a:pos x="190" y="62"/>
                </a:cxn>
                <a:cxn ang="0">
                  <a:pos x="190" y="72"/>
                </a:cxn>
                <a:cxn ang="0">
                  <a:pos x="178" y="94"/>
                </a:cxn>
                <a:cxn ang="0">
                  <a:pos x="156" y="112"/>
                </a:cxn>
                <a:cxn ang="0">
                  <a:pos x="124" y="124"/>
                </a:cxn>
                <a:cxn ang="0">
                  <a:pos x="108" y="126"/>
                </a:cxn>
              </a:cxnLst>
              <a:rect l="0" t="0" r="r" b="b"/>
              <a:pathLst>
                <a:path w="202" h="140">
                  <a:moveTo>
                    <a:pt x="110" y="0"/>
                  </a:moveTo>
                  <a:lnTo>
                    <a:pt x="110" y="0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74" y="4"/>
                  </a:lnTo>
                  <a:lnTo>
                    <a:pt x="56" y="10"/>
                  </a:lnTo>
                  <a:lnTo>
                    <a:pt x="40" y="18"/>
                  </a:lnTo>
                  <a:lnTo>
                    <a:pt x="24" y="28"/>
                  </a:lnTo>
                  <a:lnTo>
                    <a:pt x="14" y="40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92"/>
                  </a:lnTo>
                  <a:lnTo>
                    <a:pt x="8" y="104"/>
                  </a:lnTo>
                  <a:lnTo>
                    <a:pt x="18" y="114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8" y="136"/>
                  </a:lnTo>
                  <a:lnTo>
                    <a:pt x="74" y="140"/>
                  </a:lnTo>
                  <a:lnTo>
                    <a:pt x="94" y="140"/>
                  </a:lnTo>
                  <a:lnTo>
                    <a:pt x="94" y="140"/>
                  </a:lnTo>
                  <a:lnTo>
                    <a:pt x="108" y="140"/>
                  </a:lnTo>
                  <a:lnTo>
                    <a:pt x="108" y="140"/>
                  </a:lnTo>
                  <a:lnTo>
                    <a:pt x="128" y="136"/>
                  </a:lnTo>
                  <a:lnTo>
                    <a:pt x="148" y="130"/>
                  </a:lnTo>
                  <a:lnTo>
                    <a:pt x="164" y="122"/>
                  </a:lnTo>
                  <a:lnTo>
                    <a:pt x="178" y="112"/>
                  </a:lnTo>
                  <a:lnTo>
                    <a:pt x="190" y="100"/>
                  </a:lnTo>
                  <a:lnTo>
                    <a:pt x="198" y="88"/>
                  </a:lnTo>
                  <a:lnTo>
                    <a:pt x="202" y="74"/>
                  </a:lnTo>
                  <a:lnTo>
                    <a:pt x="202" y="60"/>
                  </a:lnTo>
                  <a:lnTo>
                    <a:pt x="202" y="60"/>
                  </a:lnTo>
                  <a:lnTo>
                    <a:pt x="200" y="48"/>
                  </a:lnTo>
                  <a:lnTo>
                    <a:pt x="194" y="36"/>
                  </a:lnTo>
                  <a:lnTo>
                    <a:pt x="186" y="26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6" y="4"/>
                  </a:lnTo>
                  <a:lnTo>
                    <a:pt x="128" y="2"/>
                  </a:lnTo>
                  <a:lnTo>
                    <a:pt x="110" y="0"/>
                  </a:lnTo>
                  <a:lnTo>
                    <a:pt x="110" y="0"/>
                  </a:lnTo>
                  <a:close/>
                  <a:moveTo>
                    <a:pt x="108" y="126"/>
                  </a:moveTo>
                  <a:lnTo>
                    <a:pt x="108" y="126"/>
                  </a:lnTo>
                  <a:lnTo>
                    <a:pt x="94" y="128"/>
                  </a:lnTo>
                  <a:lnTo>
                    <a:pt x="94" y="128"/>
                  </a:lnTo>
                  <a:lnTo>
                    <a:pt x="78" y="126"/>
                  </a:lnTo>
                  <a:lnTo>
                    <a:pt x="62" y="124"/>
                  </a:lnTo>
                  <a:lnTo>
                    <a:pt x="50" y="120"/>
                  </a:lnTo>
                  <a:lnTo>
                    <a:pt x="38" y="114"/>
                  </a:lnTo>
                  <a:lnTo>
                    <a:pt x="28" y="106"/>
                  </a:lnTo>
                  <a:lnTo>
                    <a:pt x="20" y="98"/>
                  </a:lnTo>
                  <a:lnTo>
                    <a:pt x="16" y="90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4" y="68"/>
                  </a:lnTo>
                  <a:lnTo>
                    <a:pt x="18" y="56"/>
                  </a:lnTo>
                  <a:lnTo>
                    <a:pt x="24" y="46"/>
                  </a:lnTo>
                  <a:lnTo>
                    <a:pt x="34" y="36"/>
                  </a:lnTo>
                  <a:lnTo>
                    <a:pt x="48" y="28"/>
                  </a:lnTo>
                  <a:lnTo>
                    <a:pt x="62" y="22"/>
                  </a:lnTo>
                  <a:lnTo>
                    <a:pt x="78" y="16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26" y="14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66" y="28"/>
                  </a:lnTo>
                  <a:lnTo>
                    <a:pt x="174" y="34"/>
                  </a:lnTo>
                  <a:lnTo>
                    <a:pt x="182" y="42"/>
                  </a:lnTo>
                  <a:lnTo>
                    <a:pt x="188" y="52"/>
                  </a:lnTo>
                  <a:lnTo>
                    <a:pt x="190" y="62"/>
                  </a:lnTo>
                  <a:lnTo>
                    <a:pt x="190" y="62"/>
                  </a:lnTo>
                  <a:lnTo>
                    <a:pt x="190" y="72"/>
                  </a:lnTo>
                  <a:lnTo>
                    <a:pt x="186" y="84"/>
                  </a:lnTo>
                  <a:lnTo>
                    <a:pt x="178" y="94"/>
                  </a:lnTo>
                  <a:lnTo>
                    <a:pt x="168" y="104"/>
                  </a:lnTo>
                  <a:lnTo>
                    <a:pt x="156" y="112"/>
                  </a:lnTo>
                  <a:lnTo>
                    <a:pt x="142" y="118"/>
                  </a:lnTo>
                  <a:lnTo>
                    <a:pt x="124" y="124"/>
                  </a:lnTo>
                  <a:lnTo>
                    <a:pt x="108" y="126"/>
                  </a:lnTo>
                  <a:lnTo>
                    <a:pt x="108" y="1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55"/>
            <p:cNvSpPr>
              <a:spLocks noEditPoints="1"/>
            </p:cNvSpPr>
            <p:nvPr/>
          </p:nvSpPr>
          <p:spPr bwMode="auto">
            <a:xfrm>
              <a:off x="4675188" y="2536825"/>
              <a:ext cx="142875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2"/>
                </a:cxn>
                <a:cxn ang="0">
                  <a:pos x="22" y="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6" y="60"/>
                </a:cxn>
                <a:cxn ang="0">
                  <a:pos x="14" y="70"/>
                </a:cxn>
                <a:cxn ang="0">
                  <a:pos x="42" y="78"/>
                </a:cxn>
                <a:cxn ang="0">
                  <a:pos x="42" y="78"/>
                </a:cxn>
                <a:cxn ang="0">
                  <a:pos x="52" y="78"/>
                </a:cxn>
                <a:cxn ang="0">
                  <a:pos x="70" y="72"/>
                </a:cxn>
                <a:cxn ang="0">
                  <a:pos x="82" y="60"/>
                </a:cxn>
                <a:cxn ang="0">
                  <a:pos x="86" y="54"/>
                </a:cxn>
                <a:cxn ang="0">
                  <a:pos x="90" y="38"/>
                </a:cxn>
                <a:cxn ang="0">
                  <a:pos x="90" y="30"/>
                </a:cxn>
                <a:cxn ang="0">
                  <a:pos x="84" y="18"/>
                </a:cxn>
                <a:cxn ang="0">
                  <a:pos x="76" y="8"/>
                </a:cxn>
                <a:cxn ang="0">
                  <a:pos x="48" y="0"/>
                </a:cxn>
                <a:cxn ang="0">
                  <a:pos x="72" y="52"/>
                </a:cxn>
                <a:cxn ang="0">
                  <a:pos x="62" y="60"/>
                </a:cxn>
                <a:cxn ang="0">
                  <a:pos x="50" y="64"/>
                </a:cxn>
                <a:cxn ang="0">
                  <a:pos x="42" y="66"/>
                </a:cxn>
                <a:cxn ang="0">
                  <a:pos x="42" y="66"/>
                </a:cxn>
                <a:cxn ang="0">
                  <a:pos x="24" y="60"/>
                </a:cxn>
                <a:cxn ang="0">
                  <a:pos x="14" y="46"/>
                </a:cxn>
                <a:cxn ang="0">
                  <a:pos x="14" y="36"/>
                </a:cxn>
                <a:cxn ang="0">
                  <a:pos x="18" y="26"/>
                </a:cxn>
                <a:cxn ang="0">
                  <a:pos x="40" y="14"/>
                </a:cxn>
                <a:cxn ang="0">
                  <a:pos x="48" y="14"/>
                </a:cxn>
                <a:cxn ang="0">
                  <a:pos x="58" y="14"/>
                </a:cxn>
                <a:cxn ang="0">
                  <a:pos x="74" y="24"/>
                </a:cxn>
                <a:cxn ang="0">
                  <a:pos x="78" y="32"/>
                </a:cxn>
                <a:cxn ang="0">
                  <a:pos x="72" y="52"/>
                </a:cxn>
              </a:cxnLst>
              <a:rect l="0" t="0" r="r" b="b"/>
              <a:pathLst>
                <a:path w="90" h="78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4" y="70"/>
                  </a:lnTo>
                  <a:lnTo>
                    <a:pt x="28" y="76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6" y="66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86" y="54"/>
                  </a:lnTo>
                  <a:lnTo>
                    <a:pt x="90" y="46"/>
                  </a:lnTo>
                  <a:lnTo>
                    <a:pt x="90" y="3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4"/>
                  </a:lnTo>
                  <a:lnTo>
                    <a:pt x="84" y="18"/>
                  </a:lnTo>
                  <a:lnTo>
                    <a:pt x="80" y="12"/>
                  </a:lnTo>
                  <a:lnTo>
                    <a:pt x="76" y="8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72" y="52"/>
                  </a:moveTo>
                  <a:lnTo>
                    <a:pt x="72" y="52"/>
                  </a:lnTo>
                  <a:lnTo>
                    <a:pt x="62" y="60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32" y="64"/>
                  </a:lnTo>
                  <a:lnTo>
                    <a:pt x="24" y="60"/>
                  </a:lnTo>
                  <a:lnTo>
                    <a:pt x="16" y="54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8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8" y="14"/>
                  </a:lnTo>
                  <a:lnTo>
                    <a:pt x="68" y="18"/>
                  </a:lnTo>
                  <a:lnTo>
                    <a:pt x="74" y="2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6" y="42"/>
                  </a:lnTo>
                  <a:lnTo>
                    <a:pt x="72" y="52"/>
                  </a:lnTo>
                  <a:lnTo>
                    <a:pt x="72" y="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5" name="Freeform 144"/>
          <p:cNvSpPr>
            <a:spLocks noEditPoints="1"/>
          </p:cNvSpPr>
          <p:nvPr/>
        </p:nvSpPr>
        <p:spPr bwMode="auto">
          <a:xfrm>
            <a:off x="3570527" y="3703178"/>
            <a:ext cx="244016" cy="156346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22" y="0"/>
              </a:cxn>
              <a:cxn ang="0">
                <a:pos x="22" y="0"/>
              </a:cxn>
              <a:cxn ang="0">
                <a:pos x="14" y="2"/>
              </a:cxn>
              <a:cxn ang="0">
                <a:pos x="6" y="6"/>
              </a:cxn>
              <a:cxn ang="0">
                <a:pos x="2" y="12"/>
              </a:cxn>
              <a:cxn ang="0">
                <a:pos x="0" y="20"/>
              </a:cxn>
              <a:cxn ang="0">
                <a:pos x="0" y="192"/>
              </a:cxn>
              <a:cxn ang="0">
                <a:pos x="0" y="192"/>
              </a:cxn>
              <a:cxn ang="0">
                <a:pos x="2" y="200"/>
              </a:cxn>
              <a:cxn ang="0">
                <a:pos x="6" y="208"/>
              </a:cxn>
              <a:cxn ang="0">
                <a:pos x="14" y="212"/>
              </a:cxn>
              <a:cxn ang="0">
                <a:pos x="22" y="214"/>
              </a:cxn>
              <a:cxn ang="0">
                <a:pos x="314" y="214"/>
              </a:cxn>
              <a:cxn ang="0">
                <a:pos x="314" y="214"/>
              </a:cxn>
              <a:cxn ang="0">
                <a:pos x="322" y="212"/>
              </a:cxn>
              <a:cxn ang="0">
                <a:pos x="328" y="208"/>
              </a:cxn>
              <a:cxn ang="0">
                <a:pos x="334" y="200"/>
              </a:cxn>
              <a:cxn ang="0">
                <a:pos x="334" y="192"/>
              </a:cxn>
              <a:cxn ang="0">
                <a:pos x="334" y="20"/>
              </a:cxn>
              <a:cxn ang="0">
                <a:pos x="334" y="20"/>
              </a:cxn>
              <a:cxn ang="0">
                <a:pos x="334" y="12"/>
              </a:cxn>
              <a:cxn ang="0">
                <a:pos x="328" y="6"/>
              </a:cxn>
              <a:cxn ang="0">
                <a:pos x="322" y="2"/>
              </a:cxn>
              <a:cxn ang="0">
                <a:pos x="314" y="0"/>
              </a:cxn>
              <a:cxn ang="0">
                <a:pos x="314" y="0"/>
              </a:cxn>
              <a:cxn ang="0">
                <a:pos x="300" y="14"/>
              </a:cxn>
              <a:cxn ang="0">
                <a:pos x="174" y="108"/>
              </a:cxn>
              <a:cxn ang="0">
                <a:pos x="36" y="14"/>
              </a:cxn>
              <a:cxn ang="0">
                <a:pos x="300" y="14"/>
              </a:cxn>
              <a:cxn ang="0">
                <a:pos x="320" y="192"/>
              </a:cxn>
              <a:cxn ang="0">
                <a:pos x="320" y="192"/>
              </a:cxn>
              <a:cxn ang="0">
                <a:pos x="318" y="196"/>
              </a:cxn>
              <a:cxn ang="0">
                <a:pos x="314" y="198"/>
              </a:cxn>
              <a:cxn ang="0">
                <a:pos x="22" y="198"/>
              </a:cxn>
              <a:cxn ang="0">
                <a:pos x="22" y="198"/>
              </a:cxn>
              <a:cxn ang="0">
                <a:pos x="18" y="196"/>
              </a:cxn>
              <a:cxn ang="0">
                <a:pos x="16" y="192"/>
              </a:cxn>
              <a:cxn ang="0">
                <a:pos x="16" y="20"/>
              </a:cxn>
              <a:cxn ang="0">
                <a:pos x="16" y="20"/>
              </a:cxn>
              <a:cxn ang="0">
                <a:pos x="16" y="18"/>
              </a:cxn>
              <a:cxn ang="0">
                <a:pos x="170" y="122"/>
              </a:cxn>
              <a:cxn ang="0">
                <a:pos x="170" y="122"/>
              </a:cxn>
              <a:cxn ang="0">
                <a:pos x="174" y="124"/>
              </a:cxn>
              <a:cxn ang="0">
                <a:pos x="174" y="124"/>
              </a:cxn>
              <a:cxn ang="0">
                <a:pos x="178" y="122"/>
              </a:cxn>
              <a:cxn ang="0">
                <a:pos x="320" y="18"/>
              </a:cxn>
              <a:cxn ang="0">
                <a:pos x="320" y="18"/>
              </a:cxn>
              <a:cxn ang="0">
                <a:pos x="320" y="20"/>
              </a:cxn>
              <a:cxn ang="0">
                <a:pos x="320" y="192"/>
              </a:cxn>
            </a:cxnLst>
            <a:rect l="0" t="0" r="r" b="b"/>
            <a:pathLst>
              <a:path w="334" h="214">
                <a:moveTo>
                  <a:pt x="314" y="0"/>
                </a:moveTo>
                <a:lnTo>
                  <a:pt x="22" y="0"/>
                </a:lnTo>
                <a:lnTo>
                  <a:pt x="22" y="0"/>
                </a:lnTo>
                <a:lnTo>
                  <a:pt x="14" y="2"/>
                </a:lnTo>
                <a:lnTo>
                  <a:pt x="6" y="6"/>
                </a:lnTo>
                <a:lnTo>
                  <a:pt x="2" y="12"/>
                </a:lnTo>
                <a:lnTo>
                  <a:pt x="0" y="20"/>
                </a:lnTo>
                <a:lnTo>
                  <a:pt x="0" y="192"/>
                </a:lnTo>
                <a:lnTo>
                  <a:pt x="0" y="192"/>
                </a:lnTo>
                <a:lnTo>
                  <a:pt x="2" y="200"/>
                </a:lnTo>
                <a:lnTo>
                  <a:pt x="6" y="208"/>
                </a:lnTo>
                <a:lnTo>
                  <a:pt x="14" y="212"/>
                </a:lnTo>
                <a:lnTo>
                  <a:pt x="22" y="214"/>
                </a:lnTo>
                <a:lnTo>
                  <a:pt x="314" y="214"/>
                </a:lnTo>
                <a:lnTo>
                  <a:pt x="314" y="214"/>
                </a:lnTo>
                <a:lnTo>
                  <a:pt x="322" y="212"/>
                </a:lnTo>
                <a:lnTo>
                  <a:pt x="328" y="208"/>
                </a:lnTo>
                <a:lnTo>
                  <a:pt x="334" y="200"/>
                </a:lnTo>
                <a:lnTo>
                  <a:pt x="334" y="192"/>
                </a:lnTo>
                <a:lnTo>
                  <a:pt x="334" y="20"/>
                </a:lnTo>
                <a:lnTo>
                  <a:pt x="334" y="20"/>
                </a:lnTo>
                <a:lnTo>
                  <a:pt x="334" y="12"/>
                </a:lnTo>
                <a:lnTo>
                  <a:pt x="328" y="6"/>
                </a:lnTo>
                <a:lnTo>
                  <a:pt x="322" y="2"/>
                </a:lnTo>
                <a:lnTo>
                  <a:pt x="314" y="0"/>
                </a:lnTo>
                <a:lnTo>
                  <a:pt x="314" y="0"/>
                </a:lnTo>
                <a:close/>
                <a:moveTo>
                  <a:pt x="300" y="14"/>
                </a:moveTo>
                <a:lnTo>
                  <a:pt x="174" y="108"/>
                </a:lnTo>
                <a:lnTo>
                  <a:pt x="36" y="14"/>
                </a:lnTo>
                <a:lnTo>
                  <a:pt x="300" y="14"/>
                </a:lnTo>
                <a:close/>
                <a:moveTo>
                  <a:pt x="320" y="192"/>
                </a:moveTo>
                <a:lnTo>
                  <a:pt x="320" y="192"/>
                </a:lnTo>
                <a:lnTo>
                  <a:pt x="318" y="196"/>
                </a:lnTo>
                <a:lnTo>
                  <a:pt x="314" y="198"/>
                </a:lnTo>
                <a:lnTo>
                  <a:pt x="22" y="198"/>
                </a:lnTo>
                <a:lnTo>
                  <a:pt x="22" y="198"/>
                </a:lnTo>
                <a:lnTo>
                  <a:pt x="18" y="196"/>
                </a:lnTo>
                <a:lnTo>
                  <a:pt x="16" y="192"/>
                </a:lnTo>
                <a:lnTo>
                  <a:pt x="16" y="20"/>
                </a:lnTo>
                <a:lnTo>
                  <a:pt x="16" y="20"/>
                </a:lnTo>
                <a:lnTo>
                  <a:pt x="16" y="18"/>
                </a:lnTo>
                <a:lnTo>
                  <a:pt x="170" y="122"/>
                </a:lnTo>
                <a:lnTo>
                  <a:pt x="170" y="122"/>
                </a:lnTo>
                <a:lnTo>
                  <a:pt x="174" y="124"/>
                </a:lnTo>
                <a:lnTo>
                  <a:pt x="174" y="124"/>
                </a:lnTo>
                <a:lnTo>
                  <a:pt x="178" y="122"/>
                </a:lnTo>
                <a:lnTo>
                  <a:pt x="320" y="18"/>
                </a:lnTo>
                <a:lnTo>
                  <a:pt x="320" y="18"/>
                </a:lnTo>
                <a:lnTo>
                  <a:pt x="320" y="20"/>
                </a:lnTo>
                <a:lnTo>
                  <a:pt x="320" y="1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105826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ABOUT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902500" y="1535476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06059" y="2110424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09618" y="2685372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402359" y="1590711"/>
            <a:ext cx="152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402359" y="218104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02359" y="2740607"/>
            <a:ext cx="1637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13177" y="3260321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402359" y="333094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sp>
        <p:nvSpPr>
          <p:cNvPr id="31" name="椭圆 30"/>
          <p:cNvSpPr/>
          <p:nvPr/>
        </p:nvSpPr>
        <p:spPr>
          <a:xfrm>
            <a:off x="5956188" y="1530048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6484832" y="1596744"/>
            <a:ext cx="20411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点击此处添加个人简介。</a:t>
            </a:r>
          </a:p>
          <a:p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172108" y="4087051"/>
            <a:ext cx="647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kumimoji="1" lang="zh-CN" altLang="en-US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kumimoji="1" lang="zh-CN" altLang="en-US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MYSELF</a:t>
            </a:r>
            <a:endParaRPr kumimoji="1" lang="zh-CN" altLang="en-US" sz="36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6" name="图片 35" descr="155430705 2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56" y="1597398"/>
            <a:ext cx="2163795" cy="21637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47" name="组 46"/>
          <p:cNvGrpSpPr/>
          <p:nvPr/>
        </p:nvGrpSpPr>
        <p:grpSpPr>
          <a:xfrm>
            <a:off x="1035452" y="1599471"/>
            <a:ext cx="156178" cy="279818"/>
            <a:chOff x="4557713" y="1657350"/>
            <a:chExt cx="304800" cy="546100"/>
          </a:xfrm>
          <a:solidFill>
            <a:schemeClr val="bg1"/>
          </a:solidFill>
        </p:grpSpPr>
        <p:sp>
          <p:nvSpPr>
            <p:cNvPr id="48" name="Freeform 141"/>
            <p:cNvSpPr>
              <a:spLocks noEditPoints="1"/>
            </p:cNvSpPr>
            <p:nvPr/>
          </p:nvSpPr>
          <p:spPr bwMode="auto">
            <a:xfrm>
              <a:off x="4557713" y="1657350"/>
              <a:ext cx="304800" cy="546100"/>
            </a:xfrm>
            <a:custGeom>
              <a:avLst/>
              <a:gdLst/>
              <a:ahLst/>
              <a:cxnLst>
                <a:cxn ang="0">
                  <a:pos x="172" y="344"/>
                </a:cxn>
                <a:cxn ang="0">
                  <a:pos x="20" y="344"/>
                </a:cxn>
                <a:cxn ang="0">
                  <a:pos x="20" y="344"/>
                </a:cxn>
                <a:cxn ang="0">
                  <a:pos x="14" y="344"/>
                </a:cxn>
                <a:cxn ang="0">
                  <a:pos x="6" y="338"/>
                </a:cxn>
                <a:cxn ang="0">
                  <a:pos x="2" y="332"/>
                </a:cxn>
                <a:cxn ang="0">
                  <a:pos x="0" y="32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0" y="0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180" y="2"/>
                </a:cxn>
                <a:cxn ang="0">
                  <a:pos x="186" y="6"/>
                </a:cxn>
                <a:cxn ang="0">
                  <a:pos x="190" y="14"/>
                </a:cxn>
                <a:cxn ang="0">
                  <a:pos x="192" y="20"/>
                </a:cxn>
                <a:cxn ang="0">
                  <a:pos x="192" y="324"/>
                </a:cxn>
                <a:cxn ang="0">
                  <a:pos x="192" y="324"/>
                </a:cxn>
                <a:cxn ang="0">
                  <a:pos x="190" y="332"/>
                </a:cxn>
                <a:cxn ang="0">
                  <a:pos x="186" y="338"/>
                </a:cxn>
                <a:cxn ang="0">
                  <a:pos x="180" y="344"/>
                </a:cxn>
                <a:cxn ang="0">
                  <a:pos x="172" y="344"/>
                </a:cxn>
                <a:cxn ang="0">
                  <a:pos x="172" y="34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324"/>
                </a:cxn>
                <a:cxn ang="0">
                  <a:pos x="16" y="324"/>
                </a:cxn>
                <a:cxn ang="0">
                  <a:pos x="18" y="328"/>
                </a:cxn>
                <a:cxn ang="0">
                  <a:pos x="20" y="330"/>
                </a:cxn>
                <a:cxn ang="0">
                  <a:pos x="172" y="330"/>
                </a:cxn>
                <a:cxn ang="0">
                  <a:pos x="172" y="330"/>
                </a:cxn>
                <a:cxn ang="0">
                  <a:pos x="176" y="328"/>
                </a:cxn>
                <a:cxn ang="0">
                  <a:pos x="178" y="324"/>
                </a:cxn>
                <a:cxn ang="0">
                  <a:pos x="178" y="20"/>
                </a:cxn>
                <a:cxn ang="0">
                  <a:pos x="178" y="20"/>
                </a:cxn>
                <a:cxn ang="0">
                  <a:pos x="176" y="18"/>
                </a:cxn>
                <a:cxn ang="0">
                  <a:pos x="172" y="16"/>
                </a:cxn>
                <a:cxn ang="0">
                  <a:pos x="20" y="16"/>
                </a:cxn>
              </a:cxnLst>
              <a:rect l="0" t="0" r="r" b="b"/>
              <a:pathLst>
                <a:path w="192" h="344">
                  <a:moveTo>
                    <a:pt x="172" y="344"/>
                  </a:moveTo>
                  <a:lnTo>
                    <a:pt x="20" y="344"/>
                  </a:lnTo>
                  <a:lnTo>
                    <a:pt x="20" y="344"/>
                  </a:lnTo>
                  <a:lnTo>
                    <a:pt x="14" y="344"/>
                  </a:lnTo>
                  <a:lnTo>
                    <a:pt x="6" y="338"/>
                  </a:lnTo>
                  <a:lnTo>
                    <a:pt x="2" y="332"/>
                  </a:lnTo>
                  <a:lnTo>
                    <a:pt x="0" y="32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80" y="2"/>
                  </a:lnTo>
                  <a:lnTo>
                    <a:pt x="186" y="6"/>
                  </a:lnTo>
                  <a:lnTo>
                    <a:pt x="190" y="14"/>
                  </a:lnTo>
                  <a:lnTo>
                    <a:pt x="192" y="20"/>
                  </a:lnTo>
                  <a:lnTo>
                    <a:pt x="192" y="324"/>
                  </a:lnTo>
                  <a:lnTo>
                    <a:pt x="192" y="324"/>
                  </a:lnTo>
                  <a:lnTo>
                    <a:pt x="190" y="332"/>
                  </a:lnTo>
                  <a:lnTo>
                    <a:pt x="186" y="338"/>
                  </a:lnTo>
                  <a:lnTo>
                    <a:pt x="180" y="344"/>
                  </a:lnTo>
                  <a:lnTo>
                    <a:pt x="172" y="344"/>
                  </a:lnTo>
                  <a:lnTo>
                    <a:pt x="172" y="344"/>
                  </a:lnTo>
                  <a:close/>
                  <a:moveTo>
                    <a:pt x="20" y="16"/>
                  </a:move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8" y="328"/>
                  </a:lnTo>
                  <a:lnTo>
                    <a:pt x="20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6" y="328"/>
                  </a:lnTo>
                  <a:lnTo>
                    <a:pt x="178" y="324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76" y="18"/>
                  </a:lnTo>
                  <a:lnTo>
                    <a:pt x="17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43"/>
            <p:cNvSpPr>
              <a:spLocks noEditPoints="1"/>
            </p:cNvSpPr>
            <p:nvPr/>
          </p:nvSpPr>
          <p:spPr bwMode="auto">
            <a:xfrm>
              <a:off x="4595813" y="1730375"/>
              <a:ext cx="228600" cy="412750"/>
            </a:xfrm>
            <a:custGeom>
              <a:avLst/>
              <a:gdLst/>
              <a:ahLst/>
              <a:cxnLst>
                <a:cxn ang="0">
                  <a:pos x="122" y="260"/>
                </a:cxn>
                <a:cxn ang="0">
                  <a:pos x="22" y="260"/>
                </a:cxn>
                <a:cxn ang="0">
                  <a:pos x="22" y="260"/>
                </a:cxn>
                <a:cxn ang="0">
                  <a:pos x="14" y="258"/>
                </a:cxn>
                <a:cxn ang="0">
                  <a:pos x="8" y="254"/>
                </a:cxn>
                <a:cxn ang="0">
                  <a:pos x="2" y="246"/>
                </a:cxn>
                <a:cxn ang="0">
                  <a:pos x="0" y="23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0" y="2"/>
                </a:cxn>
                <a:cxn ang="0">
                  <a:pos x="138" y="6"/>
                </a:cxn>
                <a:cxn ang="0">
                  <a:pos x="142" y="14"/>
                </a:cxn>
                <a:cxn ang="0">
                  <a:pos x="144" y="22"/>
                </a:cxn>
                <a:cxn ang="0">
                  <a:pos x="144" y="238"/>
                </a:cxn>
                <a:cxn ang="0">
                  <a:pos x="144" y="238"/>
                </a:cxn>
                <a:cxn ang="0">
                  <a:pos x="142" y="246"/>
                </a:cxn>
                <a:cxn ang="0">
                  <a:pos x="138" y="254"/>
                </a:cxn>
                <a:cxn ang="0">
                  <a:pos x="130" y="258"/>
                </a:cxn>
                <a:cxn ang="0">
                  <a:pos x="122" y="260"/>
                </a:cxn>
                <a:cxn ang="0">
                  <a:pos x="122" y="260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8" y="16"/>
                </a:cxn>
                <a:cxn ang="0">
                  <a:pos x="16" y="22"/>
                </a:cxn>
                <a:cxn ang="0">
                  <a:pos x="16" y="238"/>
                </a:cxn>
                <a:cxn ang="0">
                  <a:pos x="16" y="238"/>
                </a:cxn>
                <a:cxn ang="0">
                  <a:pos x="18" y="244"/>
                </a:cxn>
                <a:cxn ang="0">
                  <a:pos x="22" y="246"/>
                </a:cxn>
                <a:cxn ang="0">
                  <a:pos x="122" y="246"/>
                </a:cxn>
                <a:cxn ang="0">
                  <a:pos x="122" y="246"/>
                </a:cxn>
                <a:cxn ang="0">
                  <a:pos x="128" y="244"/>
                </a:cxn>
                <a:cxn ang="0">
                  <a:pos x="130" y="238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8" y="16"/>
                </a:cxn>
                <a:cxn ang="0">
                  <a:pos x="122" y="14"/>
                </a:cxn>
                <a:cxn ang="0">
                  <a:pos x="22" y="14"/>
                </a:cxn>
              </a:cxnLst>
              <a:rect l="0" t="0" r="r" b="b"/>
              <a:pathLst>
                <a:path w="144" h="260">
                  <a:moveTo>
                    <a:pt x="122" y="260"/>
                  </a:moveTo>
                  <a:lnTo>
                    <a:pt x="22" y="260"/>
                  </a:lnTo>
                  <a:lnTo>
                    <a:pt x="22" y="260"/>
                  </a:lnTo>
                  <a:lnTo>
                    <a:pt x="14" y="258"/>
                  </a:lnTo>
                  <a:lnTo>
                    <a:pt x="8" y="254"/>
                  </a:lnTo>
                  <a:lnTo>
                    <a:pt x="2" y="246"/>
                  </a:lnTo>
                  <a:lnTo>
                    <a:pt x="0" y="23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2" y="14"/>
                  </a:lnTo>
                  <a:lnTo>
                    <a:pt x="144" y="22"/>
                  </a:lnTo>
                  <a:lnTo>
                    <a:pt x="144" y="238"/>
                  </a:lnTo>
                  <a:lnTo>
                    <a:pt x="144" y="238"/>
                  </a:lnTo>
                  <a:lnTo>
                    <a:pt x="142" y="246"/>
                  </a:lnTo>
                  <a:lnTo>
                    <a:pt x="138" y="254"/>
                  </a:lnTo>
                  <a:lnTo>
                    <a:pt x="130" y="258"/>
                  </a:lnTo>
                  <a:lnTo>
                    <a:pt x="122" y="260"/>
                  </a:lnTo>
                  <a:lnTo>
                    <a:pt x="122" y="260"/>
                  </a:lnTo>
                  <a:close/>
                  <a:moveTo>
                    <a:pt x="22" y="14"/>
                  </a:moveTo>
                  <a:lnTo>
                    <a:pt x="22" y="14"/>
                  </a:lnTo>
                  <a:lnTo>
                    <a:pt x="18" y="16"/>
                  </a:lnTo>
                  <a:lnTo>
                    <a:pt x="16" y="22"/>
                  </a:lnTo>
                  <a:lnTo>
                    <a:pt x="16" y="238"/>
                  </a:lnTo>
                  <a:lnTo>
                    <a:pt x="16" y="238"/>
                  </a:lnTo>
                  <a:lnTo>
                    <a:pt x="18" y="244"/>
                  </a:lnTo>
                  <a:lnTo>
                    <a:pt x="22" y="246"/>
                  </a:lnTo>
                  <a:lnTo>
                    <a:pt x="122" y="246"/>
                  </a:lnTo>
                  <a:lnTo>
                    <a:pt x="122" y="246"/>
                  </a:lnTo>
                  <a:lnTo>
                    <a:pt x="128" y="244"/>
                  </a:lnTo>
                  <a:lnTo>
                    <a:pt x="130" y="238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8" y="16"/>
                  </a:lnTo>
                  <a:lnTo>
                    <a:pt x="122" y="14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1017409" y="2200044"/>
            <a:ext cx="193063" cy="258003"/>
            <a:chOff x="3910013" y="1676400"/>
            <a:chExt cx="349250" cy="466725"/>
          </a:xfrm>
          <a:solidFill>
            <a:schemeClr val="bg1"/>
          </a:solidFill>
        </p:grpSpPr>
        <p:sp>
          <p:nvSpPr>
            <p:cNvPr id="51" name="Freeform 139"/>
            <p:cNvSpPr>
              <a:spLocks noEditPoints="1"/>
            </p:cNvSpPr>
            <p:nvPr/>
          </p:nvSpPr>
          <p:spPr bwMode="auto">
            <a:xfrm>
              <a:off x="3910013" y="1676400"/>
              <a:ext cx="349250" cy="466725"/>
            </a:xfrm>
            <a:custGeom>
              <a:avLst/>
              <a:gdLst/>
              <a:ahLst/>
              <a:cxnLst>
                <a:cxn ang="0">
                  <a:pos x="110" y="294"/>
                </a:cxn>
                <a:cxn ang="0">
                  <a:pos x="96" y="288"/>
                </a:cxn>
                <a:cxn ang="0">
                  <a:pos x="76" y="266"/>
                </a:cxn>
                <a:cxn ang="0">
                  <a:pos x="44" y="226"/>
                </a:cxn>
                <a:cxn ang="0">
                  <a:pos x="14" y="172"/>
                </a:cxn>
                <a:cxn ang="0">
                  <a:pos x="4" y="142"/>
                </a:cxn>
                <a:cxn ang="0">
                  <a:pos x="0" y="114"/>
                </a:cxn>
                <a:cxn ang="0">
                  <a:pos x="0" y="100"/>
                </a:cxn>
                <a:cxn ang="0">
                  <a:pos x="6" y="74"/>
                </a:cxn>
                <a:cxn ang="0">
                  <a:pos x="14" y="52"/>
                </a:cxn>
                <a:cxn ang="0">
                  <a:pos x="28" y="32"/>
                </a:cxn>
                <a:cxn ang="0">
                  <a:pos x="36" y="24"/>
                </a:cxn>
                <a:cxn ang="0">
                  <a:pos x="70" y="6"/>
                </a:cxn>
                <a:cxn ang="0">
                  <a:pos x="110" y="0"/>
                </a:cxn>
                <a:cxn ang="0">
                  <a:pos x="132" y="0"/>
                </a:cxn>
                <a:cxn ang="0">
                  <a:pos x="168" y="14"/>
                </a:cxn>
                <a:cxn ang="0">
                  <a:pos x="184" y="24"/>
                </a:cxn>
                <a:cxn ang="0">
                  <a:pos x="200" y="42"/>
                </a:cxn>
                <a:cxn ang="0">
                  <a:pos x="212" y="62"/>
                </a:cxn>
                <a:cxn ang="0">
                  <a:pos x="218" y="86"/>
                </a:cxn>
                <a:cxn ang="0">
                  <a:pos x="220" y="114"/>
                </a:cxn>
                <a:cxn ang="0">
                  <a:pos x="220" y="128"/>
                </a:cxn>
                <a:cxn ang="0">
                  <a:pos x="212" y="158"/>
                </a:cxn>
                <a:cxn ang="0">
                  <a:pos x="192" y="200"/>
                </a:cxn>
                <a:cxn ang="0">
                  <a:pos x="160" y="248"/>
                </a:cxn>
                <a:cxn ang="0">
                  <a:pos x="126" y="288"/>
                </a:cxn>
                <a:cxn ang="0">
                  <a:pos x="118" y="292"/>
                </a:cxn>
                <a:cxn ang="0">
                  <a:pos x="110" y="294"/>
                </a:cxn>
                <a:cxn ang="0">
                  <a:pos x="110" y="16"/>
                </a:cxn>
                <a:cxn ang="0">
                  <a:pos x="86" y="18"/>
                </a:cxn>
                <a:cxn ang="0">
                  <a:pos x="66" y="24"/>
                </a:cxn>
                <a:cxn ang="0">
                  <a:pos x="38" y="48"/>
                </a:cxn>
                <a:cxn ang="0">
                  <a:pos x="22" y="80"/>
                </a:cxn>
                <a:cxn ang="0">
                  <a:pos x="16" y="114"/>
                </a:cxn>
                <a:cxn ang="0">
                  <a:pos x="18" y="126"/>
                </a:cxn>
                <a:cxn ang="0">
                  <a:pos x="24" y="154"/>
                </a:cxn>
                <a:cxn ang="0">
                  <a:pos x="42" y="194"/>
                </a:cxn>
                <a:cxn ang="0">
                  <a:pos x="74" y="238"/>
                </a:cxn>
                <a:cxn ang="0">
                  <a:pos x="106" y="276"/>
                </a:cxn>
                <a:cxn ang="0">
                  <a:pos x="110" y="278"/>
                </a:cxn>
                <a:cxn ang="0">
                  <a:pos x="114" y="276"/>
                </a:cxn>
                <a:cxn ang="0">
                  <a:pos x="146" y="238"/>
                </a:cxn>
                <a:cxn ang="0">
                  <a:pos x="178" y="194"/>
                </a:cxn>
                <a:cxn ang="0">
                  <a:pos x="196" y="154"/>
                </a:cxn>
                <a:cxn ang="0">
                  <a:pos x="204" y="126"/>
                </a:cxn>
                <a:cxn ang="0">
                  <a:pos x="204" y="114"/>
                </a:cxn>
                <a:cxn ang="0">
                  <a:pos x="200" y="80"/>
                </a:cxn>
                <a:cxn ang="0">
                  <a:pos x="184" y="48"/>
                </a:cxn>
                <a:cxn ang="0">
                  <a:pos x="154" y="24"/>
                </a:cxn>
                <a:cxn ang="0">
                  <a:pos x="134" y="18"/>
                </a:cxn>
                <a:cxn ang="0">
                  <a:pos x="110" y="16"/>
                </a:cxn>
              </a:cxnLst>
              <a:rect l="0" t="0" r="r" b="b"/>
              <a:pathLst>
                <a:path w="220" h="294">
                  <a:moveTo>
                    <a:pt x="110" y="294"/>
                  </a:moveTo>
                  <a:lnTo>
                    <a:pt x="110" y="294"/>
                  </a:lnTo>
                  <a:lnTo>
                    <a:pt x="102" y="292"/>
                  </a:lnTo>
                  <a:lnTo>
                    <a:pt x="96" y="288"/>
                  </a:lnTo>
                  <a:lnTo>
                    <a:pt x="96" y="288"/>
                  </a:lnTo>
                  <a:lnTo>
                    <a:pt x="76" y="266"/>
                  </a:lnTo>
                  <a:lnTo>
                    <a:pt x="60" y="248"/>
                  </a:lnTo>
                  <a:lnTo>
                    <a:pt x="44" y="226"/>
                  </a:lnTo>
                  <a:lnTo>
                    <a:pt x="28" y="200"/>
                  </a:lnTo>
                  <a:lnTo>
                    <a:pt x="14" y="172"/>
                  </a:lnTo>
                  <a:lnTo>
                    <a:pt x="8" y="158"/>
                  </a:lnTo>
                  <a:lnTo>
                    <a:pt x="4" y="142"/>
                  </a:lnTo>
                  <a:lnTo>
                    <a:pt x="2" y="128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00"/>
                  </a:ln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4" y="52"/>
                  </a:lnTo>
                  <a:lnTo>
                    <a:pt x="20" y="42"/>
                  </a:lnTo>
                  <a:lnTo>
                    <a:pt x="28" y="3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52" y="14"/>
                  </a:lnTo>
                  <a:lnTo>
                    <a:pt x="70" y="6"/>
                  </a:lnTo>
                  <a:lnTo>
                    <a:pt x="9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32" y="0"/>
                  </a:lnTo>
                  <a:lnTo>
                    <a:pt x="150" y="6"/>
                  </a:lnTo>
                  <a:lnTo>
                    <a:pt x="168" y="14"/>
                  </a:lnTo>
                  <a:lnTo>
                    <a:pt x="184" y="24"/>
                  </a:lnTo>
                  <a:lnTo>
                    <a:pt x="184" y="24"/>
                  </a:lnTo>
                  <a:lnTo>
                    <a:pt x="192" y="32"/>
                  </a:lnTo>
                  <a:lnTo>
                    <a:pt x="200" y="42"/>
                  </a:lnTo>
                  <a:lnTo>
                    <a:pt x="206" y="52"/>
                  </a:lnTo>
                  <a:lnTo>
                    <a:pt x="212" y="62"/>
                  </a:lnTo>
                  <a:lnTo>
                    <a:pt x="216" y="74"/>
                  </a:lnTo>
                  <a:lnTo>
                    <a:pt x="218" y="86"/>
                  </a:lnTo>
                  <a:lnTo>
                    <a:pt x="220" y="100"/>
                  </a:lnTo>
                  <a:lnTo>
                    <a:pt x="220" y="114"/>
                  </a:lnTo>
                  <a:lnTo>
                    <a:pt x="220" y="114"/>
                  </a:lnTo>
                  <a:lnTo>
                    <a:pt x="220" y="128"/>
                  </a:lnTo>
                  <a:lnTo>
                    <a:pt x="216" y="142"/>
                  </a:lnTo>
                  <a:lnTo>
                    <a:pt x="212" y="158"/>
                  </a:lnTo>
                  <a:lnTo>
                    <a:pt x="206" y="172"/>
                  </a:lnTo>
                  <a:lnTo>
                    <a:pt x="192" y="200"/>
                  </a:lnTo>
                  <a:lnTo>
                    <a:pt x="176" y="226"/>
                  </a:lnTo>
                  <a:lnTo>
                    <a:pt x="160" y="248"/>
                  </a:lnTo>
                  <a:lnTo>
                    <a:pt x="144" y="266"/>
                  </a:lnTo>
                  <a:lnTo>
                    <a:pt x="126" y="288"/>
                  </a:lnTo>
                  <a:lnTo>
                    <a:pt x="126" y="288"/>
                  </a:lnTo>
                  <a:lnTo>
                    <a:pt x="118" y="292"/>
                  </a:lnTo>
                  <a:lnTo>
                    <a:pt x="110" y="294"/>
                  </a:lnTo>
                  <a:lnTo>
                    <a:pt x="110" y="294"/>
                  </a:lnTo>
                  <a:close/>
                  <a:moveTo>
                    <a:pt x="110" y="16"/>
                  </a:moveTo>
                  <a:lnTo>
                    <a:pt x="110" y="16"/>
                  </a:lnTo>
                  <a:lnTo>
                    <a:pt x="98" y="16"/>
                  </a:lnTo>
                  <a:lnTo>
                    <a:pt x="86" y="18"/>
                  </a:lnTo>
                  <a:lnTo>
                    <a:pt x="76" y="20"/>
                  </a:lnTo>
                  <a:lnTo>
                    <a:pt x="66" y="24"/>
                  </a:lnTo>
                  <a:lnTo>
                    <a:pt x="50" y="34"/>
                  </a:lnTo>
                  <a:lnTo>
                    <a:pt x="38" y="48"/>
                  </a:lnTo>
                  <a:lnTo>
                    <a:pt x="28" y="62"/>
                  </a:lnTo>
                  <a:lnTo>
                    <a:pt x="22" y="80"/>
                  </a:lnTo>
                  <a:lnTo>
                    <a:pt x="18" y="96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8" y="126"/>
                  </a:lnTo>
                  <a:lnTo>
                    <a:pt x="20" y="140"/>
                  </a:lnTo>
                  <a:lnTo>
                    <a:pt x="24" y="154"/>
                  </a:lnTo>
                  <a:lnTo>
                    <a:pt x="30" y="168"/>
                  </a:lnTo>
                  <a:lnTo>
                    <a:pt x="42" y="194"/>
                  </a:lnTo>
                  <a:lnTo>
                    <a:pt x="58" y="218"/>
                  </a:lnTo>
                  <a:lnTo>
                    <a:pt x="74" y="238"/>
                  </a:lnTo>
                  <a:lnTo>
                    <a:pt x="88" y="25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10" y="278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32" y="256"/>
                  </a:lnTo>
                  <a:lnTo>
                    <a:pt x="146" y="238"/>
                  </a:lnTo>
                  <a:lnTo>
                    <a:pt x="162" y="218"/>
                  </a:lnTo>
                  <a:lnTo>
                    <a:pt x="178" y="194"/>
                  </a:lnTo>
                  <a:lnTo>
                    <a:pt x="192" y="168"/>
                  </a:lnTo>
                  <a:lnTo>
                    <a:pt x="196" y="154"/>
                  </a:lnTo>
                  <a:lnTo>
                    <a:pt x="200" y="140"/>
                  </a:lnTo>
                  <a:lnTo>
                    <a:pt x="204" y="126"/>
                  </a:lnTo>
                  <a:lnTo>
                    <a:pt x="204" y="114"/>
                  </a:lnTo>
                  <a:lnTo>
                    <a:pt x="204" y="114"/>
                  </a:lnTo>
                  <a:lnTo>
                    <a:pt x="204" y="96"/>
                  </a:lnTo>
                  <a:lnTo>
                    <a:pt x="200" y="80"/>
                  </a:lnTo>
                  <a:lnTo>
                    <a:pt x="192" y="62"/>
                  </a:lnTo>
                  <a:lnTo>
                    <a:pt x="184" y="48"/>
                  </a:lnTo>
                  <a:lnTo>
                    <a:pt x="170" y="34"/>
                  </a:lnTo>
                  <a:lnTo>
                    <a:pt x="154" y="24"/>
                  </a:lnTo>
                  <a:lnTo>
                    <a:pt x="144" y="20"/>
                  </a:lnTo>
                  <a:lnTo>
                    <a:pt x="134" y="18"/>
                  </a:lnTo>
                  <a:lnTo>
                    <a:pt x="122" y="16"/>
                  </a:lnTo>
                  <a:lnTo>
                    <a:pt x="110" y="16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40"/>
            <p:cNvSpPr>
              <a:spLocks noEditPoints="1"/>
            </p:cNvSpPr>
            <p:nvPr/>
          </p:nvSpPr>
          <p:spPr bwMode="auto">
            <a:xfrm>
              <a:off x="3992563" y="1739900"/>
              <a:ext cx="184150" cy="180975"/>
            </a:xfrm>
            <a:custGeom>
              <a:avLst/>
              <a:gdLst/>
              <a:ahLst/>
              <a:cxnLst>
                <a:cxn ang="0">
                  <a:pos x="58" y="114"/>
                </a:cxn>
                <a:cxn ang="0">
                  <a:pos x="36" y="110"/>
                </a:cxn>
                <a:cxn ang="0">
                  <a:pos x="18" y="98"/>
                </a:cxn>
                <a:cxn ang="0">
                  <a:pos x="6" y="80"/>
                </a:cxn>
                <a:cxn ang="0">
                  <a:pos x="0" y="58"/>
                </a:cxn>
                <a:cxn ang="0">
                  <a:pos x="2" y="46"/>
                </a:cxn>
                <a:cxn ang="0">
                  <a:pos x="10" y="24"/>
                </a:cxn>
                <a:cxn ang="0">
                  <a:pos x="26" y="10"/>
                </a:cxn>
                <a:cxn ang="0">
                  <a:pos x="46" y="0"/>
                </a:cxn>
                <a:cxn ang="0">
                  <a:pos x="58" y="0"/>
                </a:cxn>
                <a:cxn ang="0">
                  <a:pos x="80" y="4"/>
                </a:cxn>
                <a:cxn ang="0">
                  <a:pos x="100" y="16"/>
                </a:cxn>
                <a:cxn ang="0">
                  <a:pos x="112" y="34"/>
                </a:cxn>
                <a:cxn ang="0">
                  <a:pos x="116" y="58"/>
                </a:cxn>
                <a:cxn ang="0">
                  <a:pos x="114" y="68"/>
                </a:cxn>
                <a:cxn ang="0">
                  <a:pos x="106" y="90"/>
                </a:cxn>
                <a:cxn ang="0">
                  <a:pos x="90" y="104"/>
                </a:cxn>
                <a:cxn ang="0">
                  <a:pos x="70" y="114"/>
                </a:cxn>
                <a:cxn ang="0">
                  <a:pos x="58" y="114"/>
                </a:cxn>
                <a:cxn ang="0">
                  <a:pos x="58" y="16"/>
                </a:cxn>
                <a:cxn ang="0">
                  <a:pos x="42" y="18"/>
                </a:cxn>
                <a:cxn ang="0">
                  <a:pos x="30" y="28"/>
                </a:cxn>
                <a:cxn ang="0">
                  <a:pos x="20" y="42"/>
                </a:cxn>
                <a:cxn ang="0">
                  <a:pos x="16" y="58"/>
                </a:cxn>
                <a:cxn ang="0">
                  <a:pos x="18" y="66"/>
                </a:cxn>
                <a:cxn ang="0">
                  <a:pos x="24" y="80"/>
                </a:cxn>
                <a:cxn ang="0">
                  <a:pos x="36" y="92"/>
                </a:cxn>
                <a:cxn ang="0">
                  <a:pos x="50" y="98"/>
                </a:cxn>
                <a:cxn ang="0">
                  <a:pos x="58" y="98"/>
                </a:cxn>
                <a:cxn ang="0">
                  <a:pos x="74" y="96"/>
                </a:cxn>
                <a:cxn ang="0">
                  <a:pos x="88" y="86"/>
                </a:cxn>
                <a:cxn ang="0">
                  <a:pos x="96" y="74"/>
                </a:cxn>
                <a:cxn ang="0">
                  <a:pos x="100" y="58"/>
                </a:cxn>
                <a:cxn ang="0">
                  <a:pos x="98" y="48"/>
                </a:cxn>
                <a:cxn ang="0">
                  <a:pos x="92" y="34"/>
                </a:cxn>
                <a:cxn ang="0">
                  <a:pos x="82" y="22"/>
                </a:cxn>
                <a:cxn ang="0">
                  <a:pos x="66" y="16"/>
                </a:cxn>
                <a:cxn ang="0">
                  <a:pos x="58" y="16"/>
                </a:cxn>
              </a:cxnLst>
              <a:rect l="0" t="0" r="r" b="b"/>
              <a:pathLst>
                <a:path w="116" h="114">
                  <a:moveTo>
                    <a:pt x="58" y="114"/>
                  </a:moveTo>
                  <a:lnTo>
                    <a:pt x="58" y="114"/>
                  </a:lnTo>
                  <a:lnTo>
                    <a:pt x="46" y="114"/>
                  </a:lnTo>
                  <a:lnTo>
                    <a:pt x="36" y="110"/>
                  </a:lnTo>
                  <a:lnTo>
                    <a:pt x="26" y="104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6" y="80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0" y="10"/>
                  </a:lnTo>
                  <a:lnTo>
                    <a:pt x="100" y="16"/>
                  </a:lnTo>
                  <a:lnTo>
                    <a:pt x="106" y="24"/>
                  </a:lnTo>
                  <a:lnTo>
                    <a:pt x="112" y="34"/>
                  </a:lnTo>
                  <a:lnTo>
                    <a:pt x="114" y="4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4" y="68"/>
                  </a:lnTo>
                  <a:lnTo>
                    <a:pt x="112" y="80"/>
                  </a:lnTo>
                  <a:lnTo>
                    <a:pt x="106" y="90"/>
                  </a:lnTo>
                  <a:lnTo>
                    <a:pt x="100" y="98"/>
                  </a:lnTo>
                  <a:lnTo>
                    <a:pt x="90" y="104"/>
                  </a:lnTo>
                  <a:lnTo>
                    <a:pt x="80" y="110"/>
                  </a:lnTo>
                  <a:lnTo>
                    <a:pt x="70" y="114"/>
                  </a:lnTo>
                  <a:lnTo>
                    <a:pt x="58" y="114"/>
                  </a:lnTo>
                  <a:lnTo>
                    <a:pt x="58" y="114"/>
                  </a:lnTo>
                  <a:close/>
                  <a:moveTo>
                    <a:pt x="58" y="16"/>
                  </a:moveTo>
                  <a:lnTo>
                    <a:pt x="58" y="16"/>
                  </a:lnTo>
                  <a:lnTo>
                    <a:pt x="50" y="16"/>
                  </a:lnTo>
                  <a:lnTo>
                    <a:pt x="42" y="18"/>
                  </a:lnTo>
                  <a:lnTo>
                    <a:pt x="36" y="22"/>
                  </a:lnTo>
                  <a:lnTo>
                    <a:pt x="30" y="28"/>
                  </a:lnTo>
                  <a:lnTo>
                    <a:pt x="24" y="34"/>
                  </a:lnTo>
                  <a:lnTo>
                    <a:pt x="20" y="42"/>
                  </a:lnTo>
                  <a:lnTo>
                    <a:pt x="18" y="4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6"/>
                  </a:lnTo>
                  <a:lnTo>
                    <a:pt x="20" y="74"/>
                  </a:lnTo>
                  <a:lnTo>
                    <a:pt x="24" y="80"/>
                  </a:lnTo>
                  <a:lnTo>
                    <a:pt x="30" y="86"/>
                  </a:lnTo>
                  <a:lnTo>
                    <a:pt x="36" y="92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6" y="98"/>
                  </a:lnTo>
                  <a:lnTo>
                    <a:pt x="74" y="96"/>
                  </a:lnTo>
                  <a:lnTo>
                    <a:pt x="82" y="92"/>
                  </a:lnTo>
                  <a:lnTo>
                    <a:pt x="88" y="86"/>
                  </a:lnTo>
                  <a:lnTo>
                    <a:pt x="92" y="80"/>
                  </a:lnTo>
                  <a:lnTo>
                    <a:pt x="96" y="74"/>
                  </a:lnTo>
                  <a:lnTo>
                    <a:pt x="98" y="6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98" y="48"/>
                  </a:lnTo>
                  <a:lnTo>
                    <a:pt x="96" y="40"/>
                  </a:lnTo>
                  <a:lnTo>
                    <a:pt x="92" y="34"/>
                  </a:lnTo>
                  <a:lnTo>
                    <a:pt x="88" y="28"/>
                  </a:lnTo>
                  <a:lnTo>
                    <a:pt x="82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986280" y="3356697"/>
            <a:ext cx="254493" cy="212370"/>
            <a:chOff x="4557713" y="2359025"/>
            <a:chExt cx="460375" cy="384175"/>
          </a:xfrm>
          <a:solidFill>
            <a:schemeClr val="bg1"/>
          </a:solidFill>
        </p:grpSpPr>
        <p:sp>
          <p:nvSpPr>
            <p:cNvPr id="54" name="Freeform 153"/>
            <p:cNvSpPr>
              <a:spLocks noEditPoints="1"/>
            </p:cNvSpPr>
            <p:nvPr/>
          </p:nvSpPr>
          <p:spPr bwMode="auto">
            <a:xfrm>
              <a:off x="4557713" y="2359025"/>
              <a:ext cx="460375" cy="384175"/>
            </a:xfrm>
            <a:custGeom>
              <a:avLst/>
              <a:gdLst/>
              <a:ahLst/>
              <a:cxnLst>
                <a:cxn ang="0">
                  <a:pos x="246" y="90"/>
                </a:cxn>
                <a:cxn ang="0">
                  <a:pos x="250" y="68"/>
                </a:cxn>
                <a:cxn ang="0">
                  <a:pos x="244" y="52"/>
                </a:cxn>
                <a:cxn ang="0">
                  <a:pos x="224" y="40"/>
                </a:cxn>
                <a:cxn ang="0">
                  <a:pos x="192" y="40"/>
                </a:cxn>
                <a:cxn ang="0">
                  <a:pos x="170" y="36"/>
                </a:cxn>
                <a:cxn ang="0">
                  <a:pos x="162" y="10"/>
                </a:cxn>
                <a:cxn ang="0">
                  <a:pos x="152" y="2"/>
                </a:cxn>
                <a:cxn ang="0">
                  <a:pos x="140" y="0"/>
                </a:cxn>
                <a:cxn ang="0">
                  <a:pos x="108" y="8"/>
                </a:cxn>
                <a:cxn ang="0">
                  <a:pos x="50" y="50"/>
                </a:cxn>
                <a:cxn ang="0">
                  <a:pos x="12" y="100"/>
                </a:cxn>
                <a:cxn ang="0">
                  <a:pos x="0" y="134"/>
                </a:cxn>
                <a:cxn ang="0">
                  <a:pos x="0" y="156"/>
                </a:cxn>
                <a:cxn ang="0">
                  <a:pos x="12" y="186"/>
                </a:cxn>
                <a:cxn ang="0">
                  <a:pos x="44" y="216"/>
                </a:cxn>
                <a:cxn ang="0">
                  <a:pos x="114" y="240"/>
                </a:cxn>
                <a:cxn ang="0">
                  <a:pos x="156" y="240"/>
                </a:cxn>
                <a:cxn ang="0">
                  <a:pos x="202" y="232"/>
                </a:cxn>
                <a:cxn ang="0">
                  <a:pos x="266" y="190"/>
                </a:cxn>
                <a:cxn ang="0">
                  <a:pos x="288" y="148"/>
                </a:cxn>
                <a:cxn ang="0">
                  <a:pos x="288" y="132"/>
                </a:cxn>
                <a:cxn ang="0">
                  <a:pos x="278" y="110"/>
                </a:cxn>
                <a:cxn ang="0">
                  <a:pos x="256" y="94"/>
                </a:cxn>
                <a:cxn ang="0">
                  <a:pos x="140" y="228"/>
                </a:cxn>
                <a:cxn ang="0">
                  <a:pos x="94" y="222"/>
                </a:cxn>
                <a:cxn ang="0">
                  <a:pos x="36" y="194"/>
                </a:cxn>
                <a:cxn ang="0">
                  <a:pos x="16" y="164"/>
                </a:cxn>
                <a:cxn ang="0">
                  <a:pos x="12" y="146"/>
                </a:cxn>
                <a:cxn ang="0">
                  <a:pos x="20" y="116"/>
                </a:cxn>
                <a:cxn ang="0">
                  <a:pos x="58" y="60"/>
                </a:cxn>
                <a:cxn ang="0">
                  <a:pos x="100" y="26"/>
                </a:cxn>
                <a:cxn ang="0">
                  <a:pos x="140" y="14"/>
                </a:cxn>
                <a:cxn ang="0">
                  <a:pos x="154" y="18"/>
                </a:cxn>
                <a:cxn ang="0">
                  <a:pos x="158" y="30"/>
                </a:cxn>
                <a:cxn ang="0">
                  <a:pos x="156" y="50"/>
                </a:cxn>
                <a:cxn ang="0">
                  <a:pos x="156" y="60"/>
                </a:cxn>
                <a:cxn ang="0">
                  <a:pos x="164" y="64"/>
                </a:cxn>
                <a:cxn ang="0">
                  <a:pos x="172" y="62"/>
                </a:cxn>
                <a:cxn ang="0">
                  <a:pos x="212" y="52"/>
                </a:cxn>
                <a:cxn ang="0">
                  <a:pos x="234" y="60"/>
                </a:cxn>
                <a:cxn ang="0">
                  <a:pos x="236" y="72"/>
                </a:cxn>
                <a:cxn ang="0">
                  <a:pos x="232" y="90"/>
                </a:cxn>
                <a:cxn ang="0">
                  <a:pos x="238" y="100"/>
                </a:cxn>
                <a:cxn ang="0">
                  <a:pos x="252" y="106"/>
                </a:cxn>
                <a:cxn ang="0">
                  <a:pos x="272" y="124"/>
                </a:cxn>
                <a:cxn ang="0">
                  <a:pos x="276" y="140"/>
                </a:cxn>
                <a:cxn ang="0">
                  <a:pos x="256" y="184"/>
                </a:cxn>
                <a:cxn ang="0">
                  <a:pos x="196" y="220"/>
                </a:cxn>
                <a:cxn ang="0">
                  <a:pos x="140" y="228"/>
                </a:cxn>
              </a:cxnLst>
              <a:rect l="0" t="0" r="r" b="b"/>
              <a:pathLst>
                <a:path w="290" h="242">
                  <a:moveTo>
                    <a:pt x="246" y="90"/>
                  </a:moveTo>
                  <a:lnTo>
                    <a:pt x="246" y="90"/>
                  </a:lnTo>
                  <a:lnTo>
                    <a:pt x="246" y="90"/>
                  </a:lnTo>
                  <a:lnTo>
                    <a:pt x="246" y="90"/>
                  </a:lnTo>
                  <a:lnTo>
                    <a:pt x="250" y="78"/>
                  </a:lnTo>
                  <a:lnTo>
                    <a:pt x="250" y="6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52"/>
                  </a:lnTo>
                  <a:lnTo>
                    <a:pt x="240" y="46"/>
                  </a:lnTo>
                  <a:lnTo>
                    <a:pt x="232" y="42"/>
                  </a:lnTo>
                  <a:lnTo>
                    <a:pt x="224" y="40"/>
                  </a:lnTo>
                  <a:lnTo>
                    <a:pt x="212" y="38"/>
                  </a:lnTo>
                  <a:lnTo>
                    <a:pt x="212" y="38"/>
                  </a:lnTo>
                  <a:lnTo>
                    <a:pt x="192" y="40"/>
                  </a:lnTo>
                  <a:lnTo>
                    <a:pt x="168" y="48"/>
                  </a:lnTo>
                  <a:lnTo>
                    <a:pt x="168" y="48"/>
                  </a:lnTo>
                  <a:lnTo>
                    <a:pt x="170" y="36"/>
                  </a:lnTo>
                  <a:lnTo>
                    <a:pt x="170" y="26"/>
                  </a:lnTo>
                  <a:lnTo>
                    <a:pt x="168" y="16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8" y="6"/>
                  </a:lnTo>
                  <a:lnTo>
                    <a:pt x="152" y="2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0" y="2"/>
                  </a:lnTo>
                  <a:lnTo>
                    <a:pt x="118" y="4"/>
                  </a:lnTo>
                  <a:lnTo>
                    <a:pt x="108" y="8"/>
                  </a:lnTo>
                  <a:lnTo>
                    <a:pt x="96" y="14"/>
                  </a:lnTo>
                  <a:lnTo>
                    <a:pt x="72" y="3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28" y="76"/>
                  </a:lnTo>
                  <a:lnTo>
                    <a:pt x="12" y="100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0" y="134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4" y="166"/>
                  </a:lnTo>
                  <a:lnTo>
                    <a:pt x="8" y="176"/>
                  </a:lnTo>
                  <a:lnTo>
                    <a:pt x="12" y="186"/>
                  </a:lnTo>
                  <a:lnTo>
                    <a:pt x="18" y="194"/>
                  </a:lnTo>
                  <a:lnTo>
                    <a:pt x="26" y="202"/>
                  </a:lnTo>
                  <a:lnTo>
                    <a:pt x="44" y="216"/>
                  </a:lnTo>
                  <a:lnTo>
                    <a:pt x="66" y="226"/>
                  </a:lnTo>
                  <a:lnTo>
                    <a:pt x="90" y="234"/>
                  </a:lnTo>
                  <a:lnTo>
                    <a:pt x="114" y="240"/>
                  </a:lnTo>
                  <a:lnTo>
                    <a:pt x="140" y="242"/>
                  </a:lnTo>
                  <a:lnTo>
                    <a:pt x="140" y="242"/>
                  </a:lnTo>
                  <a:lnTo>
                    <a:pt x="156" y="240"/>
                  </a:lnTo>
                  <a:lnTo>
                    <a:pt x="172" y="238"/>
                  </a:lnTo>
                  <a:lnTo>
                    <a:pt x="188" y="236"/>
                  </a:lnTo>
                  <a:lnTo>
                    <a:pt x="202" y="232"/>
                  </a:lnTo>
                  <a:lnTo>
                    <a:pt x="228" y="220"/>
                  </a:lnTo>
                  <a:lnTo>
                    <a:pt x="250" y="206"/>
                  </a:lnTo>
                  <a:lnTo>
                    <a:pt x="266" y="190"/>
                  </a:lnTo>
                  <a:lnTo>
                    <a:pt x="280" y="174"/>
                  </a:lnTo>
                  <a:lnTo>
                    <a:pt x="286" y="156"/>
                  </a:lnTo>
                  <a:lnTo>
                    <a:pt x="288" y="148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88" y="132"/>
                  </a:lnTo>
                  <a:lnTo>
                    <a:pt x="286" y="124"/>
                  </a:lnTo>
                  <a:lnTo>
                    <a:pt x="284" y="116"/>
                  </a:lnTo>
                  <a:lnTo>
                    <a:pt x="278" y="110"/>
                  </a:lnTo>
                  <a:lnTo>
                    <a:pt x="272" y="104"/>
                  </a:lnTo>
                  <a:lnTo>
                    <a:pt x="264" y="98"/>
                  </a:lnTo>
                  <a:lnTo>
                    <a:pt x="256" y="94"/>
                  </a:lnTo>
                  <a:lnTo>
                    <a:pt x="246" y="90"/>
                  </a:lnTo>
                  <a:lnTo>
                    <a:pt x="246" y="90"/>
                  </a:lnTo>
                  <a:close/>
                  <a:moveTo>
                    <a:pt x="140" y="228"/>
                  </a:moveTo>
                  <a:lnTo>
                    <a:pt x="140" y="228"/>
                  </a:lnTo>
                  <a:lnTo>
                    <a:pt x="116" y="226"/>
                  </a:lnTo>
                  <a:lnTo>
                    <a:pt x="94" y="222"/>
                  </a:lnTo>
                  <a:lnTo>
                    <a:pt x="72" y="216"/>
                  </a:lnTo>
                  <a:lnTo>
                    <a:pt x="54" y="206"/>
                  </a:lnTo>
                  <a:lnTo>
                    <a:pt x="36" y="194"/>
                  </a:lnTo>
                  <a:lnTo>
                    <a:pt x="24" y="180"/>
                  </a:lnTo>
                  <a:lnTo>
                    <a:pt x="20" y="172"/>
                  </a:lnTo>
                  <a:lnTo>
                    <a:pt x="16" y="164"/>
                  </a:lnTo>
                  <a:lnTo>
                    <a:pt x="14" y="154"/>
                  </a:lnTo>
                  <a:lnTo>
                    <a:pt x="12" y="146"/>
                  </a:lnTo>
                  <a:lnTo>
                    <a:pt x="12" y="146"/>
                  </a:lnTo>
                  <a:lnTo>
                    <a:pt x="14" y="136"/>
                  </a:lnTo>
                  <a:lnTo>
                    <a:pt x="16" y="126"/>
                  </a:lnTo>
                  <a:lnTo>
                    <a:pt x="20" y="116"/>
                  </a:lnTo>
                  <a:lnTo>
                    <a:pt x="24" y="104"/>
                  </a:lnTo>
                  <a:lnTo>
                    <a:pt x="38" y="82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80" y="40"/>
                  </a:lnTo>
                  <a:lnTo>
                    <a:pt x="100" y="26"/>
                  </a:lnTo>
                  <a:lnTo>
                    <a:pt x="122" y="16"/>
                  </a:lnTo>
                  <a:lnTo>
                    <a:pt x="130" y="14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48" y="14"/>
                  </a:lnTo>
                  <a:lnTo>
                    <a:pt x="154" y="18"/>
                  </a:lnTo>
                  <a:lnTo>
                    <a:pt x="154" y="18"/>
                  </a:lnTo>
                  <a:lnTo>
                    <a:pt x="156" y="24"/>
                  </a:lnTo>
                  <a:lnTo>
                    <a:pt x="158" y="30"/>
                  </a:lnTo>
                  <a:lnTo>
                    <a:pt x="158" y="40"/>
                  </a:lnTo>
                  <a:lnTo>
                    <a:pt x="156" y="50"/>
                  </a:lnTo>
                  <a:lnTo>
                    <a:pt x="156" y="50"/>
                  </a:lnTo>
                  <a:lnTo>
                    <a:pt x="154" y="56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70" y="62"/>
                  </a:lnTo>
                  <a:lnTo>
                    <a:pt x="172" y="62"/>
                  </a:lnTo>
                  <a:lnTo>
                    <a:pt x="172" y="62"/>
                  </a:lnTo>
                  <a:lnTo>
                    <a:pt x="194" y="54"/>
                  </a:lnTo>
                  <a:lnTo>
                    <a:pt x="212" y="52"/>
                  </a:lnTo>
                  <a:lnTo>
                    <a:pt x="212" y="52"/>
                  </a:lnTo>
                  <a:lnTo>
                    <a:pt x="224" y="52"/>
                  </a:lnTo>
                  <a:lnTo>
                    <a:pt x="230" y="56"/>
                  </a:lnTo>
                  <a:lnTo>
                    <a:pt x="234" y="60"/>
                  </a:lnTo>
                  <a:lnTo>
                    <a:pt x="234" y="60"/>
                  </a:lnTo>
                  <a:lnTo>
                    <a:pt x="236" y="66"/>
                  </a:lnTo>
                  <a:lnTo>
                    <a:pt x="236" y="72"/>
                  </a:lnTo>
                  <a:lnTo>
                    <a:pt x="234" y="86"/>
                  </a:lnTo>
                  <a:lnTo>
                    <a:pt x="234" y="86"/>
                  </a:lnTo>
                  <a:lnTo>
                    <a:pt x="232" y="90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8" y="100"/>
                  </a:lnTo>
                  <a:lnTo>
                    <a:pt x="242" y="102"/>
                  </a:lnTo>
                  <a:lnTo>
                    <a:pt x="242" y="102"/>
                  </a:lnTo>
                  <a:lnTo>
                    <a:pt x="252" y="106"/>
                  </a:lnTo>
                  <a:lnTo>
                    <a:pt x="262" y="112"/>
                  </a:lnTo>
                  <a:lnTo>
                    <a:pt x="268" y="118"/>
                  </a:lnTo>
                  <a:lnTo>
                    <a:pt x="272" y="124"/>
                  </a:lnTo>
                  <a:lnTo>
                    <a:pt x="276" y="132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4" y="154"/>
                  </a:lnTo>
                  <a:lnTo>
                    <a:pt x="266" y="170"/>
                  </a:lnTo>
                  <a:lnTo>
                    <a:pt x="256" y="184"/>
                  </a:lnTo>
                  <a:lnTo>
                    <a:pt x="240" y="198"/>
                  </a:lnTo>
                  <a:lnTo>
                    <a:pt x="220" y="210"/>
                  </a:lnTo>
                  <a:lnTo>
                    <a:pt x="196" y="220"/>
                  </a:lnTo>
                  <a:lnTo>
                    <a:pt x="170" y="226"/>
                  </a:lnTo>
                  <a:lnTo>
                    <a:pt x="154" y="228"/>
                  </a:lnTo>
                  <a:lnTo>
                    <a:pt x="140" y="228"/>
                  </a:lnTo>
                  <a:lnTo>
                    <a:pt x="140" y="2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54"/>
            <p:cNvSpPr>
              <a:spLocks noEditPoints="1"/>
            </p:cNvSpPr>
            <p:nvPr/>
          </p:nvSpPr>
          <p:spPr bwMode="auto">
            <a:xfrm>
              <a:off x="4608513" y="2482850"/>
              <a:ext cx="320675" cy="22225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4" y="2"/>
                </a:cxn>
                <a:cxn ang="0">
                  <a:pos x="56" y="10"/>
                </a:cxn>
                <a:cxn ang="0">
                  <a:pos x="24" y="28"/>
                </a:cxn>
                <a:cxn ang="0">
                  <a:pos x="6" y="52"/>
                </a:cxn>
                <a:cxn ang="0">
                  <a:pos x="0" y="80"/>
                </a:cxn>
                <a:cxn ang="0">
                  <a:pos x="2" y="92"/>
                </a:cxn>
                <a:cxn ang="0">
                  <a:pos x="18" y="114"/>
                </a:cxn>
                <a:cxn ang="0">
                  <a:pos x="42" y="130"/>
                </a:cxn>
                <a:cxn ang="0">
                  <a:pos x="74" y="140"/>
                </a:cxn>
                <a:cxn ang="0">
                  <a:pos x="94" y="140"/>
                </a:cxn>
                <a:cxn ang="0">
                  <a:pos x="108" y="140"/>
                </a:cxn>
                <a:cxn ang="0">
                  <a:pos x="148" y="130"/>
                </a:cxn>
                <a:cxn ang="0">
                  <a:pos x="178" y="112"/>
                </a:cxn>
                <a:cxn ang="0">
                  <a:pos x="198" y="88"/>
                </a:cxn>
                <a:cxn ang="0">
                  <a:pos x="202" y="60"/>
                </a:cxn>
                <a:cxn ang="0">
                  <a:pos x="200" y="48"/>
                </a:cxn>
                <a:cxn ang="0">
                  <a:pos x="186" y="26"/>
                </a:cxn>
                <a:cxn ang="0">
                  <a:pos x="160" y="10"/>
                </a:cxn>
                <a:cxn ang="0">
                  <a:pos x="128" y="2"/>
                </a:cxn>
                <a:cxn ang="0">
                  <a:pos x="110" y="0"/>
                </a:cxn>
                <a:cxn ang="0">
                  <a:pos x="108" y="126"/>
                </a:cxn>
                <a:cxn ang="0">
                  <a:pos x="94" y="128"/>
                </a:cxn>
                <a:cxn ang="0">
                  <a:pos x="62" y="124"/>
                </a:cxn>
                <a:cxn ang="0">
                  <a:pos x="38" y="114"/>
                </a:cxn>
                <a:cxn ang="0">
                  <a:pos x="20" y="98"/>
                </a:cxn>
                <a:cxn ang="0">
                  <a:pos x="12" y="80"/>
                </a:cxn>
                <a:cxn ang="0">
                  <a:pos x="14" y="68"/>
                </a:cxn>
                <a:cxn ang="0">
                  <a:pos x="24" y="46"/>
                </a:cxn>
                <a:cxn ang="0">
                  <a:pos x="48" y="28"/>
                </a:cxn>
                <a:cxn ang="0">
                  <a:pos x="78" y="16"/>
                </a:cxn>
                <a:cxn ang="0">
                  <a:pos x="96" y="14"/>
                </a:cxn>
                <a:cxn ang="0">
                  <a:pos x="110" y="14"/>
                </a:cxn>
                <a:cxn ang="0">
                  <a:pos x="140" y="16"/>
                </a:cxn>
                <a:cxn ang="0">
                  <a:pos x="166" y="28"/>
                </a:cxn>
                <a:cxn ang="0">
                  <a:pos x="182" y="42"/>
                </a:cxn>
                <a:cxn ang="0">
                  <a:pos x="190" y="62"/>
                </a:cxn>
                <a:cxn ang="0">
                  <a:pos x="190" y="72"/>
                </a:cxn>
                <a:cxn ang="0">
                  <a:pos x="178" y="94"/>
                </a:cxn>
                <a:cxn ang="0">
                  <a:pos x="156" y="112"/>
                </a:cxn>
                <a:cxn ang="0">
                  <a:pos x="124" y="124"/>
                </a:cxn>
                <a:cxn ang="0">
                  <a:pos x="108" y="126"/>
                </a:cxn>
              </a:cxnLst>
              <a:rect l="0" t="0" r="r" b="b"/>
              <a:pathLst>
                <a:path w="202" h="140">
                  <a:moveTo>
                    <a:pt x="110" y="0"/>
                  </a:moveTo>
                  <a:lnTo>
                    <a:pt x="110" y="0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74" y="4"/>
                  </a:lnTo>
                  <a:lnTo>
                    <a:pt x="56" y="10"/>
                  </a:lnTo>
                  <a:lnTo>
                    <a:pt x="40" y="18"/>
                  </a:lnTo>
                  <a:lnTo>
                    <a:pt x="24" y="28"/>
                  </a:lnTo>
                  <a:lnTo>
                    <a:pt x="14" y="40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92"/>
                  </a:lnTo>
                  <a:lnTo>
                    <a:pt x="8" y="104"/>
                  </a:lnTo>
                  <a:lnTo>
                    <a:pt x="18" y="114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8" y="136"/>
                  </a:lnTo>
                  <a:lnTo>
                    <a:pt x="74" y="140"/>
                  </a:lnTo>
                  <a:lnTo>
                    <a:pt x="94" y="140"/>
                  </a:lnTo>
                  <a:lnTo>
                    <a:pt x="94" y="140"/>
                  </a:lnTo>
                  <a:lnTo>
                    <a:pt x="108" y="140"/>
                  </a:lnTo>
                  <a:lnTo>
                    <a:pt x="108" y="140"/>
                  </a:lnTo>
                  <a:lnTo>
                    <a:pt x="128" y="136"/>
                  </a:lnTo>
                  <a:lnTo>
                    <a:pt x="148" y="130"/>
                  </a:lnTo>
                  <a:lnTo>
                    <a:pt x="164" y="122"/>
                  </a:lnTo>
                  <a:lnTo>
                    <a:pt x="178" y="112"/>
                  </a:lnTo>
                  <a:lnTo>
                    <a:pt x="190" y="100"/>
                  </a:lnTo>
                  <a:lnTo>
                    <a:pt x="198" y="88"/>
                  </a:lnTo>
                  <a:lnTo>
                    <a:pt x="202" y="74"/>
                  </a:lnTo>
                  <a:lnTo>
                    <a:pt x="202" y="60"/>
                  </a:lnTo>
                  <a:lnTo>
                    <a:pt x="202" y="60"/>
                  </a:lnTo>
                  <a:lnTo>
                    <a:pt x="200" y="48"/>
                  </a:lnTo>
                  <a:lnTo>
                    <a:pt x="194" y="36"/>
                  </a:lnTo>
                  <a:lnTo>
                    <a:pt x="186" y="26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6" y="4"/>
                  </a:lnTo>
                  <a:lnTo>
                    <a:pt x="128" y="2"/>
                  </a:lnTo>
                  <a:lnTo>
                    <a:pt x="110" y="0"/>
                  </a:lnTo>
                  <a:lnTo>
                    <a:pt x="110" y="0"/>
                  </a:lnTo>
                  <a:close/>
                  <a:moveTo>
                    <a:pt x="108" y="126"/>
                  </a:moveTo>
                  <a:lnTo>
                    <a:pt x="108" y="126"/>
                  </a:lnTo>
                  <a:lnTo>
                    <a:pt x="94" y="128"/>
                  </a:lnTo>
                  <a:lnTo>
                    <a:pt x="94" y="128"/>
                  </a:lnTo>
                  <a:lnTo>
                    <a:pt x="78" y="126"/>
                  </a:lnTo>
                  <a:lnTo>
                    <a:pt x="62" y="124"/>
                  </a:lnTo>
                  <a:lnTo>
                    <a:pt x="50" y="120"/>
                  </a:lnTo>
                  <a:lnTo>
                    <a:pt x="38" y="114"/>
                  </a:lnTo>
                  <a:lnTo>
                    <a:pt x="28" y="106"/>
                  </a:lnTo>
                  <a:lnTo>
                    <a:pt x="20" y="98"/>
                  </a:lnTo>
                  <a:lnTo>
                    <a:pt x="16" y="90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4" y="68"/>
                  </a:lnTo>
                  <a:lnTo>
                    <a:pt x="18" y="56"/>
                  </a:lnTo>
                  <a:lnTo>
                    <a:pt x="24" y="46"/>
                  </a:lnTo>
                  <a:lnTo>
                    <a:pt x="34" y="36"/>
                  </a:lnTo>
                  <a:lnTo>
                    <a:pt x="48" y="28"/>
                  </a:lnTo>
                  <a:lnTo>
                    <a:pt x="62" y="22"/>
                  </a:lnTo>
                  <a:lnTo>
                    <a:pt x="78" y="16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26" y="14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66" y="28"/>
                  </a:lnTo>
                  <a:lnTo>
                    <a:pt x="174" y="34"/>
                  </a:lnTo>
                  <a:lnTo>
                    <a:pt x="182" y="42"/>
                  </a:lnTo>
                  <a:lnTo>
                    <a:pt x="188" y="52"/>
                  </a:lnTo>
                  <a:lnTo>
                    <a:pt x="190" y="62"/>
                  </a:lnTo>
                  <a:lnTo>
                    <a:pt x="190" y="62"/>
                  </a:lnTo>
                  <a:lnTo>
                    <a:pt x="190" y="72"/>
                  </a:lnTo>
                  <a:lnTo>
                    <a:pt x="186" y="84"/>
                  </a:lnTo>
                  <a:lnTo>
                    <a:pt x="178" y="94"/>
                  </a:lnTo>
                  <a:lnTo>
                    <a:pt x="168" y="104"/>
                  </a:lnTo>
                  <a:lnTo>
                    <a:pt x="156" y="112"/>
                  </a:lnTo>
                  <a:lnTo>
                    <a:pt x="142" y="118"/>
                  </a:lnTo>
                  <a:lnTo>
                    <a:pt x="124" y="124"/>
                  </a:lnTo>
                  <a:lnTo>
                    <a:pt x="108" y="126"/>
                  </a:lnTo>
                  <a:lnTo>
                    <a:pt x="108" y="1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55"/>
            <p:cNvSpPr>
              <a:spLocks noEditPoints="1"/>
            </p:cNvSpPr>
            <p:nvPr/>
          </p:nvSpPr>
          <p:spPr bwMode="auto">
            <a:xfrm>
              <a:off x="4675188" y="2536825"/>
              <a:ext cx="142875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2"/>
                </a:cxn>
                <a:cxn ang="0">
                  <a:pos x="22" y="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6" y="60"/>
                </a:cxn>
                <a:cxn ang="0">
                  <a:pos x="14" y="70"/>
                </a:cxn>
                <a:cxn ang="0">
                  <a:pos x="42" y="78"/>
                </a:cxn>
                <a:cxn ang="0">
                  <a:pos x="42" y="78"/>
                </a:cxn>
                <a:cxn ang="0">
                  <a:pos x="52" y="78"/>
                </a:cxn>
                <a:cxn ang="0">
                  <a:pos x="70" y="72"/>
                </a:cxn>
                <a:cxn ang="0">
                  <a:pos x="82" y="60"/>
                </a:cxn>
                <a:cxn ang="0">
                  <a:pos x="86" y="54"/>
                </a:cxn>
                <a:cxn ang="0">
                  <a:pos x="90" y="38"/>
                </a:cxn>
                <a:cxn ang="0">
                  <a:pos x="90" y="30"/>
                </a:cxn>
                <a:cxn ang="0">
                  <a:pos x="84" y="18"/>
                </a:cxn>
                <a:cxn ang="0">
                  <a:pos x="76" y="8"/>
                </a:cxn>
                <a:cxn ang="0">
                  <a:pos x="48" y="0"/>
                </a:cxn>
                <a:cxn ang="0">
                  <a:pos x="72" y="52"/>
                </a:cxn>
                <a:cxn ang="0">
                  <a:pos x="62" y="60"/>
                </a:cxn>
                <a:cxn ang="0">
                  <a:pos x="50" y="64"/>
                </a:cxn>
                <a:cxn ang="0">
                  <a:pos x="42" y="66"/>
                </a:cxn>
                <a:cxn ang="0">
                  <a:pos x="42" y="66"/>
                </a:cxn>
                <a:cxn ang="0">
                  <a:pos x="24" y="60"/>
                </a:cxn>
                <a:cxn ang="0">
                  <a:pos x="14" y="46"/>
                </a:cxn>
                <a:cxn ang="0">
                  <a:pos x="14" y="36"/>
                </a:cxn>
                <a:cxn ang="0">
                  <a:pos x="18" y="26"/>
                </a:cxn>
                <a:cxn ang="0">
                  <a:pos x="40" y="14"/>
                </a:cxn>
                <a:cxn ang="0">
                  <a:pos x="48" y="14"/>
                </a:cxn>
                <a:cxn ang="0">
                  <a:pos x="58" y="14"/>
                </a:cxn>
                <a:cxn ang="0">
                  <a:pos x="74" y="24"/>
                </a:cxn>
                <a:cxn ang="0">
                  <a:pos x="78" y="32"/>
                </a:cxn>
                <a:cxn ang="0">
                  <a:pos x="72" y="52"/>
                </a:cxn>
              </a:cxnLst>
              <a:rect l="0" t="0" r="r" b="b"/>
              <a:pathLst>
                <a:path w="90" h="78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4" y="70"/>
                  </a:lnTo>
                  <a:lnTo>
                    <a:pt x="28" y="76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6" y="66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86" y="54"/>
                  </a:lnTo>
                  <a:lnTo>
                    <a:pt x="90" y="46"/>
                  </a:lnTo>
                  <a:lnTo>
                    <a:pt x="90" y="3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4"/>
                  </a:lnTo>
                  <a:lnTo>
                    <a:pt x="84" y="18"/>
                  </a:lnTo>
                  <a:lnTo>
                    <a:pt x="80" y="12"/>
                  </a:lnTo>
                  <a:lnTo>
                    <a:pt x="76" y="8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72" y="52"/>
                  </a:moveTo>
                  <a:lnTo>
                    <a:pt x="72" y="52"/>
                  </a:lnTo>
                  <a:lnTo>
                    <a:pt x="62" y="60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32" y="64"/>
                  </a:lnTo>
                  <a:lnTo>
                    <a:pt x="24" y="60"/>
                  </a:lnTo>
                  <a:lnTo>
                    <a:pt x="16" y="54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8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8" y="14"/>
                  </a:lnTo>
                  <a:lnTo>
                    <a:pt x="68" y="18"/>
                  </a:lnTo>
                  <a:lnTo>
                    <a:pt x="74" y="2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6" y="42"/>
                  </a:lnTo>
                  <a:lnTo>
                    <a:pt x="72" y="52"/>
                  </a:lnTo>
                  <a:lnTo>
                    <a:pt x="72" y="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7" name="Freeform 144"/>
          <p:cNvSpPr>
            <a:spLocks noEditPoints="1"/>
          </p:cNvSpPr>
          <p:nvPr/>
        </p:nvSpPr>
        <p:spPr bwMode="auto">
          <a:xfrm>
            <a:off x="996758" y="2816688"/>
            <a:ext cx="244016" cy="156346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22" y="0"/>
              </a:cxn>
              <a:cxn ang="0">
                <a:pos x="22" y="0"/>
              </a:cxn>
              <a:cxn ang="0">
                <a:pos x="14" y="2"/>
              </a:cxn>
              <a:cxn ang="0">
                <a:pos x="6" y="6"/>
              </a:cxn>
              <a:cxn ang="0">
                <a:pos x="2" y="12"/>
              </a:cxn>
              <a:cxn ang="0">
                <a:pos x="0" y="20"/>
              </a:cxn>
              <a:cxn ang="0">
                <a:pos x="0" y="192"/>
              </a:cxn>
              <a:cxn ang="0">
                <a:pos x="0" y="192"/>
              </a:cxn>
              <a:cxn ang="0">
                <a:pos x="2" y="200"/>
              </a:cxn>
              <a:cxn ang="0">
                <a:pos x="6" y="208"/>
              </a:cxn>
              <a:cxn ang="0">
                <a:pos x="14" y="212"/>
              </a:cxn>
              <a:cxn ang="0">
                <a:pos x="22" y="214"/>
              </a:cxn>
              <a:cxn ang="0">
                <a:pos x="314" y="214"/>
              </a:cxn>
              <a:cxn ang="0">
                <a:pos x="314" y="214"/>
              </a:cxn>
              <a:cxn ang="0">
                <a:pos x="322" y="212"/>
              </a:cxn>
              <a:cxn ang="0">
                <a:pos x="328" y="208"/>
              </a:cxn>
              <a:cxn ang="0">
                <a:pos x="334" y="200"/>
              </a:cxn>
              <a:cxn ang="0">
                <a:pos x="334" y="192"/>
              </a:cxn>
              <a:cxn ang="0">
                <a:pos x="334" y="20"/>
              </a:cxn>
              <a:cxn ang="0">
                <a:pos x="334" y="20"/>
              </a:cxn>
              <a:cxn ang="0">
                <a:pos x="334" y="12"/>
              </a:cxn>
              <a:cxn ang="0">
                <a:pos x="328" y="6"/>
              </a:cxn>
              <a:cxn ang="0">
                <a:pos x="322" y="2"/>
              </a:cxn>
              <a:cxn ang="0">
                <a:pos x="314" y="0"/>
              </a:cxn>
              <a:cxn ang="0">
                <a:pos x="314" y="0"/>
              </a:cxn>
              <a:cxn ang="0">
                <a:pos x="300" y="14"/>
              </a:cxn>
              <a:cxn ang="0">
                <a:pos x="174" y="108"/>
              </a:cxn>
              <a:cxn ang="0">
                <a:pos x="36" y="14"/>
              </a:cxn>
              <a:cxn ang="0">
                <a:pos x="300" y="14"/>
              </a:cxn>
              <a:cxn ang="0">
                <a:pos x="320" y="192"/>
              </a:cxn>
              <a:cxn ang="0">
                <a:pos x="320" y="192"/>
              </a:cxn>
              <a:cxn ang="0">
                <a:pos x="318" y="196"/>
              </a:cxn>
              <a:cxn ang="0">
                <a:pos x="314" y="198"/>
              </a:cxn>
              <a:cxn ang="0">
                <a:pos x="22" y="198"/>
              </a:cxn>
              <a:cxn ang="0">
                <a:pos x="22" y="198"/>
              </a:cxn>
              <a:cxn ang="0">
                <a:pos x="18" y="196"/>
              </a:cxn>
              <a:cxn ang="0">
                <a:pos x="16" y="192"/>
              </a:cxn>
              <a:cxn ang="0">
                <a:pos x="16" y="20"/>
              </a:cxn>
              <a:cxn ang="0">
                <a:pos x="16" y="20"/>
              </a:cxn>
              <a:cxn ang="0">
                <a:pos x="16" y="18"/>
              </a:cxn>
              <a:cxn ang="0">
                <a:pos x="170" y="122"/>
              </a:cxn>
              <a:cxn ang="0">
                <a:pos x="170" y="122"/>
              </a:cxn>
              <a:cxn ang="0">
                <a:pos x="174" y="124"/>
              </a:cxn>
              <a:cxn ang="0">
                <a:pos x="174" y="124"/>
              </a:cxn>
              <a:cxn ang="0">
                <a:pos x="178" y="122"/>
              </a:cxn>
              <a:cxn ang="0">
                <a:pos x="320" y="18"/>
              </a:cxn>
              <a:cxn ang="0">
                <a:pos x="320" y="18"/>
              </a:cxn>
              <a:cxn ang="0">
                <a:pos x="320" y="20"/>
              </a:cxn>
              <a:cxn ang="0">
                <a:pos x="320" y="192"/>
              </a:cxn>
            </a:cxnLst>
            <a:rect l="0" t="0" r="r" b="b"/>
            <a:pathLst>
              <a:path w="334" h="214">
                <a:moveTo>
                  <a:pt x="314" y="0"/>
                </a:moveTo>
                <a:lnTo>
                  <a:pt x="22" y="0"/>
                </a:lnTo>
                <a:lnTo>
                  <a:pt x="22" y="0"/>
                </a:lnTo>
                <a:lnTo>
                  <a:pt x="14" y="2"/>
                </a:lnTo>
                <a:lnTo>
                  <a:pt x="6" y="6"/>
                </a:lnTo>
                <a:lnTo>
                  <a:pt x="2" y="12"/>
                </a:lnTo>
                <a:lnTo>
                  <a:pt x="0" y="20"/>
                </a:lnTo>
                <a:lnTo>
                  <a:pt x="0" y="192"/>
                </a:lnTo>
                <a:lnTo>
                  <a:pt x="0" y="192"/>
                </a:lnTo>
                <a:lnTo>
                  <a:pt x="2" y="200"/>
                </a:lnTo>
                <a:lnTo>
                  <a:pt x="6" y="208"/>
                </a:lnTo>
                <a:lnTo>
                  <a:pt x="14" y="212"/>
                </a:lnTo>
                <a:lnTo>
                  <a:pt x="22" y="214"/>
                </a:lnTo>
                <a:lnTo>
                  <a:pt x="314" y="214"/>
                </a:lnTo>
                <a:lnTo>
                  <a:pt x="314" y="214"/>
                </a:lnTo>
                <a:lnTo>
                  <a:pt x="322" y="212"/>
                </a:lnTo>
                <a:lnTo>
                  <a:pt x="328" y="208"/>
                </a:lnTo>
                <a:lnTo>
                  <a:pt x="334" y="200"/>
                </a:lnTo>
                <a:lnTo>
                  <a:pt x="334" y="192"/>
                </a:lnTo>
                <a:lnTo>
                  <a:pt x="334" y="20"/>
                </a:lnTo>
                <a:lnTo>
                  <a:pt x="334" y="20"/>
                </a:lnTo>
                <a:lnTo>
                  <a:pt x="334" y="12"/>
                </a:lnTo>
                <a:lnTo>
                  <a:pt x="328" y="6"/>
                </a:lnTo>
                <a:lnTo>
                  <a:pt x="322" y="2"/>
                </a:lnTo>
                <a:lnTo>
                  <a:pt x="314" y="0"/>
                </a:lnTo>
                <a:lnTo>
                  <a:pt x="314" y="0"/>
                </a:lnTo>
                <a:close/>
                <a:moveTo>
                  <a:pt x="300" y="14"/>
                </a:moveTo>
                <a:lnTo>
                  <a:pt x="174" y="108"/>
                </a:lnTo>
                <a:lnTo>
                  <a:pt x="36" y="14"/>
                </a:lnTo>
                <a:lnTo>
                  <a:pt x="300" y="14"/>
                </a:lnTo>
                <a:close/>
                <a:moveTo>
                  <a:pt x="320" y="192"/>
                </a:moveTo>
                <a:lnTo>
                  <a:pt x="320" y="192"/>
                </a:lnTo>
                <a:lnTo>
                  <a:pt x="318" y="196"/>
                </a:lnTo>
                <a:lnTo>
                  <a:pt x="314" y="198"/>
                </a:lnTo>
                <a:lnTo>
                  <a:pt x="22" y="198"/>
                </a:lnTo>
                <a:lnTo>
                  <a:pt x="22" y="198"/>
                </a:lnTo>
                <a:lnTo>
                  <a:pt x="18" y="196"/>
                </a:lnTo>
                <a:lnTo>
                  <a:pt x="16" y="192"/>
                </a:lnTo>
                <a:lnTo>
                  <a:pt x="16" y="20"/>
                </a:lnTo>
                <a:lnTo>
                  <a:pt x="16" y="20"/>
                </a:lnTo>
                <a:lnTo>
                  <a:pt x="16" y="18"/>
                </a:lnTo>
                <a:lnTo>
                  <a:pt x="170" y="122"/>
                </a:lnTo>
                <a:lnTo>
                  <a:pt x="170" y="122"/>
                </a:lnTo>
                <a:lnTo>
                  <a:pt x="174" y="124"/>
                </a:lnTo>
                <a:lnTo>
                  <a:pt x="174" y="124"/>
                </a:lnTo>
                <a:lnTo>
                  <a:pt x="178" y="122"/>
                </a:lnTo>
                <a:lnTo>
                  <a:pt x="320" y="18"/>
                </a:lnTo>
                <a:lnTo>
                  <a:pt x="320" y="18"/>
                </a:lnTo>
                <a:lnTo>
                  <a:pt x="320" y="20"/>
                </a:lnTo>
                <a:lnTo>
                  <a:pt x="320" y="1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56"/>
          <p:cNvSpPr>
            <a:spLocks noEditPoints="1"/>
          </p:cNvSpPr>
          <p:nvPr/>
        </p:nvSpPr>
        <p:spPr bwMode="auto">
          <a:xfrm>
            <a:off x="6043700" y="1612262"/>
            <a:ext cx="255558" cy="242700"/>
          </a:xfrm>
          <a:custGeom>
            <a:avLst/>
            <a:gdLst/>
            <a:ahLst/>
            <a:cxnLst>
              <a:cxn ang="0">
                <a:pos x="30" y="302"/>
              </a:cxn>
              <a:cxn ang="0">
                <a:pos x="24" y="300"/>
              </a:cxn>
              <a:cxn ang="0">
                <a:pos x="8" y="292"/>
              </a:cxn>
              <a:cxn ang="0">
                <a:pos x="0" y="278"/>
              </a:cxn>
              <a:cxn ang="0">
                <a:pos x="0" y="238"/>
              </a:cxn>
              <a:cxn ang="0">
                <a:pos x="2" y="230"/>
              </a:cxn>
              <a:cxn ang="0">
                <a:pos x="12" y="214"/>
              </a:cxn>
              <a:cxn ang="0">
                <a:pos x="100" y="186"/>
              </a:cxn>
              <a:cxn ang="0">
                <a:pos x="90" y="166"/>
              </a:cxn>
              <a:cxn ang="0">
                <a:pos x="76" y="120"/>
              </a:cxn>
              <a:cxn ang="0">
                <a:pos x="74" y="94"/>
              </a:cxn>
              <a:cxn ang="0">
                <a:pos x="80" y="56"/>
              </a:cxn>
              <a:cxn ang="0">
                <a:pos x="98" y="26"/>
              </a:cxn>
              <a:cxn ang="0">
                <a:pos x="124" y="6"/>
              </a:cxn>
              <a:cxn ang="0">
                <a:pos x="158" y="0"/>
              </a:cxn>
              <a:cxn ang="0">
                <a:pos x="176" y="2"/>
              </a:cxn>
              <a:cxn ang="0">
                <a:pos x="208" y="16"/>
              </a:cxn>
              <a:cxn ang="0">
                <a:pos x="230" y="40"/>
              </a:cxn>
              <a:cxn ang="0">
                <a:pos x="242" y="74"/>
              </a:cxn>
              <a:cxn ang="0">
                <a:pos x="244" y="94"/>
              </a:cxn>
              <a:cxn ang="0">
                <a:pos x="236" y="144"/>
              </a:cxn>
              <a:cxn ang="0">
                <a:pos x="216" y="186"/>
              </a:cxn>
              <a:cxn ang="0">
                <a:pos x="296" y="210"/>
              </a:cxn>
              <a:cxn ang="0">
                <a:pos x="312" y="222"/>
              </a:cxn>
              <a:cxn ang="0">
                <a:pos x="318" y="238"/>
              </a:cxn>
              <a:cxn ang="0">
                <a:pos x="318" y="272"/>
              </a:cxn>
              <a:cxn ang="0">
                <a:pos x="316" y="284"/>
              </a:cxn>
              <a:cxn ang="0">
                <a:pos x="300" y="300"/>
              </a:cxn>
              <a:cxn ang="0">
                <a:pos x="288" y="302"/>
              </a:cxn>
              <a:cxn ang="0">
                <a:pos x="158" y="16"/>
              </a:cxn>
              <a:cxn ang="0">
                <a:pos x="144" y="18"/>
              </a:cxn>
              <a:cxn ang="0">
                <a:pos x="118" y="28"/>
              </a:cxn>
              <a:cxn ang="0">
                <a:pos x="102" y="48"/>
              </a:cxn>
              <a:cxn ang="0">
                <a:pos x="92" y="78"/>
              </a:cxn>
              <a:cxn ang="0">
                <a:pos x="90" y="94"/>
              </a:cxn>
              <a:cxn ang="0">
                <a:pos x="98" y="144"/>
              </a:cxn>
              <a:cxn ang="0">
                <a:pos x="120" y="184"/>
              </a:cxn>
              <a:cxn ang="0">
                <a:pos x="26" y="226"/>
              </a:cxn>
              <a:cxn ang="0">
                <a:pos x="22" y="228"/>
              </a:cxn>
              <a:cxn ang="0">
                <a:pos x="16" y="234"/>
              </a:cxn>
              <a:cxn ang="0">
                <a:pos x="16" y="272"/>
              </a:cxn>
              <a:cxn ang="0">
                <a:pos x="18" y="276"/>
              </a:cxn>
              <a:cxn ang="0">
                <a:pos x="24" y="284"/>
              </a:cxn>
              <a:cxn ang="0">
                <a:pos x="288" y="286"/>
              </a:cxn>
              <a:cxn ang="0">
                <a:pos x="292" y="284"/>
              </a:cxn>
              <a:cxn ang="0">
                <a:pos x="300" y="278"/>
              </a:cxn>
              <a:cxn ang="0">
                <a:pos x="302" y="272"/>
              </a:cxn>
              <a:cxn ang="0">
                <a:pos x="302" y="238"/>
              </a:cxn>
              <a:cxn ang="0">
                <a:pos x="298" y="230"/>
              </a:cxn>
              <a:cxn ang="0">
                <a:pos x="292" y="226"/>
              </a:cxn>
              <a:cxn ang="0">
                <a:pos x="198" y="184"/>
              </a:cxn>
              <a:cxn ang="0">
                <a:pos x="210" y="166"/>
              </a:cxn>
              <a:cxn ang="0">
                <a:pos x="224" y="120"/>
              </a:cxn>
              <a:cxn ang="0">
                <a:pos x="226" y="94"/>
              </a:cxn>
              <a:cxn ang="0">
                <a:pos x="222" y="62"/>
              </a:cxn>
              <a:cxn ang="0">
                <a:pos x="208" y="38"/>
              </a:cxn>
              <a:cxn ang="0">
                <a:pos x="188" y="22"/>
              </a:cxn>
              <a:cxn ang="0">
                <a:pos x="158" y="16"/>
              </a:cxn>
            </a:cxnLst>
            <a:rect l="0" t="0" r="r" b="b"/>
            <a:pathLst>
              <a:path w="318" h="302">
                <a:moveTo>
                  <a:pt x="288" y="302"/>
                </a:moveTo>
                <a:lnTo>
                  <a:pt x="30" y="302"/>
                </a:lnTo>
                <a:lnTo>
                  <a:pt x="30" y="302"/>
                </a:lnTo>
                <a:lnTo>
                  <a:pt x="24" y="300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8"/>
                </a:lnTo>
                <a:lnTo>
                  <a:pt x="0" y="272"/>
                </a:lnTo>
                <a:lnTo>
                  <a:pt x="0" y="238"/>
                </a:lnTo>
                <a:lnTo>
                  <a:pt x="0" y="238"/>
                </a:lnTo>
                <a:lnTo>
                  <a:pt x="2" y="230"/>
                </a:lnTo>
                <a:lnTo>
                  <a:pt x="6" y="222"/>
                </a:lnTo>
                <a:lnTo>
                  <a:pt x="12" y="214"/>
                </a:lnTo>
                <a:lnTo>
                  <a:pt x="20" y="210"/>
                </a:lnTo>
                <a:lnTo>
                  <a:pt x="100" y="186"/>
                </a:lnTo>
                <a:lnTo>
                  <a:pt x="100" y="186"/>
                </a:lnTo>
                <a:lnTo>
                  <a:pt x="90" y="166"/>
                </a:lnTo>
                <a:lnTo>
                  <a:pt x="82" y="144"/>
                </a:lnTo>
                <a:lnTo>
                  <a:pt x="76" y="120"/>
                </a:lnTo>
                <a:lnTo>
                  <a:pt x="74" y="94"/>
                </a:lnTo>
                <a:lnTo>
                  <a:pt x="74" y="94"/>
                </a:lnTo>
                <a:lnTo>
                  <a:pt x="76" y="74"/>
                </a:lnTo>
                <a:lnTo>
                  <a:pt x="80" y="56"/>
                </a:lnTo>
                <a:lnTo>
                  <a:pt x="88" y="40"/>
                </a:lnTo>
                <a:lnTo>
                  <a:pt x="98" y="26"/>
                </a:lnTo>
                <a:lnTo>
                  <a:pt x="110" y="16"/>
                </a:lnTo>
                <a:lnTo>
                  <a:pt x="124" y="6"/>
                </a:lnTo>
                <a:lnTo>
                  <a:pt x="140" y="2"/>
                </a:lnTo>
                <a:lnTo>
                  <a:pt x="158" y="0"/>
                </a:lnTo>
                <a:lnTo>
                  <a:pt x="158" y="0"/>
                </a:lnTo>
                <a:lnTo>
                  <a:pt x="176" y="2"/>
                </a:lnTo>
                <a:lnTo>
                  <a:pt x="194" y="6"/>
                </a:lnTo>
                <a:lnTo>
                  <a:pt x="208" y="16"/>
                </a:lnTo>
                <a:lnTo>
                  <a:pt x="220" y="26"/>
                </a:lnTo>
                <a:lnTo>
                  <a:pt x="230" y="40"/>
                </a:lnTo>
                <a:lnTo>
                  <a:pt x="238" y="56"/>
                </a:lnTo>
                <a:lnTo>
                  <a:pt x="242" y="74"/>
                </a:lnTo>
                <a:lnTo>
                  <a:pt x="244" y="94"/>
                </a:lnTo>
                <a:lnTo>
                  <a:pt x="244" y="94"/>
                </a:lnTo>
                <a:lnTo>
                  <a:pt x="242" y="120"/>
                </a:lnTo>
                <a:lnTo>
                  <a:pt x="236" y="144"/>
                </a:lnTo>
                <a:lnTo>
                  <a:pt x="228" y="166"/>
                </a:lnTo>
                <a:lnTo>
                  <a:pt x="216" y="186"/>
                </a:lnTo>
                <a:lnTo>
                  <a:pt x="296" y="210"/>
                </a:lnTo>
                <a:lnTo>
                  <a:pt x="296" y="210"/>
                </a:lnTo>
                <a:lnTo>
                  <a:pt x="306" y="214"/>
                </a:lnTo>
                <a:lnTo>
                  <a:pt x="312" y="222"/>
                </a:lnTo>
                <a:lnTo>
                  <a:pt x="316" y="230"/>
                </a:lnTo>
                <a:lnTo>
                  <a:pt x="318" y="238"/>
                </a:lnTo>
                <a:lnTo>
                  <a:pt x="318" y="272"/>
                </a:lnTo>
                <a:lnTo>
                  <a:pt x="318" y="272"/>
                </a:lnTo>
                <a:lnTo>
                  <a:pt x="316" y="278"/>
                </a:lnTo>
                <a:lnTo>
                  <a:pt x="316" y="284"/>
                </a:lnTo>
                <a:lnTo>
                  <a:pt x="308" y="292"/>
                </a:lnTo>
                <a:lnTo>
                  <a:pt x="300" y="300"/>
                </a:lnTo>
                <a:lnTo>
                  <a:pt x="294" y="300"/>
                </a:lnTo>
                <a:lnTo>
                  <a:pt x="288" y="302"/>
                </a:lnTo>
                <a:lnTo>
                  <a:pt x="288" y="302"/>
                </a:lnTo>
                <a:close/>
                <a:moveTo>
                  <a:pt x="158" y="16"/>
                </a:moveTo>
                <a:lnTo>
                  <a:pt x="158" y="16"/>
                </a:lnTo>
                <a:lnTo>
                  <a:pt x="144" y="18"/>
                </a:lnTo>
                <a:lnTo>
                  <a:pt x="130" y="22"/>
                </a:lnTo>
                <a:lnTo>
                  <a:pt x="118" y="28"/>
                </a:lnTo>
                <a:lnTo>
                  <a:pt x="108" y="38"/>
                </a:lnTo>
                <a:lnTo>
                  <a:pt x="102" y="48"/>
                </a:lnTo>
                <a:lnTo>
                  <a:pt x="96" y="62"/>
                </a:lnTo>
                <a:lnTo>
                  <a:pt x="92" y="78"/>
                </a:lnTo>
                <a:lnTo>
                  <a:pt x="90" y="94"/>
                </a:lnTo>
                <a:lnTo>
                  <a:pt x="90" y="94"/>
                </a:lnTo>
                <a:lnTo>
                  <a:pt x="92" y="120"/>
                </a:lnTo>
                <a:lnTo>
                  <a:pt x="98" y="144"/>
                </a:lnTo>
                <a:lnTo>
                  <a:pt x="108" y="166"/>
                </a:lnTo>
                <a:lnTo>
                  <a:pt x="120" y="184"/>
                </a:lnTo>
                <a:lnTo>
                  <a:pt x="128" y="194"/>
                </a:lnTo>
                <a:lnTo>
                  <a:pt x="26" y="226"/>
                </a:lnTo>
                <a:lnTo>
                  <a:pt x="26" y="226"/>
                </a:lnTo>
                <a:lnTo>
                  <a:pt x="22" y="228"/>
                </a:lnTo>
                <a:lnTo>
                  <a:pt x="18" y="230"/>
                </a:lnTo>
                <a:lnTo>
                  <a:pt x="16" y="234"/>
                </a:lnTo>
                <a:lnTo>
                  <a:pt x="16" y="238"/>
                </a:lnTo>
                <a:lnTo>
                  <a:pt x="16" y="272"/>
                </a:lnTo>
                <a:lnTo>
                  <a:pt x="16" y="272"/>
                </a:lnTo>
                <a:lnTo>
                  <a:pt x="18" y="276"/>
                </a:lnTo>
                <a:lnTo>
                  <a:pt x="20" y="282"/>
                </a:lnTo>
                <a:lnTo>
                  <a:pt x="24" y="284"/>
                </a:lnTo>
                <a:lnTo>
                  <a:pt x="30" y="286"/>
                </a:lnTo>
                <a:lnTo>
                  <a:pt x="288" y="286"/>
                </a:lnTo>
                <a:lnTo>
                  <a:pt x="288" y="286"/>
                </a:lnTo>
                <a:lnTo>
                  <a:pt x="292" y="284"/>
                </a:lnTo>
                <a:lnTo>
                  <a:pt x="296" y="282"/>
                </a:lnTo>
                <a:lnTo>
                  <a:pt x="300" y="278"/>
                </a:lnTo>
                <a:lnTo>
                  <a:pt x="302" y="272"/>
                </a:lnTo>
                <a:lnTo>
                  <a:pt x="302" y="272"/>
                </a:lnTo>
                <a:lnTo>
                  <a:pt x="302" y="238"/>
                </a:lnTo>
                <a:lnTo>
                  <a:pt x="302" y="238"/>
                </a:lnTo>
                <a:lnTo>
                  <a:pt x="300" y="234"/>
                </a:lnTo>
                <a:lnTo>
                  <a:pt x="298" y="230"/>
                </a:lnTo>
                <a:lnTo>
                  <a:pt x="296" y="228"/>
                </a:lnTo>
                <a:lnTo>
                  <a:pt x="292" y="226"/>
                </a:lnTo>
                <a:lnTo>
                  <a:pt x="190" y="194"/>
                </a:lnTo>
                <a:lnTo>
                  <a:pt x="198" y="184"/>
                </a:lnTo>
                <a:lnTo>
                  <a:pt x="198" y="184"/>
                </a:lnTo>
                <a:lnTo>
                  <a:pt x="210" y="166"/>
                </a:lnTo>
                <a:lnTo>
                  <a:pt x="218" y="144"/>
                </a:lnTo>
                <a:lnTo>
                  <a:pt x="224" y="120"/>
                </a:lnTo>
                <a:lnTo>
                  <a:pt x="226" y="94"/>
                </a:lnTo>
                <a:lnTo>
                  <a:pt x="226" y="94"/>
                </a:lnTo>
                <a:lnTo>
                  <a:pt x="226" y="78"/>
                </a:lnTo>
                <a:lnTo>
                  <a:pt x="222" y="62"/>
                </a:lnTo>
                <a:lnTo>
                  <a:pt x="216" y="48"/>
                </a:lnTo>
                <a:lnTo>
                  <a:pt x="208" y="38"/>
                </a:lnTo>
                <a:lnTo>
                  <a:pt x="198" y="28"/>
                </a:lnTo>
                <a:lnTo>
                  <a:pt x="188" y="22"/>
                </a:lnTo>
                <a:lnTo>
                  <a:pt x="174" y="18"/>
                </a:lnTo>
                <a:lnTo>
                  <a:pt x="158" y="16"/>
                </a:lnTo>
                <a:lnTo>
                  <a:pt x="158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4568693" y="955221"/>
            <a:ext cx="0" cy="4188279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4448676" y="1864882"/>
            <a:ext cx="4409328" cy="461665"/>
            <a:chOff x="5093846" y="2499995"/>
            <a:chExt cx="4409328" cy="461665"/>
          </a:xfrm>
        </p:grpSpPr>
        <p:sp>
          <p:nvSpPr>
            <p:cNvPr id="37" name="椭圆 36"/>
            <p:cNvSpPr/>
            <p:nvPr/>
          </p:nvSpPr>
          <p:spPr>
            <a:xfrm>
              <a:off x="5093846" y="2613633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7C9C1E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138366" y="2499995"/>
              <a:ext cx="336480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2013 DOCTOR’S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 flipH="1">
            <a:off x="157429" y="3697187"/>
            <a:ext cx="4525636" cy="461665"/>
            <a:chOff x="5213396" y="3313702"/>
            <a:chExt cx="4525636" cy="461665"/>
          </a:xfrm>
        </p:grpSpPr>
        <p:sp>
          <p:nvSpPr>
            <p:cNvPr id="49" name="椭圆 48"/>
            <p:cNvSpPr/>
            <p:nvPr/>
          </p:nvSpPr>
          <p:spPr>
            <a:xfrm>
              <a:off x="5213396" y="3427340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57916" y="3313702"/>
              <a:ext cx="348111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2010 MASTER’S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1251389" y="1542685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/>
          <p:cNvSpPr txBox="1"/>
          <p:nvPr/>
        </p:nvSpPr>
        <p:spPr>
          <a:xfrm flipH="1">
            <a:off x="1356341" y="1706633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毕业于北京大学，获得博士学位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Peking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University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with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doctor’s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sp>
        <p:nvSpPr>
          <p:cNvPr id="58" name="圆角矩形 55"/>
          <p:cNvSpPr/>
          <p:nvPr/>
        </p:nvSpPr>
        <p:spPr>
          <a:xfrm flipH="1">
            <a:off x="4864077" y="3311613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5147449" y="3476635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毕业于北京大学，获得硕士学位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master’s 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grpSp>
        <p:nvGrpSpPr>
          <p:cNvPr id="25" name="组 24"/>
          <p:cNvGrpSpPr/>
          <p:nvPr/>
        </p:nvGrpSpPr>
        <p:grpSpPr>
          <a:xfrm>
            <a:off x="4877246" y="1920147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6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3690501" y="3726046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9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4568693" y="955221"/>
            <a:ext cx="0" cy="4188279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4448675" y="1864882"/>
            <a:ext cx="4695325" cy="461665"/>
            <a:chOff x="5093846" y="2499995"/>
            <a:chExt cx="4526235" cy="461665"/>
          </a:xfrm>
        </p:grpSpPr>
        <p:sp>
          <p:nvSpPr>
            <p:cNvPr id="37" name="椭圆 36"/>
            <p:cNvSpPr/>
            <p:nvPr/>
          </p:nvSpPr>
          <p:spPr>
            <a:xfrm>
              <a:off x="5093846" y="2613633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138366" y="2499995"/>
              <a:ext cx="348171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2008 BACHELOR’S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 flipH="1">
            <a:off x="2787079" y="3697187"/>
            <a:ext cx="1895986" cy="461665"/>
            <a:chOff x="5213396" y="3313702"/>
            <a:chExt cx="1895986" cy="461665"/>
          </a:xfrm>
        </p:grpSpPr>
        <p:sp>
          <p:nvSpPr>
            <p:cNvPr id="49" name="椭圆 48"/>
            <p:cNvSpPr/>
            <p:nvPr/>
          </p:nvSpPr>
          <p:spPr>
            <a:xfrm>
              <a:off x="5213396" y="3427340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57916" y="3313702"/>
              <a:ext cx="8514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2005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1251389" y="1542685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/>
          <p:cNvSpPr txBox="1"/>
          <p:nvPr/>
        </p:nvSpPr>
        <p:spPr>
          <a:xfrm flipH="1">
            <a:off x="1356341" y="1706633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毕业于北京大学，获得学士学位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bachelor's 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sp>
        <p:nvSpPr>
          <p:cNvPr id="58" name="圆角矩形 55"/>
          <p:cNvSpPr/>
          <p:nvPr/>
        </p:nvSpPr>
        <p:spPr>
          <a:xfrm flipH="1">
            <a:off x="4864077" y="3311613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5147449" y="3476635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毕业于人大附中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Renmin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University High School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grpSp>
        <p:nvGrpSpPr>
          <p:cNvPr id="19" name="组 18"/>
          <p:cNvGrpSpPr/>
          <p:nvPr/>
        </p:nvGrpSpPr>
        <p:grpSpPr>
          <a:xfrm>
            <a:off x="4877246" y="1920147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0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3690501" y="3726046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3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501524" y="1373266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3332" y="1462911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93332" y="1466589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106277" y="1462911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1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3332" y="2744540"/>
            <a:ext cx="161646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591904" y="1373266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683712" y="1462911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2683712" y="1466589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3196657" y="1462911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2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683712" y="2744540"/>
            <a:ext cx="15696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rgbClr val="4C4B4B"/>
              </a:solidFill>
              <a:latin typeface="微软雅黑" panose="020B0503020204020204" charset="-122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4682284" y="1345385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774092" y="1435030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774092" y="1438708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5287037" y="1435030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3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774092" y="2716659"/>
            <a:ext cx="160592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grpSp>
        <p:nvGrpSpPr>
          <p:cNvPr id="54" name="组 53"/>
          <p:cNvGrpSpPr/>
          <p:nvPr/>
        </p:nvGrpSpPr>
        <p:grpSpPr>
          <a:xfrm>
            <a:off x="6772664" y="1345385"/>
            <a:ext cx="1869813" cy="3287374"/>
            <a:chOff x="541348" y="1100346"/>
            <a:chExt cx="1869813" cy="3287374"/>
          </a:xfrm>
        </p:grpSpPr>
        <p:sp>
          <p:nvSpPr>
            <p:cNvPr id="55" name="矩形 54"/>
            <p:cNvSpPr/>
            <p:nvPr/>
          </p:nvSpPr>
          <p:spPr>
            <a:xfrm>
              <a:off x="541348" y="1100346"/>
              <a:ext cx="1869813" cy="3287374"/>
            </a:xfrm>
            <a:prstGeom prst="rect">
              <a:avLst/>
            </a:prstGeom>
            <a:solidFill>
              <a:srgbClr val="E6E2D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633156" y="1189991"/>
              <a:ext cx="1686196" cy="119665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633156" y="1193669"/>
              <a:ext cx="1686196" cy="1196651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146101" y="1189991"/>
              <a:ext cx="6603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4</a:t>
              </a:r>
              <a:endParaRPr kumimoji="1" lang="zh-CN" alt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33156" y="2471620"/>
              <a:ext cx="1593728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000" dirty="0">
                  <a:solidFill>
                    <a:srgbClr val="4C4B4B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000" dirty="0">
                  <a:solidFill>
                    <a:srgbClr val="4C4B4B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2" name="椭圆 31"/>
          <p:cNvSpPr/>
          <p:nvPr/>
        </p:nvSpPr>
        <p:spPr>
          <a:xfrm>
            <a:off x="3560507" y="1560257"/>
            <a:ext cx="2022986" cy="2022986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683957" y="1226573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1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683957" y="3563682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3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7" name="椭圆 36"/>
          <p:cNvSpPr/>
          <p:nvPr/>
        </p:nvSpPr>
        <p:spPr>
          <a:xfrm flipH="1">
            <a:off x="5790510" y="1226573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2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9" name="椭圆 38"/>
          <p:cNvSpPr/>
          <p:nvPr/>
        </p:nvSpPr>
        <p:spPr>
          <a:xfrm flipH="1">
            <a:off x="5790510" y="3563682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4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01524" y="1195072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593332" y="1286732"/>
            <a:ext cx="1686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67" name="矩形 66"/>
          <p:cNvSpPr/>
          <p:nvPr/>
        </p:nvSpPr>
        <p:spPr>
          <a:xfrm>
            <a:off x="498550" y="2864269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590358" y="2955929"/>
            <a:ext cx="1686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70" name="矩形 69"/>
          <p:cNvSpPr/>
          <p:nvPr/>
        </p:nvSpPr>
        <p:spPr>
          <a:xfrm>
            <a:off x="6735555" y="1195072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6827363" y="1286732"/>
            <a:ext cx="1686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/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73" name="矩形 72"/>
          <p:cNvSpPr/>
          <p:nvPr/>
        </p:nvSpPr>
        <p:spPr>
          <a:xfrm>
            <a:off x="6732581" y="2864269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4" name="文本框 73"/>
          <p:cNvSpPr txBox="1"/>
          <p:nvPr/>
        </p:nvSpPr>
        <p:spPr>
          <a:xfrm>
            <a:off x="6824389" y="2955929"/>
            <a:ext cx="1686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24" name="Freeform 136"/>
          <p:cNvSpPr>
            <a:spLocks noEditPoints="1"/>
          </p:cNvSpPr>
          <p:nvPr/>
        </p:nvSpPr>
        <p:spPr bwMode="auto">
          <a:xfrm>
            <a:off x="3968497" y="2108541"/>
            <a:ext cx="1207008" cy="957819"/>
          </a:xfrm>
          <a:custGeom>
            <a:avLst/>
            <a:gdLst/>
            <a:ahLst/>
            <a:cxnLst>
              <a:cxn ang="0">
                <a:pos x="216" y="36"/>
              </a:cxn>
              <a:cxn ang="0">
                <a:pos x="206" y="16"/>
              </a:cxn>
              <a:cxn ang="0">
                <a:pos x="178" y="2"/>
              </a:cxn>
              <a:cxn ang="0">
                <a:pos x="156" y="0"/>
              </a:cxn>
              <a:cxn ang="0">
                <a:pos x="122" y="6"/>
              </a:cxn>
              <a:cxn ang="0">
                <a:pos x="100" y="22"/>
              </a:cxn>
              <a:cxn ang="0">
                <a:pos x="24" y="36"/>
              </a:cxn>
              <a:cxn ang="0">
                <a:pos x="8" y="42"/>
              </a:cxn>
              <a:cxn ang="0">
                <a:pos x="0" y="108"/>
              </a:cxn>
              <a:cxn ang="0">
                <a:pos x="6" y="122"/>
              </a:cxn>
              <a:cxn ang="0">
                <a:pos x="22" y="224"/>
              </a:cxn>
              <a:cxn ang="0">
                <a:pos x="28" y="240"/>
              </a:cxn>
              <a:cxn ang="0">
                <a:pos x="266" y="246"/>
              </a:cxn>
              <a:cxn ang="0">
                <a:pos x="284" y="240"/>
              </a:cxn>
              <a:cxn ang="0">
                <a:pos x="290" y="130"/>
              </a:cxn>
              <a:cxn ang="0">
                <a:pos x="304" y="122"/>
              </a:cxn>
              <a:cxn ang="0">
                <a:pos x="310" y="60"/>
              </a:cxn>
              <a:cxn ang="0">
                <a:pos x="304" y="42"/>
              </a:cxn>
              <a:cxn ang="0">
                <a:pos x="286" y="36"/>
              </a:cxn>
              <a:cxn ang="0">
                <a:pos x="294" y="110"/>
              </a:cxn>
              <a:cxn ang="0">
                <a:pos x="286" y="116"/>
              </a:cxn>
              <a:cxn ang="0">
                <a:pos x="204" y="98"/>
              </a:cxn>
              <a:cxn ang="0">
                <a:pos x="114" y="90"/>
              </a:cxn>
              <a:cxn ang="0">
                <a:pos x="106" y="98"/>
              </a:cxn>
              <a:cxn ang="0">
                <a:pos x="24" y="116"/>
              </a:cxn>
              <a:cxn ang="0">
                <a:pos x="16" y="110"/>
              </a:cxn>
              <a:cxn ang="0">
                <a:pos x="16" y="60"/>
              </a:cxn>
              <a:cxn ang="0">
                <a:pos x="22" y="52"/>
              </a:cxn>
              <a:cxn ang="0">
                <a:pos x="286" y="50"/>
              </a:cxn>
              <a:cxn ang="0">
                <a:pos x="294" y="56"/>
              </a:cxn>
              <a:cxn ang="0">
                <a:pos x="266" y="232"/>
              </a:cxn>
              <a:cxn ang="0">
                <a:pos x="42" y="230"/>
              </a:cxn>
              <a:cxn ang="0">
                <a:pos x="36" y="224"/>
              </a:cxn>
              <a:cxn ang="0">
                <a:pos x="106" y="138"/>
              </a:cxn>
              <a:cxn ang="0">
                <a:pos x="114" y="146"/>
              </a:cxn>
              <a:cxn ang="0">
                <a:pos x="202" y="144"/>
              </a:cxn>
              <a:cxn ang="0">
                <a:pos x="276" y="130"/>
              </a:cxn>
              <a:cxn ang="0">
                <a:pos x="274" y="226"/>
              </a:cxn>
              <a:cxn ang="0">
                <a:pos x="266" y="232"/>
              </a:cxn>
              <a:cxn ang="0">
                <a:pos x="122" y="132"/>
              </a:cxn>
              <a:cxn ang="0">
                <a:pos x="190" y="132"/>
              </a:cxn>
              <a:cxn ang="0">
                <a:pos x="174" y="16"/>
              </a:cxn>
              <a:cxn ang="0">
                <a:pos x="200" y="32"/>
              </a:cxn>
              <a:cxn ang="0">
                <a:pos x="110" y="36"/>
              </a:cxn>
              <a:cxn ang="0">
                <a:pos x="124" y="22"/>
              </a:cxn>
              <a:cxn ang="0">
                <a:pos x="156" y="14"/>
              </a:cxn>
            </a:cxnLst>
            <a:rect l="0" t="0" r="r" b="b"/>
            <a:pathLst>
              <a:path w="310" h="246">
                <a:moveTo>
                  <a:pt x="286" y="36"/>
                </a:moveTo>
                <a:lnTo>
                  <a:pt x="216" y="36"/>
                </a:lnTo>
                <a:lnTo>
                  <a:pt x="216" y="36"/>
                </a:lnTo>
                <a:lnTo>
                  <a:pt x="214" y="28"/>
                </a:lnTo>
                <a:lnTo>
                  <a:pt x="212" y="22"/>
                </a:lnTo>
                <a:lnTo>
                  <a:pt x="206" y="16"/>
                </a:lnTo>
                <a:lnTo>
                  <a:pt x="198" y="10"/>
                </a:lnTo>
                <a:lnTo>
                  <a:pt x="190" y="6"/>
                </a:lnTo>
                <a:lnTo>
                  <a:pt x="178" y="2"/>
                </a:lnTo>
                <a:lnTo>
                  <a:pt x="168" y="0"/>
                </a:lnTo>
                <a:lnTo>
                  <a:pt x="156" y="0"/>
                </a:lnTo>
                <a:lnTo>
                  <a:pt x="156" y="0"/>
                </a:lnTo>
                <a:lnTo>
                  <a:pt x="144" y="0"/>
                </a:lnTo>
                <a:lnTo>
                  <a:pt x="132" y="2"/>
                </a:lnTo>
                <a:lnTo>
                  <a:pt x="122" y="6"/>
                </a:lnTo>
                <a:lnTo>
                  <a:pt x="114" y="10"/>
                </a:lnTo>
                <a:lnTo>
                  <a:pt x="106" y="16"/>
                </a:lnTo>
                <a:lnTo>
                  <a:pt x="100" y="22"/>
                </a:lnTo>
                <a:lnTo>
                  <a:pt x="96" y="28"/>
                </a:lnTo>
                <a:lnTo>
                  <a:pt x="94" y="36"/>
                </a:lnTo>
                <a:lnTo>
                  <a:pt x="24" y="36"/>
                </a:lnTo>
                <a:lnTo>
                  <a:pt x="24" y="36"/>
                </a:lnTo>
                <a:lnTo>
                  <a:pt x="16" y="38"/>
                </a:lnTo>
                <a:lnTo>
                  <a:pt x="8" y="42"/>
                </a:lnTo>
                <a:lnTo>
                  <a:pt x="2" y="50"/>
                </a:lnTo>
                <a:lnTo>
                  <a:pt x="0" y="60"/>
                </a:lnTo>
                <a:lnTo>
                  <a:pt x="0" y="108"/>
                </a:lnTo>
                <a:lnTo>
                  <a:pt x="0" y="108"/>
                </a:lnTo>
                <a:lnTo>
                  <a:pt x="2" y="116"/>
                </a:lnTo>
                <a:lnTo>
                  <a:pt x="6" y="122"/>
                </a:lnTo>
                <a:lnTo>
                  <a:pt x="14" y="128"/>
                </a:lnTo>
                <a:lnTo>
                  <a:pt x="22" y="130"/>
                </a:lnTo>
                <a:lnTo>
                  <a:pt x="22" y="224"/>
                </a:lnTo>
                <a:lnTo>
                  <a:pt x="22" y="224"/>
                </a:lnTo>
                <a:lnTo>
                  <a:pt x="22" y="232"/>
                </a:lnTo>
                <a:lnTo>
                  <a:pt x="28" y="240"/>
                </a:lnTo>
                <a:lnTo>
                  <a:pt x="36" y="244"/>
                </a:lnTo>
                <a:lnTo>
                  <a:pt x="46" y="246"/>
                </a:lnTo>
                <a:lnTo>
                  <a:pt x="266" y="246"/>
                </a:lnTo>
                <a:lnTo>
                  <a:pt x="266" y="246"/>
                </a:lnTo>
                <a:lnTo>
                  <a:pt x="276" y="244"/>
                </a:lnTo>
                <a:lnTo>
                  <a:pt x="284" y="240"/>
                </a:lnTo>
                <a:lnTo>
                  <a:pt x="288" y="232"/>
                </a:lnTo>
                <a:lnTo>
                  <a:pt x="290" y="224"/>
                </a:lnTo>
                <a:lnTo>
                  <a:pt x="290" y="130"/>
                </a:lnTo>
                <a:lnTo>
                  <a:pt x="290" y="130"/>
                </a:lnTo>
                <a:lnTo>
                  <a:pt x="298" y="128"/>
                </a:lnTo>
                <a:lnTo>
                  <a:pt x="304" y="122"/>
                </a:lnTo>
                <a:lnTo>
                  <a:pt x="308" y="116"/>
                </a:lnTo>
                <a:lnTo>
                  <a:pt x="310" y="108"/>
                </a:lnTo>
                <a:lnTo>
                  <a:pt x="310" y="60"/>
                </a:lnTo>
                <a:lnTo>
                  <a:pt x="310" y="60"/>
                </a:lnTo>
                <a:lnTo>
                  <a:pt x="308" y="50"/>
                </a:lnTo>
                <a:lnTo>
                  <a:pt x="304" y="42"/>
                </a:lnTo>
                <a:lnTo>
                  <a:pt x="296" y="38"/>
                </a:lnTo>
                <a:lnTo>
                  <a:pt x="286" y="36"/>
                </a:lnTo>
                <a:lnTo>
                  <a:pt x="286" y="36"/>
                </a:lnTo>
                <a:close/>
                <a:moveTo>
                  <a:pt x="296" y="108"/>
                </a:moveTo>
                <a:lnTo>
                  <a:pt x="296" y="108"/>
                </a:lnTo>
                <a:lnTo>
                  <a:pt x="294" y="110"/>
                </a:lnTo>
                <a:lnTo>
                  <a:pt x="292" y="114"/>
                </a:lnTo>
                <a:lnTo>
                  <a:pt x="290" y="114"/>
                </a:lnTo>
                <a:lnTo>
                  <a:pt x="286" y="116"/>
                </a:lnTo>
                <a:lnTo>
                  <a:pt x="204" y="116"/>
                </a:lnTo>
                <a:lnTo>
                  <a:pt x="204" y="98"/>
                </a:lnTo>
                <a:lnTo>
                  <a:pt x="204" y="98"/>
                </a:lnTo>
                <a:lnTo>
                  <a:pt x="202" y="92"/>
                </a:lnTo>
                <a:lnTo>
                  <a:pt x="196" y="90"/>
                </a:lnTo>
                <a:lnTo>
                  <a:pt x="114" y="90"/>
                </a:lnTo>
                <a:lnTo>
                  <a:pt x="114" y="90"/>
                </a:lnTo>
                <a:lnTo>
                  <a:pt x="110" y="92"/>
                </a:lnTo>
                <a:lnTo>
                  <a:pt x="106" y="98"/>
                </a:lnTo>
                <a:lnTo>
                  <a:pt x="106" y="116"/>
                </a:lnTo>
                <a:lnTo>
                  <a:pt x="24" y="116"/>
                </a:lnTo>
                <a:lnTo>
                  <a:pt x="24" y="116"/>
                </a:lnTo>
                <a:lnTo>
                  <a:pt x="22" y="114"/>
                </a:lnTo>
                <a:lnTo>
                  <a:pt x="18" y="114"/>
                </a:lnTo>
                <a:lnTo>
                  <a:pt x="16" y="110"/>
                </a:lnTo>
                <a:lnTo>
                  <a:pt x="16" y="108"/>
                </a:lnTo>
                <a:lnTo>
                  <a:pt x="16" y="60"/>
                </a:lnTo>
                <a:lnTo>
                  <a:pt x="16" y="60"/>
                </a:lnTo>
                <a:lnTo>
                  <a:pt x="16" y="56"/>
                </a:lnTo>
                <a:lnTo>
                  <a:pt x="18" y="54"/>
                </a:lnTo>
                <a:lnTo>
                  <a:pt x="22" y="52"/>
                </a:lnTo>
                <a:lnTo>
                  <a:pt x="24" y="50"/>
                </a:lnTo>
                <a:lnTo>
                  <a:pt x="286" y="50"/>
                </a:lnTo>
                <a:lnTo>
                  <a:pt x="286" y="50"/>
                </a:lnTo>
                <a:lnTo>
                  <a:pt x="290" y="52"/>
                </a:lnTo>
                <a:lnTo>
                  <a:pt x="292" y="54"/>
                </a:lnTo>
                <a:lnTo>
                  <a:pt x="294" y="56"/>
                </a:lnTo>
                <a:lnTo>
                  <a:pt x="296" y="60"/>
                </a:lnTo>
                <a:lnTo>
                  <a:pt x="296" y="108"/>
                </a:lnTo>
                <a:close/>
                <a:moveTo>
                  <a:pt x="266" y="232"/>
                </a:moveTo>
                <a:lnTo>
                  <a:pt x="46" y="232"/>
                </a:lnTo>
                <a:lnTo>
                  <a:pt x="46" y="232"/>
                </a:lnTo>
                <a:lnTo>
                  <a:pt x="42" y="230"/>
                </a:lnTo>
                <a:lnTo>
                  <a:pt x="38" y="230"/>
                </a:lnTo>
                <a:lnTo>
                  <a:pt x="36" y="226"/>
                </a:lnTo>
                <a:lnTo>
                  <a:pt x="36" y="224"/>
                </a:lnTo>
                <a:lnTo>
                  <a:pt x="36" y="130"/>
                </a:lnTo>
                <a:lnTo>
                  <a:pt x="106" y="130"/>
                </a:lnTo>
                <a:lnTo>
                  <a:pt x="106" y="138"/>
                </a:lnTo>
                <a:lnTo>
                  <a:pt x="106" y="138"/>
                </a:lnTo>
                <a:lnTo>
                  <a:pt x="110" y="144"/>
                </a:lnTo>
                <a:lnTo>
                  <a:pt x="114" y="146"/>
                </a:lnTo>
                <a:lnTo>
                  <a:pt x="196" y="146"/>
                </a:lnTo>
                <a:lnTo>
                  <a:pt x="196" y="146"/>
                </a:lnTo>
                <a:lnTo>
                  <a:pt x="202" y="144"/>
                </a:lnTo>
                <a:lnTo>
                  <a:pt x="204" y="138"/>
                </a:lnTo>
                <a:lnTo>
                  <a:pt x="204" y="130"/>
                </a:lnTo>
                <a:lnTo>
                  <a:pt x="276" y="130"/>
                </a:lnTo>
                <a:lnTo>
                  <a:pt x="276" y="224"/>
                </a:lnTo>
                <a:lnTo>
                  <a:pt x="276" y="224"/>
                </a:lnTo>
                <a:lnTo>
                  <a:pt x="274" y="226"/>
                </a:lnTo>
                <a:lnTo>
                  <a:pt x="272" y="230"/>
                </a:lnTo>
                <a:lnTo>
                  <a:pt x="270" y="230"/>
                </a:lnTo>
                <a:lnTo>
                  <a:pt x="266" y="232"/>
                </a:lnTo>
                <a:lnTo>
                  <a:pt x="266" y="232"/>
                </a:lnTo>
                <a:close/>
                <a:moveTo>
                  <a:pt x="190" y="132"/>
                </a:moveTo>
                <a:lnTo>
                  <a:pt x="122" y="132"/>
                </a:lnTo>
                <a:lnTo>
                  <a:pt x="122" y="106"/>
                </a:lnTo>
                <a:lnTo>
                  <a:pt x="190" y="106"/>
                </a:lnTo>
                <a:lnTo>
                  <a:pt x="190" y="132"/>
                </a:lnTo>
                <a:close/>
                <a:moveTo>
                  <a:pt x="156" y="14"/>
                </a:moveTo>
                <a:lnTo>
                  <a:pt x="156" y="14"/>
                </a:lnTo>
                <a:lnTo>
                  <a:pt x="174" y="16"/>
                </a:lnTo>
                <a:lnTo>
                  <a:pt x="188" y="22"/>
                </a:lnTo>
                <a:lnTo>
                  <a:pt x="198" y="28"/>
                </a:lnTo>
                <a:lnTo>
                  <a:pt x="200" y="32"/>
                </a:lnTo>
                <a:lnTo>
                  <a:pt x="202" y="36"/>
                </a:lnTo>
                <a:lnTo>
                  <a:pt x="110" y="36"/>
                </a:lnTo>
                <a:lnTo>
                  <a:pt x="110" y="36"/>
                </a:lnTo>
                <a:lnTo>
                  <a:pt x="110" y="32"/>
                </a:lnTo>
                <a:lnTo>
                  <a:pt x="114" y="28"/>
                </a:lnTo>
                <a:lnTo>
                  <a:pt x="124" y="22"/>
                </a:lnTo>
                <a:lnTo>
                  <a:pt x="138" y="16"/>
                </a:lnTo>
                <a:lnTo>
                  <a:pt x="156" y="14"/>
                </a:lnTo>
                <a:lnTo>
                  <a:pt x="156" y="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PROCESS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682027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16416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想法</a:t>
            </a:r>
          </a:p>
          <a:p>
            <a:pPr algn="ctr"/>
            <a:r>
              <a:rPr kumimoji="1" lang="en-US" altLang="zh-CN" sz="2000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idea</a:t>
            </a:r>
            <a:endParaRPr kumimoji="1" lang="zh-CN" altLang="en-US" sz="2000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93258" y="3553185"/>
            <a:ext cx="183827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3" name="椭圆 22"/>
          <p:cNvSpPr/>
          <p:nvPr/>
        </p:nvSpPr>
        <p:spPr>
          <a:xfrm>
            <a:off x="2770475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2804864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实施</a:t>
            </a:r>
          </a:p>
          <a:p>
            <a:pPr algn="ctr"/>
            <a:r>
              <a:rPr kumimoji="1" lang="en-US" altLang="zh-CN" sz="2000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action</a:t>
            </a:r>
            <a:endParaRPr kumimoji="1" lang="zh-CN" altLang="en-US" sz="2000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581706" y="3553185"/>
            <a:ext cx="18382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4" name="椭圆 23"/>
          <p:cNvSpPr/>
          <p:nvPr/>
        </p:nvSpPr>
        <p:spPr>
          <a:xfrm>
            <a:off x="4858923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4893312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反馈</a:t>
            </a:r>
          </a:p>
          <a:p>
            <a:pPr algn="ctr"/>
            <a:r>
              <a:rPr kumimoji="1" lang="en-US" altLang="zh-CN" sz="2000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feedback</a:t>
            </a:r>
            <a:endParaRPr kumimoji="1" lang="zh-CN" altLang="en-US" sz="2000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670154" y="3553185"/>
            <a:ext cx="18382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5" name="椭圆 24"/>
          <p:cNvSpPr/>
          <p:nvPr/>
        </p:nvSpPr>
        <p:spPr>
          <a:xfrm>
            <a:off x="6947371" y="1281611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6981760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修订</a:t>
            </a:r>
          </a:p>
          <a:p>
            <a:pPr algn="ctr"/>
            <a:r>
              <a:rPr kumimoji="1" lang="en-US" altLang="zh-CN" sz="2000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revise</a:t>
            </a:r>
            <a:endParaRPr kumimoji="1" lang="zh-CN" altLang="en-US" sz="2000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58602" y="3553185"/>
            <a:ext cx="183827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34" name="图片 33" descr="沙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46" y="1695175"/>
            <a:ext cx="417695" cy="745884"/>
          </a:xfrm>
          <a:prstGeom prst="rect">
            <a:avLst/>
          </a:prstGeom>
        </p:spPr>
      </p:pic>
      <p:grpSp>
        <p:nvGrpSpPr>
          <p:cNvPr id="36" name="组 35"/>
          <p:cNvGrpSpPr/>
          <p:nvPr/>
        </p:nvGrpSpPr>
        <p:grpSpPr>
          <a:xfrm>
            <a:off x="3186693" y="1753161"/>
            <a:ext cx="629104" cy="629104"/>
            <a:chOff x="2167927" y="571191"/>
            <a:chExt cx="530225" cy="530225"/>
          </a:xfrm>
        </p:grpSpPr>
        <p:sp>
          <p:nvSpPr>
            <p:cNvPr id="37" name="Freeform 130"/>
            <p:cNvSpPr>
              <a:spLocks noEditPoints="1"/>
            </p:cNvSpPr>
            <p:nvPr/>
          </p:nvSpPr>
          <p:spPr bwMode="auto">
            <a:xfrm>
              <a:off x="2190152" y="571191"/>
              <a:ext cx="508000" cy="508000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31"/>
            <p:cNvSpPr/>
            <p:nvPr/>
          </p:nvSpPr>
          <p:spPr bwMode="auto">
            <a:xfrm>
              <a:off x="2167927" y="949016"/>
              <a:ext cx="155575" cy="152400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Freeform 129"/>
          <p:cNvSpPr>
            <a:spLocks noEditPoints="1"/>
          </p:cNvSpPr>
          <p:nvPr/>
        </p:nvSpPr>
        <p:spPr bwMode="auto">
          <a:xfrm>
            <a:off x="5247920" y="1726747"/>
            <a:ext cx="681843" cy="681843"/>
          </a:xfrm>
          <a:custGeom>
            <a:avLst/>
            <a:gdLst/>
            <a:ahLst/>
            <a:cxnLst>
              <a:cxn ang="0">
                <a:pos x="68" y="362"/>
              </a:cxn>
              <a:cxn ang="0">
                <a:pos x="114" y="318"/>
              </a:cxn>
              <a:cxn ang="0">
                <a:pos x="158" y="272"/>
              </a:cxn>
              <a:cxn ang="0">
                <a:pos x="204" y="250"/>
              </a:cxn>
              <a:cxn ang="0">
                <a:pos x="204" y="218"/>
              </a:cxn>
              <a:cxn ang="0">
                <a:pos x="226" y="224"/>
              </a:cxn>
              <a:cxn ang="0">
                <a:pos x="248" y="226"/>
              </a:cxn>
              <a:cxn ang="0">
                <a:pos x="272" y="224"/>
              </a:cxn>
              <a:cxn ang="0">
                <a:pos x="312" y="208"/>
              </a:cxn>
              <a:cxn ang="0">
                <a:pos x="342" y="176"/>
              </a:cxn>
              <a:cxn ang="0">
                <a:pos x="360" y="136"/>
              </a:cxn>
              <a:cxn ang="0">
                <a:pos x="362" y="114"/>
              </a:cxn>
              <a:cxn ang="0">
                <a:pos x="352" y="70"/>
              </a:cxn>
              <a:cxn ang="0">
                <a:pos x="328" y="34"/>
              </a:cxn>
              <a:cxn ang="0">
                <a:pos x="292" y="10"/>
              </a:cxn>
              <a:cxn ang="0">
                <a:pos x="248" y="0"/>
              </a:cxn>
              <a:cxn ang="0">
                <a:pos x="226" y="4"/>
              </a:cxn>
              <a:cxn ang="0">
                <a:pos x="186" y="20"/>
              </a:cxn>
              <a:cxn ang="0">
                <a:pos x="156" y="50"/>
              </a:cxn>
              <a:cxn ang="0">
                <a:pos x="138" y="92"/>
              </a:cxn>
              <a:cxn ang="0">
                <a:pos x="136" y="114"/>
              </a:cxn>
              <a:cxn ang="0">
                <a:pos x="138" y="138"/>
              </a:cxn>
              <a:cxn ang="0">
                <a:pos x="114" y="158"/>
              </a:cxn>
              <a:cxn ang="0">
                <a:pos x="0" y="294"/>
              </a:cxn>
              <a:cxn ang="0">
                <a:pos x="46" y="362"/>
              </a:cxn>
              <a:cxn ang="0">
                <a:pos x="272" y="46"/>
              </a:cxn>
              <a:cxn ang="0">
                <a:pos x="288" y="50"/>
              </a:cxn>
              <a:cxn ang="0">
                <a:pos x="304" y="60"/>
              </a:cxn>
              <a:cxn ang="0">
                <a:pos x="312" y="74"/>
              </a:cxn>
              <a:cxn ang="0">
                <a:pos x="316" y="92"/>
              </a:cxn>
              <a:cxn ang="0">
                <a:pos x="316" y="100"/>
              </a:cxn>
              <a:cxn ang="0">
                <a:pos x="308" y="116"/>
              </a:cxn>
              <a:cxn ang="0">
                <a:pos x="296" y="128"/>
              </a:cxn>
              <a:cxn ang="0">
                <a:pos x="280" y="136"/>
              </a:cxn>
              <a:cxn ang="0">
                <a:pos x="272" y="136"/>
              </a:cxn>
              <a:cxn ang="0">
                <a:pos x="254" y="132"/>
              </a:cxn>
              <a:cxn ang="0">
                <a:pos x="240" y="124"/>
              </a:cxn>
              <a:cxn ang="0">
                <a:pos x="230" y="108"/>
              </a:cxn>
              <a:cxn ang="0">
                <a:pos x="226" y="92"/>
              </a:cxn>
              <a:cxn ang="0">
                <a:pos x="228" y="82"/>
              </a:cxn>
              <a:cxn ang="0">
                <a:pos x="234" y="66"/>
              </a:cxn>
              <a:cxn ang="0">
                <a:pos x="246" y="54"/>
              </a:cxn>
              <a:cxn ang="0">
                <a:pos x="262" y="46"/>
              </a:cxn>
              <a:cxn ang="0">
                <a:pos x="272" y="46"/>
              </a:cxn>
            </a:cxnLst>
            <a:rect l="0" t="0" r="r" b="b"/>
            <a:pathLst>
              <a:path w="362" h="362">
                <a:moveTo>
                  <a:pt x="46" y="362"/>
                </a:moveTo>
                <a:lnTo>
                  <a:pt x="68" y="362"/>
                </a:lnTo>
                <a:lnTo>
                  <a:pt x="68" y="318"/>
                </a:lnTo>
                <a:lnTo>
                  <a:pt x="114" y="318"/>
                </a:lnTo>
                <a:lnTo>
                  <a:pt x="114" y="272"/>
                </a:lnTo>
                <a:lnTo>
                  <a:pt x="158" y="272"/>
                </a:lnTo>
                <a:lnTo>
                  <a:pt x="158" y="250"/>
                </a:lnTo>
                <a:lnTo>
                  <a:pt x="204" y="250"/>
                </a:lnTo>
                <a:lnTo>
                  <a:pt x="204" y="226"/>
                </a:lnTo>
                <a:lnTo>
                  <a:pt x="204" y="218"/>
                </a:lnTo>
                <a:lnTo>
                  <a:pt x="204" y="218"/>
                </a:lnTo>
                <a:lnTo>
                  <a:pt x="226" y="224"/>
                </a:lnTo>
                <a:lnTo>
                  <a:pt x="236" y="226"/>
                </a:lnTo>
                <a:lnTo>
                  <a:pt x="248" y="226"/>
                </a:lnTo>
                <a:lnTo>
                  <a:pt x="248" y="226"/>
                </a:lnTo>
                <a:lnTo>
                  <a:pt x="272" y="224"/>
                </a:lnTo>
                <a:lnTo>
                  <a:pt x="292" y="218"/>
                </a:lnTo>
                <a:lnTo>
                  <a:pt x="312" y="208"/>
                </a:lnTo>
                <a:lnTo>
                  <a:pt x="328" y="194"/>
                </a:lnTo>
                <a:lnTo>
                  <a:pt x="342" y="176"/>
                </a:lnTo>
                <a:lnTo>
                  <a:pt x="352" y="158"/>
                </a:lnTo>
                <a:lnTo>
                  <a:pt x="360" y="136"/>
                </a:lnTo>
                <a:lnTo>
                  <a:pt x="362" y="114"/>
                </a:lnTo>
                <a:lnTo>
                  <a:pt x="362" y="114"/>
                </a:lnTo>
                <a:lnTo>
                  <a:pt x="360" y="92"/>
                </a:lnTo>
                <a:lnTo>
                  <a:pt x="352" y="70"/>
                </a:lnTo>
                <a:lnTo>
                  <a:pt x="342" y="50"/>
                </a:lnTo>
                <a:lnTo>
                  <a:pt x="328" y="34"/>
                </a:lnTo>
                <a:lnTo>
                  <a:pt x="312" y="20"/>
                </a:lnTo>
                <a:lnTo>
                  <a:pt x="292" y="10"/>
                </a:lnTo>
                <a:lnTo>
                  <a:pt x="272" y="4"/>
                </a:lnTo>
                <a:lnTo>
                  <a:pt x="248" y="0"/>
                </a:lnTo>
                <a:lnTo>
                  <a:pt x="248" y="0"/>
                </a:lnTo>
                <a:lnTo>
                  <a:pt x="226" y="4"/>
                </a:lnTo>
                <a:lnTo>
                  <a:pt x="204" y="10"/>
                </a:lnTo>
                <a:lnTo>
                  <a:pt x="186" y="20"/>
                </a:lnTo>
                <a:lnTo>
                  <a:pt x="168" y="34"/>
                </a:lnTo>
                <a:lnTo>
                  <a:pt x="156" y="50"/>
                </a:lnTo>
                <a:lnTo>
                  <a:pt x="144" y="70"/>
                </a:lnTo>
                <a:lnTo>
                  <a:pt x="138" y="92"/>
                </a:lnTo>
                <a:lnTo>
                  <a:pt x="136" y="114"/>
                </a:lnTo>
                <a:lnTo>
                  <a:pt x="136" y="114"/>
                </a:lnTo>
                <a:lnTo>
                  <a:pt x="136" y="126"/>
                </a:lnTo>
                <a:lnTo>
                  <a:pt x="138" y="138"/>
                </a:lnTo>
                <a:lnTo>
                  <a:pt x="146" y="158"/>
                </a:lnTo>
                <a:lnTo>
                  <a:pt x="114" y="158"/>
                </a:lnTo>
                <a:lnTo>
                  <a:pt x="114" y="204"/>
                </a:lnTo>
                <a:lnTo>
                  <a:pt x="0" y="294"/>
                </a:lnTo>
                <a:lnTo>
                  <a:pt x="0" y="362"/>
                </a:lnTo>
                <a:lnTo>
                  <a:pt x="46" y="362"/>
                </a:lnTo>
                <a:close/>
                <a:moveTo>
                  <a:pt x="272" y="46"/>
                </a:moveTo>
                <a:lnTo>
                  <a:pt x="272" y="46"/>
                </a:lnTo>
                <a:lnTo>
                  <a:pt x="280" y="46"/>
                </a:lnTo>
                <a:lnTo>
                  <a:pt x="288" y="50"/>
                </a:lnTo>
                <a:lnTo>
                  <a:pt x="296" y="54"/>
                </a:lnTo>
                <a:lnTo>
                  <a:pt x="304" y="60"/>
                </a:lnTo>
                <a:lnTo>
                  <a:pt x="308" y="66"/>
                </a:lnTo>
                <a:lnTo>
                  <a:pt x="312" y="74"/>
                </a:lnTo>
                <a:lnTo>
                  <a:pt x="316" y="82"/>
                </a:lnTo>
                <a:lnTo>
                  <a:pt x="316" y="92"/>
                </a:lnTo>
                <a:lnTo>
                  <a:pt x="316" y="92"/>
                </a:lnTo>
                <a:lnTo>
                  <a:pt x="316" y="100"/>
                </a:lnTo>
                <a:lnTo>
                  <a:pt x="312" y="108"/>
                </a:lnTo>
                <a:lnTo>
                  <a:pt x="308" y="116"/>
                </a:lnTo>
                <a:lnTo>
                  <a:pt x="304" y="124"/>
                </a:lnTo>
                <a:lnTo>
                  <a:pt x="296" y="128"/>
                </a:lnTo>
                <a:lnTo>
                  <a:pt x="288" y="132"/>
                </a:lnTo>
                <a:lnTo>
                  <a:pt x="280" y="136"/>
                </a:lnTo>
                <a:lnTo>
                  <a:pt x="272" y="136"/>
                </a:lnTo>
                <a:lnTo>
                  <a:pt x="272" y="136"/>
                </a:lnTo>
                <a:lnTo>
                  <a:pt x="262" y="136"/>
                </a:lnTo>
                <a:lnTo>
                  <a:pt x="254" y="132"/>
                </a:lnTo>
                <a:lnTo>
                  <a:pt x="246" y="128"/>
                </a:lnTo>
                <a:lnTo>
                  <a:pt x="240" y="124"/>
                </a:lnTo>
                <a:lnTo>
                  <a:pt x="234" y="116"/>
                </a:lnTo>
                <a:lnTo>
                  <a:pt x="230" y="108"/>
                </a:lnTo>
                <a:lnTo>
                  <a:pt x="228" y="100"/>
                </a:lnTo>
                <a:lnTo>
                  <a:pt x="226" y="92"/>
                </a:lnTo>
                <a:lnTo>
                  <a:pt x="226" y="92"/>
                </a:lnTo>
                <a:lnTo>
                  <a:pt x="228" y="82"/>
                </a:lnTo>
                <a:lnTo>
                  <a:pt x="230" y="74"/>
                </a:lnTo>
                <a:lnTo>
                  <a:pt x="234" y="66"/>
                </a:lnTo>
                <a:lnTo>
                  <a:pt x="240" y="60"/>
                </a:lnTo>
                <a:lnTo>
                  <a:pt x="246" y="54"/>
                </a:lnTo>
                <a:lnTo>
                  <a:pt x="254" y="50"/>
                </a:lnTo>
                <a:lnTo>
                  <a:pt x="262" y="46"/>
                </a:lnTo>
                <a:lnTo>
                  <a:pt x="272" y="46"/>
                </a:lnTo>
                <a:lnTo>
                  <a:pt x="272" y="4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" name="组 46"/>
          <p:cNvGrpSpPr/>
          <p:nvPr/>
        </p:nvGrpSpPr>
        <p:grpSpPr>
          <a:xfrm>
            <a:off x="7455107" y="1681541"/>
            <a:ext cx="501023" cy="727049"/>
            <a:chOff x="3009302" y="571191"/>
            <a:chExt cx="422275" cy="612775"/>
          </a:xfrm>
        </p:grpSpPr>
        <p:sp>
          <p:nvSpPr>
            <p:cNvPr id="48" name="Freeform 132"/>
            <p:cNvSpPr>
              <a:spLocks noEditPoints="1"/>
            </p:cNvSpPr>
            <p:nvPr/>
          </p:nvSpPr>
          <p:spPr bwMode="auto">
            <a:xfrm>
              <a:off x="3009302" y="571191"/>
              <a:ext cx="422275" cy="612775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82" y="12"/>
                </a:cxn>
                <a:cxn ang="0">
                  <a:pos x="48" y="32"/>
                </a:cxn>
                <a:cxn ang="0">
                  <a:pos x="22" y="60"/>
                </a:cxn>
                <a:cxn ang="0">
                  <a:pos x="6" y="94"/>
                </a:cxn>
                <a:cxn ang="0">
                  <a:pos x="0" y="134"/>
                </a:cxn>
                <a:cxn ang="0">
                  <a:pos x="8" y="170"/>
                </a:cxn>
                <a:cxn ang="0">
                  <a:pos x="44" y="244"/>
                </a:cxn>
                <a:cxn ang="0">
                  <a:pos x="60" y="278"/>
                </a:cxn>
                <a:cxn ang="0">
                  <a:pos x="88" y="358"/>
                </a:cxn>
                <a:cxn ang="0">
                  <a:pos x="116" y="384"/>
                </a:cxn>
                <a:cxn ang="0">
                  <a:pos x="150" y="384"/>
                </a:cxn>
                <a:cxn ang="0">
                  <a:pos x="178" y="358"/>
                </a:cxn>
                <a:cxn ang="0">
                  <a:pos x="204" y="280"/>
                </a:cxn>
                <a:cxn ang="0">
                  <a:pos x="222" y="244"/>
                </a:cxn>
                <a:cxn ang="0">
                  <a:pos x="258" y="170"/>
                </a:cxn>
                <a:cxn ang="0">
                  <a:pos x="266" y="134"/>
                </a:cxn>
                <a:cxn ang="0">
                  <a:pos x="260" y="94"/>
                </a:cxn>
                <a:cxn ang="0">
                  <a:pos x="242" y="60"/>
                </a:cxn>
                <a:cxn ang="0">
                  <a:pos x="218" y="32"/>
                </a:cxn>
                <a:cxn ang="0">
                  <a:pos x="184" y="12"/>
                </a:cxn>
                <a:cxn ang="0">
                  <a:pos x="146" y="2"/>
                </a:cxn>
                <a:cxn ang="0">
                  <a:pos x="164" y="328"/>
                </a:cxn>
                <a:cxn ang="0">
                  <a:pos x="98" y="314"/>
                </a:cxn>
                <a:cxn ang="0">
                  <a:pos x="172" y="304"/>
                </a:cxn>
                <a:cxn ang="0">
                  <a:pos x="168" y="314"/>
                </a:cxn>
                <a:cxn ang="0">
                  <a:pos x="94" y="302"/>
                </a:cxn>
                <a:cxn ang="0">
                  <a:pos x="180" y="278"/>
                </a:cxn>
                <a:cxn ang="0">
                  <a:pos x="94" y="302"/>
                </a:cxn>
                <a:cxn ang="0">
                  <a:pos x="124" y="362"/>
                </a:cxn>
                <a:cxn ang="0">
                  <a:pos x="108" y="348"/>
                </a:cxn>
                <a:cxn ang="0">
                  <a:pos x="154" y="352"/>
                </a:cxn>
                <a:cxn ang="0">
                  <a:pos x="132" y="362"/>
                </a:cxn>
                <a:cxn ang="0">
                  <a:pos x="76" y="254"/>
                </a:cxn>
                <a:cxn ang="0">
                  <a:pos x="56" y="216"/>
                </a:cxn>
                <a:cxn ang="0">
                  <a:pos x="28" y="152"/>
                </a:cxn>
                <a:cxn ang="0">
                  <a:pos x="24" y="134"/>
                </a:cxn>
                <a:cxn ang="0">
                  <a:pos x="42" y="72"/>
                </a:cxn>
                <a:cxn ang="0">
                  <a:pos x="90" y="34"/>
                </a:cxn>
                <a:cxn ang="0">
                  <a:pos x="132" y="24"/>
                </a:cxn>
                <a:cxn ang="0">
                  <a:pos x="194" y="44"/>
                </a:cxn>
                <a:cxn ang="0">
                  <a:pos x="232" y="92"/>
                </a:cxn>
                <a:cxn ang="0">
                  <a:pos x="242" y="134"/>
                </a:cxn>
                <a:cxn ang="0">
                  <a:pos x="232" y="172"/>
                </a:cxn>
                <a:cxn ang="0">
                  <a:pos x="210" y="216"/>
                </a:cxn>
              </a:cxnLst>
              <a:rect l="0" t="0" r="r" b="b"/>
              <a:pathLst>
                <a:path w="266" h="386">
                  <a:moveTo>
                    <a:pt x="132" y="0"/>
                  </a:moveTo>
                  <a:lnTo>
                    <a:pt x="132" y="0"/>
                  </a:lnTo>
                  <a:lnTo>
                    <a:pt x="120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2" y="12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8" y="32"/>
                  </a:lnTo>
                  <a:lnTo>
                    <a:pt x="40" y="40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0" y="82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2" y="152"/>
                  </a:lnTo>
                  <a:lnTo>
                    <a:pt x="8" y="170"/>
                  </a:lnTo>
                  <a:lnTo>
                    <a:pt x="16" y="188"/>
                  </a:lnTo>
                  <a:lnTo>
                    <a:pt x="24" y="208"/>
                  </a:lnTo>
                  <a:lnTo>
                    <a:pt x="44" y="244"/>
                  </a:lnTo>
                  <a:lnTo>
                    <a:pt x="54" y="26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76" y="324"/>
                  </a:lnTo>
                  <a:lnTo>
                    <a:pt x="80" y="342"/>
                  </a:lnTo>
                  <a:lnTo>
                    <a:pt x="88" y="358"/>
                  </a:lnTo>
                  <a:lnTo>
                    <a:pt x="94" y="370"/>
                  </a:lnTo>
                  <a:lnTo>
                    <a:pt x="104" y="380"/>
                  </a:lnTo>
                  <a:lnTo>
                    <a:pt x="116" y="384"/>
                  </a:lnTo>
                  <a:lnTo>
                    <a:pt x="132" y="386"/>
                  </a:lnTo>
                  <a:lnTo>
                    <a:pt x="132" y="386"/>
                  </a:lnTo>
                  <a:lnTo>
                    <a:pt x="150" y="384"/>
                  </a:lnTo>
                  <a:lnTo>
                    <a:pt x="162" y="380"/>
                  </a:lnTo>
                  <a:lnTo>
                    <a:pt x="172" y="370"/>
                  </a:lnTo>
                  <a:lnTo>
                    <a:pt x="178" y="358"/>
                  </a:lnTo>
                  <a:lnTo>
                    <a:pt x="184" y="342"/>
                  </a:lnTo>
                  <a:lnTo>
                    <a:pt x="190" y="324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12" y="262"/>
                  </a:lnTo>
                  <a:lnTo>
                    <a:pt x="222" y="244"/>
                  </a:lnTo>
                  <a:lnTo>
                    <a:pt x="242" y="208"/>
                  </a:lnTo>
                  <a:lnTo>
                    <a:pt x="250" y="188"/>
                  </a:lnTo>
                  <a:lnTo>
                    <a:pt x="258" y="170"/>
                  </a:lnTo>
                  <a:lnTo>
                    <a:pt x="264" y="15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4" y="120"/>
                  </a:lnTo>
                  <a:lnTo>
                    <a:pt x="262" y="106"/>
                  </a:lnTo>
                  <a:lnTo>
                    <a:pt x="260" y="94"/>
                  </a:lnTo>
                  <a:lnTo>
                    <a:pt x="256" y="82"/>
                  </a:lnTo>
                  <a:lnTo>
                    <a:pt x="250" y="70"/>
                  </a:lnTo>
                  <a:lnTo>
                    <a:pt x="242" y="60"/>
                  </a:lnTo>
                  <a:lnTo>
                    <a:pt x="236" y="50"/>
                  </a:lnTo>
                  <a:lnTo>
                    <a:pt x="226" y="40"/>
                  </a:lnTo>
                  <a:lnTo>
                    <a:pt x="218" y="32"/>
                  </a:lnTo>
                  <a:lnTo>
                    <a:pt x="208" y="24"/>
                  </a:lnTo>
                  <a:lnTo>
                    <a:pt x="196" y="16"/>
                  </a:lnTo>
                  <a:lnTo>
                    <a:pt x="184" y="12"/>
                  </a:lnTo>
                  <a:lnTo>
                    <a:pt x="172" y="6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2" y="0"/>
                  </a:lnTo>
                  <a:lnTo>
                    <a:pt x="132" y="0"/>
                  </a:lnTo>
                  <a:close/>
                  <a:moveTo>
                    <a:pt x="164" y="328"/>
                  </a:moveTo>
                  <a:lnTo>
                    <a:pt x="104" y="336"/>
                  </a:lnTo>
                  <a:lnTo>
                    <a:pt x="104" y="336"/>
                  </a:lnTo>
                  <a:lnTo>
                    <a:pt x="98" y="314"/>
                  </a:lnTo>
                  <a:lnTo>
                    <a:pt x="98" y="314"/>
                  </a:lnTo>
                  <a:lnTo>
                    <a:pt x="98" y="312"/>
                  </a:lnTo>
                  <a:lnTo>
                    <a:pt x="172" y="304"/>
                  </a:lnTo>
                  <a:lnTo>
                    <a:pt x="172" y="304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64" y="328"/>
                  </a:lnTo>
                  <a:lnTo>
                    <a:pt x="164" y="328"/>
                  </a:lnTo>
                  <a:close/>
                  <a:moveTo>
                    <a:pt x="94" y="302"/>
                  </a:moveTo>
                  <a:lnTo>
                    <a:pt x="94" y="302"/>
                  </a:lnTo>
                  <a:lnTo>
                    <a:pt x="86" y="278"/>
                  </a:lnTo>
                  <a:lnTo>
                    <a:pt x="180" y="278"/>
                  </a:lnTo>
                  <a:lnTo>
                    <a:pt x="180" y="278"/>
                  </a:lnTo>
                  <a:lnTo>
                    <a:pt x="176" y="290"/>
                  </a:lnTo>
                  <a:lnTo>
                    <a:pt x="94" y="302"/>
                  </a:lnTo>
                  <a:close/>
                  <a:moveTo>
                    <a:pt x="132" y="362"/>
                  </a:moveTo>
                  <a:lnTo>
                    <a:pt x="132" y="362"/>
                  </a:lnTo>
                  <a:lnTo>
                    <a:pt x="124" y="362"/>
                  </a:lnTo>
                  <a:lnTo>
                    <a:pt x="118" y="360"/>
                  </a:lnTo>
                  <a:lnTo>
                    <a:pt x="114" y="356"/>
                  </a:lnTo>
                  <a:lnTo>
                    <a:pt x="108" y="348"/>
                  </a:lnTo>
                  <a:lnTo>
                    <a:pt x="160" y="340"/>
                  </a:lnTo>
                  <a:lnTo>
                    <a:pt x="160" y="340"/>
                  </a:lnTo>
                  <a:lnTo>
                    <a:pt x="154" y="352"/>
                  </a:lnTo>
                  <a:lnTo>
                    <a:pt x="148" y="360"/>
                  </a:lnTo>
                  <a:lnTo>
                    <a:pt x="142" y="362"/>
                  </a:lnTo>
                  <a:lnTo>
                    <a:pt x="132" y="362"/>
                  </a:lnTo>
                  <a:lnTo>
                    <a:pt x="132" y="362"/>
                  </a:lnTo>
                  <a:close/>
                  <a:moveTo>
                    <a:pt x="190" y="254"/>
                  </a:moveTo>
                  <a:lnTo>
                    <a:pt x="76" y="254"/>
                  </a:lnTo>
                  <a:lnTo>
                    <a:pt x="76" y="254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4" y="194"/>
                  </a:lnTo>
                  <a:lnTo>
                    <a:pt x="34" y="172"/>
                  </a:lnTo>
                  <a:lnTo>
                    <a:pt x="28" y="152"/>
                  </a:lnTo>
                  <a:lnTo>
                    <a:pt x="26" y="142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12"/>
                  </a:lnTo>
                  <a:lnTo>
                    <a:pt x="32" y="92"/>
                  </a:lnTo>
                  <a:lnTo>
                    <a:pt x="42" y="72"/>
                  </a:lnTo>
                  <a:lnTo>
                    <a:pt x="56" y="56"/>
                  </a:lnTo>
                  <a:lnTo>
                    <a:pt x="72" y="44"/>
                  </a:lnTo>
                  <a:lnTo>
                    <a:pt x="90" y="34"/>
                  </a:lnTo>
                  <a:lnTo>
                    <a:pt x="112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54" y="28"/>
                  </a:lnTo>
                  <a:lnTo>
                    <a:pt x="176" y="34"/>
                  </a:lnTo>
                  <a:lnTo>
                    <a:pt x="194" y="44"/>
                  </a:lnTo>
                  <a:lnTo>
                    <a:pt x="210" y="56"/>
                  </a:lnTo>
                  <a:lnTo>
                    <a:pt x="222" y="72"/>
                  </a:lnTo>
                  <a:lnTo>
                    <a:pt x="232" y="92"/>
                  </a:lnTo>
                  <a:lnTo>
                    <a:pt x="240" y="112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40" y="142"/>
                  </a:lnTo>
                  <a:lnTo>
                    <a:pt x="238" y="152"/>
                  </a:lnTo>
                  <a:lnTo>
                    <a:pt x="232" y="172"/>
                  </a:lnTo>
                  <a:lnTo>
                    <a:pt x="220" y="194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190" y="254"/>
                  </a:lnTo>
                  <a:lnTo>
                    <a:pt x="190" y="2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33"/>
            <p:cNvSpPr/>
            <p:nvPr/>
          </p:nvSpPr>
          <p:spPr bwMode="auto">
            <a:xfrm>
              <a:off x="3104552" y="669616"/>
              <a:ext cx="123825" cy="1238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58" y="0"/>
                </a:cxn>
                <a:cxn ang="0">
                  <a:pos x="44" y="4"/>
                </a:cxn>
                <a:cxn ang="0">
                  <a:pos x="32" y="12"/>
                </a:cxn>
                <a:cxn ang="0">
                  <a:pos x="22" y="20"/>
                </a:cxn>
                <a:cxn ang="0">
                  <a:pos x="12" y="32"/>
                </a:cxn>
                <a:cxn ang="0">
                  <a:pos x="6" y="44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10" y="76"/>
                </a:cxn>
                <a:cxn ang="0">
                  <a:pos x="12" y="72"/>
                </a:cxn>
                <a:cxn ang="0">
                  <a:pos x="12" y="72"/>
                </a:cxn>
                <a:cxn ang="0">
                  <a:pos x="14" y="60"/>
                </a:cxn>
                <a:cxn ang="0">
                  <a:pos x="18" y="48"/>
                </a:cxn>
                <a:cxn ang="0">
                  <a:pos x="22" y="38"/>
                </a:cxn>
                <a:cxn ang="0">
                  <a:pos x="30" y="28"/>
                </a:cxn>
                <a:cxn ang="0">
                  <a:pos x="40" y="22"/>
                </a:cxn>
                <a:cxn ang="0">
                  <a:pos x="50" y="16"/>
                </a:cxn>
                <a:cxn ang="0">
                  <a:pos x="60" y="12"/>
                </a:cxn>
                <a:cxn ang="0">
                  <a:pos x="72" y="12"/>
                </a:cxn>
                <a:cxn ang="0">
                  <a:pos x="72" y="12"/>
                </a:cxn>
                <a:cxn ang="0">
                  <a:pos x="78" y="10"/>
                </a:cxn>
                <a:cxn ang="0">
                  <a:pos x="78" y="6"/>
                </a:cxn>
                <a:cxn ang="0">
                  <a:pos x="78" y="6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8" h="78">
                  <a:moveTo>
                    <a:pt x="72" y="0"/>
                  </a:move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2"/>
                  </a:lnTo>
                  <a:lnTo>
                    <a:pt x="22" y="20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0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4" y="60"/>
                  </a:lnTo>
                  <a:lnTo>
                    <a:pt x="18" y="48"/>
                  </a:lnTo>
                  <a:lnTo>
                    <a:pt x="22" y="38"/>
                  </a:lnTo>
                  <a:lnTo>
                    <a:pt x="30" y="28"/>
                  </a:lnTo>
                  <a:lnTo>
                    <a:pt x="40" y="22"/>
                  </a:lnTo>
                  <a:lnTo>
                    <a:pt x="50" y="16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3560507" y="1560257"/>
            <a:ext cx="2022986" cy="2022986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4" name="组 13"/>
          <p:cNvGrpSpPr/>
          <p:nvPr/>
        </p:nvGrpSpPr>
        <p:grpSpPr>
          <a:xfrm>
            <a:off x="355235" y="1421192"/>
            <a:ext cx="1591764" cy="2878599"/>
            <a:chOff x="355235" y="1421192"/>
            <a:chExt cx="1591764" cy="2878599"/>
          </a:xfrm>
        </p:grpSpPr>
        <p:sp>
          <p:nvSpPr>
            <p:cNvPr id="6" name="椭圆 5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饼图 8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80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5235" y="1421192"/>
              <a:ext cx="159176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PHOTOSHOP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1916036" y="1421192"/>
            <a:ext cx="1573853" cy="2878599"/>
            <a:chOff x="373146" y="1421192"/>
            <a:chExt cx="1573853" cy="2878599"/>
          </a:xfrm>
        </p:grpSpPr>
        <p:sp>
          <p:nvSpPr>
            <p:cNvPr id="24" name="椭圆 23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饼图 24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95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73146" y="1421192"/>
              <a:ext cx="157385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ILLUSTRATOR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5685074" y="1421192"/>
            <a:ext cx="1542890" cy="2878599"/>
            <a:chOff x="404109" y="1421192"/>
            <a:chExt cx="1542890" cy="2878599"/>
          </a:xfrm>
        </p:grpSpPr>
        <p:sp>
          <p:nvSpPr>
            <p:cNvPr id="29" name="椭圆 28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饼图 29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90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4109" y="1421192"/>
              <a:ext cx="1515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FLASH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7227964" y="1421192"/>
            <a:ext cx="1542890" cy="2878599"/>
            <a:chOff x="404109" y="1421192"/>
            <a:chExt cx="1542890" cy="2878599"/>
          </a:xfrm>
        </p:grpSpPr>
        <p:sp>
          <p:nvSpPr>
            <p:cNvPr id="34" name="椭圆 33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饼图 34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95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04109" y="1421192"/>
              <a:ext cx="1515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PREMIERE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3451442" y="-52911"/>
            <a:ext cx="2241117" cy="1146427"/>
            <a:chOff x="3033164" y="-52911"/>
            <a:chExt cx="2241117" cy="1146427"/>
          </a:xfrm>
        </p:grpSpPr>
        <p:sp>
          <p:nvSpPr>
            <p:cNvPr id="39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033164" y="-52911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SKILLS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3921252" y="2019369"/>
            <a:ext cx="1307657" cy="1104070"/>
            <a:chOff x="5268913" y="1114425"/>
            <a:chExt cx="530225" cy="447675"/>
          </a:xfrm>
          <a:solidFill>
            <a:schemeClr val="bg1"/>
          </a:solidFill>
        </p:grpSpPr>
        <p:sp>
          <p:nvSpPr>
            <p:cNvPr id="45" name="Freeform 137"/>
            <p:cNvSpPr>
              <a:spLocks noEditPoints="1"/>
            </p:cNvSpPr>
            <p:nvPr/>
          </p:nvSpPr>
          <p:spPr bwMode="auto">
            <a:xfrm>
              <a:off x="5268913" y="1114425"/>
              <a:ext cx="530225" cy="447675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14" y="10"/>
                </a:cxn>
                <a:cxn ang="0">
                  <a:pos x="204" y="44"/>
                </a:cxn>
                <a:cxn ang="0">
                  <a:pos x="212" y="84"/>
                </a:cxn>
                <a:cxn ang="0">
                  <a:pos x="158" y="128"/>
                </a:cxn>
                <a:cxn ang="0">
                  <a:pos x="128" y="66"/>
                </a:cxn>
                <a:cxn ang="0">
                  <a:pos x="102" y="28"/>
                </a:cxn>
                <a:cxn ang="0">
                  <a:pos x="66" y="18"/>
                </a:cxn>
                <a:cxn ang="0">
                  <a:pos x="44" y="22"/>
                </a:cxn>
                <a:cxn ang="0">
                  <a:pos x="44" y="32"/>
                </a:cxn>
                <a:cxn ang="0">
                  <a:pos x="32" y="78"/>
                </a:cxn>
                <a:cxn ang="0">
                  <a:pos x="8" y="60"/>
                </a:cxn>
                <a:cxn ang="0">
                  <a:pos x="2" y="64"/>
                </a:cxn>
                <a:cxn ang="0">
                  <a:pos x="8" y="114"/>
                </a:cxn>
                <a:cxn ang="0">
                  <a:pos x="30" y="136"/>
                </a:cxn>
                <a:cxn ang="0">
                  <a:pos x="64" y="148"/>
                </a:cxn>
                <a:cxn ang="0">
                  <a:pos x="52" y="234"/>
                </a:cxn>
                <a:cxn ang="0">
                  <a:pos x="90" y="280"/>
                </a:cxn>
                <a:cxn ang="0">
                  <a:pos x="100" y="280"/>
                </a:cxn>
                <a:cxn ang="0">
                  <a:pos x="218" y="280"/>
                </a:cxn>
                <a:cxn ang="0">
                  <a:pos x="262" y="236"/>
                </a:cxn>
                <a:cxn ang="0">
                  <a:pos x="248" y="130"/>
                </a:cxn>
                <a:cxn ang="0">
                  <a:pos x="244" y="116"/>
                </a:cxn>
                <a:cxn ang="0">
                  <a:pos x="290" y="130"/>
                </a:cxn>
                <a:cxn ang="0">
                  <a:pos x="334" y="86"/>
                </a:cxn>
                <a:cxn ang="0">
                  <a:pos x="248" y="92"/>
                </a:cxn>
                <a:cxn ang="0">
                  <a:pos x="248" y="92"/>
                </a:cxn>
                <a:cxn ang="0">
                  <a:pos x="94" y="266"/>
                </a:cxn>
                <a:cxn ang="0">
                  <a:pos x="162" y="144"/>
                </a:cxn>
                <a:cxn ang="0">
                  <a:pos x="82" y="72"/>
                </a:cxn>
                <a:cxn ang="0">
                  <a:pos x="62" y="32"/>
                </a:cxn>
                <a:cxn ang="0">
                  <a:pos x="92" y="40"/>
                </a:cxn>
                <a:cxn ang="0">
                  <a:pos x="114" y="72"/>
                </a:cxn>
                <a:cxn ang="0">
                  <a:pos x="108" y="110"/>
                </a:cxn>
                <a:cxn ang="0">
                  <a:pos x="96" y="122"/>
                </a:cxn>
                <a:cxn ang="0">
                  <a:pos x="74" y="132"/>
                </a:cxn>
                <a:cxn ang="0">
                  <a:pos x="46" y="130"/>
                </a:cxn>
                <a:cxn ang="0">
                  <a:pos x="22" y="110"/>
                </a:cxn>
                <a:cxn ang="0">
                  <a:pos x="22" y="88"/>
                </a:cxn>
                <a:cxn ang="0">
                  <a:pos x="54" y="100"/>
                </a:cxn>
                <a:cxn ang="0">
                  <a:pos x="120" y="166"/>
                </a:cxn>
                <a:cxn ang="0">
                  <a:pos x="98" y="138"/>
                </a:cxn>
                <a:cxn ang="0">
                  <a:pos x="104" y="134"/>
                </a:cxn>
                <a:cxn ang="0">
                  <a:pos x="110" y="128"/>
                </a:cxn>
                <a:cxn ang="0">
                  <a:pos x="116" y="122"/>
                </a:cxn>
                <a:cxn ang="0">
                  <a:pos x="120" y="118"/>
                </a:cxn>
                <a:cxn ang="0">
                  <a:pos x="148" y="138"/>
                </a:cxn>
                <a:cxn ang="0">
                  <a:pos x="218" y="262"/>
                </a:cxn>
                <a:cxn ang="0">
                  <a:pos x="290" y="112"/>
                </a:cxn>
                <a:cxn ang="0">
                  <a:pos x="316" y="86"/>
                </a:cxn>
              </a:cxnLst>
              <a:rect l="0" t="0" r="r" b="b"/>
              <a:pathLst>
                <a:path w="334" h="282">
                  <a:moveTo>
                    <a:pt x="332" y="80"/>
                  </a:moveTo>
                  <a:lnTo>
                    <a:pt x="252" y="2"/>
                  </a:lnTo>
                  <a:lnTo>
                    <a:pt x="252" y="2"/>
                  </a:lnTo>
                  <a:lnTo>
                    <a:pt x="248" y="0"/>
                  </a:lnTo>
                  <a:lnTo>
                    <a:pt x="244" y="0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4" y="10"/>
                  </a:lnTo>
                  <a:lnTo>
                    <a:pt x="212" y="14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04" y="44"/>
                  </a:lnTo>
                  <a:lnTo>
                    <a:pt x="204" y="48"/>
                  </a:lnTo>
                  <a:lnTo>
                    <a:pt x="230" y="74"/>
                  </a:lnTo>
                  <a:lnTo>
                    <a:pt x="216" y="88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6" y="82"/>
                  </a:lnTo>
                  <a:lnTo>
                    <a:pt x="202" y="84"/>
                  </a:lnTo>
                  <a:lnTo>
                    <a:pt x="158" y="128"/>
                  </a:lnTo>
                  <a:lnTo>
                    <a:pt x="128" y="98"/>
                  </a:lnTo>
                  <a:lnTo>
                    <a:pt x="128" y="98"/>
                  </a:lnTo>
                  <a:lnTo>
                    <a:pt x="130" y="82"/>
                  </a:lnTo>
                  <a:lnTo>
                    <a:pt x="128" y="66"/>
                  </a:lnTo>
                  <a:lnTo>
                    <a:pt x="122" y="50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28"/>
                  </a:lnTo>
                  <a:lnTo>
                    <a:pt x="90" y="22"/>
                  </a:lnTo>
                  <a:lnTo>
                    <a:pt x="78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56" y="18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4" y="32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54" y="84"/>
                  </a:lnTo>
                  <a:lnTo>
                    <a:pt x="32" y="78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2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4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8" y="114"/>
                  </a:lnTo>
                  <a:lnTo>
                    <a:pt x="14" y="122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30" y="136"/>
                  </a:lnTo>
                  <a:lnTo>
                    <a:pt x="40" y="142"/>
                  </a:lnTo>
                  <a:lnTo>
                    <a:pt x="52" y="146"/>
                  </a:lnTo>
                  <a:lnTo>
                    <a:pt x="64" y="148"/>
                  </a:lnTo>
                  <a:lnTo>
                    <a:pt x="64" y="148"/>
                  </a:lnTo>
                  <a:lnTo>
                    <a:pt x="82" y="146"/>
                  </a:lnTo>
                  <a:lnTo>
                    <a:pt x="110" y="176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2" y="244"/>
                  </a:lnTo>
                  <a:lnTo>
                    <a:pt x="90" y="280"/>
                  </a:lnTo>
                  <a:lnTo>
                    <a:pt x="90" y="280"/>
                  </a:lnTo>
                  <a:lnTo>
                    <a:pt x="94" y="282"/>
                  </a:lnTo>
                  <a:lnTo>
                    <a:pt x="94" y="282"/>
                  </a:lnTo>
                  <a:lnTo>
                    <a:pt x="100" y="280"/>
                  </a:lnTo>
                  <a:lnTo>
                    <a:pt x="158" y="222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8" y="280"/>
                  </a:lnTo>
                  <a:lnTo>
                    <a:pt x="222" y="27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36"/>
                  </a:lnTo>
                  <a:lnTo>
                    <a:pt x="260" y="230"/>
                  </a:lnTo>
                  <a:lnTo>
                    <a:pt x="204" y="176"/>
                  </a:lnTo>
                  <a:lnTo>
                    <a:pt x="248" y="130"/>
                  </a:lnTo>
                  <a:lnTo>
                    <a:pt x="248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8" y="120"/>
                  </a:lnTo>
                  <a:lnTo>
                    <a:pt x="244" y="116"/>
                  </a:lnTo>
                  <a:lnTo>
                    <a:pt x="258" y="102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90" y="130"/>
                  </a:lnTo>
                  <a:lnTo>
                    <a:pt x="294" y="128"/>
                  </a:lnTo>
                  <a:lnTo>
                    <a:pt x="332" y="90"/>
                  </a:lnTo>
                  <a:lnTo>
                    <a:pt x="332" y="90"/>
                  </a:lnTo>
                  <a:lnTo>
                    <a:pt x="334" y="86"/>
                  </a:lnTo>
                  <a:lnTo>
                    <a:pt x="334" y="86"/>
                  </a:lnTo>
                  <a:lnTo>
                    <a:pt x="332" y="80"/>
                  </a:lnTo>
                  <a:lnTo>
                    <a:pt x="332" y="80"/>
                  </a:lnTo>
                  <a:close/>
                  <a:moveTo>
                    <a:pt x="248" y="92"/>
                  </a:moveTo>
                  <a:lnTo>
                    <a:pt x="234" y="106"/>
                  </a:lnTo>
                  <a:lnTo>
                    <a:pt x="226" y="98"/>
                  </a:lnTo>
                  <a:lnTo>
                    <a:pt x="240" y="84"/>
                  </a:lnTo>
                  <a:lnTo>
                    <a:pt x="248" y="92"/>
                  </a:lnTo>
                  <a:close/>
                  <a:moveTo>
                    <a:pt x="162" y="144"/>
                  </a:moveTo>
                  <a:lnTo>
                    <a:pt x="206" y="98"/>
                  </a:lnTo>
                  <a:lnTo>
                    <a:pt x="234" y="126"/>
                  </a:lnTo>
                  <a:lnTo>
                    <a:pt x="94" y="266"/>
                  </a:lnTo>
                  <a:lnTo>
                    <a:pt x="68" y="238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4"/>
                  </a:lnTo>
                  <a:close/>
                  <a:moveTo>
                    <a:pt x="80" y="78"/>
                  </a:moveTo>
                  <a:lnTo>
                    <a:pt x="80" y="78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74" y="32"/>
                  </a:lnTo>
                  <a:lnTo>
                    <a:pt x="84" y="36"/>
                  </a:lnTo>
                  <a:lnTo>
                    <a:pt x="92" y="40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10" y="58"/>
                  </a:lnTo>
                  <a:lnTo>
                    <a:pt x="114" y="72"/>
                  </a:lnTo>
                  <a:lnTo>
                    <a:pt x="116" y="84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08" y="110"/>
                  </a:lnTo>
                  <a:lnTo>
                    <a:pt x="102" y="118"/>
                  </a:lnTo>
                  <a:lnTo>
                    <a:pt x="102" y="118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0" y="128"/>
                  </a:lnTo>
                  <a:lnTo>
                    <a:pt x="82" y="132"/>
                  </a:lnTo>
                  <a:lnTo>
                    <a:pt x="82" y="132"/>
                  </a:lnTo>
                  <a:lnTo>
                    <a:pt x="74" y="132"/>
                  </a:lnTo>
                  <a:lnTo>
                    <a:pt x="64" y="134"/>
                  </a:lnTo>
                  <a:lnTo>
                    <a:pt x="64" y="134"/>
                  </a:lnTo>
                  <a:lnTo>
                    <a:pt x="54" y="132"/>
                  </a:lnTo>
                  <a:lnTo>
                    <a:pt x="46" y="130"/>
                  </a:lnTo>
                  <a:lnTo>
                    <a:pt x="36" y="12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22" y="110"/>
                  </a:lnTo>
                  <a:lnTo>
                    <a:pt x="18" y="102"/>
                  </a:lnTo>
                  <a:lnTo>
                    <a:pt x="14" y="92"/>
                  </a:lnTo>
                  <a:lnTo>
                    <a:pt x="14" y="80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6" y="90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8" y="100"/>
                  </a:lnTo>
                  <a:lnTo>
                    <a:pt x="60" y="98"/>
                  </a:lnTo>
                  <a:lnTo>
                    <a:pt x="80" y="78"/>
                  </a:lnTo>
                  <a:close/>
                  <a:moveTo>
                    <a:pt x="120" y="166"/>
                  </a:moveTo>
                  <a:lnTo>
                    <a:pt x="96" y="140"/>
                  </a:lnTo>
                  <a:lnTo>
                    <a:pt x="96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16" y="124"/>
                  </a:lnTo>
                  <a:lnTo>
                    <a:pt x="116" y="12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2" y="114"/>
                  </a:lnTo>
                  <a:lnTo>
                    <a:pt x="148" y="138"/>
                  </a:lnTo>
                  <a:lnTo>
                    <a:pt x="120" y="166"/>
                  </a:lnTo>
                  <a:close/>
                  <a:moveTo>
                    <a:pt x="194" y="184"/>
                  </a:moveTo>
                  <a:lnTo>
                    <a:pt x="244" y="236"/>
                  </a:lnTo>
                  <a:lnTo>
                    <a:pt x="218" y="262"/>
                  </a:lnTo>
                  <a:lnTo>
                    <a:pt x="168" y="212"/>
                  </a:lnTo>
                  <a:lnTo>
                    <a:pt x="194" y="184"/>
                  </a:lnTo>
                  <a:close/>
                  <a:moveTo>
                    <a:pt x="316" y="86"/>
                  </a:moveTo>
                  <a:lnTo>
                    <a:pt x="290" y="112"/>
                  </a:lnTo>
                  <a:lnTo>
                    <a:pt x="218" y="42"/>
                  </a:lnTo>
                  <a:lnTo>
                    <a:pt x="224" y="20"/>
                  </a:lnTo>
                  <a:lnTo>
                    <a:pt x="244" y="14"/>
                  </a:lnTo>
                  <a:lnTo>
                    <a:pt x="316" y="86"/>
                  </a:lnTo>
                  <a:close/>
                </a:path>
              </a:pathLst>
            </a:custGeom>
            <a:grpFill/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38"/>
            <p:cNvSpPr/>
            <p:nvPr/>
          </p:nvSpPr>
          <p:spPr bwMode="auto">
            <a:xfrm>
              <a:off x="5430838" y="1336675"/>
              <a:ext cx="142875" cy="1460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12" y="90"/>
                </a:cxn>
                <a:cxn ang="0">
                  <a:pos x="88" y="12"/>
                </a:cxn>
                <a:cxn ang="0">
                  <a:pos x="88" y="12"/>
                </a:cxn>
                <a:cxn ang="0">
                  <a:pos x="90" y="8"/>
                </a:cxn>
                <a:cxn ang="0">
                  <a:pos x="88" y="2"/>
                </a:cxn>
                <a:cxn ang="0">
                  <a:pos x="88" y="2"/>
                </a:cxn>
                <a:cxn ang="0">
                  <a:pos x="84" y="0"/>
                </a:cxn>
                <a:cxn ang="0">
                  <a:pos x="78" y="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90" h="92">
                  <a:moveTo>
                    <a:pt x="0" y="84"/>
                  </a:moveTo>
                  <a:lnTo>
                    <a:pt x="0" y="84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12" y="90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 40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2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PORTFOLIO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0" y="1325646"/>
            <a:ext cx="9139798" cy="3481951"/>
            <a:chOff x="0" y="1325646"/>
            <a:chExt cx="9139798" cy="3481951"/>
          </a:xfrm>
        </p:grpSpPr>
        <p:pic>
          <p:nvPicPr>
            <p:cNvPr id="45" name="图片 44" descr="3EDD50F775B7A9A973118D87E5DBAED4_B800_2400_600_410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56" b="4219"/>
            <a:stretch>
              <a:fillRect/>
            </a:stretch>
          </p:blipFill>
          <p:spPr>
            <a:xfrm>
              <a:off x="0" y="1325646"/>
              <a:ext cx="5848604" cy="3481951"/>
            </a:xfrm>
            <a:prstGeom prst="rect">
              <a:avLst/>
            </a:prstGeom>
          </p:spPr>
        </p:pic>
        <p:pic>
          <p:nvPicPr>
            <p:cNvPr id="46" name="图片 45" descr="47B927291E8856D002A8FA1377B5BC92_B800_2400_600_565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2150" y="1325646"/>
              <a:ext cx="3697648" cy="34819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707</Words>
  <Application>Microsoft Office PowerPoint</Application>
  <PresentationFormat>全屏显示(16:9)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118</cp:revision>
  <dcterms:created xsi:type="dcterms:W3CDTF">2010-04-12T23:12:00Z</dcterms:created>
  <dcterms:modified xsi:type="dcterms:W3CDTF">2021-01-05T16:08:58Z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2052-11.1.0.9513</vt:lpwstr>
  </property>
</Properties>
</file>