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91" r:id="rId5"/>
    <p:sldId id="292" r:id="rId6"/>
    <p:sldId id="293" r:id="rId7"/>
    <p:sldId id="294" r:id="rId8"/>
    <p:sldId id="295" r:id="rId9"/>
    <p:sldId id="297" r:id="rId10"/>
    <p:sldId id="296" r:id="rId11"/>
    <p:sldId id="298" r:id="rId12"/>
    <p:sldId id="299" r:id="rId13"/>
    <p:sldId id="300" r:id="rId14"/>
    <p:sldId id="303" r:id="rId15"/>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616F"/>
    <a:srgbClr val="602629"/>
    <a:srgbClr val="A94351"/>
    <a:srgbClr val="84343F"/>
    <a:srgbClr val="0070C0"/>
    <a:srgbClr val="66CCFF"/>
    <a:srgbClr val="F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90" y="-1572"/>
      </p:cViewPr>
      <p:guideLst>
        <p:guide orient="horz" pos="1654"/>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1369219"/>
            <a:ext cx="7886700" cy="326350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628650" y="1369219"/>
            <a:ext cx="78867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6" name="Footer Placeholder 5"/>
          <p:cNvSpPr>
            <a:spLocks noGrp="1"/>
          </p:cNvSpPr>
          <p:nvPr>
            <p:ph type="ftr" sz="quarter" idx="11"/>
          </p:nvPr>
        </p:nvSpPr>
        <p:spPr>
          <a:xfrm>
            <a:off x="3028950" y="4767263"/>
            <a:ext cx="3086100" cy="273844"/>
          </a:xfr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8" name="Footer Placeholder 7"/>
          <p:cNvSpPr>
            <a:spLocks noGrp="1"/>
          </p:cNvSpPr>
          <p:nvPr>
            <p:ph type="ftr" sz="quarter" idx="11"/>
          </p:nvPr>
        </p:nvSpPr>
        <p:spPr>
          <a:xfrm>
            <a:off x="3028950" y="4767263"/>
            <a:ext cx="3086100" cy="273844"/>
          </a:xfr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4" name="Footer Placeholder 3"/>
          <p:cNvSpPr>
            <a:spLocks noGrp="1"/>
          </p:cNvSpPr>
          <p:nvPr>
            <p:ph type="ftr" sz="quarter" idx="11"/>
          </p:nvPr>
        </p:nvSpPr>
        <p:spPr>
          <a:xfrm>
            <a:off x="3028950" y="4767263"/>
            <a:ext cx="3086100" cy="273844"/>
          </a:xfrm>
        </p:spPr>
        <p:txBody>
          <a:bodyPr/>
          <a:lstStyle/>
          <a:p>
            <a:endParaRPr lang="zh-CN" altLang="en-US"/>
          </a:p>
        </p:txBody>
      </p:sp>
      <p:sp>
        <p:nvSpPr>
          <p:cNvPr id="5" name="Slide Number Placeholder 4"/>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3" name="Footer Placeholder 2"/>
          <p:cNvSpPr>
            <a:spLocks noGrp="1"/>
          </p:cNvSpPr>
          <p:nvPr>
            <p:ph type="ftr" sz="quarter" idx="11"/>
          </p:nvPr>
        </p:nvSpPr>
        <p:spPr>
          <a:xfrm>
            <a:off x="3028950" y="4767263"/>
            <a:ext cx="3086100" cy="273844"/>
          </a:xfr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6" name="Footer Placeholder 5"/>
          <p:cNvSpPr>
            <a:spLocks noGrp="1"/>
          </p:cNvSpPr>
          <p:nvPr>
            <p:ph type="ftr" sz="quarter" idx="11"/>
          </p:nvPr>
        </p:nvSpPr>
        <p:spPr>
          <a:xfrm>
            <a:off x="3028950" y="4767263"/>
            <a:ext cx="3086100" cy="273844"/>
          </a:xfr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a:xfrm>
            <a:off x="628650" y="4767263"/>
            <a:ext cx="2057400" cy="273844"/>
          </a:xfrm>
        </p:spPr>
        <p:txBody>
          <a:bodyPr/>
          <a:lstStyle/>
          <a:p>
            <a:fld id="{FAFD1DCC-D351-4721-863C-9FC63801FBBD}" type="datetimeFigureOut">
              <a:rPr lang="zh-CN" altLang="en-US" smtClean="0"/>
              <a:t>2021/1/6</a:t>
            </a:fld>
            <a:endParaRPr lang="zh-CN" altLang="en-US"/>
          </a:p>
        </p:txBody>
      </p:sp>
      <p:sp>
        <p:nvSpPr>
          <p:cNvPr id="6" name="Footer Placeholder 5"/>
          <p:cNvSpPr>
            <a:spLocks noGrp="1"/>
          </p:cNvSpPr>
          <p:nvPr>
            <p:ph type="ftr" sz="quarter" idx="11"/>
          </p:nvPr>
        </p:nvSpPr>
        <p:spPr>
          <a:xfrm>
            <a:off x="3028950" y="4767263"/>
            <a:ext cx="3086100" cy="273844"/>
          </a:xfr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p:spPr>
        <p:txBody>
          <a:bodyPr/>
          <a:lstStyle/>
          <a:p>
            <a:fld id="{52A1F4A6-A0E6-43D7-8BE8-1A6F643A80F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1026" name="组合 6"/>
          <p:cNvGrpSpPr>
            <a:grpSpLocks noChangeAspect="1"/>
          </p:cNvGrpSpPr>
          <p:nvPr userDrawn="1"/>
        </p:nvGrpSpPr>
        <p:grpSpPr>
          <a:xfrm>
            <a:off x="-4445" y="-3810"/>
            <a:ext cx="9161145" cy="5161280"/>
            <a:chOff x="0" y="0"/>
            <a:chExt cx="9153525" cy="6866434"/>
          </a:xfrm>
        </p:grpSpPr>
        <p:pic>
          <p:nvPicPr>
            <p:cNvPr id="1033" name="图片 17"/>
            <p:cNvPicPr>
              <a:picLocks noChangeAspect="1"/>
            </p:cNvPicPr>
            <p:nvPr/>
          </p:nvPicPr>
          <p:blipFill>
            <a:blip r:embed="rId14"/>
            <a:srcRect r="74167"/>
            <a:stretch>
              <a:fillRect/>
            </a:stretch>
          </p:blipFill>
          <p:spPr>
            <a:xfrm>
              <a:off x="0" y="0"/>
              <a:ext cx="2362200" cy="6858000"/>
            </a:xfrm>
            <a:prstGeom prst="rect">
              <a:avLst/>
            </a:prstGeom>
            <a:noFill/>
            <a:ln w="9525">
              <a:noFill/>
            </a:ln>
          </p:spPr>
        </p:pic>
        <p:pic>
          <p:nvPicPr>
            <p:cNvPr id="1034" name="图片 18"/>
            <p:cNvPicPr>
              <a:picLocks noChangeAspect="1"/>
            </p:cNvPicPr>
            <p:nvPr/>
          </p:nvPicPr>
          <p:blipFill>
            <a:blip r:embed="rId14"/>
            <a:srcRect r="74167"/>
            <a:stretch>
              <a:fillRect/>
            </a:stretch>
          </p:blipFill>
          <p:spPr>
            <a:xfrm>
              <a:off x="2343150" y="0"/>
              <a:ext cx="2362200" cy="6858000"/>
            </a:xfrm>
            <a:prstGeom prst="rect">
              <a:avLst/>
            </a:prstGeom>
            <a:noFill/>
            <a:ln w="9525">
              <a:noFill/>
            </a:ln>
          </p:spPr>
        </p:pic>
        <p:pic>
          <p:nvPicPr>
            <p:cNvPr id="1035" name="图片 20"/>
            <p:cNvPicPr>
              <a:picLocks noChangeAspect="1"/>
            </p:cNvPicPr>
            <p:nvPr/>
          </p:nvPicPr>
          <p:blipFill>
            <a:blip r:embed="rId14"/>
            <a:srcRect r="74167"/>
            <a:stretch>
              <a:fillRect/>
            </a:stretch>
          </p:blipFill>
          <p:spPr>
            <a:xfrm>
              <a:off x="4705350" y="8434"/>
              <a:ext cx="2362200" cy="6858000"/>
            </a:xfrm>
            <a:prstGeom prst="rect">
              <a:avLst/>
            </a:prstGeom>
            <a:noFill/>
            <a:ln w="9525">
              <a:noFill/>
            </a:ln>
          </p:spPr>
        </p:pic>
        <p:pic>
          <p:nvPicPr>
            <p:cNvPr id="1036" name="图片 21"/>
            <p:cNvPicPr>
              <a:picLocks noChangeAspect="1"/>
            </p:cNvPicPr>
            <p:nvPr/>
          </p:nvPicPr>
          <p:blipFill>
            <a:blip r:embed="rId14"/>
            <a:srcRect r="76978"/>
            <a:stretch>
              <a:fillRect/>
            </a:stretch>
          </p:blipFill>
          <p:spPr>
            <a:xfrm>
              <a:off x="7048500" y="8434"/>
              <a:ext cx="2105025" cy="6858000"/>
            </a:xfrm>
            <a:prstGeom prst="rect">
              <a:avLst/>
            </a:prstGeom>
            <a:noFill/>
            <a:ln w="9525">
              <a:noFill/>
            </a:ln>
          </p:spPr>
        </p:pic>
      </p:grpSp>
      <p:sp>
        <p:nvSpPr>
          <p:cNvPr id="1027" name="矩形 16"/>
          <p:cNvSpPr>
            <a:spLocks noChangeArrowheads="1"/>
          </p:cNvSpPr>
          <p:nvPr userDrawn="1"/>
        </p:nvSpPr>
        <p:spPr bwMode="auto">
          <a:xfrm>
            <a:off x="0" y="-3175"/>
            <a:ext cx="9151620" cy="5161280"/>
          </a:xfrm>
          <a:prstGeom prst="rect">
            <a:avLst/>
          </a:prstGeom>
          <a:solidFill>
            <a:srgbClr val="F2E1C7">
              <a:alpha val="69019"/>
            </a:srgbClr>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幼圆" panose="02010509060101010101" pitchFamily="49" charset="-122"/>
                <a:ea typeface="幼圆" panose="02010509060101010101" pitchFamily="49" charset="-122"/>
              </a:defRPr>
            </a:lvl1pPr>
            <a:lvl2pPr marL="742950" indent="-285750">
              <a:buFont typeface="Arial" panose="020B0604020202020204" pitchFamily="34" charset="0"/>
              <a:defRPr>
                <a:solidFill>
                  <a:schemeClr val="tx1"/>
                </a:solidFill>
                <a:latin typeface="幼圆" panose="02010509060101010101" pitchFamily="49" charset="-122"/>
                <a:ea typeface="幼圆" panose="02010509060101010101" pitchFamily="49" charset="-122"/>
              </a:defRPr>
            </a:lvl2pPr>
            <a:lvl3pPr marL="1143000" indent="-228600">
              <a:buFont typeface="Arial" panose="020B0604020202020204" pitchFamily="34" charset="0"/>
              <a:defRPr>
                <a:solidFill>
                  <a:schemeClr val="tx1"/>
                </a:solidFill>
                <a:latin typeface="幼圆" panose="02010509060101010101" pitchFamily="49" charset="-122"/>
                <a:ea typeface="幼圆" panose="02010509060101010101" pitchFamily="49" charset="-122"/>
              </a:defRPr>
            </a:lvl3pPr>
            <a:lvl4pPr marL="1600200" indent="-228600">
              <a:buFont typeface="Arial" panose="020B0604020202020204" pitchFamily="34" charset="0"/>
              <a:defRPr>
                <a:solidFill>
                  <a:schemeClr val="tx1"/>
                </a:solidFill>
                <a:latin typeface="幼圆" panose="02010509060101010101" pitchFamily="49" charset="-122"/>
                <a:ea typeface="幼圆" panose="02010509060101010101" pitchFamily="49" charset="-122"/>
              </a:defRPr>
            </a:lvl4pPr>
            <a:lvl5pPr marL="2057400" indent="-228600">
              <a:buFont typeface="Arial" panose="020B0604020202020204" pitchFamily="34" charset="0"/>
              <a:defRPr>
                <a:solidFill>
                  <a:schemeClr val="tx1"/>
                </a:solidFill>
                <a:latin typeface="幼圆" panose="02010509060101010101" pitchFamily="49" charset="-122"/>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幼圆" panose="02010509060101010101" pitchFamily="49" charset="-122"/>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幼圆" panose="02010509060101010101" pitchFamily="49" charset="-122"/>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幼圆" panose="02010509060101010101" pitchFamily="49" charset="-122"/>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幼圆" panose="02010509060101010101" pitchFamily="49" charset="-122"/>
                <a:ea typeface="幼圆" panose="020105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2954739" y="817673"/>
            <a:ext cx="3475135" cy="3475135"/>
            <a:chOff x="4082917" y="940873"/>
            <a:chExt cx="3955398" cy="3955398"/>
          </a:xfrm>
        </p:grpSpPr>
        <p:sp>
          <p:nvSpPr>
            <p:cNvPr id="5" name="Oval 3"/>
            <p:cNvSpPr/>
            <p:nvPr/>
          </p:nvSpPr>
          <p:spPr>
            <a:xfrm>
              <a:off x="4218041" y="1091688"/>
              <a:ext cx="3692380" cy="3692380"/>
            </a:xfrm>
            <a:prstGeom prst="ellipse">
              <a:avLst/>
            </a:prstGeom>
            <a:solidFill>
              <a:srgbClr val="6026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50">
                <a:solidFill>
                  <a:srgbClr val="00B0F0"/>
                </a:solidFill>
                <a:latin typeface="+mn-ea"/>
              </a:endParaRPr>
            </a:p>
          </p:txBody>
        </p:sp>
        <p:sp>
          <p:nvSpPr>
            <p:cNvPr id="6" name="Oval 3"/>
            <p:cNvSpPr/>
            <p:nvPr/>
          </p:nvSpPr>
          <p:spPr>
            <a:xfrm>
              <a:off x="4082917" y="940873"/>
              <a:ext cx="3955398" cy="3955398"/>
            </a:xfrm>
            <a:prstGeom prst="ellipse">
              <a:avLst/>
            </a:prstGeom>
            <a:noFill/>
            <a:ln>
              <a:solidFill>
                <a:schemeClr val="accent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50">
                <a:latin typeface="+mn-ea"/>
              </a:endParaRPr>
            </a:p>
          </p:txBody>
        </p:sp>
      </p:grpSp>
      <p:sp>
        <p:nvSpPr>
          <p:cNvPr id="7" name="矩形 6"/>
          <p:cNvSpPr/>
          <p:nvPr/>
        </p:nvSpPr>
        <p:spPr>
          <a:xfrm>
            <a:off x="4079249" y="3433983"/>
            <a:ext cx="1249060" cy="276999"/>
          </a:xfrm>
          <a:prstGeom prst="rect">
            <a:avLst/>
          </a:prstGeom>
        </p:spPr>
        <p:txBody>
          <a:bodyPr wrap="none">
            <a:spAutoFit/>
          </a:bodyPr>
          <a:lstStyle/>
          <a:p>
            <a:pPr lvl="0" algn="ctr">
              <a:defRPr>
                <a:uFillTx/>
              </a:defRPr>
            </a:pPr>
            <a:r>
              <a:rPr lang="zh-CN" altLang="en-US" sz="120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求职人：</a:t>
            </a:r>
            <a:r>
              <a:rPr lang="en-US" altLang="zh-CN" sz="120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xiazaii</a:t>
            </a:r>
            <a:endParaRPr lang="zh-CN" altLang="en-US" sz="1200"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endParaRPr>
          </a:p>
        </p:txBody>
      </p:sp>
      <p:sp>
        <p:nvSpPr>
          <p:cNvPr id="8" name="矩形 7"/>
          <p:cNvSpPr/>
          <p:nvPr/>
        </p:nvSpPr>
        <p:spPr>
          <a:xfrm>
            <a:off x="3390232" y="2296320"/>
            <a:ext cx="2627643" cy="825162"/>
          </a:xfrm>
          <a:prstGeom prst="rect">
            <a:avLst/>
          </a:prstGeom>
        </p:spPr>
        <p:txBody>
          <a:bodyPr wrap="none">
            <a:spAutoFit/>
          </a:bodyPr>
          <a:lstStyle/>
          <a:p>
            <a:pPr lvl="0" algn="ctr">
              <a:defRPr>
                <a:uFillTx/>
              </a:defRPr>
            </a:pPr>
            <a:r>
              <a:rPr lang="zh-CN" altLang="en-US" sz="4760" b="1"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求职简历</a:t>
            </a:r>
          </a:p>
        </p:txBody>
      </p:sp>
      <p:sp>
        <p:nvSpPr>
          <p:cNvPr id="9" name="矩形 8"/>
          <p:cNvSpPr/>
          <p:nvPr/>
        </p:nvSpPr>
        <p:spPr>
          <a:xfrm>
            <a:off x="3867647" y="2935349"/>
            <a:ext cx="1621791" cy="580800"/>
          </a:xfrm>
          <a:prstGeom prst="rect">
            <a:avLst/>
          </a:prstGeom>
        </p:spPr>
        <p:txBody>
          <a:bodyPr wrap="none">
            <a:spAutoFit/>
          </a:bodyPr>
          <a:lstStyle/>
          <a:p>
            <a:pPr lvl="0" algn="ctr">
              <a:defRPr>
                <a:uFillTx/>
              </a:defRPr>
            </a:pPr>
            <a:r>
              <a:rPr lang="en-US" altLang="zh-CN" sz="3175" b="1" dirty="0">
                <a:solidFill>
                  <a:schemeClr val="bg1">
                    <a:lumMod val="95000"/>
                  </a:schemeClr>
                </a:solidFill>
                <a:effectLst>
                  <a:outerShdw blurRad="38100" dist="38100" dir="2700000" algn="tl">
                    <a:srgbClr val="000000">
                      <a:alpha val="43137"/>
                    </a:srgbClr>
                  </a:outerShdw>
                </a:effectLst>
                <a:ea typeface="微软雅黑" panose="020B0503020204020204" pitchFamily="34" charset="-122"/>
              </a:rPr>
              <a:t>RESUME</a:t>
            </a:r>
            <a:endParaRPr lang="zh-CN" altLang="en-US" sz="3175" b="1"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endParaRPr>
          </a:p>
        </p:txBody>
      </p:sp>
      <p:sp>
        <p:nvSpPr>
          <p:cNvPr id="20" name="Oval 10"/>
          <p:cNvSpPr>
            <a:spLocks noChangeArrowheads="1"/>
          </p:cNvSpPr>
          <p:nvPr/>
        </p:nvSpPr>
        <p:spPr bwMode="auto">
          <a:xfrm>
            <a:off x="4000540" y="1045333"/>
            <a:ext cx="1383533" cy="1349383"/>
          </a:xfrm>
          <a:prstGeom prst="ellipse">
            <a:avLst/>
          </a:prstGeom>
          <a:noFill/>
          <a:ln w="28575">
            <a:solidFill>
              <a:schemeClr val="bg1"/>
            </a:solidFill>
            <a:prstDash val="dashDot"/>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buFont typeface="Arial" panose="020B0604020202020204" pitchFamily="34" charset="0"/>
              <a:buNone/>
            </a:pPr>
            <a:endParaRPr lang="zh-CN" altLang="en-US" sz="1450">
              <a:solidFill>
                <a:srgbClr val="00B0F0"/>
              </a:solidFill>
            </a:endParaRPr>
          </a:p>
        </p:txBody>
      </p:sp>
      <p:sp>
        <p:nvSpPr>
          <p:cNvPr id="21" name="Oval 11" descr="12549117_141957901001_2"/>
          <p:cNvSpPr>
            <a:spLocks noChangeArrowheads="1"/>
          </p:cNvSpPr>
          <p:nvPr/>
        </p:nvSpPr>
        <p:spPr bwMode="auto">
          <a:xfrm>
            <a:off x="4036312" y="1076325"/>
            <a:ext cx="1311988" cy="1287398"/>
          </a:xfrm>
          <a:prstGeom prst="ellipse">
            <a:avLst/>
          </a:prstGeom>
          <a:blipFill dpi="0" rotWithShape="0">
            <a:blip r:embed="rId3" cstate="screen"/>
            <a:srcRect/>
            <a:stretch>
              <a:fillRect/>
            </a:stretch>
          </a:blipFill>
          <a:ln>
            <a:noFill/>
          </a:ln>
          <a:effectLst/>
        </p:spPr>
        <p:txBody>
          <a:bodyPr anchor="ctr"/>
          <a:lstStyle/>
          <a:p>
            <a:pPr eaLnBrk="1" hangingPunct="1">
              <a:buFont typeface="Arial" panose="020B0604020202020204" pitchFamily="34" charset="0"/>
              <a:buNone/>
            </a:pPr>
            <a:endParaRPr lang="zh-CN" altLang="en-US" sz="1450"/>
          </a:p>
        </p:txBody>
      </p:sp>
      <p:sp>
        <p:nvSpPr>
          <p:cNvPr id="2" name="矩形 1"/>
          <p:cNvSpPr/>
          <p:nvPr/>
        </p:nvSpPr>
        <p:spPr>
          <a:xfrm>
            <a:off x="3926539" y="3630198"/>
            <a:ext cx="1554480" cy="275590"/>
          </a:xfrm>
          <a:prstGeom prst="rect">
            <a:avLst/>
          </a:prstGeom>
        </p:spPr>
        <p:txBody>
          <a:bodyPr wrap="none">
            <a:spAutoFit/>
          </a:bodyPr>
          <a:lstStyle/>
          <a:p>
            <a:pPr lvl="0" algn="ctr">
              <a:defRPr>
                <a:uFillTx/>
              </a:defRPr>
            </a:pPr>
            <a:r>
              <a:rPr lang="zh-CN" altLang="en-US" sz="1200"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求职岗位：创意总监</a:t>
            </a:r>
          </a:p>
        </p:txBody>
      </p:sp>
      <p:grpSp>
        <p:nvGrpSpPr>
          <p:cNvPr id="10" name="组合 9"/>
          <p:cNvGrpSpPr/>
          <p:nvPr/>
        </p:nvGrpSpPr>
        <p:grpSpPr>
          <a:xfrm>
            <a:off x="0" y="-6985"/>
            <a:ext cx="4953000" cy="175895"/>
            <a:chOff x="0" y="-1"/>
            <a:chExt cx="9985800" cy="287760"/>
          </a:xfrm>
        </p:grpSpPr>
        <p:sp>
          <p:nvSpPr>
            <p:cNvPr id="11"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12"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13"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14"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grpSp>
        <p:nvGrpSpPr>
          <p:cNvPr id="22" name="组合 21"/>
          <p:cNvGrpSpPr/>
          <p:nvPr/>
        </p:nvGrpSpPr>
        <p:grpSpPr>
          <a:xfrm rot="10800000">
            <a:off x="4198620" y="4990465"/>
            <a:ext cx="4953000" cy="175895"/>
            <a:chOff x="0" y="-1"/>
            <a:chExt cx="9985800" cy="287760"/>
          </a:xfrm>
        </p:grpSpPr>
        <p:sp>
          <p:nvSpPr>
            <p:cNvPr id="2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24"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25"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26"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1000" fill="hold"/>
                                        <p:tgtEl>
                                          <p:spTgt spid="21"/>
                                        </p:tgtEl>
                                        <p:attrNameLst>
                                          <p:attrName>ppt_w</p:attrName>
                                        </p:attrNameLst>
                                      </p:cBhvr>
                                      <p:tavLst>
                                        <p:tav tm="0">
                                          <p:val>
                                            <p:fltVal val="0"/>
                                          </p:val>
                                        </p:tav>
                                        <p:tav tm="100000">
                                          <p:val>
                                            <p:strVal val="#ppt_w"/>
                                          </p:val>
                                        </p:tav>
                                      </p:tavLst>
                                    </p:anim>
                                    <p:anim calcmode="lin" valueType="num">
                                      <p:cBhvr>
                                        <p:cTn id="16" dur="1000" fill="hold"/>
                                        <p:tgtEl>
                                          <p:spTgt spid="21"/>
                                        </p:tgtEl>
                                        <p:attrNameLst>
                                          <p:attrName>ppt_h</p:attrName>
                                        </p:attrNameLst>
                                      </p:cBhvr>
                                      <p:tavLst>
                                        <p:tav tm="0">
                                          <p:val>
                                            <p:fltVal val="0"/>
                                          </p:val>
                                        </p:tav>
                                        <p:tav tm="100000">
                                          <p:val>
                                            <p:strVal val="#ppt_h"/>
                                          </p:val>
                                        </p:tav>
                                      </p:tavLst>
                                    </p:anim>
                                    <p:anim calcmode="lin" valueType="num">
                                      <p:cBhvr>
                                        <p:cTn id="17" dur="1000" fill="hold"/>
                                        <p:tgtEl>
                                          <p:spTgt spid="21"/>
                                        </p:tgtEl>
                                        <p:attrNameLst>
                                          <p:attrName>style.rotation</p:attrName>
                                        </p:attrNameLst>
                                      </p:cBhvr>
                                      <p:tavLst>
                                        <p:tav tm="0">
                                          <p:val>
                                            <p:fltVal val="90"/>
                                          </p:val>
                                        </p:tav>
                                        <p:tav tm="100000">
                                          <p:val>
                                            <p:fltVal val="0"/>
                                          </p:val>
                                        </p:tav>
                                      </p:tavLst>
                                    </p:anim>
                                    <p:animEffect transition="in" filter="fade">
                                      <p:cBhvr>
                                        <p:cTn id="18" dur="1000"/>
                                        <p:tgtEl>
                                          <p:spTgt spid="21"/>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fltVal val="0"/>
                                          </p:val>
                                        </p:tav>
                                        <p:tav tm="100000">
                                          <p:val>
                                            <p:strVal val="#ppt_w"/>
                                          </p:val>
                                        </p:tav>
                                      </p:tavLst>
                                    </p:anim>
                                    <p:anim calcmode="lin" valueType="num">
                                      <p:cBhvr>
                                        <p:cTn id="22" dur="1000" fill="hold"/>
                                        <p:tgtEl>
                                          <p:spTgt spid="20"/>
                                        </p:tgtEl>
                                        <p:attrNameLst>
                                          <p:attrName>ppt_h</p:attrName>
                                        </p:attrNameLst>
                                      </p:cBhvr>
                                      <p:tavLst>
                                        <p:tav tm="0">
                                          <p:val>
                                            <p:fltVal val="0"/>
                                          </p:val>
                                        </p:tav>
                                        <p:tav tm="100000">
                                          <p:val>
                                            <p:strVal val="#ppt_h"/>
                                          </p:val>
                                        </p:tav>
                                      </p:tavLst>
                                    </p:anim>
                                    <p:anim calcmode="lin" valueType="num">
                                      <p:cBhvr>
                                        <p:cTn id="23" dur="1000" fill="hold"/>
                                        <p:tgtEl>
                                          <p:spTgt spid="20"/>
                                        </p:tgtEl>
                                        <p:attrNameLst>
                                          <p:attrName>style.rotation</p:attrName>
                                        </p:attrNameLst>
                                      </p:cBhvr>
                                      <p:tavLst>
                                        <p:tav tm="0">
                                          <p:val>
                                            <p:fltVal val="90"/>
                                          </p:val>
                                        </p:tav>
                                        <p:tav tm="100000">
                                          <p:val>
                                            <p:fltVal val="0"/>
                                          </p:val>
                                        </p:tav>
                                      </p:tavLst>
                                    </p:anim>
                                    <p:animEffect transition="in" filter="fade">
                                      <p:cBhvr>
                                        <p:cTn id="24" dur="10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par>
                                <p:cTn id="34" presetID="10" presetClass="entr" presetSubtype="0" fill="hold" grpId="0" nodeType="withEffect">
                                  <p:stCondLst>
                                    <p:cond delay="0"/>
                                  </p:stCondLst>
                                  <p:iterate type="lt">
                                    <p:tmPct val="10000"/>
                                  </p:iterate>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randombar(horizontal)">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randombar(horizontal)">
                                      <p:cBhvr>
                                        <p:cTn id="4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0" grpId="0" bldLvl="0" animBg="1"/>
      <p:bldP spid="21" grpId="0" bldLvl="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语言能力</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6626" name="立方体 1"/>
          <p:cNvSpPr/>
          <p:nvPr/>
        </p:nvSpPr>
        <p:spPr>
          <a:xfrm>
            <a:off x="2766060" y="2381568"/>
            <a:ext cx="3629025" cy="395287"/>
          </a:xfrm>
          <a:prstGeom prst="cube">
            <a:avLst>
              <a:gd name="adj" fmla="val 25000"/>
            </a:avLst>
          </a:prstGeom>
          <a:solidFill>
            <a:srgbClr val="5F5F5F">
              <a:alpha val="12157"/>
            </a:srgbClr>
          </a:solidFill>
          <a:ln w="0" cap="flat" cmpd="sng">
            <a:solidFill>
              <a:srgbClr val="333333">
                <a:alpha val="7059"/>
              </a:srgbClr>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27" name="立方体 2"/>
          <p:cNvSpPr/>
          <p:nvPr/>
        </p:nvSpPr>
        <p:spPr>
          <a:xfrm>
            <a:off x="2766060" y="3792855"/>
            <a:ext cx="3629025" cy="393700"/>
          </a:xfrm>
          <a:prstGeom prst="cube">
            <a:avLst>
              <a:gd name="adj" fmla="val 25000"/>
            </a:avLst>
          </a:prstGeom>
          <a:solidFill>
            <a:srgbClr val="5F5F5F">
              <a:alpha val="12157"/>
            </a:srgbClr>
          </a:solidFill>
          <a:ln w="0" cap="flat" cmpd="sng">
            <a:solidFill>
              <a:srgbClr val="333333">
                <a:alpha val="7059"/>
              </a:srgbClr>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28" name="立方体 3"/>
          <p:cNvSpPr/>
          <p:nvPr/>
        </p:nvSpPr>
        <p:spPr>
          <a:xfrm>
            <a:off x="2766060" y="3088005"/>
            <a:ext cx="3629025" cy="393700"/>
          </a:xfrm>
          <a:prstGeom prst="cube">
            <a:avLst>
              <a:gd name="adj" fmla="val 25000"/>
            </a:avLst>
          </a:prstGeom>
          <a:solidFill>
            <a:srgbClr val="5F5F5F">
              <a:alpha val="12157"/>
            </a:srgbClr>
          </a:solidFill>
          <a:ln w="0" cap="flat" cmpd="sng">
            <a:solidFill>
              <a:srgbClr val="333333">
                <a:alpha val="7059"/>
              </a:srgbClr>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29" name="立方体 4"/>
          <p:cNvSpPr/>
          <p:nvPr/>
        </p:nvSpPr>
        <p:spPr>
          <a:xfrm>
            <a:off x="2766060" y="3792855"/>
            <a:ext cx="2944813" cy="393700"/>
          </a:xfrm>
          <a:prstGeom prst="cube">
            <a:avLst>
              <a:gd name="adj" fmla="val 25000"/>
            </a:avLst>
          </a:prstGeom>
          <a:solidFill>
            <a:srgbClr val="6DAA2D"/>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30" name="立方体 5"/>
          <p:cNvSpPr/>
          <p:nvPr/>
        </p:nvSpPr>
        <p:spPr>
          <a:xfrm>
            <a:off x="2766060" y="1676718"/>
            <a:ext cx="3629025" cy="395287"/>
          </a:xfrm>
          <a:prstGeom prst="cube">
            <a:avLst>
              <a:gd name="adj" fmla="val 25000"/>
            </a:avLst>
          </a:prstGeom>
          <a:solidFill>
            <a:srgbClr val="5F5F5F">
              <a:alpha val="12157"/>
            </a:srgbClr>
          </a:solidFill>
          <a:ln w="0" cap="flat" cmpd="sng">
            <a:solidFill>
              <a:srgbClr val="333333">
                <a:alpha val="7059"/>
              </a:srgbClr>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31" name="文本框 6"/>
          <p:cNvSpPr/>
          <p:nvPr/>
        </p:nvSpPr>
        <p:spPr>
          <a:xfrm>
            <a:off x="1621473" y="1713230"/>
            <a:ext cx="1130300" cy="336550"/>
          </a:xfrm>
          <a:prstGeom prst="rect">
            <a:avLst/>
          </a:prstGeom>
          <a:noFill/>
          <a:ln w="9525">
            <a:noFill/>
          </a:ln>
        </p:spPr>
        <p:txBody>
          <a:bodyPr anchor="ctr"/>
          <a:lstStyle/>
          <a:p>
            <a:pPr algn="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普通话</a:t>
            </a:r>
          </a:p>
        </p:txBody>
      </p:sp>
      <p:sp>
        <p:nvSpPr>
          <p:cNvPr id="26632" name="文本框 7"/>
          <p:cNvSpPr/>
          <p:nvPr/>
        </p:nvSpPr>
        <p:spPr>
          <a:xfrm>
            <a:off x="6552248" y="1659255"/>
            <a:ext cx="631825" cy="338138"/>
          </a:xfrm>
          <a:prstGeom prst="rect">
            <a:avLst/>
          </a:prstGeom>
          <a:noFill/>
          <a:ln w="9525">
            <a:noFill/>
          </a:ln>
        </p:spPr>
        <p:txBody>
          <a:bodyPr anchor="ctr"/>
          <a:lstStyle/>
          <a:p>
            <a:pPr eaLnBrk="1" hangingPunct="1">
              <a:buFont typeface="Arial" panose="020B0604020202020204" pitchFamily="34" charset="0"/>
              <a:buNone/>
            </a:pPr>
            <a:r>
              <a:rPr lang="en-US" altLang="zh-CN" dirty="0">
                <a:latin typeface="Calibri" panose="020F0502020204030204" pitchFamily="34" charset="0"/>
                <a:ea typeface="华文细黑" panose="02010600040101010101" pitchFamily="2" charset="-122"/>
              </a:rPr>
              <a:t>70</a:t>
            </a:r>
            <a:r>
              <a:rPr lang="en-US" altLang="zh-CN" sz="1400" dirty="0">
                <a:latin typeface="Calibri" panose="020F0502020204030204" pitchFamily="34" charset="0"/>
                <a:ea typeface="华文细黑" panose="02010600040101010101" pitchFamily="2" charset="-122"/>
              </a:rPr>
              <a:t>%</a:t>
            </a:r>
            <a:endParaRPr lang="zh-CN" altLang="en-US" sz="1400" dirty="0">
              <a:latin typeface="Calibri" panose="020F0502020204030204" pitchFamily="34" charset="0"/>
              <a:ea typeface="华文细黑" panose="02010600040101010101" pitchFamily="2" charset="-122"/>
            </a:endParaRPr>
          </a:p>
        </p:txBody>
      </p:sp>
      <p:sp>
        <p:nvSpPr>
          <p:cNvPr id="26633" name="立方体 8"/>
          <p:cNvSpPr/>
          <p:nvPr/>
        </p:nvSpPr>
        <p:spPr>
          <a:xfrm>
            <a:off x="2766060" y="2381568"/>
            <a:ext cx="1882775" cy="395287"/>
          </a:xfrm>
          <a:prstGeom prst="cube">
            <a:avLst>
              <a:gd name="adj" fmla="val 25000"/>
            </a:avLst>
          </a:prstGeom>
          <a:solidFill>
            <a:schemeClr val="accent1"/>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34" name="文本框 12"/>
          <p:cNvSpPr/>
          <p:nvPr/>
        </p:nvSpPr>
        <p:spPr>
          <a:xfrm>
            <a:off x="1621473" y="2418080"/>
            <a:ext cx="1130300" cy="336550"/>
          </a:xfrm>
          <a:prstGeom prst="rect">
            <a:avLst/>
          </a:prstGeom>
          <a:noFill/>
          <a:ln w="9525">
            <a:noFill/>
          </a:ln>
        </p:spPr>
        <p:txBody>
          <a:bodyPr anchor="ctr"/>
          <a:lstStyle/>
          <a:p>
            <a:pPr algn="ct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英语</a:t>
            </a:r>
          </a:p>
        </p:txBody>
      </p:sp>
      <p:sp>
        <p:nvSpPr>
          <p:cNvPr id="26635" name="文本框 13"/>
          <p:cNvSpPr/>
          <p:nvPr/>
        </p:nvSpPr>
        <p:spPr>
          <a:xfrm>
            <a:off x="6552248" y="2364105"/>
            <a:ext cx="631825" cy="338138"/>
          </a:xfrm>
          <a:prstGeom prst="rect">
            <a:avLst/>
          </a:prstGeom>
          <a:noFill/>
          <a:ln w="9525">
            <a:noFill/>
          </a:ln>
        </p:spPr>
        <p:txBody>
          <a:bodyPr anchor="ctr"/>
          <a:lstStyle/>
          <a:p>
            <a:pPr eaLnBrk="1" hangingPunct="1">
              <a:buFont typeface="Arial" panose="020B0604020202020204" pitchFamily="34" charset="0"/>
              <a:buNone/>
            </a:pPr>
            <a:r>
              <a:rPr lang="en-US" altLang="zh-CN" dirty="0">
                <a:latin typeface="Calibri" panose="020F0502020204030204" pitchFamily="34" charset="0"/>
                <a:ea typeface="华文细黑" panose="02010600040101010101" pitchFamily="2" charset="-122"/>
              </a:rPr>
              <a:t>53</a:t>
            </a:r>
            <a:r>
              <a:rPr lang="en-US" altLang="zh-CN" sz="1400" dirty="0">
                <a:latin typeface="Calibri" panose="020F0502020204030204" pitchFamily="34" charset="0"/>
                <a:ea typeface="华文细黑" panose="02010600040101010101" pitchFamily="2" charset="-122"/>
              </a:rPr>
              <a:t>%</a:t>
            </a:r>
            <a:endParaRPr lang="zh-CN" altLang="en-US" sz="1400" dirty="0">
              <a:latin typeface="Calibri" panose="020F0502020204030204" pitchFamily="34" charset="0"/>
              <a:ea typeface="华文细黑" panose="02010600040101010101" pitchFamily="2" charset="-122"/>
            </a:endParaRPr>
          </a:p>
        </p:txBody>
      </p:sp>
      <p:sp>
        <p:nvSpPr>
          <p:cNvPr id="26636" name="立方体 11"/>
          <p:cNvSpPr/>
          <p:nvPr/>
        </p:nvSpPr>
        <p:spPr>
          <a:xfrm>
            <a:off x="2766060" y="3088005"/>
            <a:ext cx="3189288" cy="393700"/>
          </a:xfrm>
          <a:prstGeom prst="cube">
            <a:avLst>
              <a:gd name="adj" fmla="val 25000"/>
            </a:avLst>
          </a:prstGeom>
          <a:solidFill>
            <a:schemeClr val="accent2"/>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6637" name="文本框 17"/>
          <p:cNvSpPr/>
          <p:nvPr/>
        </p:nvSpPr>
        <p:spPr>
          <a:xfrm>
            <a:off x="1621473" y="3122930"/>
            <a:ext cx="1130300" cy="336550"/>
          </a:xfrm>
          <a:prstGeom prst="rect">
            <a:avLst/>
          </a:prstGeom>
          <a:noFill/>
          <a:ln w="9525">
            <a:noFill/>
          </a:ln>
        </p:spPr>
        <p:txBody>
          <a:bodyPr anchor="ctr"/>
          <a:lstStyle/>
          <a:p>
            <a:pPr algn="ct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韩语</a:t>
            </a:r>
          </a:p>
        </p:txBody>
      </p:sp>
      <p:sp>
        <p:nvSpPr>
          <p:cNvPr id="26638" name="文本框 18"/>
          <p:cNvSpPr/>
          <p:nvPr/>
        </p:nvSpPr>
        <p:spPr>
          <a:xfrm>
            <a:off x="6552248" y="3070543"/>
            <a:ext cx="1092200" cy="336550"/>
          </a:xfrm>
          <a:prstGeom prst="rect">
            <a:avLst/>
          </a:prstGeom>
          <a:noFill/>
          <a:ln w="9525">
            <a:noFill/>
          </a:ln>
        </p:spPr>
        <p:txBody>
          <a:bodyPr anchor="ctr"/>
          <a:lstStyle/>
          <a:p>
            <a:pPr eaLnBrk="1" hangingPunct="1">
              <a:buFont typeface="Arial" panose="020B0604020202020204" pitchFamily="34" charset="0"/>
              <a:buNone/>
            </a:pPr>
            <a:r>
              <a:rPr lang="en-US" altLang="zh-CN" sz="2800" b="1" dirty="0">
                <a:solidFill>
                  <a:srgbClr val="ED7D31"/>
                </a:solidFill>
                <a:latin typeface="Calibri" panose="020F0502020204030204" pitchFamily="34" charset="0"/>
                <a:ea typeface="华文细黑" panose="02010600040101010101" pitchFamily="2" charset="-122"/>
              </a:rPr>
              <a:t>90</a:t>
            </a:r>
            <a:r>
              <a:rPr lang="en-US" altLang="zh-CN" sz="2000" b="1" dirty="0">
                <a:solidFill>
                  <a:srgbClr val="ED7D31"/>
                </a:solidFill>
                <a:latin typeface="Calibri" panose="020F0502020204030204" pitchFamily="34" charset="0"/>
                <a:ea typeface="华文细黑" panose="02010600040101010101" pitchFamily="2" charset="-122"/>
              </a:rPr>
              <a:t>%</a:t>
            </a:r>
            <a:endParaRPr lang="zh-CN" altLang="en-US" sz="2000" b="1" dirty="0">
              <a:solidFill>
                <a:srgbClr val="ED7D31"/>
              </a:solidFill>
              <a:latin typeface="Calibri" panose="020F0502020204030204" pitchFamily="34" charset="0"/>
              <a:ea typeface="华文细黑" panose="02010600040101010101" pitchFamily="2" charset="-122"/>
            </a:endParaRPr>
          </a:p>
        </p:txBody>
      </p:sp>
      <p:sp>
        <p:nvSpPr>
          <p:cNvPr id="26639" name="文本框 22"/>
          <p:cNvSpPr/>
          <p:nvPr/>
        </p:nvSpPr>
        <p:spPr>
          <a:xfrm>
            <a:off x="1621473" y="3827780"/>
            <a:ext cx="1130300" cy="338138"/>
          </a:xfrm>
          <a:prstGeom prst="rect">
            <a:avLst/>
          </a:prstGeom>
          <a:noFill/>
          <a:ln w="9525">
            <a:noFill/>
          </a:ln>
        </p:spPr>
        <p:txBody>
          <a:bodyPr anchor="ctr"/>
          <a:lstStyle/>
          <a:p>
            <a:pPr algn="ct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德语</a:t>
            </a:r>
          </a:p>
        </p:txBody>
      </p:sp>
      <p:sp>
        <p:nvSpPr>
          <p:cNvPr id="26640" name="文本框 23"/>
          <p:cNvSpPr/>
          <p:nvPr/>
        </p:nvSpPr>
        <p:spPr>
          <a:xfrm>
            <a:off x="6552248" y="3775393"/>
            <a:ext cx="631825" cy="336550"/>
          </a:xfrm>
          <a:prstGeom prst="rect">
            <a:avLst/>
          </a:prstGeom>
          <a:noFill/>
          <a:ln w="9525">
            <a:noFill/>
          </a:ln>
        </p:spPr>
        <p:txBody>
          <a:bodyPr anchor="ctr"/>
          <a:lstStyle/>
          <a:p>
            <a:pPr eaLnBrk="1" hangingPunct="1">
              <a:buFont typeface="Arial" panose="020B0604020202020204" pitchFamily="34" charset="0"/>
              <a:buNone/>
            </a:pPr>
            <a:r>
              <a:rPr lang="en-US" altLang="zh-CN" dirty="0">
                <a:latin typeface="Calibri" panose="020F0502020204030204" pitchFamily="34" charset="0"/>
                <a:ea typeface="华文细黑" panose="02010600040101010101" pitchFamily="2" charset="-122"/>
              </a:rPr>
              <a:t>82</a:t>
            </a:r>
            <a:r>
              <a:rPr lang="en-US" altLang="zh-CN" sz="1400" dirty="0">
                <a:latin typeface="Calibri" panose="020F0502020204030204" pitchFamily="34" charset="0"/>
                <a:ea typeface="华文细黑" panose="02010600040101010101" pitchFamily="2" charset="-122"/>
              </a:rPr>
              <a:t>%</a:t>
            </a:r>
            <a:endParaRPr lang="zh-CN" altLang="en-US" sz="1400" dirty="0">
              <a:latin typeface="Calibri" panose="020F0502020204030204" pitchFamily="34" charset="0"/>
              <a:ea typeface="华文细黑" panose="02010600040101010101" pitchFamily="2" charset="-122"/>
            </a:endParaRPr>
          </a:p>
        </p:txBody>
      </p:sp>
      <p:sp>
        <p:nvSpPr>
          <p:cNvPr id="26641" name="立方体 16"/>
          <p:cNvSpPr/>
          <p:nvPr/>
        </p:nvSpPr>
        <p:spPr>
          <a:xfrm>
            <a:off x="2766060" y="1676718"/>
            <a:ext cx="2479675" cy="395287"/>
          </a:xfrm>
          <a:prstGeom prst="cube">
            <a:avLst>
              <a:gd name="adj" fmla="val 25000"/>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职业技能</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7650" name="椭圆 1"/>
          <p:cNvSpPr/>
          <p:nvPr/>
        </p:nvSpPr>
        <p:spPr>
          <a:xfrm>
            <a:off x="1677988" y="1782445"/>
            <a:ext cx="1228725" cy="1228725"/>
          </a:xfrm>
          <a:prstGeom prst="ellipse">
            <a:avLst/>
          </a:prstGeom>
          <a:solidFill>
            <a:srgbClr val="FFFFFF"/>
          </a:solidFill>
          <a:ln w="9525" cap="flat" cmpd="sng">
            <a:solidFill>
              <a:schemeClr val="accent1"/>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7651" name="椭圆 3"/>
          <p:cNvSpPr/>
          <p:nvPr/>
        </p:nvSpPr>
        <p:spPr>
          <a:xfrm>
            <a:off x="1739900" y="1845945"/>
            <a:ext cx="1104900" cy="1104900"/>
          </a:xfrm>
          <a:prstGeom prst="ellipse">
            <a:avLst/>
          </a:prstGeom>
          <a:solidFill>
            <a:srgbClr val="FFFFFF"/>
          </a:solidFill>
          <a:ln w="9525" cap="flat" cmpd="sng">
            <a:solidFill>
              <a:schemeClr val="accent1"/>
            </a:solidFill>
            <a:prstDash val="solid"/>
            <a:bevel/>
            <a:headEnd type="none" w="med" len="med"/>
            <a:tailEnd type="none" w="med" len="med"/>
          </a:ln>
        </p:spPr>
        <p:txBody>
          <a:bodyPr lIns="0" tIns="0" rIns="0" bIns="0" anchor="ctr"/>
          <a:lstStyle/>
          <a:p>
            <a:pPr algn="ctr" eaLnBrk="1" hangingPunct="1">
              <a:buFont typeface="Arial" panose="020B0604020202020204" pitchFamily="34" charset="0"/>
              <a:buNone/>
            </a:pPr>
            <a:endParaRPr lang="zh-CN" altLang="zh-CN" sz="2000" dirty="0">
              <a:solidFill>
                <a:schemeClr val="accent1"/>
              </a:solidFill>
              <a:latin typeface="Impact" panose="020B0806030902050204" pitchFamily="34" charset="0"/>
              <a:ea typeface="宋体" panose="02010600030101010101" pitchFamily="2" charset="-122"/>
              <a:sym typeface="Impact" panose="020B0806030902050204" pitchFamily="34" charset="0"/>
            </a:endParaRPr>
          </a:p>
        </p:txBody>
      </p:sp>
      <p:sp>
        <p:nvSpPr>
          <p:cNvPr id="27652" name="椭圆 4"/>
          <p:cNvSpPr/>
          <p:nvPr/>
        </p:nvSpPr>
        <p:spPr>
          <a:xfrm>
            <a:off x="3895725" y="1793558"/>
            <a:ext cx="1228725" cy="1228725"/>
          </a:xfrm>
          <a:prstGeom prst="ellipse">
            <a:avLst/>
          </a:prstGeom>
          <a:solidFill>
            <a:srgbClr val="FFFFFF"/>
          </a:solidFill>
          <a:ln w="9525" cap="flat" cmpd="sng">
            <a:solidFill>
              <a:schemeClr val="accent2"/>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7653" name="椭圆 6"/>
          <p:cNvSpPr/>
          <p:nvPr/>
        </p:nvSpPr>
        <p:spPr>
          <a:xfrm>
            <a:off x="3951288" y="1845945"/>
            <a:ext cx="1104900" cy="1104900"/>
          </a:xfrm>
          <a:prstGeom prst="ellipse">
            <a:avLst/>
          </a:prstGeom>
          <a:solidFill>
            <a:srgbClr val="FFFFFF"/>
          </a:solidFill>
          <a:ln w="9525" cap="flat" cmpd="sng">
            <a:solidFill>
              <a:schemeClr val="accent2"/>
            </a:solidFill>
            <a:prstDash val="solid"/>
            <a:bevel/>
            <a:headEnd type="none" w="med" len="med"/>
            <a:tailEnd type="none" w="med" len="med"/>
          </a:ln>
        </p:spPr>
        <p:txBody>
          <a:bodyPr lIns="0" tIns="0" rIns="0" bIns="0" anchor="ctr"/>
          <a:lstStyle/>
          <a:p>
            <a:pPr algn="ctr" eaLnBrk="1" hangingPunct="1">
              <a:buFont typeface="Arial" panose="020B0604020202020204" pitchFamily="34" charset="0"/>
              <a:buNone/>
            </a:pPr>
            <a:endParaRPr lang="zh-CN" altLang="zh-CN" sz="2000" dirty="0">
              <a:solidFill>
                <a:schemeClr val="accent2"/>
              </a:solidFill>
              <a:latin typeface="Impact" panose="020B0806030902050204" pitchFamily="34" charset="0"/>
              <a:ea typeface="宋体" panose="02010600030101010101" pitchFamily="2" charset="-122"/>
              <a:sym typeface="Impact" panose="020B0806030902050204" pitchFamily="34" charset="0"/>
            </a:endParaRPr>
          </a:p>
        </p:txBody>
      </p:sp>
      <p:sp>
        <p:nvSpPr>
          <p:cNvPr id="27654" name="椭圆 7"/>
          <p:cNvSpPr/>
          <p:nvPr/>
        </p:nvSpPr>
        <p:spPr>
          <a:xfrm>
            <a:off x="6102350" y="1855470"/>
            <a:ext cx="1228725" cy="1228725"/>
          </a:xfrm>
          <a:prstGeom prst="ellipse">
            <a:avLst/>
          </a:prstGeom>
          <a:solidFill>
            <a:srgbClr val="FFFFFF"/>
          </a:solidFill>
          <a:ln w="9525" cap="flat" cmpd="sng">
            <a:solidFill>
              <a:srgbClr val="FC8492"/>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宋体" panose="02010600030101010101" pitchFamily="2" charset="-122"/>
            </a:endParaRPr>
          </a:p>
        </p:txBody>
      </p:sp>
      <p:sp>
        <p:nvSpPr>
          <p:cNvPr id="27655" name="椭圆 9"/>
          <p:cNvSpPr/>
          <p:nvPr/>
        </p:nvSpPr>
        <p:spPr>
          <a:xfrm>
            <a:off x="6164263" y="1917383"/>
            <a:ext cx="1104900" cy="1104900"/>
          </a:xfrm>
          <a:prstGeom prst="ellipse">
            <a:avLst/>
          </a:prstGeom>
          <a:solidFill>
            <a:srgbClr val="FFFFFF"/>
          </a:solidFill>
          <a:ln w="9525" cap="flat" cmpd="sng">
            <a:solidFill>
              <a:srgbClr val="FC8492"/>
            </a:solidFill>
            <a:prstDash val="solid"/>
            <a:bevel/>
            <a:headEnd type="none" w="med" len="med"/>
            <a:tailEnd type="none" w="med" len="med"/>
          </a:ln>
        </p:spPr>
        <p:txBody>
          <a:bodyPr lIns="0" tIns="0" rIns="0" bIns="0" anchor="ctr"/>
          <a:lstStyle/>
          <a:p>
            <a:pPr algn="ctr" eaLnBrk="1" hangingPunct="1">
              <a:buFont typeface="Arial" panose="020B0604020202020204" pitchFamily="34" charset="0"/>
              <a:buNone/>
            </a:pPr>
            <a:endParaRPr lang="zh-CN" altLang="zh-CN" sz="2000" dirty="0">
              <a:solidFill>
                <a:srgbClr val="FC8492"/>
              </a:solidFill>
              <a:latin typeface="Impact" panose="020B0806030902050204" pitchFamily="34" charset="0"/>
              <a:ea typeface="宋体" panose="02010600030101010101" pitchFamily="2" charset="-122"/>
              <a:sym typeface="Impact" panose="020B0806030902050204" pitchFamily="34" charset="0"/>
            </a:endParaRPr>
          </a:p>
        </p:txBody>
      </p:sp>
      <p:sp>
        <p:nvSpPr>
          <p:cNvPr id="27656" name="文本框 17"/>
          <p:cNvSpPr/>
          <p:nvPr/>
        </p:nvSpPr>
        <p:spPr>
          <a:xfrm>
            <a:off x="1677988" y="3247708"/>
            <a:ext cx="1228725" cy="346075"/>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熟练掌握技能输入你的内容</a:t>
            </a:r>
          </a:p>
        </p:txBody>
      </p:sp>
      <p:sp>
        <p:nvSpPr>
          <p:cNvPr id="27658" name="KSO_Shape"/>
          <p:cNvSpPr/>
          <p:nvPr/>
        </p:nvSpPr>
        <p:spPr>
          <a:xfrm>
            <a:off x="2039938" y="2065020"/>
            <a:ext cx="504825" cy="685800"/>
          </a:xfrm>
          <a:custGeom>
            <a:avLst/>
            <a:gdLst/>
            <a:ahLst/>
            <a:cxnLst>
              <a:cxn ang="0">
                <a:pos x="115665" y="165308"/>
              </a:cxn>
              <a:cxn ang="0">
                <a:pos x="114649" y="164739"/>
              </a:cxn>
              <a:cxn ang="0">
                <a:pos x="9020" y="153056"/>
              </a:cxn>
              <a:cxn ang="0">
                <a:pos x="121728" y="143554"/>
              </a:cxn>
              <a:cxn ang="0">
                <a:pos x="109822" y="146303"/>
              </a:cxn>
              <a:cxn ang="0">
                <a:pos x="109233" y="141764"/>
              </a:cxn>
              <a:cxn ang="0">
                <a:pos x="35172" y="90690"/>
              </a:cxn>
              <a:cxn ang="0">
                <a:pos x="35172" y="109861"/>
              </a:cxn>
              <a:cxn ang="0">
                <a:pos x="21627" y="110396"/>
              </a:cxn>
              <a:cxn ang="0">
                <a:pos x="20608" y="91411"/>
              </a:cxn>
              <a:cxn ang="0">
                <a:pos x="21757" y="90155"/>
              </a:cxn>
              <a:cxn ang="0">
                <a:pos x="56465" y="84325"/>
              </a:cxn>
              <a:cxn ang="0">
                <a:pos x="56723" y="109638"/>
              </a:cxn>
              <a:cxn ang="0">
                <a:pos x="43196" y="110433"/>
              </a:cxn>
              <a:cxn ang="0">
                <a:pos x="42048" y="109176"/>
              </a:cxn>
              <a:cxn ang="0">
                <a:pos x="43066" y="83992"/>
              </a:cxn>
              <a:cxn ang="0">
                <a:pos x="77888" y="71593"/>
              </a:cxn>
              <a:cxn ang="0">
                <a:pos x="78164" y="109639"/>
              </a:cxn>
              <a:cxn ang="0">
                <a:pos x="64721" y="110433"/>
              </a:cxn>
              <a:cxn ang="0">
                <a:pos x="63581" y="109177"/>
              </a:cxn>
              <a:cxn ang="0">
                <a:pos x="64592" y="71242"/>
              </a:cxn>
              <a:cxn ang="0">
                <a:pos x="82248" y="60466"/>
              </a:cxn>
              <a:cxn ang="0">
                <a:pos x="69736" y="59802"/>
              </a:cxn>
              <a:cxn ang="0">
                <a:pos x="63581" y="67496"/>
              </a:cxn>
              <a:cxn ang="0">
                <a:pos x="55282" y="74305"/>
              </a:cxn>
              <a:cxn ang="0">
                <a:pos x="46650" y="78881"/>
              </a:cxn>
              <a:cxn ang="0">
                <a:pos x="38315" y="81630"/>
              </a:cxn>
              <a:cxn ang="0">
                <a:pos x="25506" y="83438"/>
              </a:cxn>
              <a:cxn ang="0">
                <a:pos x="22050" y="76408"/>
              </a:cxn>
              <a:cxn ang="0">
                <a:pos x="32104" y="75689"/>
              </a:cxn>
              <a:cxn ang="0">
                <a:pos x="42695" y="72866"/>
              </a:cxn>
              <a:cxn ang="0">
                <a:pos x="53212" y="67146"/>
              </a:cxn>
              <a:cxn ang="0">
                <a:pos x="58517" y="62551"/>
              </a:cxn>
              <a:cxn ang="0">
                <a:pos x="63766" y="56019"/>
              </a:cxn>
              <a:cxn ang="0">
                <a:pos x="63100" y="51259"/>
              </a:cxn>
              <a:cxn ang="0">
                <a:pos x="65485" y="42826"/>
              </a:cxn>
              <a:cxn ang="0">
                <a:pos x="116023" y="35150"/>
              </a:cxn>
              <a:cxn ang="0">
                <a:pos x="119133" y="36219"/>
              </a:cxn>
              <a:cxn ang="0">
                <a:pos x="120624" y="38375"/>
              </a:cxn>
              <a:cxn ang="0">
                <a:pos x="121710" y="42282"/>
              </a:cxn>
              <a:cxn ang="0">
                <a:pos x="109252" y="42798"/>
              </a:cxn>
              <a:cxn ang="0">
                <a:pos x="110153" y="39057"/>
              </a:cxn>
              <a:cxn ang="0">
                <a:pos x="111533" y="36588"/>
              </a:cxn>
              <a:cxn ang="0">
                <a:pos x="113576" y="35371"/>
              </a:cxn>
              <a:cxn ang="0">
                <a:pos x="11737" y="0"/>
              </a:cxn>
              <a:cxn ang="0">
                <a:pos x="92174" y="886"/>
              </a:cxn>
              <a:cxn ang="0">
                <a:pos x="96277" y="3617"/>
              </a:cxn>
              <a:cxn ang="0">
                <a:pos x="98809" y="7768"/>
              </a:cxn>
              <a:cxn ang="0">
                <a:pos x="99290" y="155418"/>
              </a:cxn>
              <a:cxn ang="0">
                <a:pos x="97645" y="160013"/>
              </a:cxn>
              <a:cxn ang="0">
                <a:pos x="94170" y="163426"/>
              </a:cxn>
              <a:cxn ang="0">
                <a:pos x="89401" y="165198"/>
              </a:cxn>
              <a:cxn ang="0">
                <a:pos x="8816" y="164976"/>
              </a:cxn>
              <a:cxn ang="0">
                <a:pos x="4288" y="162799"/>
              </a:cxn>
              <a:cxn ang="0">
                <a:pos x="1164" y="159072"/>
              </a:cxn>
              <a:cxn ang="0">
                <a:pos x="0" y="154293"/>
              </a:cxn>
              <a:cxn ang="0">
                <a:pos x="924" y="6753"/>
              </a:cxn>
              <a:cxn ang="0">
                <a:pos x="3863" y="2860"/>
              </a:cxn>
              <a:cxn ang="0">
                <a:pos x="8262" y="498"/>
              </a:cxn>
            </a:cxnLst>
            <a:rect l="0" t="0" r="0" b="0"/>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rgbClr val="602629">
              <a:alpha val="100000"/>
            </a:srgbClr>
          </a:solidFill>
          <a:ln w="9525">
            <a:noFill/>
          </a:ln>
        </p:spPr>
        <p:txBody>
          <a:bodyPr/>
          <a:lstStyle/>
          <a:p>
            <a:endParaRPr lang="zh-CN" altLang="en-US"/>
          </a:p>
        </p:txBody>
      </p:sp>
      <p:sp>
        <p:nvSpPr>
          <p:cNvPr id="27659" name="KSO_Shape"/>
          <p:cNvSpPr/>
          <p:nvPr/>
        </p:nvSpPr>
        <p:spPr>
          <a:xfrm>
            <a:off x="4140200" y="2196783"/>
            <a:ext cx="696913" cy="496887"/>
          </a:xfrm>
          <a:custGeom>
            <a:avLst/>
            <a:gdLst/>
            <a:ahLst/>
            <a:cxnLst>
              <a:cxn ang="0">
                <a:pos x="84168" y="124259"/>
              </a:cxn>
              <a:cxn ang="0">
                <a:pos x="105219" y="127080"/>
              </a:cxn>
              <a:cxn ang="0">
                <a:pos x="109450" y="123876"/>
              </a:cxn>
              <a:cxn ang="0">
                <a:pos x="188006" y="121124"/>
              </a:cxn>
              <a:cxn ang="0">
                <a:pos x="191818" y="123022"/>
              </a:cxn>
              <a:cxn ang="0">
                <a:pos x="193496" y="126766"/>
              </a:cxn>
              <a:cxn ang="0">
                <a:pos x="192412" y="135457"/>
              </a:cxn>
              <a:cxn ang="0">
                <a:pos x="188933" y="137843"/>
              </a:cxn>
              <a:cxn ang="0">
                <a:pos x="4284" y="137756"/>
              </a:cxn>
              <a:cxn ang="0">
                <a:pos x="962" y="135231"/>
              </a:cxn>
              <a:cxn ang="0">
                <a:pos x="52" y="126470"/>
              </a:cxn>
              <a:cxn ang="0">
                <a:pos x="1906" y="122830"/>
              </a:cxn>
              <a:cxn ang="0">
                <a:pos x="5840" y="121089"/>
              </a:cxn>
              <a:cxn ang="0">
                <a:pos x="71975" y="57882"/>
              </a:cxn>
              <a:cxn ang="0">
                <a:pos x="71871" y="89703"/>
              </a:cxn>
              <a:cxn ang="0">
                <a:pos x="63984" y="90247"/>
              </a:cxn>
              <a:cxn ang="0">
                <a:pos x="62791" y="58760"/>
              </a:cxn>
              <a:cxn ang="0">
                <a:pos x="64538" y="57040"/>
              </a:cxn>
              <a:cxn ang="0">
                <a:pos x="109200" y="53044"/>
              </a:cxn>
              <a:cxn ang="0">
                <a:pos x="108871" y="89757"/>
              </a:cxn>
              <a:cxn ang="0">
                <a:pos x="100900" y="90142"/>
              </a:cxn>
              <a:cxn ang="0">
                <a:pos x="99930" y="53639"/>
              </a:cxn>
              <a:cxn ang="0">
                <a:pos x="76209" y="51888"/>
              </a:cxn>
              <a:cxn ang="0">
                <a:pos x="83931" y="53237"/>
              </a:cxn>
              <a:cxn ang="0">
                <a:pos x="83369" y="89897"/>
              </a:cxn>
              <a:cxn ang="0">
                <a:pos x="75296" y="90037"/>
              </a:cxn>
              <a:cxn ang="0">
                <a:pos x="74506" y="53429"/>
              </a:cxn>
              <a:cxn ang="0">
                <a:pos x="119210" y="45632"/>
              </a:cxn>
              <a:cxn ang="0">
                <a:pos x="121140" y="47684"/>
              </a:cxn>
              <a:cxn ang="0">
                <a:pos x="120140" y="90089"/>
              </a:cxn>
              <a:cxn ang="0">
                <a:pos x="112068" y="89651"/>
              </a:cxn>
              <a:cxn ang="0">
                <a:pos x="111752" y="46982"/>
              </a:cxn>
              <a:cxn ang="0">
                <a:pos x="94783" y="45649"/>
              </a:cxn>
              <a:cxn ang="0">
                <a:pos x="96573" y="47929"/>
              </a:cxn>
              <a:cxn ang="0">
                <a:pos x="95362" y="90212"/>
              </a:cxn>
              <a:cxn ang="0">
                <a:pos x="87342" y="89475"/>
              </a:cxn>
              <a:cxn ang="0">
                <a:pos x="87237" y="46772"/>
              </a:cxn>
              <a:cxn ang="0">
                <a:pos x="132081" y="39306"/>
              </a:cxn>
              <a:cxn ang="0">
                <a:pos x="133660" y="42178"/>
              </a:cxn>
              <a:cxn ang="0">
                <a:pos x="132292" y="90265"/>
              </a:cxn>
              <a:cxn ang="0">
                <a:pos x="124341" y="89126"/>
              </a:cxn>
              <a:cxn ang="0">
                <a:pos x="124447" y="40322"/>
              </a:cxn>
              <a:cxn ang="0">
                <a:pos x="133660" y="35870"/>
              </a:cxn>
              <a:cxn ang="0">
                <a:pos x="115772" y="29296"/>
              </a:cxn>
              <a:cxn ang="0">
                <a:pos x="14513" y="7973"/>
              </a:cxn>
              <a:cxn ang="0">
                <a:pos x="12257" y="10795"/>
              </a:cxn>
              <a:cxn ang="0">
                <a:pos x="12345" y="104599"/>
              </a:cxn>
              <a:cxn ang="0">
                <a:pos x="14758" y="107333"/>
              </a:cxn>
              <a:cxn ang="0">
                <a:pos x="176413" y="108069"/>
              </a:cxn>
              <a:cxn ang="0">
                <a:pos x="179875" y="106544"/>
              </a:cxn>
              <a:cxn ang="0">
                <a:pos x="181501" y="103320"/>
              </a:cxn>
              <a:cxn ang="0">
                <a:pos x="180714" y="9620"/>
              </a:cxn>
              <a:cxn ang="0">
                <a:pos x="177794" y="7395"/>
              </a:cxn>
              <a:cxn ang="0">
                <a:pos x="187883" y="53"/>
              </a:cxn>
              <a:cxn ang="0">
                <a:pos x="191713" y="1963"/>
              </a:cxn>
              <a:cxn ang="0">
                <a:pos x="193391" y="5730"/>
              </a:cxn>
              <a:cxn ang="0">
                <a:pos x="192290" y="112502"/>
              </a:cxn>
              <a:cxn ang="0">
                <a:pos x="188845" y="114903"/>
              </a:cxn>
              <a:cxn ang="0">
                <a:pos x="4406" y="114798"/>
              </a:cxn>
              <a:cxn ang="0">
                <a:pos x="1067" y="112257"/>
              </a:cxn>
              <a:cxn ang="0">
                <a:pos x="157" y="5432"/>
              </a:cxn>
              <a:cxn ang="0">
                <a:pos x="2028" y="1770"/>
              </a:cxn>
              <a:cxn ang="0">
                <a:pos x="5962" y="18"/>
              </a:cxn>
            </a:cxnLst>
            <a:rect l="0" t="0" r="0" b="0"/>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rgbClr val="602629">
              <a:alpha val="100000"/>
            </a:srgbClr>
          </a:solidFill>
          <a:ln w="9525">
            <a:noFill/>
          </a:ln>
        </p:spPr>
        <p:txBody>
          <a:bodyPr/>
          <a:lstStyle/>
          <a:p>
            <a:endParaRPr lang="zh-CN" altLang="en-US"/>
          </a:p>
        </p:txBody>
      </p:sp>
      <p:sp>
        <p:nvSpPr>
          <p:cNvPr id="27660" name="KSO_Shape"/>
          <p:cNvSpPr/>
          <p:nvPr/>
        </p:nvSpPr>
        <p:spPr>
          <a:xfrm>
            <a:off x="6423025" y="2195195"/>
            <a:ext cx="585788" cy="508000"/>
          </a:xfrm>
          <a:custGeom>
            <a:avLst/>
            <a:gdLst/>
            <a:ahLst/>
            <a:cxnLst>
              <a:cxn ang="0">
                <a:pos x="16009037" y="1125652"/>
              </a:cxn>
              <a:cxn ang="0">
                <a:pos x="18367514" y="3452590"/>
              </a:cxn>
              <a:cxn ang="0">
                <a:pos x="7618684" y="4394205"/>
              </a:cxn>
              <a:cxn ang="0">
                <a:pos x="9531487" y="1699194"/>
              </a:cxn>
              <a:cxn ang="0">
                <a:pos x="12661632" y="454526"/>
              </a:cxn>
              <a:cxn ang="0">
                <a:pos x="39908541" y="11256106"/>
              </a:cxn>
              <a:cxn ang="0">
                <a:pos x="45505688" y="13518127"/>
              </a:cxn>
              <a:cxn ang="0">
                <a:pos x="50037805" y="17338686"/>
              </a:cxn>
              <a:cxn ang="0">
                <a:pos x="53200476" y="22382274"/>
              </a:cxn>
              <a:cxn ang="0">
                <a:pos x="54635078" y="28324199"/>
              </a:cxn>
              <a:cxn ang="0">
                <a:pos x="54091720" y="34536718"/>
              </a:cxn>
              <a:cxn ang="0">
                <a:pos x="51678928" y="40034832"/>
              </a:cxn>
              <a:cxn ang="0">
                <a:pos x="47744589" y="44461496"/>
              </a:cxn>
              <a:cxn ang="0">
                <a:pos x="42593011" y="47470379"/>
              </a:cxn>
              <a:cxn ang="0">
                <a:pos x="36593662" y="48769144"/>
              </a:cxn>
              <a:cxn ang="0">
                <a:pos x="30376949" y="48076483"/>
              </a:cxn>
              <a:cxn ang="0">
                <a:pos x="24931905" y="45554689"/>
              </a:cxn>
              <a:cxn ang="0">
                <a:pos x="20584626" y="41517634"/>
              </a:cxn>
              <a:cxn ang="0">
                <a:pos x="17661003" y="36311649"/>
              </a:cxn>
              <a:cxn ang="0">
                <a:pos x="16519868" y="30272347"/>
              </a:cxn>
              <a:cxn ang="0">
                <a:pos x="17378482" y="24124850"/>
              </a:cxn>
              <a:cxn ang="0">
                <a:pos x="20041164" y="18778210"/>
              </a:cxn>
              <a:cxn ang="0">
                <a:pos x="24182025" y="14546299"/>
              </a:cxn>
              <a:cxn ang="0">
                <a:pos x="29474863" y="11775550"/>
              </a:cxn>
              <a:cxn ang="0">
                <a:pos x="35604630" y="10769017"/>
              </a:cxn>
              <a:cxn ang="0">
                <a:pos x="30420422" y="20012058"/>
              </a:cxn>
              <a:cxn ang="0">
                <a:pos x="27116490" y="21667974"/>
              </a:cxn>
              <a:cxn ang="0">
                <a:pos x="24790644" y="25185481"/>
              </a:cxn>
              <a:cxn ang="0">
                <a:pos x="24529807" y="29006041"/>
              </a:cxn>
              <a:cxn ang="0">
                <a:pos x="26333980" y="31765969"/>
              </a:cxn>
              <a:cxn ang="0">
                <a:pos x="28866244" y="31917443"/>
              </a:cxn>
              <a:cxn ang="0">
                <a:pos x="32691954" y="26235292"/>
              </a:cxn>
              <a:cxn ang="0">
                <a:pos x="34343920" y="22079222"/>
              </a:cxn>
              <a:cxn ang="0">
                <a:pos x="44375396" y="20163532"/>
              </a:cxn>
              <a:cxn ang="0">
                <a:pos x="40082432" y="17576821"/>
              </a:cxn>
              <a:cxn ang="0">
                <a:pos x="35941571" y="16797499"/>
              </a:cxn>
              <a:cxn ang="0">
                <a:pos x="31724710" y="17381964"/>
              </a:cxn>
              <a:cxn ang="0">
                <a:pos x="27801213" y="19373495"/>
              </a:cxn>
              <a:cxn ang="0">
                <a:pos x="23845085" y="24146489"/>
              </a:cxn>
              <a:cxn ang="0">
                <a:pos x="22660477" y="28140162"/>
              </a:cxn>
              <a:cxn ang="0">
                <a:pos x="22823526" y="32404532"/>
              </a:cxn>
              <a:cxn ang="0">
                <a:pos x="24290759" y="36257551"/>
              </a:cxn>
              <a:cxn ang="0">
                <a:pos x="28844560" y="40889891"/>
              </a:cxn>
              <a:cxn ang="0">
                <a:pos x="32659323" y="42448430"/>
              </a:cxn>
              <a:cxn ang="0">
                <a:pos x="36930603" y="42708204"/>
              </a:cxn>
              <a:cxn ang="0">
                <a:pos x="40973572" y="41636650"/>
              </a:cxn>
              <a:cxn ang="0">
                <a:pos x="45668737" y="38054225"/>
              </a:cxn>
              <a:cxn ang="0">
                <a:pos x="47961953" y="33952252"/>
              </a:cxn>
              <a:cxn ang="0">
                <a:pos x="48646675" y="29785362"/>
              </a:cxn>
              <a:cxn ang="0">
                <a:pos x="47961953" y="25618368"/>
              </a:cxn>
              <a:cxn ang="0">
                <a:pos x="45668737" y="21527215"/>
              </a:cxn>
              <a:cxn ang="0">
                <a:pos x="4401698" y="8539456"/>
              </a:cxn>
              <a:cxn ang="0">
                <a:pos x="1054189" y="11429220"/>
              </a:cxn>
              <a:cxn ang="0">
                <a:pos x="10842" y="46052494"/>
              </a:cxn>
              <a:cxn ang="0">
                <a:pos x="1651966" y="50241127"/>
              </a:cxn>
              <a:cxn ang="0">
                <a:pos x="5412414" y="52622163"/>
              </a:cxn>
              <a:cxn ang="0">
                <a:pos x="56341463" y="52416591"/>
              </a:cxn>
              <a:cxn ang="0">
                <a:pos x="59830128" y="49689121"/>
              </a:cxn>
              <a:cxn ang="0">
                <a:pos x="61069155" y="15141583"/>
              </a:cxn>
              <a:cxn ang="0">
                <a:pos x="59634553" y="10855678"/>
              </a:cxn>
              <a:cxn ang="0">
                <a:pos x="56015365" y="8290502"/>
              </a:cxn>
            </a:cxnLst>
            <a:rect l="0" t="0" r="0" b="0"/>
            <a:pathLst>
              <a:path w="5619" h="4883">
                <a:moveTo>
                  <a:pt x="1214" y="39"/>
                </a:moveTo>
                <a:lnTo>
                  <a:pt x="1214" y="39"/>
                </a:lnTo>
                <a:lnTo>
                  <a:pt x="1240" y="39"/>
                </a:lnTo>
                <a:lnTo>
                  <a:pt x="1266" y="42"/>
                </a:lnTo>
                <a:lnTo>
                  <a:pt x="1290" y="44"/>
                </a:lnTo>
                <a:lnTo>
                  <a:pt x="1314" y="49"/>
                </a:lnTo>
                <a:lnTo>
                  <a:pt x="1339" y="53"/>
                </a:lnTo>
                <a:lnTo>
                  <a:pt x="1363" y="59"/>
                </a:lnTo>
                <a:lnTo>
                  <a:pt x="1386" y="66"/>
                </a:lnTo>
                <a:lnTo>
                  <a:pt x="1408" y="74"/>
                </a:lnTo>
                <a:lnTo>
                  <a:pt x="1430" y="83"/>
                </a:lnTo>
                <a:lnTo>
                  <a:pt x="1452" y="94"/>
                </a:lnTo>
                <a:lnTo>
                  <a:pt x="1473" y="104"/>
                </a:lnTo>
                <a:lnTo>
                  <a:pt x="1494" y="117"/>
                </a:lnTo>
                <a:lnTo>
                  <a:pt x="1515" y="129"/>
                </a:lnTo>
                <a:lnTo>
                  <a:pt x="1534" y="143"/>
                </a:lnTo>
                <a:lnTo>
                  <a:pt x="1553" y="157"/>
                </a:lnTo>
                <a:lnTo>
                  <a:pt x="1571" y="173"/>
                </a:lnTo>
                <a:lnTo>
                  <a:pt x="1588" y="188"/>
                </a:lnTo>
                <a:lnTo>
                  <a:pt x="1606" y="205"/>
                </a:lnTo>
                <a:lnTo>
                  <a:pt x="1622" y="223"/>
                </a:lnTo>
                <a:lnTo>
                  <a:pt x="1637" y="240"/>
                </a:lnTo>
                <a:lnTo>
                  <a:pt x="1651" y="259"/>
                </a:lnTo>
                <a:lnTo>
                  <a:pt x="1665" y="279"/>
                </a:lnTo>
                <a:lnTo>
                  <a:pt x="1678" y="298"/>
                </a:lnTo>
                <a:lnTo>
                  <a:pt x="1690" y="319"/>
                </a:lnTo>
                <a:lnTo>
                  <a:pt x="1701" y="340"/>
                </a:lnTo>
                <a:lnTo>
                  <a:pt x="1711" y="362"/>
                </a:lnTo>
                <a:lnTo>
                  <a:pt x="1721" y="384"/>
                </a:lnTo>
                <a:lnTo>
                  <a:pt x="1729" y="406"/>
                </a:lnTo>
                <a:lnTo>
                  <a:pt x="1736" y="429"/>
                </a:lnTo>
                <a:lnTo>
                  <a:pt x="1743" y="453"/>
                </a:lnTo>
                <a:lnTo>
                  <a:pt x="1747" y="477"/>
                </a:lnTo>
                <a:lnTo>
                  <a:pt x="1752" y="501"/>
                </a:lnTo>
                <a:lnTo>
                  <a:pt x="678" y="501"/>
                </a:lnTo>
                <a:lnTo>
                  <a:pt x="682" y="477"/>
                </a:lnTo>
                <a:lnTo>
                  <a:pt x="687" y="453"/>
                </a:lnTo>
                <a:lnTo>
                  <a:pt x="693" y="429"/>
                </a:lnTo>
                <a:lnTo>
                  <a:pt x="701" y="406"/>
                </a:lnTo>
                <a:lnTo>
                  <a:pt x="709" y="384"/>
                </a:lnTo>
                <a:lnTo>
                  <a:pt x="719" y="362"/>
                </a:lnTo>
                <a:lnTo>
                  <a:pt x="728" y="340"/>
                </a:lnTo>
                <a:lnTo>
                  <a:pt x="740" y="319"/>
                </a:lnTo>
                <a:lnTo>
                  <a:pt x="751" y="298"/>
                </a:lnTo>
                <a:lnTo>
                  <a:pt x="764" y="279"/>
                </a:lnTo>
                <a:lnTo>
                  <a:pt x="778" y="259"/>
                </a:lnTo>
                <a:lnTo>
                  <a:pt x="793" y="240"/>
                </a:lnTo>
                <a:lnTo>
                  <a:pt x="808" y="223"/>
                </a:lnTo>
                <a:lnTo>
                  <a:pt x="824" y="205"/>
                </a:lnTo>
                <a:lnTo>
                  <a:pt x="841" y="188"/>
                </a:lnTo>
                <a:lnTo>
                  <a:pt x="858" y="173"/>
                </a:lnTo>
                <a:lnTo>
                  <a:pt x="877" y="157"/>
                </a:lnTo>
                <a:lnTo>
                  <a:pt x="895" y="143"/>
                </a:lnTo>
                <a:lnTo>
                  <a:pt x="915" y="129"/>
                </a:lnTo>
                <a:lnTo>
                  <a:pt x="935" y="117"/>
                </a:lnTo>
                <a:lnTo>
                  <a:pt x="956" y="104"/>
                </a:lnTo>
                <a:lnTo>
                  <a:pt x="976" y="94"/>
                </a:lnTo>
                <a:lnTo>
                  <a:pt x="999" y="83"/>
                </a:lnTo>
                <a:lnTo>
                  <a:pt x="1021" y="74"/>
                </a:lnTo>
                <a:lnTo>
                  <a:pt x="1044" y="66"/>
                </a:lnTo>
                <a:lnTo>
                  <a:pt x="1067" y="59"/>
                </a:lnTo>
                <a:lnTo>
                  <a:pt x="1090" y="53"/>
                </a:lnTo>
                <a:lnTo>
                  <a:pt x="1115" y="49"/>
                </a:lnTo>
                <a:lnTo>
                  <a:pt x="1139" y="44"/>
                </a:lnTo>
                <a:lnTo>
                  <a:pt x="1165" y="42"/>
                </a:lnTo>
                <a:lnTo>
                  <a:pt x="1189" y="39"/>
                </a:lnTo>
                <a:lnTo>
                  <a:pt x="1214" y="39"/>
                </a:lnTo>
                <a:close/>
                <a:moveTo>
                  <a:pt x="3276" y="995"/>
                </a:moveTo>
                <a:lnTo>
                  <a:pt x="3276" y="995"/>
                </a:lnTo>
                <a:lnTo>
                  <a:pt x="3322" y="996"/>
                </a:lnTo>
                <a:lnTo>
                  <a:pt x="3367" y="997"/>
                </a:lnTo>
                <a:lnTo>
                  <a:pt x="3411" y="1001"/>
                </a:lnTo>
                <a:lnTo>
                  <a:pt x="3455" y="1004"/>
                </a:lnTo>
                <a:lnTo>
                  <a:pt x="3499" y="1009"/>
                </a:lnTo>
                <a:lnTo>
                  <a:pt x="3543" y="1016"/>
                </a:lnTo>
                <a:lnTo>
                  <a:pt x="3586" y="1023"/>
                </a:lnTo>
                <a:lnTo>
                  <a:pt x="3630" y="1031"/>
                </a:lnTo>
                <a:lnTo>
                  <a:pt x="3672" y="1040"/>
                </a:lnTo>
                <a:lnTo>
                  <a:pt x="3715" y="1051"/>
                </a:lnTo>
                <a:lnTo>
                  <a:pt x="3757" y="1062"/>
                </a:lnTo>
                <a:lnTo>
                  <a:pt x="3799" y="1074"/>
                </a:lnTo>
                <a:lnTo>
                  <a:pt x="3839" y="1088"/>
                </a:lnTo>
                <a:lnTo>
                  <a:pt x="3880" y="1102"/>
                </a:lnTo>
                <a:lnTo>
                  <a:pt x="3919" y="1117"/>
                </a:lnTo>
                <a:lnTo>
                  <a:pt x="3960" y="1133"/>
                </a:lnTo>
                <a:lnTo>
                  <a:pt x="3998" y="1150"/>
                </a:lnTo>
                <a:lnTo>
                  <a:pt x="4038" y="1169"/>
                </a:lnTo>
                <a:lnTo>
                  <a:pt x="4075" y="1188"/>
                </a:lnTo>
                <a:lnTo>
                  <a:pt x="4113" y="1207"/>
                </a:lnTo>
                <a:lnTo>
                  <a:pt x="4151" y="1228"/>
                </a:lnTo>
                <a:lnTo>
                  <a:pt x="4187" y="1249"/>
                </a:lnTo>
                <a:lnTo>
                  <a:pt x="4222" y="1272"/>
                </a:lnTo>
                <a:lnTo>
                  <a:pt x="4258" y="1296"/>
                </a:lnTo>
                <a:lnTo>
                  <a:pt x="4292" y="1319"/>
                </a:lnTo>
                <a:lnTo>
                  <a:pt x="4327" y="1344"/>
                </a:lnTo>
                <a:lnTo>
                  <a:pt x="4361" y="1370"/>
                </a:lnTo>
                <a:lnTo>
                  <a:pt x="4393" y="1397"/>
                </a:lnTo>
                <a:lnTo>
                  <a:pt x="4426" y="1423"/>
                </a:lnTo>
                <a:lnTo>
                  <a:pt x="4457" y="1451"/>
                </a:lnTo>
                <a:lnTo>
                  <a:pt x="4487" y="1480"/>
                </a:lnTo>
                <a:lnTo>
                  <a:pt x="4517" y="1509"/>
                </a:lnTo>
                <a:lnTo>
                  <a:pt x="4548" y="1539"/>
                </a:lnTo>
                <a:lnTo>
                  <a:pt x="4575" y="1571"/>
                </a:lnTo>
                <a:lnTo>
                  <a:pt x="4604" y="1602"/>
                </a:lnTo>
                <a:lnTo>
                  <a:pt x="4631" y="1635"/>
                </a:lnTo>
                <a:lnTo>
                  <a:pt x="4658" y="1667"/>
                </a:lnTo>
                <a:lnTo>
                  <a:pt x="4683" y="1701"/>
                </a:lnTo>
                <a:lnTo>
                  <a:pt x="4708" y="1735"/>
                </a:lnTo>
                <a:lnTo>
                  <a:pt x="4732" y="1769"/>
                </a:lnTo>
                <a:lnTo>
                  <a:pt x="4755" y="1805"/>
                </a:lnTo>
                <a:lnTo>
                  <a:pt x="4779" y="1841"/>
                </a:lnTo>
                <a:lnTo>
                  <a:pt x="4799" y="1877"/>
                </a:lnTo>
                <a:lnTo>
                  <a:pt x="4820" y="1914"/>
                </a:lnTo>
                <a:lnTo>
                  <a:pt x="4840" y="1953"/>
                </a:lnTo>
                <a:lnTo>
                  <a:pt x="4859" y="1990"/>
                </a:lnTo>
                <a:lnTo>
                  <a:pt x="4877" y="2029"/>
                </a:lnTo>
                <a:lnTo>
                  <a:pt x="4895" y="2068"/>
                </a:lnTo>
                <a:lnTo>
                  <a:pt x="4911" y="2108"/>
                </a:lnTo>
                <a:lnTo>
                  <a:pt x="4926" y="2148"/>
                </a:lnTo>
                <a:lnTo>
                  <a:pt x="4940" y="2188"/>
                </a:lnTo>
                <a:lnTo>
                  <a:pt x="4954" y="2229"/>
                </a:lnTo>
                <a:lnTo>
                  <a:pt x="4965" y="2271"/>
                </a:lnTo>
                <a:lnTo>
                  <a:pt x="4977" y="2313"/>
                </a:lnTo>
                <a:lnTo>
                  <a:pt x="4988" y="2356"/>
                </a:lnTo>
                <a:lnTo>
                  <a:pt x="4997" y="2397"/>
                </a:lnTo>
                <a:lnTo>
                  <a:pt x="5005" y="2440"/>
                </a:lnTo>
                <a:lnTo>
                  <a:pt x="5012" y="2485"/>
                </a:lnTo>
                <a:lnTo>
                  <a:pt x="5018" y="2529"/>
                </a:lnTo>
                <a:lnTo>
                  <a:pt x="5024" y="2573"/>
                </a:lnTo>
                <a:lnTo>
                  <a:pt x="5027" y="2617"/>
                </a:lnTo>
                <a:lnTo>
                  <a:pt x="5031" y="2661"/>
                </a:lnTo>
                <a:lnTo>
                  <a:pt x="5032" y="2706"/>
                </a:lnTo>
                <a:lnTo>
                  <a:pt x="5033" y="2752"/>
                </a:lnTo>
                <a:lnTo>
                  <a:pt x="5032" y="2797"/>
                </a:lnTo>
                <a:lnTo>
                  <a:pt x="5031" y="2842"/>
                </a:lnTo>
                <a:lnTo>
                  <a:pt x="5027" y="2887"/>
                </a:lnTo>
                <a:lnTo>
                  <a:pt x="5024" y="2932"/>
                </a:lnTo>
                <a:lnTo>
                  <a:pt x="5018" y="2976"/>
                </a:lnTo>
                <a:lnTo>
                  <a:pt x="5012" y="3020"/>
                </a:lnTo>
                <a:lnTo>
                  <a:pt x="5005" y="3063"/>
                </a:lnTo>
                <a:lnTo>
                  <a:pt x="4997" y="3106"/>
                </a:lnTo>
                <a:lnTo>
                  <a:pt x="4988" y="3149"/>
                </a:lnTo>
                <a:lnTo>
                  <a:pt x="4977" y="3191"/>
                </a:lnTo>
                <a:lnTo>
                  <a:pt x="4965" y="3232"/>
                </a:lnTo>
                <a:lnTo>
                  <a:pt x="4954" y="3274"/>
                </a:lnTo>
                <a:lnTo>
                  <a:pt x="4940" y="3316"/>
                </a:lnTo>
                <a:lnTo>
                  <a:pt x="4926" y="3355"/>
                </a:lnTo>
                <a:lnTo>
                  <a:pt x="4911" y="3396"/>
                </a:lnTo>
                <a:lnTo>
                  <a:pt x="4895" y="3435"/>
                </a:lnTo>
                <a:lnTo>
                  <a:pt x="4877" y="3475"/>
                </a:lnTo>
                <a:lnTo>
                  <a:pt x="4859" y="3513"/>
                </a:lnTo>
                <a:lnTo>
                  <a:pt x="4840" y="3552"/>
                </a:lnTo>
                <a:lnTo>
                  <a:pt x="4820" y="3589"/>
                </a:lnTo>
                <a:lnTo>
                  <a:pt x="4799" y="3626"/>
                </a:lnTo>
                <a:lnTo>
                  <a:pt x="4779" y="3663"/>
                </a:lnTo>
                <a:lnTo>
                  <a:pt x="4755" y="3699"/>
                </a:lnTo>
                <a:lnTo>
                  <a:pt x="4732" y="3734"/>
                </a:lnTo>
                <a:lnTo>
                  <a:pt x="4708" y="3769"/>
                </a:lnTo>
                <a:lnTo>
                  <a:pt x="4683" y="3804"/>
                </a:lnTo>
                <a:lnTo>
                  <a:pt x="4658" y="3836"/>
                </a:lnTo>
                <a:lnTo>
                  <a:pt x="4631" y="3870"/>
                </a:lnTo>
                <a:lnTo>
                  <a:pt x="4604" y="3901"/>
                </a:lnTo>
                <a:lnTo>
                  <a:pt x="4575" y="3934"/>
                </a:lnTo>
                <a:lnTo>
                  <a:pt x="4548" y="3964"/>
                </a:lnTo>
                <a:lnTo>
                  <a:pt x="4517" y="3994"/>
                </a:lnTo>
                <a:lnTo>
                  <a:pt x="4487" y="4023"/>
                </a:lnTo>
                <a:lnTo>
                  <a:pt x="4457" y="4052"/>
                </a:lnTo>
                <a:lnTo>
                  <a:pt x="4426" y="4080"/>
                </a:lnTo>
                <a:lnTo>
                  <a:pt x="4393" y="4108"/>
                </a:lnTo>
                <a:lnTo>
                  <a:pt x="4361" y="4134"/>
                </a:lnTo>
                <a:lnTo>
                  <a:pt x="4327" y="4160"/>
                </a:lnTo>
                <a:lnTo>
                  <a:pt x="4292" y="4184"/>
                </a:lnTo>
                <a:lnTo>
                  <a:pt x="4258" y="4209"/>
                </a:lnTo>
                <a:lnTo>
                  <a:pt x="4222" y="4232"/>
                </a:lnTo>
                <a:lnTo>
                  <a:pt x="4187" y="4254"/>
                </a:lnTo>
                <a:lnTo>
                  <a:pt x="4151" y="4276"/>
                </a:lnTo>
                <a:lnTo>
                  <a:pt x="4113" y="4297"/>
                </a:lnTo>
                <a:lnTo>
                  <a:pt x="4075" y="4317"/>
                </a:lnTo>
                <a:lnTo>
                  <a:pt x="4038" y="4335"/>
                </a:lnTo>
                <a:lnTo>
                  <a:pt x="3998" y="4354"/>
                </a:lnTo>
                <a:lnTo>
                  <a:pt x="3960" y="4370"/>
                </a:lnTo>
                <a:lnTo>
                  <a:pt x="3919" y="4386"/>
                </a:lnTo>
                <a:lnTo>
                  <a:pt x="3880" y="4402"/>
                </a:lnTo>
                <a:lnTo>
                  <a:pt x="3839" y="4417"/>
                </a:lnTo>
                <a:lnTo>
                  <a:pt x="3799" y="4429"/>
                </a:lnTo>
                <a:lnTo>
                  <a:pt x="3757" y="4442"/>
                </a:lnTo>
                <a:lnTo>
                  <a:pt x="3715" y="4454"/>
                </a:lnTo>
                <a:lnTo>
                  <a:pt x="3672" y="4464"/>
                </a:lnTo>
                <a:lnTo>
                  <a:pt x="3630" y="4474"/>
                </a:lnTo>
                <a:lnTo>
                  <a:pt x="3586" y="4482"/>
                </a:lnTo>
                <a:lnTo>
                  <a:pt x="3543" y="4489"/>
                </a:lnTo>
                <a:lnTo>
                  <a:pt x="3499" y="4494"/>
                </a:lnTo>
                <a:lnTo>
                  <a:pt x="3455" y="4499"/>
                </a:lnTo>
                <a:lnTo>
                  <a:pt x="3411" y="4504"/>
                </a:lnTo>
                <a:lnTo>
                  <a:pt x="3367" y="4506"/>
                </a:lnTo>
                <a:lnTo>
                  <a:pt x="3322" y="4508"/>
                </a:lnTo>
                <a:lnTo>
                  <a:pt x="3276" y="4508"/>
                </a:lnTo>
                <a:lnTo>
                  <a:pt x="3231" y="4508"/>
                </a:lnTo>
                <a:lnTo>
                  <a:pt x="3186" y="4506"/>
                </a:lnTo>
                <a:lnTo>
                  <a:pt x="3140" y="4504"/>
                </a:lnTo>
                <a:lnTo>
                  <a:pt x="3096" y="4499"/>
                </a:lnTo>
                <a:lnTo>
                  <a:pt x="3052" y="4494"/>
                </a:lnTo>
                <a:lnTo>
                  <a:pt x="3008" y="4489"/>
                </a:lnTo>
                <a:lnTo>
                  <a:pt x="2965" y="4482"/>
                </a:lnTo>
                <a:lnTo>
                  <a:pt x="2922" y="4474"/>
                </a:lnTo>
                <a:lnTo>
                  <a:pt x="2879" y="4464"/>
                </a:lnTo>
                <a:lnTo>
                  <a:pt x="2837" y="4454"/>
                </a:lnTo>
                <a:lnTo>
                  <a:pt x="2795" y="4442"/>
                </a:lnTo>
                <a:lnTo>
                  <a:pt x="2754" y="4429"/>
                </a:lnTo>
                <a:lnTo>
                  <a:pt x="2712" y="4417"/>
                </a:lnTo>
                <a:lnTo>
                  <a:pt x="2671" y="4402"/>
                </a:lnTo>
                <a:lnTo>
                  <a:pt x="2632" y="4386"/>
                </a:lnTo>
                <a:lnTo>
                  <a:pt x="2593" y="4370"/>
                </a:lnTo>
                <a:lnTo>
                  <a:pt x="2553" y="4354"/>
                </a:lnTo>
                <a:lnTo>
                  <a:pt x="2515" y="4335"/>
                </a:lnTo>
                <a:lnTo>
                  <a:pt x="2476" y="4317"/>
                </a:lnTo>
                <a:lnTo>
                  <a:pt x="2438" y="4297"/>
                </a:lnTo>
                <a:lnTo>
                  <a:pt x="2402" y="4276"/>
                </a:lnTo>
                <a:lnTo>
                  <a:pt x="2365" y="4254"/>
                </a:lnTo>
                <a:lnTo>
                  <a:pt x="2329" y="4232"/>
                </a:lnTo>
                <a:lnTo>
                  <a:pt x="2294" y="4209"/>
                </a:lnTo>
                <a:lnTo>
                  <a:pt x="2259" y="4184"/>
                </a:lnTo>
                <a:lnTo>
                  <a:pt x="2225" y="4160"/>
                </a:lnTo>
                <a:lnTo>
                  <a:pt x="2192" y="4134"/>
                </a:lnTo>
                <a:lnTo>
                  <a:pt x="2158" y="4108"/>
                </a:lnTo>
                <a:lnTo>
                  <a:pt x="2126" y="4080"/>
                </a:lnTo>
                <a:lnTo>
                  <a:pt x="2094" y="4052"/>
                </a:lnTo>
                <a:lnTo>
                  <a:pt x="2064" y="4023"/>
                </a:lnTo>
                <a:lnTo>
                  <a:pt x="2034" y="3994"/>
                </a:lnTo>
                <a:lnTo>
                  <a:pt x="2004" y="3964"/>
                </a:lnTo>
                <a:lnTo>
                  <a:pt x="1976" y="3934"/>
                </a:lnTo>
                <a:lnTo>
                  <a:pt x="1948" y="3901"/>
                </a:lnTo>
                <a:lnTo>
                  <a:pt x="1920" y="3870"/>
                </a:lnTo>
                <a:lnTo>
                  <a:pt x="1894" y="3836"/>
                </a:lnTo>
                <a:lnTo>
                  <a:pt x="1868" y="3804"/>
                </a:lnTo>
                <a:lnTo>
                  <a:pt x="1844" y="3769"/>
                </a:lnTo>
                <a:lnTo>
                  <a:pt x="1819" y="3734"/>
                </a:lnTo>
                <a:lnTo>
                  <a:pt x="1796" y="3699"/>
                </a:lnTo>
                <a:lnTo>
                  <a:pt x="1774" y="3663"/>
                </a:lnTo>
                <a:lnTo>
                  <a:pt x="1752" y="3626"/>
                </a:lnTo>
                <a:lnTo>
                  <a:pt x="1731" y="3589"/>
                </a:lnTo>
                <a:lnTo>
                  <a:pt x="1711" y="3552"/>
                </a:lnTo>
                <a:lnTo>
                  <a:pt x="1693" y="3513"/>
                </a:lnTo>
                <a:lnTo>
                  <a:pt x="1674" y="3475"/>
                </a:lnTo>
                <a:lnTo>
                  <a:pt x="1658" y="3435"/>
                </a:lnTo>
                <a:lnTo>
                  <a:pt x="1642" y="3396"/>
                </a:lnTo>
                <a:lnTo>
                  <a:pt x="1625" y="3355"/>
                </a:lnTo>
                <a:lnTo>
                  <a:pt x="1612" y="3316"/>
                </a:lnTo>
                <a:lnTo>
                  <a:pt x="1599" y="3274"/>
                </a:lnTo>
                <a:lnTo>
                  <a:pt x="1586" y="3232"/>
                </a:lnTo>
                <a:lnTo>
                  <a:pt x="1574" y="3191"/>
                </a:lnTo>
                <a:lnTo>
                  <a:pt x="1564" y="3149"/>
                </a:lnTo>
                <a:lnTo>
                  <a:pt x="1555" y="3106"/>
                </a:lnTo>
                <a:lnTo>
                  <a:pt x="1547" y="3063"/>
                </a:lnTo>
                <a:lnTo>
                  <a:pt x="1540" y="3020"/>
                </a:lnTo>
                <a:lnTo>
                  <a:pt x="1534" y="2976"/>
                </a:lnTo>
                <a:lnTo>
                  <a:pt x="1528" y="2932"/>
                </a:lnTo>
                <a:lnTo>
                  <a:pt x="1524" y="2887"/>
                </a:lnTo>
                <a:lnTo>
                  <a:pt x="1522" y="2842"/>
                </a:lnTo>
                <a:lnTo>
                  <a:pt x="1520" y="2797"/>
                </a:lnTo>
                <a:lnTo>
                  <a:pt x="1520" y="2752"/>
                </a:lnTo>
                <a:lnTo>
                  <a:pt x="1520" y="2706"/>
                </a:lnTo>
                <a:lnTo>
                  <a:pt x="1522" y="2661"/>
                </a:lnTo>
                <a:lnTo>
                  <a:pt x="1524" y="2617"/>
                </a:lnTo>
                <a:lnTo>
                  <a:pt x="1528" y="2573"/>
                </a:lnTo>
                <a:lnTo>
                  <a:pt x="1534" y="2529"/>
                </a:lnTo>
                <a:lnTo>
                  <a:pt x="1540" y="2485"/>
                </a:lnTo>
                <a:lnTo>
                  <a:pt x="1547" y="2440"/>
                </a:lnTo>
                <a:lnTo>
                  <a:pt x="1555" y="2397"/>
                </a:lnTo>
                <a:lnTo>
                  <a:pt x="1564" y="2356"/>
                </a:lnTo>
                <a:lnTo>
                  <a:pt x="1574" y="2313"/>
                </a:lnTo>
                <a:lnTo>
                  <a:pt x="1586" y="2271"/>
                </a:lnTo>
                <a:lnTo>
                  <a:pt x="1599" y="2229"/>
                </a:lnTo>
                <a:lnTo>
                  <a:pt x="1612" y="2188"/>
                </a:lnTo>
                <a:lnTo>
                  <a:pt x="1625" y="2148"/>
                </a:lnTo>
                <a:lnTo>
                  <a:pt x="1642" y="2108"/>
                </a:lnTo>
                <a:lnTo>
                  <a:pt x="1658" y="2068"/>
                </a:lnTo>
                <a:lnTo>
                  <a:pt x="1674" y="2029"/>
                </a:lnTo>
                <a:lnTo>
                  <a:pt x="1693" y="1990"/>
                </a:lnTo>
                <a:lnTo>
                  <a:pt x="1711" y="1953"/>
                </a:lnTo>
                <a:lnTo>
                  <a:pt x="1731" y="1914"/>
                </a:lnTo>
                <a:lnTo>
                  <a:pt x="1752" y="1877"/>
                </a:lnTo>
                <a:lnTo>
                  <a:pt x="1774" y="1841"/>
                </a:lnTo>
                <a:lnTo>
                  <a:pt x="1796" y="1805"/>
                </a:lnTo>
                <a:lnTo>
                  <a:pt x="1819" y="1769"/>
                </a:lnTo>
                <a:lnTo>
                  <a:pt x="1844" y="1735"/>
                </a:lnTo>
                <a:lnTo>
                  <a:pt x="1868" y="1701"/>
                </a:lnTo>
                <a:lnTo>
                  <a:pt x="1894" y="1667"/>
                </a:lnTo>
                <a:lnTo>
                  <a:pt x="1920" y="1635"/>
                </a:lnTo>
                <a:lnTo>
                  <a:pt x="1948" y="1602"/>
                </a:lnTo>
                <a:lnTo>
                  <a:pt x="1976" y="1571"/>
                </a:lnTo>
                <a:lnTo>
                  <a:pt x="2004" y="1539"/>
                </a:lnTo>
                <a:lnTo>
                  <a:pt x="2034" y="1509"/>
                </a:lnTo>
                <a:lnTo>
                  <a:pt x="2064" y="1480"/>
                </a:lnTo>
                <a:lnTo>
                  <a:pt x="2094" y="1451"/>
                </a:lnTo>
                <a:lnTo>
                  <a:pt x="2126" y="1423"/>
                </a:lnTo>
                <a:lnTo>
                  <a:pt x="2158" y="1397"/>
                </a:lnTo>
                <a:lnTo>
                  <a:pt x="2192" y="1370"/>
                </a:lnTo>
                <a:lnTo>
                  <a:pt x="2225" y="1344"/>
                </a:lnTo>
                <a:lnTo>
                  <a:pt x="2259" y="1319"/>
                </a:lnTo>
                <a:lnTo>
                  <a:pt x="2294" y="1296"/>
                </a:lnTo>
                <a:lnTo>
                  <a:pt x="2329" y="1272"/>
                </a:lnTo>
                <a:lnTo>
                  <a:pt x="2365" y="1249"/>
                </a:lnTo>
                <a:lnTo>
                  <a:pt x="2402" y="1228"/>
                </a:lnTo>
                <a:lnTo>
                  <a:pt x="2438" y="1207"/>
                </a:lnTo>
                <a:lnTo>
                  <a:pt x="2476" y="1188"/>
                </a:lnTo>
                <a:lnTo>
                  <a:pt x="2515" y="1169"/>
                </a:lnTo>
                <a:lnTo>
                  <a:pt x="2553" y="1150"/>
                </a:lnTo>
                <a:lnTo>
                  <a:pt x="2593" y="1133"/>
                </a:lnTo>
                <a:lnTo>
                  <a:pt x="2632" y="1117"/>
                </a:lnTo>
                <a:lnTo>
                  <a:pt x="2671" y="1102"/>
                </a:lnTo>
                <a:lnTo>
                  <a:pt x="2712" y="1088"/>
                </a:lnTo>
                <a:lnTo>
                  <a:pt x="2754" y="1074"/>
                </a:lnTo>
                <a:lnTo>
                  <a:pt x="2795" y="1062"/>
                </a:lnTo>
                <a:lnTo>
                  <a:pt x="2837" y="1051"/>
                </a:lnTo>
                <a:lnTo>
                  <a:pt x="2879" y="1040"/>
                </a:lnTo>
                <a:lnTo>
                  <a:pt x="2922" y="1031"/>
                </a:lnTo>
                <a:lnTo>
                  <a:pt x="2965" y="1023"/>
                </a:lnTo>
                <a:lnTo>
                  <a:pt x="3008" y="1016"/>
                </a:lnTo>
                <a:lnTo>
                  <a:pt x="3052" y="1009"/>
                </a:lnTo>
                <a:lnTo>
                  <a:pt x="3096" y="1004"/>
                </a:lnTo>
                <a:lnTo>
                  <a:pt x="3140" y="1001"/>
                </a:lnTo>
                <a:lnTo>
                  <a:pt x="3186" y="997"/>
                </a:lnTo>
                <a:lnTo>
                  <a:pt x="3231" y="996"/>
                </a:lnTo>
                <a:lnTo>
                  <a:pt x="3276" y="995"/>
                </a:lnTo>
                <a:close/>
                <a:moveTo>
                  <a:pt x="3052" y="1894"/>
                </a:moveTo>
                <a:lnTo>
                  <a:pt x="3052" y="1894"/>
                </a:lnTo>
                <a:lnTo>
                  <a:pt x="3031" y="1882"/>
                </a:lnTo>
                <a:lnTo>
                  <a:pt x="3009" y="1873"/>
                </a:lnTo>
                <a:lnTo>
                  <a:pt x="2987" y="1865"/>
                </a:lnTo>
                <a:lnTo>
                  <a:pt x="2965" y="1858"/>
                </a:lnTo>
                <a:lnTo>
                  <a:pt x="2942" y="1852"/>
                </a:lnTo>
                <a:lnTo>
                  <a:pt x="2919" y="1848"/>
                </a:lnTo>
                <a:lnTo>
                  <a:pt x="2896" y="1846"/>
                </a:lnTo>
                <a:lnTo>
                  <a:pt x="2871" y="1845"/>
                </a:lnTo>
                <a:lnTo>
                  <a:pt x="2848" y="1845"/>
                </a:lnTo>
                <a:lnTo>
                  <a:pt x="2824" y="1846"/>
                </a:lnTo>
                <a:lnTo>
                  <a:pt x="2799" y="1849"/>
                </a:lnTo>
                <a:lnTo>
                  <a:pt x="2775" y="1854"/>
                </a:lnTo>
                <a:lnTo>
                  <a:pt x="2750" y="1859"/>
                </a:lnTo>
                <a:lnTo>
                  <a:pt x="2726" y="1866"/>
                </a:lnTo>
                <a:lnTo>
                  <a:pt x="2703" y="1874"/>
                </a:lnTo>
                <a:lnTo>
                  <a:pt x="2678" y="1883"/>
                </a:lnTo>
                <a:lnTo>
                  <a:pt x="2654" y="1895"/>
                </a:lnTo>
                <a:lnTo>
                  <a:pt x="2631" y="1906"/>
                </a:lnTo>
                <a:lnTo>
                  <a:pt x="2608" y="1919"/>
                </a:lnTo>
                <a:lnTo>
                  <a:pt x="2584" y="1933"/>
                </a:lnTo>
                <a:lnTo>
                  <a:pt x="2561" y="1948"/>
                </a:lnTo>
                <a:lnTo>
                  <a:pt x="2539" y="1966"/>
                </a:lnTo>
                <a:lnTo>
                  <a:pt x="2517" y="1983"/>
                </a:lnTo>
                <a:lnTo>
                  <a:pt x="2495" y="2002"/>
                </a:lnTo>
                <a:lnTo>
                  <a:pt x="2474" y="2021"/>
                </a:lnTo>
                <a:lnTo>
                  <a:pt x="2454" y="2042"/>
                </a:lnTo>
                <a:lnTo>
                  <a:pt x="2433" y="2064"/>
                </a:lnTo>
                <a:lnTo>
                  <a:pt x="2415" y="2086"/>
                </a:lnTo>
                <a:lnTo>
                  <a:pt x="2396" y="2111"/>
                </a:lnTo>
                <a:lnTo>
                  <a:pt x="2379" y="2135"/>
                </a:lnTo>
                <a:lnTo>
                  <a:pt x="2362" y="2162"/>
                </a:lnTo>
                <a:lnTo>
                  <a:pt x="2345" y="2188"/>
                </a:lnTo>
                <a:lnTo>
                  <a:pt x="2330" y="2215"/>
                </a:lnTo>
                <a:lnTo>
                  <a:pt x="2316" y="2243"/>
                </a:lnTo>
                <a:lnTo>
                  <a:pt x="2303" y="2271"/>
                </a:lnTo>
                <a:lnTo>
                  <a:pt x="2292" y="2299"/>
                </a:lnTo>
                <a:lnTo>
                  <a:pt x="2281" y="2327"/>
                </a:lnTo>
                <a:lnTo>
                  <a:pt x="2273" y="2356"/>
                </a:lnTo>
                <a:lnTo>
                  <a:pt x="2265" y="2384"/>
                </a:lnTo>
                <a:lnTo>
                  <a:pt x="2258" y="2411"/>
                </a:lnTo>
                <a:lnTo>
                  <a:pt x="2254" y="2439"/>
                </a:lnTo>
                <a:lnTo>
                  <a:pt x="2249" y="2467"/>
                </a:lnTo>
                <a:lnTo>
                  <a:pt x="2245" y="2495"/>
                </a:lnTo>
                <a:lnTo>
                  <a:pt x="2244" y="2523"/>
                </a:lnTo>
                <a:lnTo>
                  <a:pt x="2243" y="2550"/>
                </a:lnTo>
                <a:lnTo>
                  <a:pt x="2244" y="2576"/>
                </a:lnTo>
                <a:lnTo>
                  <a:pt x="2245" y="2603"/>
                </a:lnTo>
                <a:lnTo>
                  <a:pt x="2248" y="2629"/>
                </a:lnTo>
                <a:lnTo>
                  <a:pt x="2252" y="2654"/>
                </a:lnTo>
                <a:lnTo>
                  <a:pt x="2257" y="2680"/>
                </a:lnTo>
                <a:lnTo>
                  <a:pt x="2263" y="2704"/>
                </a:lnTo>
                <a:lnTo>
                  <a:pt x="2271" y="2727"/>
                </a:lnTo>
                <a:lnTo>
                  <a:pt x="2279" y="2750"/>
                </a:lnTo>
                <a:lnTo>
                  <a:pt x="2288" y="2774"/>
                </a:lnTo>
                <a:lnTo>
                  <a:pt x="2299" y="2795"/>
                </a:lnTo>
                <a:lnTo>
                  <a:pt x="2310" y="2815"/>
                </a:lnTo>
                <a:lnTo>
                  <a:pt x="2323" y="2836"/>
                </a:lnTo>
                <a:lnTo>
                  <a:pt x="2337" y="2855"/>
                </a:lnTo>
                <a:lnTo>
                  <a:pt x="2352" y="2874"/>
                </a:lnTo>
                <a:lnTo>
                  <a:pt x="2368" y="2890"/>
                </a:lnTo>
                <a:lnTo>
                  <a:pt x="2386" y="2906"/>
                </a:lnTo>
                <a:lnTo>
                  <a:pt x="2404" y="2921"/>
                </a:lnTo>
                <a:lnTo>
                  <a:pt x="2423" y="2935"/>
                </a:lnTo>
                <a:lnTo>
                  <a:pt x="2444" y="2948"/>
                </a:lnTo>
                <a:lnTo>
                  <a:pt x="2465" y="2958"/>
                </a:lnTo>
                <a:lnTo>
                  <a:pt x="2485" y="2968"/>
                </a:lnTo>
                <a:lnTo>
                  <a:pt x="2503" y="2975"/>
                </a:lnTo>
                <a:lnTo>
                  <a:pt x="2523" y="2979"/>
                </a:lnTo>
                <a:lnTo>
                  <a:pt x="2540" y="2982"/>
                </a:lnTo>
                <a:lnTo>
                  <a:pt x="2559" y="2982"/>
                </a:lnTo>
                <a:lnTo>
                  <a:pt x="2575" y="2980"/>
                </a:lnTo>
                <a:lnTo>
                  <a:pt x="2593" y="2978"/>
                </a:lnTo>
                <a:lnTo>
                  <a:pt x="2609" y="2973"/>
                </a:lnTo>
                <a:lnTo>
                  <a:pt x="2625" y="2966"/>
                </a:lnTo>
                <a:lnTo>
                  <a:pt x="2640" y="2958"/>
                </a:lnTo>
                <a:lnTo>
                  <a:pt x="2656" y="2949"/>
                </a:lnTo>
                <a:lnTo>
                  <a:pt x="2671" y="2937"/>
                </a:lnTo>
                <a:lnTo>
                  <a:pt x="2687" y="2926"/>
                </a:lnTo>
                <a:lnTo>
                  <a:pt x="2700" y="2912"/>
                </a:lnTo>
                <a:lnTo>
                  <a:pt x="2716" y="2897"/>
                </a:lnTo>
                <a:lnTo>
                  <a:pt x="2730" y="2879"/>
                </a:lnTo>
                <a:lnTo>
                  <a:pt x="2743" y="2862"/>
                </a:lnTo>
                <a:lnTo>
                  <a:pt x="2771" y="2824"/>
                </a:lnTo>
                <a:lnTo>
                  <a:pt x="2799" y="2782"/>
                </a:lnTo>
                <a:lnTo>
                  <a:pt x="2828" y="2737"/>
                </a:lnTo>
                <a:lnTo>
                  <a:pt x="2856" y="2688"/>
                </a:lnTo>
                <a:lnTo>
                  <a:pt x="2885" y="2637"/>
                </a:lnTo>
                <a:lnTo>
                  <a:pt x="2945" y="2530"/>
                </a:lnTo>
                <a:lnTo>
                  <a:pt x="3008" y="2424"/>
                </a:lnTo>
                <a:lnTo>
                  <a:pt x="3037" y="2374"/>
                </a:lnTo>
                <a:lnTo>
                  <a:pt x="3065" y="2326"/>
                </a:lnTo>
                <a:lnTo>
                  <a:pt x="3089" y="2279"/>
                </a:lnTo>
                <a:lnTo>
                  <a:pt x="3111" y="2235"/>
                </a:lnTo>
                <a:lnTo>
                  <a:pt x="3131" y="2192"/>
                </a:lnTo>
                <a:lnTo>
                  <a:pt x="3138" y="2171"/>
                </a:lnTo>
                <a:lnTo>
                  <a:pt x="3145" y="2151"/>
                </a:lnTo>
                <a:lnTo>
                  <a:pt x="3151" y="2132"/>
                </a:lnTo>
                <a:lnTo>
                  <a:pt x="3156" y="2112"/>
                </a:lnTo>
                <a:lnTo>
                  <a:pt x="3159" y="2093"/>
                </a:lnTo>
                <a:lnTo>
                  <a:pt x="3160" y="2075"/>
                </a:lnTo>
                <a:lnTo>
                  <a:pt x="3161" y="2057"/>
                </a:lnTo>
                <a:lnTo>
                  <a:pt x="3160" y="2040"/>
                </a:lnTo>
                <a:lnTo>
                  <a:pt x="3157" y="2022"/>
                </a:lnTo>
                <a:lnTo>
                  <a:pt x="3153" y="2006"/>
                </a:lnTo>
                <a:lnTo>
                  <a:pt x="3147" y="1990"/>
                </a:lnTo>
                <a:lnTo>
                  <a:pt x="3139" y="1975"/>
                </a:lnTo>
                <a:lnTo>
                  <a:pt x="3130" y="1960"/>
                </a:lnTo>
                <a:lnTo>
                  <a:pt x="3118" y="1946"/>
                </a:lnTo>
                <a:lnTo>
                  <a:pt x="3105" y="1932"/>
                </a:lnTo>
                <a:lnTo>
                  <a:pt x="3089" y="1919"/>
                </a:lnTo>
                <a:lnTo>
                  <a:pt x="3072" y="1906"/>
                </a:lnTo>
                <a:lnTo>
                  <a:pt x="3052" y="1894"/>
                </a:lnTo>
                <a:close/>
                <a:moveTo>
                  <a:pt x="4125" y="1903"/>
                </a:moveTo>
                <a:lnTo>
                  <a:pt x="4125" y="1903"/>
                </a:lnTo>
                <a:lnTo>
                  <a:pt x="4083" y="1863"/>
                </a:lnTo>
                <a:lnTo>
                  <a:pt x="4039" y="1826"/>
                </a:lnTo>
                <a:lnTo>
                  <a:pt x="3994" y="1790"/>
                </a:lnTo>
                <a:lnTo>
                  <a:pt x="3947" y="1757"/>
                </a:lnTo>
                <a:lnTo>
                  <a:pt x="3923" y="1740"/>
                </a:lnTo>
                <a:lnTo>
                  <a:pt x="3899" y="1725"/>
                </a:lnTo>
                <a:lnTo>
                  <a:pt x="3873" y="1711"/>
                </a:lnTo>
                <a:lnTo>
                  <a:pt x="3848" y="1696"/>
                </a:lnTo>
                <a:lnTo>
                  <a:pt x="3822" y="1683"/>
                </a:lnTo>
                <a:lnTo>
                  <a:pt x="3796" y="1671"/>
                </a:lnTo>
                <a:lnTo>
                  <a:pt x="3770" y="1658"/>
                </a:lnTo>
                <a:lnTo>
                  <a:pt x="3743" y="1646"/>
                </a:lnTo>
                <a:lnTo>
                  <a:pt x="3716" y="1635"/>
                </a:lnTo>
                <a:lnTo>
                  <a:pt x="3688" y="1624"/>
                </a:lnTo>
                <a:lnTo>
                  <a:pt x="3661" y="1615"/>
                </a:lnTo>
                <a:lnTo>
                  <a:pt x="3633" y="1606"/>
                </a:lnTo>
                <a:lnTo>
                  <a:pt x="3605" y="1598"/>
                </a:lnTo>
                <a:lnTo>
                  <a:pt x="3576" y="1589"/>
                </a:lnTo>
                <a:lnTo>
                  <a:pt x="3547" y="1582"/>
                </a:lnTo>
                <a:lnTo>
                  <a:pt x="3518" y="1577"/>
                </a:lnTo>
                <a:lnTo>
                  <a:pt x="3489" y="1571"/>
                </a:lnTo>
                <a:lnTo>
                  <a:pt x="3459" y="1566"/>
                </a:lnTo>
                <a:lnTo>
                  <a:pt x="3428" y="1562"/>
                </a:lnTo>
                <a:lnTo>
                  <a:pt x="3398" y="1558"/>
                </a:lnTo>
                <a:lnTo>
                  <a:pt x="3368" y="1556"/>
                </a:lnTo>
                <a:lnTo>
                  <a:pt x="3338" y="1553"/>
                </a:lnTo>
                <a:lnTo>
                  <a:pt x="3307" y="1552"/>
                </a:lnTo>
                <a:lnTo>
                  <a:pt x="3276" y="1552"/>
                </a:lnTo>
                <a:lnTo>
                  <a:pt x="3245" y="1552"/>
                </a:lnTo>
                <a:lnTo>
                  <a:pt x="3214" y="1553"/>
                </a:lnTo>
                <a:lnTo>
                  <a:pt x="3183" y="1556"/>
                </a:lnTo>
                <a:lnTo>
                  <a:pt x="3153" y="1558"/>
                </a:lnTo>
                <a:lnTo>
                  <a:pt x="3123" y="1562"/>
                </a:lnTo>
                <a:lnTo>
                  <a:pt x="3093" y="1566"/>
                </a:lnTo>
                <a:lnTo>
                  <a:pt x="3064" y="1571"/>
                </a:lnTo>
                <a:lnTo>
                  <a:pt x="3034" y="1577"/>
                </a:lnTo>
                <a:lnTo>
                  <a:pt x="3005" y="1582"/>
                </a:lnTo>
                <a:lnTo>
                  <a:pt x="2976" y="1589"/>
                </a:lnTo>
                <a:lnTo>
                  <a:pt x="2948" y="1598"/>
                </a:lnTo>
                <a:lnTo>
                  <a:pt x="2919" y="1606"/>
                </a:lnTo>
                <a:lnTo>
                  <a:pt x="2891" y="1615"/>
                </a:lnTo>
                <a:lnTo>
                  <a:pt x="2863" y="1624"/>
                </a:lnTo>
                <a:lnTo>
                  <a:pt x="2836" y="1635"/>
                </a:lnTo>
                <a:lnTo>
                  <a:pt x="2808" y="1646"/>
                </a:lnTo>
                <a:lnTo>
                  <a:pt x="2782" y="1658"/>
                </a:lnTo>
                <a:lnTo>
                  <a:pt x="2755" y="1671"/>
                </a:lnTo>
                <a:lnTo>
                  <a:pt x="2730" y="1683"/>
                </a:lnTo>
                <a:lnTo>
                  <a:pt x="2704" y="1696"/>
                </a:lnTo>
                <a:lnTo>
                  <a:pt x="2678" y="1711"/>
                </a:lnTo>
                <a:lnTo>
                  <a:pt x="2654" y="1725"/>
                </a:lnTo>
                <a:lnTo>
                  <a:pt x="2629" y="1740"/>
                </a:lnTo>
                <a:lnTo>
                  <a:pt x="2605" y="1757"/>
                </a:lnTo>
                <a:lnTo>
                  <a:pt x="2558" y="1790"/>
                </a:lnTo>
                <a:lnTo>
                  <a:pt x="2512" y="1826"/>
                </a:lnTo>
                <a:lnTo>
                  <a:pt x="2469" y="1863"/>
                </a:lnTo>
                <a:lnTo>
                  <a:pt x="2428" y="1903"/>
                </a:lnTo>
                <a:lnTo>
                  <a:pt x="2387" y="1945"/>
                </a:lnTo>
                <a:lnTo>
                  <a:pt x="2350" y="1989"/>
                </a:lnTo>
                <a:lnTo>
                  <a:pt x="2314" y="2034"/>
                </a:lnTo>
                <a:lnTo>
                  <a:pt x="2280" y="2081"/>
                </a:lnTo>
                <a:lnTo>
                  <a:pt x="2265" y="2105"/>
                </a:lnTo>
                <a:lnTo>
                  <a:pt x="2250" y="2129"/>
                </a:lnTo>
                <a:lnTo>
                  <a:pt x="2235" y="2155"/>
                </a:lnTo>
                <a:lnTo>
                  <a:pt x="2221" y="2180"/>
                </a:lnTo>
                <a:lnTo>
                  <a:pt x="2207" y="2206"/>
                </a:lnTo>
                <a:lnTo>
                  <a:pt x="2194" y="2231"/>
                </a:lnTo>
                <a:lnTo>
                  <a:pt x="2182" y="2258"/>
                </a:lnTo>
                <a:lnTo>
                  <a:pt x="2170" y="2285"/>
                </a:lnTo>
                <a:lnTo>
                  <a:pt x="2159" y="2312"/>
                </a:lnTo>
                <a:lnTo>
                  <a:pt x="2149" y="2339"/>
                </a:lnTo>
                <a:lnTo>
                  <a:pt x="2139" y="2367"/>
                </a:lnTo>
                <a:lnTo>
                  <a:pt x="2129" y="2395"/>
                </a:lnTo>
                <a:lnTo>
                  <a:pt x="2121" y="2423"/>
                </a:lnTo>
                <a:lnTo>
                  <a:pt x="2113" y="2452"/>
                </a:lnTo>
                <a:lnTo>
                  <a:pt x="2106" y="2481"/>
                </a:lnTo>
                <a:lnTo>
                  <a:pt x="2100" y="2510"/>
                </a:lnTo>
                <a:lnTo>
                  <a:pt x="2094" y="2539"/>
                </a:lnTo>
                <a:lnTo>
                  <a:pt x="2090" y="2569"/>
                </a:lnTo>
                <a:lnTo>
                  <a:pt x="2085" y="2600"/>
                </a:lnTo>
                <a:lnTo>
                  <a:pt x="2082" y="2630"/>
                </a:lnTo>
                <a:lnTo>
                  <a:pt x="2079" y="2660"/>
                </a:lnTo>
                <a:lnTo>
                  <a:pt x="2077" y="2690"/>
                </a:lnTo>
                <a:lnTo>
                  <a:pt x="2076" y="2721"/>
                </a:lnTo>
                <a:lnTo>
                  <a:pt x="2076" y="2752"/>
                </a:lnTo>
                <a:lnTo>
                  <a:pt x="2076" y="2783"/>
                </a:lnTo>
                <a:lnTo>
                  <a:pt x="2077" y="2813"/>
                </a:lnTo>
                <a:lnTo>
                  <a:pt x="2079" y="2845"/>
                </a:lnTo>
                <a:lnTo>
                  <a:pt x="2082" y="2875"/>
                </a:lnTo>
                <a:lnTo>
                  <a:pt x="2085" y="2905"/>
                </a:lnTo>
                <a:lnTo>
                  <a:pt x="2090" y="2935"/>
                </a:lnTo>
                <a:lnTo>
                  <a:pt x="2094" y="2964"/>
                </a:lnTo>
                <a:lnTo>
                  <a:pt x="2100" y="2994"/>
                </a:lnTo>
                <a:lnTo>
                  <a:pt x="2106" y="3023"/>
                </a:lnTo>
                <a:lnTo>
                  <a:pt x="2113" y="3052"/>
                </a:lnTo>
                <a:lnTo>
                  <a:pt x="2121" y="3080"/>
                </a:lnTo>
                <a:lnTo>
                  <a:pt x="2129" y="3109"/>
                </a:lnTo>
                <a:lnTo>
                  <a:pt x="2139" y="3137"/>
                </a:lnTo>
                <a:lnTo>
                  <a:pt x="2149" y="3165"/>
                </a:lnTo>
                <a:lnTo>
                  <a:pt x="2159" y="3192"/>
                </a:lnTo>
                <a:lnTo>
                  <a:pt x="2170" y="3220"/>
                </a:lnTo>
                <a:lnTo>
                  <a:pt x="2182" y="3246"/>
                </a:lnTo>
                <a:lnTo>
                  <a:pt x="2194" y="3272"/>
                </a:lnTo>
                <a:lnTo>
                  <a:pt x="2207" y="3298"/>
                </a:lnTo>
                <a:lnTo>
                  <a:pt x="2221" y="3324"/>
                </a:lnTo>
                <a:lnTo>
                  <a:pt x="2235" y="3350"/>
                </a:lnTo>
                <a:lnTo>
                  <a:pt x="2250" y="3374"/>
                </a:lnTo>
                <a:lnTo>
                  <a:pt x="2265" y="3398"/>
                </a:lnTo>
                <a:lnTo>
                  <a:pt x="2280" y="3423"/>
                </a:lnTo>
                <a:lnTo>
                  <a:pt x="2314" y="3470"/>
                </a:lnTo>
                <a:lnTo>
                  <a:pt x="2350" y="3516"/>
                </a:lnTo>
                <a:lnTo>
                  <a:pt x="2387" y="3559"/>
                </a:lnTo>
                <a:lnTo>
                  <a:pt x="2428" y="3600"/>
                </a:lnTo>
                <a:lnTo>
                  <a:pt x="2469" y="3640"/>
                </a:lnTo>
                <a:lnTo>
                  <a:pt x="2512" y="3678"/>
                </a:lnTo>
                <a:lnTo>
                  <a:pt x="2558" y="3714"/>
                </a:lnTo>
                <a:lnTo>
                  <a:pt x="2605" y="3747"/>
                </a:lnTo>
                <a:lnTo>
                  <a:pt x="2629" y="3763"/>
                </a:lnTo>
                <a:lnTo>
                  <a:pt x="2654" y="3778"/>
                </a:lnTo>
                <a:lnTo>
                  <a:pt x="2678" y="3793"/>
                </a:lnTo>
                <a:lnTo>
                  <a:pt x="2704" y="3807"/>
                </a:lnTo>
                <a:lnTo>
                  <a:pt x="2730" y="3821"/>
                </a:lnTo>
                <a:lnTo>
                  <a:pt x="2755" y="3834"/>
                </a:lnTo>
                <a:lnTo>
                  <a:pt x="2782" y="3847"/>
                </a:lnTo>
                <a:lnTo>
                  <a:pt x="2808" y="3858"/>
                </a:lnTo>
                <a:lnTo>
                  <a:pt x="2836" y="3869"/>
                </a:lnTo>
                <a:lnTo>
                  <a:pt x="2863" y="3879"/>
                </a:lnTo>
                <a:lnTo>
                  <a:pt x="2891" y="3889"/>
                </a:lnTo>
                <a:lnTo>
                  <a:pt x="2919" y="3899"/>
                </a:lnTo>
                <a:lnTo>
                  <a:pt x="2948" y="3907"/>
                </a:lnTo>
                <a:lnTo>
                  <a:pt x="2976" y="3914"/>
                </a:lnTo>
                <a:lnTo>
                  <a:pt x="3005" y="3922"/>
                </a:lnTo>
                <a:lnTo>
                  <a:pt x="3034" y="3928"/>
                </a:lnTo>
                <a:lnTo>
                  <a:pt x="3064" y="3934"/>
                </a:lnTo>
                <a:lnTo>
                  <a:pt x="3093" y="3938"/>
                </a:lnTo>
                <a:lnTo>
                  <a:pt x="3123" y="3943"/>
                </a:lnTo>
                <a:lnTo>
                  <a:pt x="3153" y="3946"/>
                </a:lnTo>
                <a:lnTo>
                  <a:pt x="3183" y="3949"/>
                </a:lnTo>
                <a:lnTo>
                  <a:pt x="3214" y="3951"/>
                </a:lnTo>
                <a:lnTo>
                  <a:pt x="3245" y="3952"/>
                </a:lnTo>
                <a:lnTo>
                  <a:pt x="3276" y="3952"/>
                </a:lnTo>
                <a:lnTo>
                  <a:pt x="3307" y="3952"/>
                </a:lnTo>
                <a:lnTo>
                  <a:pt x="3338" y="3951"/>
                </a:lnTo>
                <a:lnTo>
                  <a:pt x="3368" y="3949"/>
                </a:lnTo>
                <a:lnTo>
                  <a:pt x="3398" y="3946"/>
                </a:lnTo>
                <a:lnTo>
                  <a:pt x="3428" y="3943"/>
                </a:lnTo>
                <a:lnTo>
                  <a:pt x="3459" y="3938"/>
                </a:lnTo>
                <a:lnTo>
                  <a:pt x="3489" y="3934"/>
                </a:lnTo>
                <a:lnTo>
                  <a:pt x="3518" y="3928"/>
                </a:lnTo>
                <a:lnTo>
                  <a:pt x="3547" y="3922"/>
                </a:lnTo>
                <a:lnTo>
                  <a:pt x="3576" y="3914"/>
                </a:lnTo>
                <a:lnTo>
                  <a:pt x="3605" y="3907"/>
                </a:lnTo>
                <a:lnTo>
                  <a:pt x="3633" y="3899"/>
                </a:lnTo>
                <a:lnTo>
                  <a:pt x="3661" y="3889"/>
                </a:lnTo>
                <a:lnTo>
                  <a:pt x="3688" y="3879"/>
                </a:lnTo>
                <a:lnTo>
                  <a:pt x="3716" y="3869"/>
                </a:lnTo>
                <a:lnTo>
                  <a:pt x="3743" y="3858"/>
                </a:lnTo>
                <a:lnTo>
                  <a:pt x="3770" y="3847"/>
                </a:lnTo>
                <a:lnTo>
                  <a:pt x="3796" y="3834"/>
                </a:lnTo>
                <a:lnTo>
                  <a:pt x="3822" y="3821"/>
                </a:lnTo>
                <a:lnTo>
                  <a:pt x="3848" y="3807"/>
                </a:lnTo>
                <a:lnTo>
                  <a:pt x="3873" y="3793"/>
                </a:lnTo>
                <a:lnTo>
                  <a:pt x="3899" y="3778"/>
                </a:lnTo>
                <a:lnTo>
                  <a:pt x="3923" y="3763"/>
                </a:lnTo>
                <a:lnTo>
                  <a:pt x="3947" y="3747"/>
                </a:lnTo>
                <a:lnTo>
                  <a:pt x="3994" y="3714"/>
                </a:lnTo>
                <a:lnTo>
                  <a:pt x="4039" y="3678"/>
                </a:lnTo>
                <a:lnTo>
                  <a:pt x="4083" y="3640"/>
                </a:lnTo>
                <a:lnTo>
                  <a:pt x="4125" y="3600"/>
                </a:lnTo>
                <a:lnTo>
                  <a:pt x="4164" y="3559"/>
                </a:lnTo>
                <a:lnTo>
                  <a:pt x="4202" y="3516"/>
                </a:lnTo>
                <a:lnTo>
                  <a:pt x="4238" y="3470"/>
                </a:lnTo>
                <a:lnTo>
                  <a:pt x="4271" y="3423"/>
                </a:lnTo>
                <a:lnTo>
                  <a:pt x="4286" y="3398"/>
                </a:lnTo>
                <a:lnTo>
                  <a:pt x="4303" y="3374"/>
                </a:lnTo>
                <a:lnTo>
                  <a:pt x="4317" y="3350"/>
                </a:lnTo>
                <a:lnTo>
                  <a:pt x="4332" y="3324"/>
                </a:lnTo>
                <a:lnTo>
                  <a:pt x="4344" y="3298"/>
                </a:lnTo>
                <a:lnTo>
                  <a:pt x="4357" y="3272"/>
                </a:lnTo>
                <a:lnTo>
                  <a:pt x="4370" y="3246"/>
                </a:lnTo>
                <a:lnTo>
                  <a:pt x="4382" y="3220"/>
                </a:lnTo>
                <a:lnTo>
                  <a:pt x="4393" y="3192"/>
                </a:lnTo>
                <a:lnTo>
                  <a:pt x="4404" y="3165"/>
                </a:lnTo>
                <a:lnTo>
                  <a:pt x="4413" y="3137"/>
                </a:lnTo>
                <a:lnTo>
                  <a:pt x="4422" y="3109"/>
                </a:lnTo>
                <a:lnTo>
                  <a:pt x="4430" y="3080"/>
                </a:lnTo>
                <a:lnTo>
                  <a:pt x="4438" y="3052"/>
                </a:lnTo>
                <a:lnTo>
                  <a:pt x="4445" y="3023"/>
                </a:lnTo>
                <a:lnTo>
                  <a:pt x="4451" y="2994"/>
                </a:lnTo>
                <a:lnTo>
                  <a:pt x="4457" y="2964"/>
                </a:lnTo>
                <a:lnTo>
                  <a:pt x="4462" y="2935"/>
                </a:lnTo>
                <a:lnTo>
                  <a:pt x="4466" y="2905"/>
                </a:lnTo>
                <a:lnTo>
                  <a:pt x="4470" y="2875"/>
                </a:lnTo>
                <a:lnTo>
                  <a:pt x="4472" y="2845"/>
                </a:lnTo>
                <a:lnTo>
                  <a:pt x="4474" y="2813"/>
                </a:lnTo>
                <a:lnTo>
                  <a:pt x="4476" y="2783"/>
                </a:lnTo>
                <a:lnTo>
                  <a:pt x="4476" y="2752"/>
                </a:lnTo>
                <a:lnTo>
                  <a:pt x="4476" y="2721"/>
                </a:lnTo>
                <a:lnTo>
                  <a:pt x="4474" y="2690"/>
                </a:lnTo>
                <a:lnTo>
                  <a:pt x="4472" y="2660"/>
                </a:lnTo>
                <a:lnTo>
                  <a:pt x="4470" y="2630"/>
                </a:lnTo>
                <a:lnTo>
                  <a:pt x="4466" y="2600"/>
                </a:lnTo>
                <a:lnTo>
                  <a:pt x="4462" y="2569"/>
                </a:lnTo>
                <a:lnTo>
                  <a:pt x="4457" y="2539"/>
                </a:lnTo>
                <a:lnTo>
                  <a:pt x="4451" y="2510"/>
                </a:lnTo>
                <a:lnTo>
                  <a:pt x="4445" y="2481"/>
                </a:lnTo>
                <a:lnTo>
                  <a:pt x="4438" y="2452"/>
                </a:lnTo>
                <a:lnTo>
                  <a:pt x="4430" y="2423"/>
                </a:lnTo>
                <a:lnTo>
                  <a:pt x="4422" y="2395"/>
                </a:lnTo>
                <a:lnTo>
                  <a:pt x="4413" y="2367"/>
                </a:lnTo>
                <a:lnTo>
                  <a:pt x="4404" y="2339"/>
                </a:lnTo>
                <a:lnTo>
                  <a:pt x="4393" y="2312"/>
                </a:lnTo>
                <a:lnTo>
                  <a:pt x="4382" y="2285"/>
                </a:lnTo>
                <a:lnTo>
                  <a:pt x="4370" y="2258"/>
                </a:lnTo>
                <a:lnTo>
                  <a:pt x="4357" y="2231"/>
                </a:lnTo>
                <a:lnTo>
                  <a:pt x="4344" y="2206"/>
                </a:lnTo>
                <a:lnTo>
                  <a:pt x="4332" y="2180"/>
                </a:lnTo>
                <a:lnTo>
                  <a:pt x="4317" y="2155"/>
                </a:lnTo>
                <a:lnTo>
                  <a:pt x="4303" y="2129"/>
                </a:lnTo>
                <a:lnTo>
                  <a:pt x="4286" y="2105"/>
                </a:lnTo>
                <a:lnTo>
                  <a:pt x="4271" y="2081"/>
                </a:lnTo>
                <a:lnTo>
                  <a:pt x="4238" y="2034"/>
                </a:lnTo>
                <a:lnTo>
                  <a:pt x="4202" y="1989"/>
                </a:lnTo>
                <a:lnTo>
                  <a:pt x="4164" y="1945"/>
                </a:lnTo>
                <a:lnTo>
                  <a:pt x="4125" y="1903"/>
                </a:lnTo>
                <a:close/>
                <a:moveTo>
                  <a:pt x="2363" y="0"/>
                </a:moveTo>
                <a:lnTo>
                  <a:pt x="1975" y="737"/>
                </a:lnTo>
                <a:lnTo>
                  <a:pt x="663" y="737"/>
                </a:lnTo>
                <a:lnTo>
                  <a:pt x="629" y="737"/>
                </a:lnTo>
                <a:lnTo>
                  <a:pt x="596" y="739"/>
                </a:lnTo>
                <a:lnTo>
                  <a:pt x="562" y="744"/>
                </a:lnTo>
                <a:lnTo>
                  <a:pt x="530" y="750"/>
                </a:lnTo>
                <a:lnTo>
                  <a:pt x="498" y="758"/>
                </a:lnTo>
                <a:lnTo>
                  <a:pt x="467" y="766"/>
                </a:lnTo>
                <a:lnTo>
                  <a:pt x="435" y="777"/>
                </a:lnTo>
                <a:lnTo>
                  <a:pt x="405" y="789"/>
                </a:lnTo>
                <a:lnTo>
                  <a:pt x="376" y="802"/>
                </a:lnTo>
                <a:lnTo>
                  <a:pt x="347" y="817"/>
                </a:lnTo>
                <a:lnTo>
                  <a:pt x="321" y="832"/>
                </a:lnTo>
                <a:lnTo>
                  <a:pt x="293" y="850"/>
                </a:lnTo>
                <a:lnTo>
                  <a:pt x="267" y="868"/>
                </a:lnTo>
                <a:lnTo>
                  <a:pt x="242" y="888"/>
                </a:lnTo>
                <a:lnTo>
                  <a:pt x="218" y="909"/>
                </a:lnTo>
                <a:lnTo>
                  <a:pt x="195" y="931"/>
                </a:lnTo>
                <a:lnTo>
                  <a:pt x="173" y="954"/>
                </a:lnTo>
                <a:lnTo>
                  <a:pt x="152" y="979"/>
                </a:lnTo>
                <a:lnTo>
                  <a:pt x="132" y="1003"/>
                </a:lnTo>
                <a:lnTo>
                  <a:pt x="114" y="1030"/>
                </a:lnTo>
                <a:lnTo>
                  <a:pt x="97" y="1056"/>
                </a:lnTo>
                <a:lnTo>
                  <a:pt x="80" y="1084"/>
                </a:lnTo>
                <a:lnTo>
                  <a:pt x="66" y="1112"/>
                </a:lnTo>
                <a:lnTo>
                  <a:pt x="52" y="1142"/>
                </a:lnTo>
                <a:lnTo>
                  <a:pt x="41" y="1171"/>
                </a:lnTo>
                <a:lnTo>
                  <a:pt x="30" y="1203"/>
                </a:lnTo>
                <a:lnTo>
                  <a:pt x="21" y="1234"/>
                </a:lnTo>
                <a:lnTo>
                  <a:pt x="14" y="1265"/>
                </a:lnTo>
                <a:lnTo>
                  <a:pt x="8" y="1299"/>
                </a:lnTo>
                <a:lnTo>
                  <a:pt x="4" y="1332"/>
                </a:lnTo>
                <a:lnTo>
                  <a:pt x="1" y="1365"/>
                </a:lnTo>
                <a:lnTo>
                  <a:pt x="0" y="1399"/>
                </a:lnTo>
                <a:lnTo>
                  <a:pt x="0" y="4222"/>
                </a:lnTo>
                <a:lnTo>
                  <a:pt x="1" y="4255"/>
                </a:lnTo>
                <a:lnTo>
                  <a:pt x="4" y="4289"/>
                </a:lnTo>
                <a:lnTo>
                  <a:pt x="8" y="4321"/>
                </a:lnTo>
                <a:lnTo>
                  <a:pt x="14" y="4354"/>
                </a:lnTo>
                <a:lnTo>
                  <a:pt x="21" y="4386"/>
                </a:lnTo>
                <a:lnTo>
                  <a:pt x="30" y="4418"/>
                </a:lnTo>
                <a:lnTo>
                  <a:pt x="41" y="4448"/>
                </a:lnTo>
                <a:lnTo>
                  <a:pt x="52" y="4478"/>
                </a:lnTo>
                <a:lnTo>
                  <a:pt x="66" y="4507"/>
                </a:lnTo>
                <a:lnTo>
                  <a:pt x="80" y="4536"/>
                </a:lnTo>
                <a:lnTo>
                  <a:pt x="97" y="4564"/>
                </a:lnTo>
                <a:lnTo>
                  <a:pt x="114" y="4591"/>
                </a:lnTo>
                <a:lnTo>
                  <a:pt x="132" y="4616"/>
                </a:lnTo>
                <a:lnTo>
                  <a:pt x="152" y="4642"/>
                </a:lnTo>
                <a:lnTo>
                  <a:pt x="173" y="4666"/>
                </a:lnTo>
                <a:lnTo>
                  <a:pt x="195" y="4689"/>
                </a:lnTo>
                <a:lnTo>
                  <a:pt x="218" y="4712"/>
                </a:lnTo>
                <a:lnTo>
                  <a:pt x="242" y="4732"/>
                </a:lnTo>
                <a:lnTo>
                  <a:pt x="267" y="4752"/>
                </a:lnTo>
                <a:lnTo>
                  <a:pt x="293" y="4770"/>
                </a:lnTo>
                <a:lnTo>
                  <a:pt x="321" y="4787"/>
                </a:lnTo>
                <a:lnTo>
                  <a:pt x="347" y="4803"/>
                </a:lnTo>
                <a:lnTo>
                  <a:pt x="376" y="4818"/>
                </a:lnTo>
                <a:lnTo>
                  <a:pt x="405" y="4831"/>
                </a:lnTo>
                <a:lnTo>
                  <a:pt x="435" y="4843"/>
                </a:lnTo>
                <a:lnTo>
                  <a:pt x="467" y="4853"/>
                </a:lnTo>
                <a:lnTo>
                  <a:pt x="498" y="4862"/>
                </a:lnTo>
                <a:lnTo>
                  <a:pt x="530" y="4871"/>
                </a:lnTo>
                <a:lnTo>
                  <a:pt x="562" y="4876"/>
                </a:lnTo>
                <a:lnTo>
                  <a:pt x="596" y="4880"/>
                </a:lnTo>
                <a:lnTo>
                  <a:pt x="629" y="4883"/>
                </a:lnTo>
                <a:lnTo>
                  <a:pt x="663" y="4883"/>
                </a:lnTo>
                <a:lnTo>
                  <a:pt x="4956" y="4883"/>
                </a:lnTo>
                <a:lnTo>
                  <a:pt x="4991" y="4883"/>
                </a:lnTo>
                <a:lnTo>
                  <a:pt x="5024" y="4880"/>
                </a:lnTo>
                <a:lnTo>
                  <a:pt x="5057" y="4876"/>
                </a:lnTo>
                <a:lnTo>
                  <a:pt x="5090" y="4871"/>
                </a:lnTo>
                <a:lnTo>
                  <a:pt x="5121" y="4862"/>
                </a:lnTo>
                <a:lnTo>
                  <a:pt x="5154" y="4853"/>
                </a:lnTo>
                <a:lnTo>
                  <a:pt x="5184" y="4843"/>
                </a:lnTo>
                <a:lnTo>
                  <a:pt x="5214" y="4831"/>
                </a:lnTo>
                <a:lnTo>
                  <a:pt x="5243" y="4818"/>
                </a:lnTo>
                <a:lnTo>
                  <a:pt x="5272" y="4803"/>
                </a:lnTo>
                <a:lnTo>
                  <a:pt x="5300" y="4787"/>
                </a:lnTo>
                <a:lnTo>
                  <a:pt x="5327" y="4770"/>
                </a:lnTo>
                <a:lnTo>
                  <a:pt x="5352" y="4752"/>
                </a:lnTo>
                <a:lnTo>
                  <a:pt x="5378" y="4732"/>
                </a:lnTo>
                <a:lnTo>
                  <a:pt x="5401" y="4712"/>
                </a:lnTo>
                <a:lnTo>
                  <a:pt x="5424" y="4689"/>
                </a:lnTo>
                <a:lnTo>
                  <a:pt x="5446" y="4666"/>
                </a:lnTo>
                <a:lnTo>
                  <a:pt x="5467" y="4642"/>
                </a:lnTo>
                <a:lnTo>
                  <a:pt x="5487" y="4616"/>
                </a:lnTo>
                <a:lnTo>
                  <a:pt x="5505" y="4591"/>
                </a:lnTo>
                <a:lnTo>
                  <a:pt x="5523" y="4564"/>
                </a:lnTo>
                <a:lnTo>
                  <a:pt x="5539" y="4536"/>
                </a:lnTo>
                <a:lnTo>
                  <a:pt x="5553" y="4507"/>
                </a:lnTo>
                <a:lnTo>
                  <a:pt x="5567" y="4478"/>
                </a:lnTo>
                <a:lnTo>
                  <a:pt x="5578" y="4448"/>
                </a:lnTo>
                <a:lnTo>
                  <a:pt x="5589" y="4418"/>
                </a:lnTo>
                <a:lnTo>
                  <a:pt x="5598" y="4386"/>
                </a:lnTo>
                <a:lnTo>
                  <a:pt x="5605" y="4354"/>
                </a:lnTo>
                <a:lnTo>
                  <a:pt x="5611" y="4321"/>
                </a:lnTo>
                <a:lnTo>
                  <a:pt x="5616" y="4289"/>
                </a:lnTo>
                <a:lnTo>
                  <a:pt x="5618" y="4255"/>
                </a:lnTo>
                <a:lnTo>
                  <a:pt x="5619" y="4222"/>
                </a:lnTo>
                <a:lnTo>
                  <a:pt x="5619" y="1399"/>
                </a:lnTo>
                <a:lnTo>
                  <a:pt x="5618" y="1365"/>
                </a:lnTo>
                <a:lnTo>
                  <a:pt x="5616" y="1332"/>
                </a:lnTo>
                <a:lnTo>
                  <a:pt x="5611" y="1299"/>
                </a:lnTo>
                <a:lnTo>
                  <a:pt x="5605" y="1265"/>
                </a:lnTo>
                <a:lnTo>
                  <a:pt x="5598" y="1234"/>
                </a:lnTo>
                <a:lnTo>
                  <a:pt x="5589" y="1203"/>
                </a:lnTo>
                <a:lnTo>
                  <a:pt x="5578" y="1171"/>
                </a:lnTo>
                <a:lnTo>
                  <a:pt x="5567" y="1142"/>
                </a:lnTo>
                <a:lnTo>
                  <a:pt x="5553" y="1112"/>
                </a:lnTo>
                <a:lnTo>
                  <a:pt x="5539" y="1084"/>
                </a:lnTo>
                <a:lnTo>
                  <a:pt x="5523" y="1056"/>
                </a:lnTo>
                <a:lnTo>
                  <a:pt x="5505" y="1030"/>
                </a:lnTo>
                <a:lnTo>
                  <a:pt x="5487" y="1003"/>
                </a:lnTo>
                <a:lnTo>
                  <a:pt x="5467" y="979"/>
                </a:lnTo>
                <a:lnTo>
                  <a:pt x="5446" y="954"/>
                </a:lnTo>
                <a:lnTo>
                  <a:pt x="5424" y="931"/>
                </a:lnTo>
                <a:lnTo>
                  <a:pt x="5401" y="909"/>
                </a:lnTo>
                <a:lnTo>
                  <a:pt x="5378" y="888"/>
                </a:lnTo>
                <a:lnTo>
                  <a:pt x="5352" y="868"/>
                </a:lnTo>
                <a:lnTo>
                  <a:pt x="5327" y="850"/>
                </a:lnTo>
                <a:lnTo>
                  <a:pt x="5300" y="832"/>
                </a:lnTo>
                <a:lnTo>
                  <a:pt x="5272" y="817"/>
                </a:lnTo>
                <a:lnTo>
                  <a:pt x="5243" y="802"/>
                </a:lnTo>
                <a:lnTo>
                  <a:pt x="5214" y="789"/>
                </a:lnTo>
                <a:lnTo>
                  <a:pt x="5184" y="777"/>
                </a:lnTo>
                <a:lnTo>
                  <a:pt x="5154" y="766"/>
                </a:lnTo>
                <a:lnTo>
                  <a:pt x="5121" y="758"/>
                </a:lnTo>
                <a:lnTo>
                  <a:pt x="5090" y="750"/>
                </a:lnTo>
                <a:lnTo>
                  <a:pt x="5057" y="744"/>
                </a:lnTo>
                <a:lnTo>
                  <a:pt x="5024" y="739"/>
                </a:lnTo>
                <a:lnTo>
                  <a:pt x="4991" y="737"/>
                </a:lnTo>
                <a:lnTo>
                  <a:pt x="4956" y="737"/>
                </a:lnTo>
                <a:lnTo>
                  <a:pt x="4746" y="737"/>
                </a:lnTo>
                <a:lnTo>
                  <a:pt x="4300" y="0"/>
                </a:lnTo>
                <a:lnTo>
                  <a:pt x="2363" y="0"/>
                </a:lnTo>
                <a:close/>
              </a:path>
            </a:pathLst>
          </a:custGeom>
          <a:solidFill>
            <a:srgbClr val="602629">
              <a:alpha val="100000"/>
            </a:srgbClr>
          </a:solidFill>
          <a:ln w="9525">
            <a:noFill/>
          </a:ln>
        </p:spPr>
        <p:txBody>
          <a:bodyPr/>
          <a:lstStyle/>
          <a:p>
            <a:endParaRPr lang="zh-CN" altLang="en-US"/>
          </a:p>
        </p:txBody>
      </p:sp>
      <p:sp>
        <p:nvSpPr>
          <p:cNvPr id="27661" name="文本框 17"/>
          <p:cNvSpPr/>
          <p:nvPr/>
        </p:nvSpPr>
        <p:spPr>
          <a:xfrm>
            <a:off x="3927475" y="3247708"/>
            <a:ext cx="1228725" cy="346075"/>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熟练掌握技能输入你的内容</a:t>
            </a:r>
          </a:p>
        </p:txBody>
      </p:sp>
      <p:sp>
        <p:nvSpPr>
          <p:cNvPr id="27662" name="文本框 17"/>
          <p:cNvSpPr/>
          <p:nvPr/>
        </p:nvSpPr>
        <p:spPr>
          <a:xfrm>
            <a:off x="6102350" y="3319145"/>
            <a:ext cx="1228725" cy="346075"/>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熟练掌握技能输入你的内容</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自我评价</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8675" name="椭圆 2"/>
          <p:cNvSpPr/>
          <p:nvPr/>
        </p:nvSpPr>
        <p:spPr>
          <a:xfrm>
            <a:off x="3024188" y="1285875"/>
            <a:ext cx="1539875" cy="1543050"/>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600" dirty="0">
              <a:solidFill>
                <a:srgbClr val="FFFFFF"/>
              </a:solidFill>
              <a:latin typeface="Arial" panose="020B0604020202020204" pitchFamily="34" charset="0"/>
              <a:ea typeface="宋体" panose="02010600030101010101" pitchFamily="2" charset="-122"/>
            </a:endParaRPr>
          </a:p>
        </p:txBody>
      </p:sp>
      <p:sp>
        <p:nvSpPr>
          <p:cNvPr id="28676" name="Freeform 5"/>
          <p:cNvSpPr>
            <a:spLocks noEditPoints="1"/>
          </p:cNvSpPr>
          <p:nvPr/>
        </p:nvSpPr>
        <p:spPr>
          <a:xfrm>
            <a:off x="3563938" y="1733550"/>
            <a:ext cx="460375" cy="647700"/>
          </a:xfrm>
          <a:custGeom>
            <a:avLst/>
            <a:gdLst/>
            <a:ahLst/>
            <a:cxnLst>
              <a:cxn ang="0">
                <a:pos x="1384458559" y="503622129"/>
              </a:cxn>
              <a:cxn ang="0">
                <a:pos x="2147483646" y="918367843"/>
              </a:cxn>
              <a:cxn ang="0">
                <a:pos x="2147483646" y="799865957"/>
              </a:cxn>
              <a:cxn ang="0">
                <a:pos x="2147483646" y="710994986"/>
              </a:cxn>
              <a:cxn ang="0">
                <a:pos x="2147483646" y="622118571"/>
              </a:cxn>
              <a:cxn ang="0">
                <a:pos x="1630581690" y="325869300"/>
              </a:cxn>
              <a:cxn ang="0">
                <a:pos x="1538284822" y="296249271"/>
              </a:cxn>
              <a:cxn ang="0">
                <a:pos x="1476755426" y="355494771"/>
              </a:cxn>
              <a:cxn ang="0">
                <a:pos x="1384458559" y="503622129"/>
              </a:cxn>
              <a:cxn ang="0">
                <a:pos x="1230626748" y="770240486"/>
              </a:cxn>
              <a:cxn ang="0">
                <a:pos x="1384458559" y="859116900"/>
              </a:cxn>
              <a:cxn ang="0">
                <a:pos x="738374940" y="1955232129"/>
              </a:cxn>
              <a:cxn ang="0">
                <a:pos x="553781205" y="1866355714"/>
              </a:cxn>
              <a:cxn ang="0">
                <a:pos x="1230626748" y="770240486"/>
              </a:cxn>
              <a:cxn ang="0">
                <a:pos x="399954941" y="2132979514"/>
              </a:cxn>
              <a:cxn ang="0">
                <a:pos x="338425545" y="2147483646"/>
              </a:cxn>
              <a:cxn ang="0">
                <a:pos x="676845544" y="2147483646"/>
              </a:cxn>
              <a:cxn ang="0">
                <a:pos x="1199864824" y="2147483646"/>
              </a:cxn>
              <a:cxn ang="0">
                <a:pos x="738374940" y="2147483646"/>
              </a:cxn>
              <a:cxn ang="0">
                <a:pos x="399954941" y="2132979514"/>
              </a:cxn>
              <a:cxn ang="0">
                <a:pos x="1384458559" y="2147483646"/>
              </a:cxn>
              <a:cxn ang="0">
                <a:pos x="246123131" y="2147483646"/>
              </a:cxn>
              <a:cxn ang="0">
                <a:pos x="0" y="2147483646"/>
              </a:cxn>
              <a:cxn ang="0">
                <a:pos x="92296867" y="2073728571"/>
              </a:cxn>
              <a:cxn ang="0">
                <a:pos x="184593735" y="1955232129"/>
              </a:cxn>
              <a:cxn ang="0">
                <a:pos x="861439279" y="799865957"/>
              </a:cxn>
              <a:cxn ang="0">
                <a:pos x="1138329881" y="355494771"/>
              </a:cxn>
              <a:cxn ang="0">
                <a:pos x="1230626748" y="207372857"/>
              </a:cxn>
              <a:cxn ang="0">
                <a:pos x="1476755426" y="29625471"/>
              </a:cxn>
              <a:cxn ang="0">
                <a:pos x="1784413500" y="59250943"/>
              </a:cxn>
              <a:cxn ang="0">
                <a:pos x="2147483646" y="385120243"/>
              </a:cxn>
              <a:cxn ang="0">
                <a:pos x="2147483646" y="622118571"/>
              </a:cxn>
              <a:cxn ang="0">
                <a:pos x="2147483646" y="918367843"/>
              </a:cxn>
              <a:cxn ang="0">
                <a:pos x="1384458559" y="2147483646"/>
              </a:cxn>
            </a:cxnLst>
            <a:rect l="0" t="0" r="0" b="0"/>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alpha val="100000"/>
            </a:schemeClr>
          </a:solidFill>
          <a:ln w="9525">
            <a:noFill/>
          </a:ln>
        </p:spPr>
        <p:txBody>
          <a:bodyPr/>
          <a:lstStyle/>
          <a:p>
            <a:endParaRPr lang="zh-CN" altLang="en-US"/>
          </a:p>
        </p:txBody>
      </p:sp>
      <p:sp>
        <p:nvSpPr>
          <p:cNvPr id="28677" name="椭圆 4"/>
          <p:cNvSpPr/>
          <p:nvPr/>
        </p:nvSpPr>
        <p:spPr>
          <a:xfrm>
            <a:off x="1660525" y="1285875"/>
            <a:ext cx="1541463" cy="1543050"/>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600" dirty="0">
              <a:solidFill>
                <a:srgbClr val="FFFFFF"/>
              </a:solidFill>
              <a:latin typeface="Arial" panose="020B0604020202020204" pitchFamily="34" charset="0"/>
              <a:ea typeface="宋体" panose="02010600030101010101" pitchFamily="2" charset="-122"/>
            </a:endParaRPr>
          </a:p>
        </p:txBody>
      </p:sp>
      <p:grpSp>
        <p:nvGrpSpPr>
          <p:cNvPr id="28678" name="组合 4"/>
          <p:cNvGrpSpPr/>
          <p:nvPr/>
        </p:nvGrpSpPr>
        <p:grpSpPr>
          <a:xfrm>
            <a:off x="2089150" y="1822450"/>
            <a:ext cx="685800" cy="469900"/>
            <a:chOff x="0" y="0"/>
            <a:chExt cx="859439" cy="587464"/>
          </a:xfrm>
        </p:grpSpPr>
        <p:sp>
          <p:nvSpPr>
            <p:cNvPr id="28684" name="Freeform 13"/>
            <p:cNvSpPr>
              <a:spLocks noEditPoints="1"/>
            </p:cNvSpPr>
            <p:nvPr/>
          </p:nvSpPr>
          <p:spPr>
            <a:xfrm>
              <a:off x="0" y="0"/>
              <a:ext cx="492274" cy="587464"/>
            </a:xfrm>
            <a:custGeom>
              <a:avLst/>
              <a:gdLst/>
              <a:ahLst/>
              <a:cxnLst>
                <a:cxn ang="0">
                  <a:pos x="1292448978" y="609972452"/>
                </a:cxn>
                <a:cxn ang="0">
                  <a:pos x="1464771132" y="217850133"/>
                </a:cxn>
                <a:cxn ang="0">
                  <a:pos x="1464771132" y="217850133"/>
                </a:cxn>
                <a:cxn ang="0">
                  <a:pos x="1981750724" y="0"/>
                </a:cxn>
                <a:cxn ang="0">
                  <a:pos x="2147483646" y="217850133"/>
                </a:cxn>
                <a:cxn ang="0">
                  <a:pos x="2147483646" y="217850133"/>
                </a:cxn>
                <a:cxn ang="0">
                  <a:pos x="2147483646" y="740679892"/>
                </a:cxn>
                <a:cxn ang="0">
                  <a:pos x="2147483646" y="1132808811"/>
                </a:cxn>
                <a:cxn ang="0">
                  <a:pos x="2147483646" y="1219944904"/>
                </a:cxn>
                <a:cxn ang="0">
                  <a:pos x="2147483646" y="1219944904"/>
                </a:cxn>
                <a:cxn ang="0">
                  <a:pos x="2147483646" y="1873488703"/>
                </a:cxn>
                <a:cxn ang="0">
                  <a:pos x="2147483646" y="1873488703"/>
                </a:cxn>
                <a:cxn ang="0">
                  <a:pos x="2147483646" y="2004196143"/>
                </a:cxn>
                <a:cxn ang="0">
                  <a:pos x="2147483646" y="2147483646"/>
                </a:cxn>
                <a:cxn ang="0">
                  <a:pos x="2147483646" y="2147483646"/>
                </a:cxn>
                <a:cxn ang="0">
                  <a:pos x="1335526235" y="2147483646"/>
                </a:cxn>
                <a:cxn ang="0">
                  <a:pos x="387734693" y="2147483646"/>
                </a:cxn>
                <a:cxn ang="0">
                  <a:pos x="0" y="2147483646"/>
                </a:cxn>
                <a:cxn ang="0">
                  <a:pos x="387734693" y="1568502477"/>
                </a:cxn>
                <a:cxn ang="0">
                  <a:pos x="646224489" y="1350652344"/>
                </a:cxn>
                <a:cxn ang="0">
                  <a:pos x="1292448978" y="609972452"/>
                </a:cxn>
                <a:cxn ang="0">
                  <a:pos x="646224489" y="2147483646"/>
                </a:cxn>
                <a:cxn ang="0">
                  <a:pos x="1637099851" y="1873488703"/>
                </a:cxn>
                <a:cxn ang="0">
                  <a:pos x="646224489" y="2147483646"/>
                </a:cxn>
                <a:cxn ang="0">
                  <a:pos x="1938666903" y="1917060050"/>
                </a:cxn>
                <a:cxn ang="0">
                  <a:pos x="1335526235" y="1655638570"/>
                </a:cxn>
                <a:cxn ang="0">
                  <a:pos x="732385566" y="1917060050"/>
                </a:cxn>
                <a:cxn ang="0">
                  <a:pos x="473895771" y="2147483646"/>
                </a:cxn>
                <a:cxn ang="0">
                  <a:pos x="732385566" y="2147483646"/>
                </a:cxn>
                <a:cxn ang="0">
                  <a:pos x="1335526235" y="2147483646"/>
                </a:cxn>
                <a:cxn ang="0">
                  <a:pos x="1938666903" y="2147483646"/>
                </a:cxn>
                <a:cxn ang="0">
                  <a:pos x="2147483646" y="2147483646"/>
                </a:cxn>
                <a:cxn ang="0">
                  <a:pos x="1938666903" y="1917060050"/>
                </a:cxn>
              </a:cxnLst>
              <a:rect l="0" t="0" r="0" b="0"/>
              <a:pathLst>
                <a:path w="75" h="89">
                  <a:moveTo>
                    <a:pt x="30" y="14"/>
                  </a:moveTo>
                  <a:cubicBezTo>
                    <a:pt x="30" y="11"/>
                    <a:pt x="32" y="7"/>
                    <a:pt x="34" y="5"/>
                  </a:cubicBezTo>
                  <a:cubicBezTo>
                    <a:pt x="34" y="5"/>
                    <a:pt x="34" y="5"/>
                    <a:pt x="34" y="5"/>
                  </a:cubicBezTo>
                  <a:cubicBezTo>
                    <a:pt x="37" y="2"/>
                    <a:pt x="42" y="0"/>
                    <a:pt x="46" y="0"/>
                  </a:cubicBezTo>
                  <a:cubicBezTo>
                    <a:pt x="51" y="0"/>
                    <a:pt x="55" y="2"/>
                    <a:pt x="58" y="5"/>
                  </a:cubicBezTo>
                  <a:cubicBezTo>
                    <a:pt x="58" y="5"/>
                    <a:pt x="58" y="5"/>
                    <a:pt x="58" y="5"/>
                  </a:cubicBezTo>
                  <a:cubicBezTo>
                    <a:pt x="61" y="8"/>
                    <a:pt x="62" y="12"/>
                    <a:pt x="62" y="17"/>
                  </a:cubicBezTo>
                  <a:cubicBezTo>
                    <a:pt x="62" y="20"/>
                    <a:pt x="61" y="23"/>
                    <a:pt x="60" y="26"/>
                  </a:cubicBezTo>
                  <a:cubicBezTo>
                    <a:pt x="59" y="28"/>
                    <a:pt x="59" y="28"/>
                    <a:pt x="59" y="28"/>
                  </a:cubicBezTo>
                  <a:cubicBezTo>
                    <a:pt x="75" y="28"/>
                    <a:pt x="75" y="28"/>
                    <a:pt x="75" y="28"/>
                  </a:cubicBezTo>
                  <a:cubicBezTo>
                    <a:pt x="75" y="43"/>
                    <a:pt x="75" y="43"/>
                    <a:pt x="75" y="43"/>
                  </a:cubicBezTo>
                  <a:cubicBezTo>
                    <a:pt x="59" y="43"/>
                    <a:pt x="59" y="43"/>
                    <a:pt x="59" y="43"/>
                  </a:cubicBezTo>
                  <a:cubicBezTo>
                    <a:pt x="59" y="46"/>
                    <a:pt x="59" y="46"/>
                    <a:pt x="59" y="46"/>
                  </a:cubicBezTo>
                  <a:cubicBezTo>
                    <a:pt x="61" y="50"/>
                    <a:pt x="62" y="54"/>
                    <a:pt x="62" y="58"/>
                  </a:cubicBezTo>
                  <a:cubicBezTo>
                    <a:pt x="62" y="67"/>
                    <a:pt x="58" y="74"/>
                    <a:pt x="53" y="80"/>
                  </a:cubicBezTo>
                  <a:cubicBezTo>
                    <a:pt x="47" y="85"/>
                    <a:pt x="39" y="89"/>
                    <a:pt x="31" y="89"/>
                  </a:cubicBezTo>
                  <a:cubicBezTo>
                    <a:pt x="22" y="89"/>
                    <a:pt x="15" y="85"/>
                    <a:pt x="9" y="80"/>
                  </a:cubicBezTo>
                  <a:cubicBezTo>
                    <a:pt x="4" y="74"/>
                    <a:pt x="0" y="67"/>
                    <a:pt x="0" y="58"/>
                  </a:cubicBezTo>
                  <a:cubicBezTo>
                    <a:pt x="0" y="50"/>
                    <a:pt x="4" y="42"/>
                    <a:pt x="9" y="36"/>
                  </a:cubicBezTo>
                  <a:cubicBezTo>
                    <a:pt x="11" y="34"/>
                    <a:pt x="13" y="33"/>
                    <a:pt x="15" y="31"/>
                  </a:cubicBezTo>
                  <a:cubicBezTo>
                    <a:pt x="30" y="14"/>
                    <a:pt x="30" y="14"/>
                    <a:pt x="30" y="14"/>
                  </a:cubicBezTo>
                  <a:close/>
                  <a:moveTo>
                    <a:pt x="15" y="57"/>
                  </a:moveTo>
                  <a:cubicBezTo>
                    <a:pt x="21" y="51"/>
                    <a:pt x="28" y="47"/>
                    <a:pt x="38" y="43"/>
                  </a:cubicBezTo>
                  <a:cubicBezTo>
                    <a:pt x="28" y="42"/>
                    <a:pt x="16" y="44"/>
                    <a:pt x="15" y="57"/>
                  </a:cubicBezTo>
                  <a:close/>
                  <a:moveTo>
                    <a:pt x="45" y="44"/>
                  </a:moveTo>
                  <a:cubicBezTo>
                    <a:pt x="41" y="40"/>
                    <a:pt x="36" y="38"/>
                    <a:pt x="31" y="38"/>
                  </a:cubicBezTo>
                  <a:cubicBezTo>
                    <a:pt x="25" y="38"/>
                    <a:pt x="20" y="40"/>
                    <a:pt x="17" y="44"/>
                  </a:cubicBezTo>
                  <a:cubicBezTo>
                    <a:pt x="13" y="48"/>
                    <a:pt x="11" y="53"/>
                    <a:pt x="11" y="58"/>
                  </a:cubicBezTo>
                  <a:cubicBezTo>
                    <a:pt x="11" y="64"/>
                    <a:pt x="13" y="69"/>
                    <a:pt x="17" y="72"/>
                  </a:cubicBezTo>
                  <a:cubicBezTo>
                    <a:pt x="20" y="76"/>
                    <a:pt x="25" y="78"/>
                    <a:pt x="31" y="78"/>
                  </a:cubicBezTo>
                  <a:cubicBezTo>
                    <a:pt x="36" y="78"/>
                    <a:pt x="41" y="76"/>
                    <a:pt x="45" y="72"/>
                  </a:cubicBezTo>
                  <a:cubicBezTo>
                    <a:pt x="49" y="69"/>
                    <a:pt x="51" y="64"/>
                    <a:pt x="51" y="58"/>
                  </a:cubicBezTo>
                  <a:cubicBezTo>
                    <a:pt x="51" y="53"/>
                    <a:pt x="49" y="48"/>
                    <a:pt x="45" y="44"/>
                  </a:cubicBezTo>
                  <a:close/>
                </a:path>
              </a:pathLst>
            </a:custGeom>
            <a:solidFill>
              <a:schemeClr val="bg1">
                <a:alpha val="100000"/>
              </a:schemeClr>
            </a:solidFill>
            <a:ln w="9525">
              <a:noFill/>
            </a:ln>
          </p:spPr>
          <p:txBody>
            <a:bodyPr/>
            <a:lstStyle/>
            <a:p>
              <a:endParaRPr lang="zh-CN" altLang="en-US"/>
            </a:p>
          </p:txBody>
        </p:sp>
        <p:sp>
          <p:nvSpPr>
            <p:cNvPr id="28685" name="Freeform 14"/>
            <p:cNvSpPr>
              <a:spLocks noEditPoints="1"/>
            </p:cNvSpPr>
            <p:nvPr/>
          </p:nvSpPr>
          <p:spPr>
            <a:xfrm>
              <a:off x="440598" y="0"/>
              <a:ext cx="418841" cy="587464"/>
            </a:xfrm>
            <a:custGeom>
              <a:avLst/>
              <a:gdLst/>
              <a:ahLst/>
              <a:cxnLst>
                <a:cxn ang="0">
                  <a:pos x="1456185814" y="609972452"/>
                </a:cxn>
                <a:cxn ang="0">
                  <a:pos x="1242040264" y="217850133"/>
                </a:cxn>
                <a:cxn ang="0">
                  <a:pos x="1242040264" y="217850133"/>
                </a:cxn>
                <a:cxn ang="0">
                  <a:pos x="770922671" y="0"/>
                </a:cxn>
                <a:cxn ang="0">
                  <a:pos x="256972042" y="217850133"/>
                </a:cxn>
                <a:cxn ang="0">
                  <a:pos x="256972042" y="217850133"/>
                </a:cxn>
                <a:cxn ang="0">
                  <a:pos x="42826492" y="740679892"/>
                </a:cxn>
                <a:cxn ang="0">
                  <a:pos x="171319058" y="1132808811"/>
                </a:cxn>
                <a:cxn ang="0">
                  <a:pos x="171319058" y="1219944904"/>
                </a:cxn>
                <a:cxn ang="0">
                  <a:pos x="0" y="1219944904"/>
                </a:cxn>
                <a:cxn ang="0">
                  <a:pos x="0" y="1829917356"/>
                </a:cxn>
                <a:cxn ang="0">
                  <a:pos x="214145550" y="1829917356"/>
                </a:cxn>
                <a:cxn ang="0">
                  <a:pos x="214145550" y="2004196143"/>
                </a:cxn>
                <a:cxn ang="0">
                  <a:pos x="85659529" y="2147483646"/>
                </a:cxn>
                <a:cxn ang="0">
                  <a:pos x="471117592" y="2147483646"/>
                </a:cxn>
                <a:cxn ang="0">
                  <a:pos x="1413359321" y="2147483646"/>
                </a:cxn>
                <a:cxn ang="0">
                  <a:pos x="2147483646" y="2147483646"/>
                </a:cxn>
                <a:cxn ang="0">
                  <a:pos x="2147483646" y="2147483646"/>
                </a:cxn>
                <a:cxn ang="0">
                  <a:pos x="2147483646" y="1568502477"/>
                </a:cxn>
                <a:cxn ang="0">
                  <a:pos x="2098622464" y="1350652344"/>
                </a:cxn>
                <a:cxn ang="0">
                  <a:pos x="1456185814" y="609972452"/>
                </a:cxn>
                <a:cxn ang="0">
                  <a:pos x="728096179" y="2147483646"/>
                </a:cxn>
                <a:cxn ang="0">
                  <a:pos x="1713164400" y="1873488703"/>
                </a:cxn>
                <a:cxn ang="0">
                  <a:pos x="728096179" y="2147483646"/>
                </a:cxn>
                <a:cxn ang="0">
                  <a:pos x="813749163" y="1917060050"/>
                </a:cxn>
                <a:cxn ang="0">
                  <a:pos x="1413359321" y="1655638570"/>
                </a:cxn>
                <a:cxn ang="0">
                  <a:pos x="2012962935" y="1917060050"/>
                </a:cxn>
                <a:cxn ang="0">
                  <a:pos x="2147483646" y="2147483646"/>
                </a:cxn>
                <a:cxn ang="0">
                  <a:pos x="2012962935" y="2147483646"/>
                </a:cxn>
                <a:cxn ang="0">
                  <a:pos x="1413359321" y="2147483646"/>
                </a:cxn>
                <a:cxn ang="0">
                  <a:pos x="813749163" y="2147483646"/>
                </a:cxn>
                <a:cxn ang="0">
                  <a:pos x="556777121" y="2147483646"/>
                </a:cxn>
                <a:cxn ang="0">
                  <a:pos x="813749163" y="1917060050"/>
                </a:cxn>
              </a:cxnLst>
              <a:rect l="0" t="0" r="0" b="0"/>
              <a:pathLst>
                <a:path w="64" h="89">
                  <a:moveTo>
                    <a:pt x="34" y="14"/>
                  </a:moveTo>
                  <a:cubicBezTo>
                    <a:pt x="33" y="11"/>
                    <a:pt x="32" y="7"/>
                    <a:pt x="29" y="5"/>
                  </a:cubicBezTo>
                  <a:cubicBezTo>
                    <a:pt x="29" y="5"/>
                    <a:pt x="29" y="5"/>
                    <a:pt x="29" y="5"/>
                  </a:cubicBezTo>
                  <a:cubicBezTo>
                    <a:pt x="26" y="2"/>
                    <a:pt x="22" y="0"/>
                    <a:pt x="18" y="0"/>
                  </a:cubicBezTo>
                  <a:cubicBezTo>
                    <a:pt x="13" y="0"/>
                    <a:pt x="9" y="2"/>
                    <a:pt x="6" y="5"/>
                  </a:cubicBezTo>
                  <a:cubicBezTo>
                    <a:pt x="6" y="5"/>
                    <a:pt x="6" y="5"/>
                    <a:pt x="6" y="5"/>
                  </a:cubicBezTo>
                  <a:cubicBezTo>
                    <a:pt x="3" y="8"/>
                    <a:pt x="1" y="12"/>
                    <a:pt x="1" y="17"/>
                  </a:cubicBezTo>
                  <a:cubicBezTo>
                    <a:pt x="1" y="20"/>
                    <a:pt x="2" y="23"/>
                    <a:pt x="4" y="26"/>
                  </a:cubicBezTo>
                  <a:cubicBezTo>
                    <a:pt x="4" y="28"/>
                    <a:pt x="4" y="28"/>
                    <a:pt x="4" y="28"/>
                  </a:cubicBezTo>
                  <a:cubicBezTo>
                    <a:pt x="0" y="28"/>
                    <a:pt x="0" y="28"/>
                    <a:pt x="0" y="28"/>
                  </a:cubicBezTo>
                  <a:cubicBezTo>
                    <a:pt x="0" y="42"/>
                    <a:pt x="0" y="42"/>
                    <a:pt x="0" y="42"/>
                  </a:cubicBezTo>
                  <a:cubicBezTo>
                    <a:pt x="5" y="42"/>
                    <a:pt x="5" y="42"/>
                    <a:pt x="5" y="42"/>
                  </a:cubicBezTo>
                  <a:cubicBezTo>
                    <a:pt x="5" y="46"/>
                    <a:pt x="5" y="46"/>
                    <a:pt x="5" y="46"/>
                  </a:cubicBezTo>
                  <a:cubicBezTo>
                    <a:pt x="3" y="50"/>
                    <a:pt x="2" y="54"/>
                    <a:pt x="2" y="58"/>
                  </a:cubicBezTo>
                  <a:cubicBezTo>
                    <a:pt x="2" y="67"/>
                    <a:pt x="6" y="74"/>
                    <a:pt x="11" y="80"/>
                  </a:cubicBezTo>
                  <a:cubicBezTo>
                    <a:pt x="17" y="85"/>
                    <a:pt x="24" y="89"/>
                    <a:pt x="33" y="89"/>
                  </a:cubicBezTo>
                  <a:cubicBezTo>
                    <a:pt x="41" y="89"/>
                    <a:pt x="49" y="85"/>
                    <a:pt x="55" y="80"/>
                  </a:cubicBezTo>
                  <a:cubicBezTo>
                    <a:pt x="60" y="74"/>
                    <a:pt x="64" y="67"/>
                    <a:pt x="64" y="58"/>
                  </a:cubicBezTo>
                  <a:cubicBezTo>
                    <a:pt x="64" y="50"/>
                    <a:pt x="60" y="42"/>
                    <a:pt x="55" y="36"/>
                  </a:cubicBezTo>
                  <a:cubicBezTo>
                    <a:pt x="53" y="34"/>
                    <a:pt x="51" y="33"/>
                    <a:pt x="49" y="31"/>
                  </a:cubicBezTo>
                  <a:cubicBezTo>
                    <a:pt x="34" y="14"/>
                    <a:pt x="34" y="14"/>
                    <a:pt x="34" y="14"/>
                  </a:cubicBezTo>
                  <a:close/>
                  <a:moveTo>
                    <a:pt x="17" y="57"/>
                  </a:moveTo>
                  <a:cubicBezTo>
                    <a:pt x="18" y="44"/>
                    <a:pt x="30" y="42"/>
                    <a:pt x="40" y="43"/>
                  </a:cubicBezTo>
                  <a:cubicBezTo>
                    <a:pt x="30" y="47"/>
                    <a:pt x="23" y="51"/>
                    <a:pt x="17" y="57"/>
                  </a:cubicBezTo>
                  <a:close/>
                  <a:moveTo>
                    <a:pt x="19" y="44"/>
                  </a:moveTo>
                  <a:cubicBezTo>
                    <a:pt x="22" y="40"/>
                    <a:pt x="27" y="38"/>
                    <a:pt x="33" y="38"/>
                  </a:cubicBezTo>
                  <a:cubicBezTo>
                    <a:pt x="38" y="38"/>
                    <a:pt x="43" y="40"/>
                    <a:pt x="47" y="44"/>
                  </a:cubicBezTo>
                  <a:cubicBezTo>
                    <a:pt x="51" y="48"/>
                    <a:pt x="53" y="53"/>
                    <a:pt x="53" y="58"/>
                  </a:cubicBezTo>
                  <a:cubicBezTo>
                    <a:pt x="53" y="64"/>
                    <a:pt x="51" y="69"/>
                    <a:pt x="47" y="72"/>
                  </a:cubicBezTo>
                  <a:cubicBezTo>
                    <a:pt x="43" y="76"/>
                    <a:pt x="38" y="78"/>
                    <a:pt x="33" y="78"/>
                  </a:cubicBezTo>
                  <a:cubicBezTo>
                    <a:pt x="27" y="78"/>
                    <a:pt x="22" y="76"/>
                    <a:pt x="19" y="72"/>
                  </a:cubicBezTo>
                  <a:cubicBezTo>
                    <a:pt x="15" y="69"/>
                    <a:pt x="13" y="64"/>
                    <a:pt x="13" y="58"/>
                  </a:cubicBezTo>
                  <a:cubicBezTo>
                    <a:pt x="13" y="53"/>
                    <a:pt x="15" y="48"/>
                    <a:pt x="19" y="44"/>
                  </a:cubicBezTo>
                  <a:close/>
                </a:path>
              </a:pathLst>
            </a:custGeom>
            <a:solidFill>
              <a:schemeClr val="bg1">
                <a:alpha val="100000"/>
              </a:schemeClr>
            </a:solidFill>
            <a:ln w="9525">
              <a:noFill/>
            </a:ln>
          </p:spPr>
          <p:txBody>
            <a:bodyPr/>
            <a:lstStyle/>
            <a:p>
              <a:endParaRPr lang="zh-CN" altLang="en-US"/>
            </a:p>
          </p:txBody>
        </p:sp>
      </p:grpSp>
      <p:sp>
        <p:nvSpPr>
          <p:cNvPr id="28679" name="椭圆 8"/>
          <p:cNvSpPr/>
          <p:nvPr/>
        </p:nvSpPr>
        <p:spPr>
          <a:xfrm>
            <a:off x="4394200" y="1285875"/>
            <a:ext cx="1539875" cy="1543050"/>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600" dirty="0">
              <a:solidFill>
                <a:srgbClr val="FFFFFF"/>
              </a:solidFill>
              <a:latin typeface="Arial" panose="020B0604020202020204" pitchFamily="34" charset="0"/>
              <a:ea typeface="宋体" panose="02010600030101010101" pitchFamily="2" charset="-122"/>
            </a:endParaRPr>
          </a:p>
        </p:txBody>
      </p:sp>
      <p:sp>
        <p:nvSpPr>
          <p:cNvPr id="28680" name="Freeform 9"/>
          <p:cNvSpPr>
            <a:spLocks noEditPoints="1"/>
          </p:cNvSpPr>
          <p:nvPr/>
        </p:nvSpPr>
        <p:spPr>
          <a:xfrm>
            <a:off x="4864100" y="1816100"/>
            <a:ext cx="600075" cy="482600"/>
          </a:xfrm>
          <a:custGeom>
            <a:avLst/>
            <a:gdLst/>
            <a:ahLst/>
            <a:cxnLst>
              <a:cxn ang="0">
                <a:pos x="435120026" y="86642864"/>
              </a:cxn>
              <a:cxn ang="0">
                <a:pos x="440426256" y="30658955"/>
              </a:cxn>
              <a:cxn ang="0">
                <a:pos x="465631709" y="0"/>
              </a:cxn>
              <a:cxn ang="0">
                <a:pos x="691151642" y="0"/>
              </a:cxn>
              <a:cxn ang="0">
                <a:pos x="691151642" y="525192336"/>
              </a:cxn>
              <a:cxn ang="0">
                <a:pos x="667273034" y="557183636"/>
              </a:cxn>
              <a:cxn ang="0">
                <a:pos x="440426256" y="557183636"/>
              </a:cxn>
              <a:cxn ang="0">
                <a:pos x="440426256" y="451878700"/>
              </a:cxn>
              <a:cxn ang="0">
                <a:pos x="311747601" y="451878700"/>
              </a:cxn>
              <a:cxn ang="0">
                <a:pos x="342259284" y="507863764"/>
              </a:cxn>
              <a:cxn ang="0">
                <a:pos x="104800047" y="557183636"/>
              </a:cxn>
              <a:cxn ang="0">
                <a:pos x="140617959" y="507863764"/>
              </a:cxn>
              <a:cxn ang="0">
                <a:pos x="31838528" y="451878700"/>
              </a:cxn>
              <a:cxn ang="0">
                <a:pos x="0" y="421219745"/>
              </a:cxn>
              <a:cxn ang="0">
                <a:pos x="0" y="86642864"/>
              </a:cxn>
              <a:cxn ang="0">
                <a:pos x="123372425" y="346573764"/>
              </a:cxn>
              <a:cxn ang="0">
                <a:pos x="153884108" y="253265709"/>
              </a:cxn>
              <a:cxn ang="0">
                <a:pos x="123372425" y="346573764"/>
              </a:cxn>
              <a:cxn ang="0">
                <a:pos x="342259284" y="346573764"/>
              </a:cxn>
              <a:cxn ang="0">
                <a:pos x="306441371" y="185283764"/>
              </a:cxn>
              <a:cxn ang="0">
                <a:pos x="263990384" y="346573764"/>
              </a:cxn>
              <a:cxn ang="0">
                <a:pos x="294502067" y="290588700"/>
              </a:cxn>
              <a:cxn ang="0">
                <a:pos x="263990384" y="346573764"/>
              </a:cxn>
              <a:cxn ang="0">
                <a:pos x="245418005" y="346573764"/>
              </a:cxn>
              <a:cxn ang="0">
                <a:pos x="214907474" y="271926627"/>
              </a:cxn>
              <a:cxn ang="0">
                <a:pos x="171129642" y="346573764"/>
              </a:cxn>
              <a:cxn ang="0">
                <a:pos x="202968170" y="229271945"/>
              </a:cxn>
              <a:cxn ang="0">
                <a:pos x="171129642" y="346573764"/>
              </a:cxn>
              <a:cxn ang="0">
                <a:pos x="636761351" y="197280645"/>
              </a:cxn>
              <a:cxn ang="0">
                <a:pos x="526655075" y="161290000"/>
              </a:cxn>
              <a:cxn ang="0">
                <a:pos x="636761351" y="105304936"/>
              </a:cxn>
              <a:cxn ang="0">
                <a:pos x="496143392" y="61316755"/>
              </a:cxn>
              <a:cxn ang="0">
                <a:pos x="636761351" y="501198573"/>
              </a:cxn>
              <a:cxn ang="0">
                <a:pos x="526655075" y="253265709"/>
              </a:cxn>
              <a:cxn ang="0">
                <a:pos x="409915724" y="147960773"/>
              </a:cxn>
              <a:cxn ang="0">
                <a:pos x="55717137" y="395893636"/>
              </a:cxn>
              <a:cxn ang="0">
                <a:pos x="409915724" y="147960773"/>
              </a:cxn>
            </a:cxnLst>
            <a:rect l="0" t="0" r="0" b="0"/>
            <a:pathLst>
              <a:path w="521" h="418">
                <a:moveTo>
                  <a:pt x="24" y="65"/>
                </a:moveTo>
                <a:lnTo>
                  <a:pt x="328" y="65"/>
                </a:lnTo>
                <a:lnTo>
                  <a:pt x="332" y="65"/>
                </a:lnTo>
                <a:lnTo>
                  <a:pt x="332" y="23"/>
                </a:lnTo>
                <a:lnTo>
                  <a:pt x="332" y="0"/>
                </a:lnTo>
                <a:lnTo>
                  <a:pt x="351" y="0"/>
                </a:lnTo>
                <a:lnTo>
                  <a:pt x="503" y="0"/>
                </a:lnTo>
                <a:lnTo>
                  <a:pt x="521" y="0"/>
                </a:lnTo>
                <a:lnTo>
                  <a:pt x="521" y="23"/>
                </a:lnTo>
                <a:lnTo>
                  <a:pt x="521" y="394"/>
                </a:lnTo>
                <a:lnTo>
                  <a:pt x="521" y="418"/>
                </a:lnTo>
                <a:lnTo>
                  <a:pt x="503" y="418"/>
                </a:lnTo>
                <a:lnTo>
                  <a:pt x="351" y="418"/>
                </a:lnTo>
                <a:lnTo>
                  <a:pt x="332" y="418"/>
                </a:lnTo>
                <a:lnTo>
                  <a:pt x="332" y="394"/>
                </a:lnTo>
                <a:lnTo>
                  <a:pt x="332" y="339"/>
                </a:lnTo>
                <a:lnTo>
                  <a:pt x="328" y="339"/>
                </a:lnTo>
                <a:lnTo>
                  <a:pt x="235" y="339"/>
                </a:lnTo>
                <a:lnTo>
                  <a:pt x="235" y="381"/>
                </a:lnTo>
                <a:lnTo>
                  <a:pt x="258" y="381"/>
                </a:lnTo>
                <a:lnTo>
                  <a:pt x="258" y="418"/>
                </a:lnTo>
                <a:lnTo>
                  <a:pt x="79" y="418"/>
                </a:lnTo>
                <a:lnTo>
                  <a:pt x="79" y="381"/>
                </a:lnTo>
                <a:lnTo>
                  <a:pt x="106" y="381"/>
                </a:lnTo>
                <a:lnTo>
                  <a:pt x="106" y="339"/>
                </a:lnTo>
                <a:lnTo>
                  <a:pt x="24" y="339"/>
                </a:lnTo>
                <a:lnTo>
                  <a:pt x="0" y="339"/>
                </a:lnTo>
                <a:lnTo>
                  <a:pt x="0" y="316"/>
                </a:lnTo>
                <a:lnTo>
                  <a:pt x="0" y="88"/>
                </a:lnTo>
                <a:lnTo>
                  <a:pt x="0" y="65"/>
                </a:lnTo>
                <a:lnTo>
                  <a:pt x="24" y="65"/>
                </a:lnTo>
                <a:close/>
                <a:moveTo>
                  <a:pt x="93" y="260"/>
                </a:moveTo>
                <a:lnTo>
                  <a:pt x="116" y="260"/>
                </a:lnTo>
                <a:lnTo>
                  <a:pt x="116" y="190"/>
                </a:lnTo>
                <a:lnTo>
                  <a:pt x="93" y="190"/>
                </a:lnTo>
                <a:lnTo>
                  <a:pt x="93" y="260"/>
                </a:lnTo>
                <a:close/>
                <a:moveTo>
                  <a:pt x="231" y="260"/>
                </a:moveTo>
                <a:lnTo>
                  <a:pt x="258" y="260"/>
                </a:lnTo>
                <a:lnTo>
                  <a:pt x="258" y="139"/>
                </a:lnTo>
                <a:lnTo>
                  <a:pt x="231" y="139"/>
                </a:lnTo>
                <a:lnTo>
                  <a:pt x="231" y="260"/>
                </a:lnTo>
                <a:close/>
                <a:moveTo>
                  <a:pt x="199" y="260"/>
                </a:moveTo>
                <a:lnTo>
                  <a:pt x="222" y="260"/>
                </a:lnTo>
                <a:lnTo>
                  <a:pt x="222" y="218"/>
                </a:lnTo>
                <a:lnTo>
                  <a:pt x="199" y="218"/>
                </a:lnTo>
                <a:lnTo>
                  <a:pt x="199" y="260"/>
                </a:lnTo>
                <a:close/>
                <a:moveTo>
                  <a:pt x="162" y="260"/>
                </a:moveTo>
                <a:lnTo>
                  <a:pt x="185" y="260"/>
                </a:lnTo>
                <a:lnTo>
                  <a:pt x="185" y="204"/>
                </a:lnTo>
                <a:lnTo>
                  <a:pt x="162" y="204"/>
                </a:lnTo>
                <a:lnTo>
                  <a:pt x="162" y="260"/>
                </a:lnTo>
                <a:close/>
                <a:moveTo>
                  <a:pt x="129" y="260"/>
                </a:moveTo>
                <a:lnTo>
                  <a:pt x="153" y="260"/>
                </a:lnTo>
                <a:lnTo>
                  <a:pt x="153" y="172"/>
                </a:lnTo>
                <a:lnTo>
                  <a:pt x="129" y="172"/>
                </a:lnTo>
                <a:lnTo>
                  <a:pt x="129" y="260"/>
                </a:lnTo>
                <a:close/>
                <a:moveTo>
                  <a:pt x="397" y="148"/>
                </a:moveTo>
                <a:lnTo>
                  <a:pt x="480" y="148"/>
                </a:lnTo>
                <a:lnTo>
                  <a:pt x="480" y="121"/>
                </a:lnTo>
                <a:lnTo>
                  <a:pt x="397" y="121"/>
                </a:lnTo>
                <a:lnTo>
                  <a:pt x="397" y="79"/>
                </a:lnTo>
                <a:lnTo>
                  <a:pt x="480" y="79"/>
                </a:lnTo>
                <a:lnTo>
                  <a:pt x="480" y="46"/>
                </a:lnTo>
                <a:lnTo>
                  <a:pt x="374" y="46"/>
                </a:lnTo>
                <a:lnTo>
                  <a:pt x="374" y="376"/>
                </a:lnTo>
                <a:lnTo>
                  <a:pt x="480" y="376"/>
                </a:lnTo>
                <a:lnTo>
                  <a:pt x="480" y="190"/>
                </a:lnTo>
                <a:lnTo>
                  <a:pt x="397" y="190"/>
                </a:lnTo>
                <a:lnTo>
                  <a:pt x="397" y="148"/>
                </a:lnTo>
                <a:close/>
                <a:moveTo>
                  <a:pt x="309" y="111"/>
                </a:moveTo>
                <a:lnTo>
                  <a:pt x="42" y="111"/>
                </a:lnTo>
                <a:lnTo>
                  <a:pt x="42" y="297"/>
                </a:lnTo>
                <a:lnTo>
                  <a:pt x="309" y="297"/>
                </a:lnTo>
                <a:lnTo>
                  <a:pt x="309" y="111"/>
                </a:lnTo>
                <a:close/>
              </a:path>
            </a:pathLst>
          </a:custGeom>
          <a:solidFill>
            <a:schemeClr val="bg1">
              <a:alpha val="100000"/>
            </a:schemeClr>
          </a:solidFill>
          <a:ln w="9525">
            <a:noFill/>
          </a:ln>
        </p:spPr>
        <p:txBody>
          <a:bodyPr/>
          <a:lstStyle/>
          <a:p>
            <a:endParaRPr lang="zh-CN" altLang="en-US"/>
          </a:p>
        </p:txBody>
      </p:sp>
      <p:sp>
        <p:nvSpPr>
          <p:cNvPr id="28681" name="椭圆 10"/>
          <p:cNvSpPr/>
          <p:nvPr/>
        </p:nvSpPr>
        <p:spPr>
          <a:xfrm>
            <a:off x="5764213" y="1285875"/>
            <a:ext cx="1539875" cy="1543050"/>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600" dirty="0">
              <a:solidFill>
                <a:srgbClr val="FFFFFF"/>
              </a:solidFill>
              <a:latin typeface="Arial" panose="020B0604020202020204" pitchFamily="34" charset="0"/>
              <a:ea typeface="宋体" panose="02010600030101010101" pitchFamily="2" charset="-122"/>
            </a:endParaRPr>
          </a:p>
        </p:txBody>
      </p:sp>
      <p:sp>
        <p:nvSpPr>
          <p:cNvPr id="28682" name="Freeform 18"/>
          <p:cNvSpPr>
            <a:spLocks noEditPoints="1"/>
          </p:cNvSpPr>
          <p:nvPr/>
        </p:nvSpPr>
        <p:spPr>
          <a:xfrm>
            <a:off x="6286500" y="1762125"/>
            <a:ext cx="492125" cy="596900"/>
          </a:xfrm>
          <a:custGeom>
            <a:avLst/>
            <a:gdLst/>
            <a:ahLst/>
            <a:cxnLst>
              <a:cxn ang="0">
                <a:pos x="403605843" y="376804044"/>
              </a:cxn>
              <a:cxn ang="0">
                <a:pos x="1566940618" y="235498888"/>
              </a:cxn>
              <a:cxn ang="0">
                <a:pos x="1733127819" y="376804044"/>
              </a:cxn>
              <a:cxn ang="0">
                <a:pos x="1733127819" y="423900910"/>
              </a:cxn>
              <a:cxn ang="0">
                <a:pos x="664763425" y="565201213"/>
              </a:cxn>
              <a:cxn ang="0">
                <a:pos x="546054104" y="730052376"/>
              </a:cxn>
              <a:cxn ang="0">
                <a:pos x="546054104" y="2147483646"/>
              </a:cxn>
              <a:cxn ang="0">
                <a:pos x="403605843" y="2147483646"/>
              </a:cxn>
              <a:cxn ang="0">
                <a:pos x="403605843" y="376804044"/>
              </a:cxn>
              <a:cxn ang="0">
                <a:pos x="1282039223" y="1153953285"/>
              </a:cxn>
              <a:cxn ang="0">
                <a:pos x="1282039223" y="1554308189"/>
              </a:cxn>
              <a:cxn ang="0">
                <a:pos x="2147483646" y="1436558745"/>
              </a:cxn>
              <a:cxn ang="0">
                <a:pos x="2147483646" y="1036203841"/>
              </a:cxn>
              <a:cxn ang="0">
                <a:pos x="1282039223" y="1153953285"/>
              </a:cxn>
              <a:cxn ang="0">
                <a:pos x="1068369267" y="894903538"/>
              </a:cxn>
              <a:cxn ang="0">
                <a:pos x="1068369267" y="2147483646"/>
              </a:cxn>
              <a:cxn ang="0">
                <a:pos x="2147483646" y="2147483646"/>
              </a:cxn>
              <a:cxn ang="0">
                <a:pos x="2147483646" y="2147483646"/>
              </a:cxn>
              <a:cxn ang="0">
                <a:pos x="2147483646" y="894903538"/>
              </a:cxn>
              <a:cxn ang="0">
                <a:pos x="2147483646" y="753603235"/>
              </a:cxn>
              <a:cxn ang="0">
                <a:pos x="1068369267" y="894903538"/>
              </a:cxn>
              <a:cxn ang="0">
                <a:pos x="712246178" y="682955510"/>
              </a:cxn>
              <a:cxn ang="0">
                <a:pos x="641019611" y="730052376"/>
              </a:cxn>
              <a:cxn ang="0">
                <a:pos x="641019611" y="2147483646"/>
              </a:cxn>
              <a:cxn ang="0">
                <a:pos x="712246178" y="2147483646"/>
              </a:cxn>
              <a:cxn ang="0">
                <a:pos x="902177193" y="2147483646"/>
              </a:cxn>
              <a:cxn ang="0">
                <a:pos x="973403760" y="2147483646"/>
              </a:cxn>
              <a:cxn ang="0">
                <a:pos x="973403760" y="918454398"/>
              </a:cxn>
              <a:cxn ang="0">
                <a:pos x="902177193" y="800704954"/>
              </a:cxn>
              <a:cxn ang="0">
                <a:pos x="712246178" y="682955510"/>
              </a:cxn>
              <a:cxn ang="0">
                <a:pos x="854694439" y="635853791"/>
              </a:cxn>
              <a:cxn ang="0">
                <a:pos x="973403760" y="730052376"/>
              </a:cxn>
              <a:cxn ang="0">
                <a:pos x="997142700" y="730052376"/>
              </a:cxn>
              <a:cxn ang="0">
                <a:pos x="2089250908" y="588752072"/>
              </a:cxn>
              <a:cxn ang="0">
                <a:pos x="1923063707" y="518104347"/>
              </a:cxn>
              <a:cxn ang="0">
                <a:pos x="854694439" y="635853791"/>
              </a:cxn>
              <a:cxn ang="0">
                <a:pos x="47482754" y="164851163"/>
              </a:cxn>
              <a:cxn ang="0">
                <a:pos x="261157582" y="306151466"/>
              </a:cxn>
              <a:cxn ang="0">
                <a:pos x="308640335" y="423900910"/>
              </a:cxn>
              <a:cxn ang="0">
                <a:pos x="308640335" y="2147483646"/>
              </a:cxn>
              <a:cxn ang="0">
                <a:pos x="261157582" y="2147483646"/>
              </a:cxn>
              <a:cxn ang="0">
                <a:pos x="47482754" y="2147483646"/>
              </a:cxn>
              <a:cxn ang="0">
                <a:pos x="0" y="2095958542"/>
              </a:cxn>
              <a:cxn ang="0">
                <a:pos x="0" y="211952881"/>
              </a:cxn>
              <a:cxn ang="0">
                <a:pos x="47482754" y="164851163"/>
              </a:cxn>
              <a:cxn ang="0">
                <a:pos x="189931015" y="141300303"/>
              </a:cxn>
              <a:cxn ang="0">
                <a:pos x="308640335" y="211952881"/>
              </a:cxn>
              <a:cxn ang="0">
                <a:pos x="332379276" y="235498888"/>
              </a:cxn>
              <a:cxn ang="0">
                <a:pos x="1424487484" y="94198585"/>
              </a:cxn>
              <a:cxn ang="0">
                <a:pos x="1258300282" y="0"/>
              </a:cxn>
              <a:cxn ang="0">
                <a:pos x="189931015" y="141300303"/>
              </a:cxn>
            </a:cxnLst>
            <a:rect l="0" t="0" r="0" b="0"/>
            <a:pathLst>
              <a:path w="101" h="123">
                <a:moveTo>
                  <a:pt x="17" y="16"/>
                </a:moveTo>
                <a:cubicBezTo>
                  <a:pt x="66" y="10"/>
                  <a:pt x="66" y="10"/>
                  <a:pt x="66" y="10"/>
                </a:cubicBezTo>
                <a:cubicBezTo>
                  <a:pt x="70" y="10"/>
                  <a:pt x="73" y="12"/>
                  <a:pt x="73" y="16"/>
                </a:cubicBezTo>
                <a:cubicBezTo>
                  <a:pt x="73" y="18"/>
                  <a:pt x="73" y="18"/>
                  <a:pt x="73" y="18"/>
                </a:cubicBezTo>
                <a:cubicBezTo>
                  <a:pt x="28" y="24"/>
                  <a:pt x="28" y="24"/>
                  <a:pt x="28" y="24"/>
                </a:cubicBezTo>
                <a:cubicBezTo>
                  <a:pt x="24" y="25"/>
                  <a:pt x="23" y="27"/>
                  <a:pt x="23" y="31"/>
                </a:cubicBezTo>
                <a:cubicBezTo>
                  <a:pt x="23" y="99"/>
                  <a:pt x="23" y="99"/>
                  <a:pt x="23" y="99"/>
                </a:cubicBezTo>
                <a:cubicBezTo>
                  <a:pt x="17" y="99"/>
                  <a:pt x="17" y="99"/>
                  <a:pt x="17" y="99"/>
                </a:cubicBezTo>
                <a:cubicBezTo>
                  <a:pt x="17" y="16"/>
                  <a:pt x="17" y="16"/>
                  <a:pt x="17" y="16"/>
                </a:cubicBezTo>
                <a:close/>
                <a:moveTo>
                  <a:pt x="54" y="49"/>
                </a:moveTo>
                <a:cubicBezTo>
                  <a:pt x="54" y="66"/>
                  <a:pt x="54" y="66"/>
                  <a:pt x="54" y="66"/>
                </a:cubicBezTo>
                <a:cubicBezTo>
                  <a:pt x="92" y="61"/>
                  <a:pt x="92" y="61"/>
                  <a:pt x="92" y="61"/>
                </a:cubicBezTo>
                <a:cubicBezTo>
                  <a:pt x="92" y="44"/>
                  <a:pt x="92" y="44"/>
                  <a:pt x="92" y="44"/>
                </a:cubicBezTo>
                <a:cubicBezTo>
                  <a:pt x="54" y="49"/>
                  <a:pt x="54" y="49"/>
                  <a:pt x="54" y="49"/>
                </a:cubicBezTo>
                <a:close/>
                <a:moveTo>
                  <a:pt x="45" y="38"/>
                </a:moveTo>
                <a:cubicBezTo>
                  <a:pt x="45" y="121"/>
                  <a:pt x="45" y="121"/>
                  <a:pt x="45" y="121"/>
                </a:cubicBezTo>
                <a:cubicBezTo>
                  <a:pt x="93" y="115"/>
                  <a:pt x="93" y="115"/>
                  <a:pt x="93" y="115"/>
                </a:cubicBezTo>
                <a:cubicBezTo>
                  <a:pt x="97" y="114"/>
                  <a:pt x="101" y="111"/>
                  <a:pt x="101" y="107"/>
                </a:cubicBezTo>
                <a:cubicBezTo>
                  <a:pt x="101" y="38"/>
                  <a:pt x="101" y="38"/>
                  <a:pt x="101" y="38"/>
                </a:cubicBezTo>
                <a:cubicBezTo>
                  <a:pt x="101" y="34"/>
                  <a:pt x="97" y="31"/>
                  <a:pt x="93" y="32"/>
                </a:cubicBezTo>
                <a:cubicBezTo>
                  <a:pt x="45" y="38"/>
                  <a:pt x="45" y="38"/>
                  <a:pt x="45" y="38"/>
                </a:cubicBezTo>
                <a:close/>
                <a:moveTo>
                  <a:pt x="30" y="29"/>
                </a:moveTo>
                <a:cubicBezTo>
                  <a:pt x="28" y="28"/>
                  <a:pt x="27" y="29"/>
                  <a:pt x="27" y="31"/>
                </a:cubicBezTo>
                <a:cubicBezTo>
                  <a:pt x="27" y="111"/>
                  <a:pt x="27" y="111"/>
                  <a:pt x="27" y="111"/>
                </a:cubicBezTo>
                <a:cubicBezTo>
                  <a:pt x="27" y="113"/>
                  <a:pt x="28" y="115"/>
                  <a:pt x="30" y="116"/>
                </a:cubicBezTo>
                <a:cubicBezTo>
                  <a:pt x="38" y="122"/>
                  <a:pt x="38" y="122"/>
                  <a:pt x="38" y="122"/>
                </a:cubicBezTo>
                <a:cubicBezTo>
                  <a:pt x="40" y="123"/>
                  <a:pt x="41" y="122"/>
                  <a:pt x="41" y="119"/>
                </a:cubicBezTo>
                <a:cubicBezTo>
                  <a:pt x="41" y="39"/>
                  <a:pt x="41" y="39"/>
                  <a:pt x="41" y="39"/>
                </a:cubicBezTo>
                <a:cubicBezTo>
                  <a:pt x="41" y="37"/>
                  <a:pt x="40" y="35"/>
                  <a:pt x="38" y="34"/>
                </a:cubicBezTo>
                <a:cubicBezTo>
                  <a:pt x="30" y="29"/>
                  <a:pt x="30" y="29"/>
                  <a:pt x="30" y="29"/>
                </a:cubicBezTo>
                <a:close/>
                <a:moveTo>
                  <a:pt x="36" y="27"/>
                </a:moveTo>
                <a:cubicBezTo>
                  <a:pt x="41" y="31"/>
                  <a:pt x="41" y="31"/>
                  <a:pt x="41" y="31"/>
                </a:cubicBezTo>
                <a:cubicBezTo>
                  <a:pt x="41" y="31"/>
                  <a:pt x="42" y="31"/>
                  <a:pt x="42" y="31"/>
                </a:cubicBezTo>
                <a:cubicBezTo>
                  <a:pt x="88" y="25"/>
                  <a:pt x="88" y="25"/>
                  <a:pt x="88" y="25"/>
                </a:cubicBezTo>
                <a:cubicBezTo>
                  <a:pt x="87" y="23"/>
                  <a:pt x="84" y="21"/>
                  <a:pt x="81" y="22"/>
                </a:cubicBezTo>
                <a:cubicBezTo>
                  <a:pt x="36" y="27"/>
                  <a:pt x="36" y="27"/>
                  <a:pt x="36" y="27"/>
                </a:cubicBezTo>
                <a:close/>
                <a:moveTo>
                  <a:pt x="2" y="7"/>
                </a:moveTo>
                <a:cubicBezTo>
                  <a:pt x="11" y="13"/>
                  <a:pt x="11" y="13"/>
                  <a:pt x="11" y="13"/>
                </a:cubicBezTo>
                <a:cubicBezTo>
                  <a:pt x="12" y="14"/>
                  <a:pt x="13" y="16"/>
                  <a:pt x="13" y="18"/>
                </a:cubicBezTo>
                <a:cubicBezTo>
                  <a:pt x="13" y="98"/>
                  <a:pt x="13" y="98"/>
                  <a:pt x="13" y="98"/>
                </a:cubicBezTo>
                <a:cubicBezTo>
                  <a:pt x="13" y="100"/>
                  <a:pt x="12" y="101"/>
                  <a:pt x="11" y="100"/>
                </a:cubicBezTo>
                <a:cubicBezTo>
                  <a:pt x="2" y="95"/>
                  <a:pt x="2" y="95"/>
                  <a:pt x="2" y="95"/>
                </a:cubicBezTo>
                <a:cubicBezTo>
                  <a:pt x="1" y="94"/>
                  <a:pt x="0" y="92"/>
                  <a:pt x="0" y="89"/>
                </a:cubicBezTo>
                <a:cubicBezTo>
                  <a:pt x="0" y="9"/>
                  <a:pt x="0" y="9"/>
                  <a:pt x="0" y="9"/>
                </a:cubicBezTo>
                <a:cubicBezTo>
                  <a:pt x="0" y="7"/>
                  <a:pt x="1" y="6"/>
                  <a:pt x="2" y="7"/>
                </a:cubicBezTo>
                <a:close/>
                <a:moveTo>
                  <a:pt x="8" y="6"/>
                </a:moveTo>
                <a:cubicBezTo>
                  <a:pt x="13" y="9"/>
                  <a:pt x="13" y="9"/>
                  <a:pt x="13" y="9"/>
                </a:cubicBezTo>
                <a:cubicBezTo>
                  <a:pt x="14" y="9"/>
                  <a:pt x="14" y="9"/>
                  <a:pt x="14" y="10"/>
                </a:cubicBezTo>
                <a:cubicBezTo>
                  <a:pt x="60" y="4"/>
                  <a:pt x="60" y="4"/>
                  <a:pt x="60" y="4"/>
                </a:cubicBezTo>
                <a:cubicBezTo>
                  <a:pt x="59" y="1"/>
                  <a:pt x="56" y="0"/>
                  <a:pt x="53" y="0"/>
                </a:cubicBezTo>
                <a:lnTo>
                  <a:pt x="8" y="6"/>
                </a:lnTo>
                <a:close/>
              </a:path>
            </a:pathLst>
          </a:custGeom>
          <a:solidFill>
            <a:schemeClr val="bg1">
              <a:alpha val="100000"/>
            </a:schemeClr>
          </a:solidFill>
          <a:ln w="9525">
            <a:noFill/>
          </a:ln>
        </p:spPr>
        <p:txBody>
          <a:bodyPr/>
          <a:lstStyle/>
          <a:p>
            <a:endParaRPr lang="zh-CN" altLang="en-US"/>
          </a:p>
        </p:txBody>
      </p:sp>
      <p:sp>
        <p:nvSpPr>
          <p:cNvPr id="28683" name="圆角矩形 12"/>
          <p:cNvSpPr/>
          <p:nvPr/>
        </p:nvSpPr>
        <p:spPr>
          <a:xfrm>
            <a:off x="1085533" y="3219133"/>
            <a:ext cx="7172325" cy="1255712"/>
          </a:xfrm>
          <a:prstGeom prst="roundRect">
            <a:avLst>
              <a:gd name="adj" fmla="val 25667"/>
            </a:avLst>
          </a:prstGeom>
          <a:solidFill>
            <a:srgbClr val="FEFFFF"/>
          </a:solidFill>
          <a:ln w="12700" cap="flat" cmpd="sng">
            <a:solidFill>
              <a:srgbClr val="EDA1A0"/>
            </a:solidFill>
            <a:prstDash val="solid"/>
            <a:bevel/>
            <a:headEnd type="none" w="med" len="med"/>
            <a:tailEnd type="none" w="med" len="med"/>
          </a:ln>
        </p:spPr>
        <p:txBody>
          <a:bodyPr lIns="144000" rIns="144000" anchor="ctr"/>
          <a:lstStyle/>
          <a:p>
            <a:pP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本人性格开朗，沉稳上进，具有良好的学习能力和适应环境能力。做事踏实认真，吃苦耐劳、尽职尽责，积极主动，独立性强，具有高度的责任感和敬业精神。待人真实诚恳，积极沟通交流，团结协作。在校期间多次参与社会实践，加之一年的工作经历，积累了一定工作经验和方法，希望能成为贵公司的一员，与公司一起成长。</a:t>
            </a:r>
            <a:endParaRPr lang="zh-CN" altLang="en-US" dirty="0">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兴趣爱好</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9698" name="直接连接符 4"/>
          <p:cNvSpPr/>
          <p:nvPr/>
        </p:nvSpPr>
        <p:spPr>
          <a:xfrm>
            <a:off x="904240" y="2993390"/>
            <a:ext cx="7175500" cy="0"/>
          </a:xfrm>
          <a:prstGeom prst="line">
            <a:avLst/>
          </a:prstGeom>
          <a:ln w="6350" cap="flat" cmpd="sng">
            <a:solidFill>
              <a:schemeClr val="tx1"/>
            </a:solidFill>
            <a:prstDash val="solid"/>
            <a:bevel/>
            <a:headEnd type="none" w="med" len="med"/>
            <a:tailEnd type="none" w="med" len="med"/>
          </a:ln>
        </p:spPr>
        <p:txBody>
          <a:bodyPr/>
          <a:lstStyle/>
          <a:p>
            <a:endParaRPr lang="zh-CN" altLang="en-US"/>
          </a:p>
        </p:txBody>
      </p:sp>
      <p:sp>
        <p:nvSpPr>
          <p:cNvPr id="29699" name="直接连接符 46"/>
          <p:cNvSpPr/>
          <p:nvPr/>
        </p:nvSpPr>
        <p:spPr>
          <a:xfrm rot="5400000">
            <a:off x="1561465" y="2993390"/>
            <a:ext cx="3467100" cy="0"/>
          </a:xfrm>
          <a:prstGeom prst="line">
            <a:avLst/>
          </a:prstGeom>
          <a:ln w="6350" cap="flat" cmpd="sng">
            <a:solidFill>
              <a:schemeClr val="tx1"/>
            </a:solidFill>
            <a:prstDash val="solid"/>
            <a:bevel/>
            <a:headEnd type="none" w="med" len="med"/>
            <a:tailEnd type="none" w="med" len="med"/>
          </a:ln>
        </p:spPr>
        <p:txBody>
          <a:bodyPr/>
          <a:lstStyle/>
          <a:p>
            <a:endParaRPr lang="zh-CN" altLang="en-US"/>
          </a:p>
        </p:txBody>
      </p:sp>
      <p:sp>
        <p:nvSpPr>
          <p:cNvPr id="29700" name="直接连接符 47"/>
          <p:cNvSpPr/>
          <p:nvPr/>
        </p:nvSpPr>
        <p:spPr>
          <a:xfrm rot="5400000">
            <a:off x="3953828" y="2993390"/>
            <a:ext cx="3467100" cy="0"/>
          </a:xfrm>
          <a:prstGeom prst="line">
            <a:avLst/>
          </a:prstGeom>
          <a:ln w="6350" cap="flat" cmpd="sng">
            <a:solidFill>
              <a:schemeClr val="tx1"/>
            </a:solidFill>
            <a:prstDash val="solid"/>
            <a:bevel/>
            <a:headEnd type="none" w="med" len="med"/>
            <a:tailEnd type="none" w="med" len="med"/>
          </a:ln>
        </p:spPr>
        <p:txBody>
          <a:bodyPr/>
          <a:lstStyle/>
          <a:p>
            <a:endParaRPr lang="zh-CN" altLang="en-US"/>
          </a:p>
        </p:txBody>
      </p:sp>
      <p:sp>
        <p:nvSpPr>
          <p:cNvPr id="29701" name="KSO_Shape"/>
          <p:cNvSpPr/>
          <p:nvPr/>
        </p:nvSpPr>
        <p:spPr>
          <a:xfrm>
            <a:off x="1128078" y="1886903"/>
            <a:ext cx="538162" cy="454025"/>
          </a:xfrm>
          <a:custGeom>
            <a:avLst/>
            <a:gdLst/>
            <a:ahLst/>
            <a:cxnLst>
              <a:cxn ang="0">
                <a:pos x="21942" y="93200"/>
              </a:cxn>
              <a:cxn ang="0">
                <a:pos x="21248" y="97177"/>
              </a:cxn>
              <a:cxn ang="0">
                <a:pos x="25255" y="100807"/>
              </a:cxn>
              <a:cxn ang="0">
                <a:pos x="46000" y="99765"/>
              </a:cxn>
              <a:cxn ang="0">
                <a:pos x="47752" y="95458"/>
              </a:cxn>
              <a:cxn ang="0">
                <a:pos x="44335" y="91255"/>
              </a:cxn>
              <a:cxn ang="0">
                <a:pos x="89088" y="82439"/>
              </a:cxn>
              <a:cxn ang="0">
                <a:pos x="87646" y="87266"/>
              </a:cxn>
              <a:cxn ang="0">
                <a:pos x="105274" y="89645"/>
              </a:cxn>
              <a:cxn ang="0">
                <a:pos x="108834" y="86120"/>
              </a:cxn>
              <a:cxn ang="0">
                <a:pos x="106072" y="81936"/>
              </a:cxn>
              <a:cxn ang="0">
                <a:pos x="100998" y="34136"/>
              </a:cxn>
              <a:cxn ang="0">
                <a:pos x="104682" y="38131"/>
              </a:cxn>
              <a:cxn ang="0">
                <a:pos x="105743" y="44124"/>
              </a:cxn>
              <a:cxn ang="0">
                <a:pos x="108350" y="47372"/>
              </a:cxn>
              <a:cxn ang="0">
                <a:pos x="104561" y="55519"/>
              </a:cxn>
              <a:cxn ang="0">
                <a:pos x="111739" y="60591"/>
              </a:cxn>
              <a:cxn ang="0">
                <a:pos x="81218" y="73098"/>
              </a:cxn>
              <a:cxn ang="0">
                <a:pos x="84833" y="60105"/>
              </a:cxn>
              <a:cxn ang="0">
                <a:pos x="92238" y="55293"/>
              </a:cxn>
              <a:cxn ang="0">
                <a:pos x="88188" y="47112"/>
              </a:cxn>
              <a:cxn ang="0">
                <a:pos x="90499" y="43672"/>
              </a:cxn>
              <a:cxn ang="0">
                <a:pos x="91699" y="37766"/>
              </a:cxn>
              <a:cxn ang="0">
                <a:pos x="95505" y="33980"/>
              </a:cxn>
              <a:cxn ang="0">
                <a:pos x="37661" y="31565"/>
              </a:cxn>
              <a:cxn ang="0">
                <a:pos x="42386" y="36287"/>
              </a:cxn>
              <a:cxn ang="0">
                <a:pos x="43671" y="43420"/>
              </a:cxn>
              <a:cxn ang="0">
                <a:pos x="41812" y="48870"/>
              </a:cxn>
              <a:cxn ang="0">
                <a:pos x="37957" y="52394"/>
              </a:cxn>
              <a:cxn ang="0">
                <a:pos x="46797" y="60517"/>
              </a:cxn>
              <a:cxn ang="0">
                <a:pos x="53849" y="68501"/>
              </a:cxn>
              <a:cxn ang="0">
                <a:pos x="14717" y="69213"/>
              </a:cxn>
              <a:cxn ang="0">
                <a:pos x="21457" y="60968"/>
              </a:cxn>
              <a:cxn ang="0">
                <a:pos x="31252" y="52533"/>
              </a:cxn>
              <a:cxn ang="0">
                <a:pos x="27310" y="49200"/>
              </a:cxn>
              <a:cxn ang="0">
                <a:pos x="25260" y="43854"/>
              </a:cxn>
              <a:cxn ang="0">
                <a:pos x="26285" y="36755"/>
              </a:cxn>
              <a:cxn ang="0">
                <a:pos x="30836" y="31774"/>
              </a:cxn>
              <a:cxn ang="0">
                <a:pos x="9262" y="8893"/>
              </a:cxn>
              <a:cxn ang="0">
                <a:pos x="8829" y="80017"/>
              </a:cxn>
              <a:cxn ang="0">
                <a:pos x="13113" y="85297"/>
              </a:cxn>
              <a:cxn ang="0">
                <a:pos x="59773" y="80886"/>
              </a:cxn>
              <a:cxn ang="0">
                <a:pos x="59842" y="9066"/>
              </a:cxn>
              <a:cxn ang="0">
                <a:pos x="118559" y="8647"/>
              </a:cxn>
              <a:cxn ang="0">
                <a:pos x="123457" y="10973"/>
              </a:cxn>
              <a:cxn ang="0">
                <a:pos x="125766" y="15887"/>
              </a:cxn>
              <a:cxn ang="0">
                <a:pos x="124151" y="87908"/>
              </a:cxn>
              <a:cxn ang="0">
                <a:pos x="116840" y="93187"/>
              </a:cxn>
              <a:cxn ang="0">
                <a:pos x="81759" y="93551"/>
              </a:cxn>
              <a:cxn ang="0">
                <a:pos x="78581" y="75303"/>
              </a:cxn>
              <a:cxn ang="0">
                <a:pos x="116006" y="76657"/>
              </a:cxn>
              <a:cxn ang="0">
                <a:pos x="118872" y="71917"/>
              </a:cxn>
              <a:cxn ang="0">
                <a:pos x="59339" y="17"/>
              </a:cxn>
              <a:cxn ang="0">
                <a:pos x="65583" y="2605"/>
              </a:cxn>
              <a:cxn ang="0">
                <a:pos x="68775" y="8545"/>
              </a:cxn>
              <a:cxn ang="0">
                <a:pos x="67196" y="98011"/>
              </a:cxn>
              <a:cxn ang="0">
                <a:pos x="58645" y="104976"/>
              </a:cxn>
              <a:cxn ang="0">
                <a:pos x="13269" y="105705"/>
              </a:cxn>
              <a:cxn ang="0">
                <a:pos x="3035" y="100043"/>
              </a:cxn>
              <a:cxn ang="0">
                <a:pos x="0" y="10074"/>
              </a:cxn>
              <a:cxn ang="0">
                <a:pos x="2290" y="3665"/>
              </a:cxn>
              <a:cxn ang="0">
                <a:pos x="8031" y="191"/>
              </a:cxn>
            </a:cxnLst>
            <a:rect l="0" t="0" r="0" b="0"/>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chemeClr val="accent1">
              <a:alpha val="100000"/>
            </a:schemeClr>
          </a:solidFill>
          <a:ln w="9525">
            <a:noFill/>
          </a:ln>
        </p:spPr>
        <p:txBody>
          <a:bodyPr/>
          <a:lstStyle/>
          <a:p>
            <a:endParaRPr lang="zh-CN" altLang="en-US"/>
          </a:p>
        </p:txBody>
      </p:sp>
      <p:sp>
        <p:nvSpPr>
          <p:cNvPr id="29702" name="标题 1"/>
          <p:cNvSpPr/>
          <p:nvPr/>
        </p:nvSpPr>
        <p:spPr>
          <a:xfrm>
            <a:off x="1863090" y="1675765"/>
            <a:ext cx="1439863" cy="779463"/>
          </a:xfrm>
          <a:prstGeom prst="rect">
            <a:avLst/>
          </a:prstGeom>
          <a:noFill/>
          <a:ln w="9525">
            <a:noFill/>
          </a:ln>
        </p:spPr>
        <p:txBody>
          <a:bodyPr>
            <a:spAutoFit/>
          </a:bodyPr>
          <a:lstStyle/>
          <a:p>
            <a:pPr eaLnBrk="1" hangingPunct="1">
              <a:lnSpc>
                <a:spcPct val="130000"/>
              </a:lnSpc>
              <a:buFont typeface="Arial" panose="020B0604020202020204" pitchFamily="34" charset="0"/>
              <a:buNone/>
            </a:pPr>
            <a:r>
              <a:rPr lang="zh-CN" altLang="en-US" dirty="0">
                <a:solidFill>
                  <a:srgbClr val="602629"/>
                </a:solidFill>
                <a:latin typeface="Calibri" panose="020F0502020204030204" pitchFamily="34" charset="0"/>
                <a:ea typeface="宋体" panose="02010600030101010101" pitchFamily="2" charset="-122"/>
              </a:rPr>
              <a:t>输入你爱好内容</a:t>
            </a:r>
          </a:p>
        </p:txBody>
      </p:sp>
      <p:sp>
        <p:nvSpPr>
          <p:cNvPr id="29703" name="KSO_Shape"/>
          <p:cNvSpPr/>
          <p:nvPr/>
        </p:nvSpPr>
        <p:spPr>
          <a:xfrm>
            <a:off x="3558540" y="1878965"/>
            <a:ext cx="576263" cy="534988"/>
          </a:xfrm>
          <a:custGeom>
            <a:avLst/>
            <a:gdLst/>
            <a:ahLst/>
            <a:cxnLst>
              <a:cxn ang="0">
                <a:pos x="287174" y="170892"/>
              </a:cxn>
              <a:cxn ang="0">
                <a:pos x="274459" y="183514"/>
              </a:cxn>
              <a:cxn ang="0">
                <a:pos x="287174" y="196135"/>
              </a:cxn>
              <a:cxn ang="0">
                <a:pos x="299889" y="183514"/>
              </a:cxn>
              <a:cxn ang="0">
                <a:pos x="287174" y="170892"/>
              </a:cxn>
              <a:cxn ang="0">
                <a:pos x="214372" y="170892"/>
              </a:cxn>
              <a:cxn ang="0">
                <a:pos x="201658" y="183514"/>
              </a:cxn>
              <a:cxn ang="0">
                <a:pos x="214372" y="196135"/>
              </a:cxn>
              <a:cxn ang="0">
                <a:pos x="227087" y="183514"/>
              </a:cxn>
              <a:cxn ang="0">
                <a:pos x="214372" y="170892"/>
              </a:cxn>
              <a:cxn ang="0">
                <a:pos x="244176" y="117977"/>
              </a:cxn>
              <a:cxn ang="0">
                <a:pos x="318492" y="147987"/>
              </a:cxn>
              <a:cxn ang="0">
                <a:pos x="311221" y="271463"/>
              </a:cxn>
              <a:cxn ang="0">
                <a:pos x="319935" y="316770"/>
              </a:cxn>
              <a:cxn ang="0">
                <a:pos x="279875" y="289083"/>
              </a:cxn>
              <a:cxn ang="0">
                <a:pos x="162386" y="249996"/>
              </a:cxn>
              <a:cxn ang="0">
                <a:pos x="196010" y="130864"/>
              </a:cxn>
              <a:cxn ang="0">
                <a:pos x="244176" y="117977"/>
              </a:cxn>
              <a:cxn ang="0">
                <a:pos x="193503" y="65654"/>
              </a:cxn>
              <a:cxn ang="0">
                <a:pos x="174431" y="84586"/>
              </a:cxn>
              <a:cxn ang="0">
                <a:pos x="193503" y="103517"/>
              </a:cxn>
              <a:cxn ang="0">
                <a:pos x="212575" y="84586"/>
              </a:cxn>
              <a:cxn ang="0">
                <a:pos x="193503" y="65654"/>
              </a:cxn>
              <a:cxn ang="0">
                <a:pos x="103996" y="65654"/>
              </a:cxn>
              <a:cxn ang="0">
                <a:pos x="84924" y="84586"/>
              </a:cxn>
              <a:cxn ang="0">
                <a:pos x="103996" y="103517"/>
              </a:cxn>
              <a:cxn ang="0">
                <a:pos x="123068" y="84586"/>
              </a:cxn>
              <a:cxn ang="0">
                <a:pos x="103996" y="65654"/>
              </a:cxn>
              <a:cxn ang="0">
                <a:pos x="144295" y="59"/>
              </a:cxn>
              <a:cxn ang="0">
                <a:pos x="195363" y="6591"/>
              </a:cxn>
              <a:cxn ang="0">
                <a:pos x="296776" y="131633"/>
              </a:cxn>
              <a:cxn ang="0">
                <a:pos x="189104" y="125336"/>
              </a:cxn>
              <a:cxn ang="0">
                <a:pos x="155480" y="244469"/>
              </a:cxn>
              <a:cxn ang="0">
                <a:pos x="168965" y="259281"/>
              </a:cxn>
              <a:cxn ang="0">
                <a:pos x="129506" y="259926"/>
              </a:cxn>
              <a:cxn ang="0">
                <a:pos x="86782" y="293649"/>
              </a:cxn>
              <a:cxn ang="0">
                <a:pos x="75662" y="244177"/>
              </a:cxn>
              <a:cxn ang="0">
                <a:pos x="19226" y="66382"/>
              </a:cxn>
              <a:cxn ang="0">
                <a:pos x="144295" y="59"/>
              </a:cxn>
            </a:cxnLst>
            <a:rect l="0" t="0" r="0" b="0"/>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accent2">
              <a:alpha val="100000"/>
            </a:schemeClr>
          </a:solidFill>
          <a:ln w="12700">
            <a:noFill/>
          </a:ln>
        </p:spPr>
        <p:txBody>
          <a:bodyPr/>
          <a:lstStyle/>
          <a:p>
            <a:endParaRPr lang="zh-CN" altLang="en-US"/>
          </a:p>
        </p:txBody>
      </p:sp>
      <p:sp>
        <p:nvSpPr>
          <p:cNvPr id="29704" name="KSO_Shape"/>
          <p:cNvSpPr/>
          <p:nvPr/>
        </p:nvSpPr>
        <p:spPr>
          <a:xfrm>
            <a:off x="6012815" y="1898015"/>
            <a:ext cx="538163" cy="442913"/>
          </a:xfrm>
          <a:custGeom>
            <a:avLst/>
            <a:gdLst/>
            <a:ahLst/>
            <a:cxnLst>
              <a:cxn ang="0">
                <a:pos x="68757" y="125073"/>
              </a:cxn>
              <a:cxn ang="0">
                <a:pos x="100037" y="123085"/>
              </a:cxn>
              <a:cxn ang="0">
                <a:pos x="131041" y="112719"/>
              </a:cxn>
              <a:cxn ang="0">
                <a:pos x="108935" y="110447"/>
              </a:cxn>
              <a:cxn ang="0">
                <a:pos x="31502" y="107573"/>
              </a:cxn>
              <a:cxn ang="0">
                <a:pos x="134058" y="107537"/>
              </a:cxn>
              <a:cxn ang="0">
                <a:pos x="100316" y="107383"/>
              </a:cxn>
              <a:cxn ang="0">
                <a:pos x="39847" y="105917"/>
              </a:cxn>
              <a:cxn ang="0">
                <a:pos x="134970" y="104498"/>
              </a:cxn>
              <a:cxn ang="0">
                <a:pos x="113955" y="106566"/>
              </a:cxn>
              <a:cxn ang="0">
                <a:pos x="85739" y="104345"/>
              </a:cxn>
              <a:cxn ang="0">
                <a:pos x="56842" y="117507"/>
              </a:cxn>
              <a:cxn ang="0">
                <a:pos x="115247" y="103554"/>
              </a:cxn>
              <a:cxn ang="0">
                <a:pos x="94536" y="101358"/>
              </a:cxn>
              <a:cxn ang="0">
                <a:pos x="119861" y="98396"/>
              </a:cxn>
              <a:cxn ang="0">
                <a:pos x="99454" y="100515"/>
              </a:cxn>
              <a:cxn ang="0">
                <a:pos x="128962" y="95384"/>
              </a:cxn>
              <a:cxn ang="0">
                <a:pos x="100975" y="97503"/>
              </a:cxn>
              <a:cxn ang="0">
                <a:pos x="138545" y="91044"/>
              </a:cxn>
              <a:cxn ang="0">
                <a:pos x="142195" y="91274"/>
              </a:cxn>
              <a:cxn ang="0">
                <a:pos x="135908" y="93265"/>
              </a:cxn>
              <a:cxn ang="0">
                <a:pos x="126250" y="92754"/>
              </a:cxn>
              <a:cxn ang="0">
                <a:pos x="120774" y="90891"/>
              </a:cxn>
              <a:cxn ang="0">
                <a:pos x="124196" y="91631"/>
              </a:cxn>
              <a:cxn ang="0">
                <a:pos x="145491" y="92703"/>
              </a:cxn>
              <a:cxn ang="0">
                <a:pos x="67487" y="122446"/>
              </a:cxn>
              <a:cxn ang="0">
                <a:pos x="19251" y="89512"/>
              </a:cxn>
              <a:cxn ang="0">
                <a:pos x="24654" y="96415"/>
              </a:cxn>
              <a:cxn ang="0">
                <a:pos x="32897" y="101459"/>
              </a:cxn>
              <a:cxn ang="0">
                <a:pos x="43474" y="90684"/>
              </a:cxn>
              <a:cxn ang="0">
                <a:pos x="45783" y="78330"/>
              </a:cxn>
              <a:cxn ang="0">
                <a:pos x="27444" y="81743"/>
              </a:cxn>
              <a:cxn ang="0">
                <a:pos x="8066" y="81285"/>
              </a:cxn>
              <a:cxn ang="0">
                <a:pos x="17349" y="68191"/>
              </a:cxn>
              <a:cxn ang="0">
                <a:pos x="119729" y="81157"/>
              </a:cxn>
              <a:cxn ang="0">
                <a:pos x="138147" y="64065"/>
              </a:cxn>
              <a:cxn ang="0">
                <a:pos x="100196" y="44807"/>
              </a:cxn>
              <a:cxn ang="0">
                <a:pos x="81498" y="65084"/>
              </a:cxn>
              <a:cxn ang="0">
                <a:pos x="78351" y="42871"/>
              </a:cxn>
              <a:cxn ang="0">
                <a:pos x="140128" y="41470"/>
              </a:cxn>
              <a:cxn ang="0">
                <a:pos x="36880" y="44323"/>
              </a:cxn>
              <a:cxn ang="0">
                <a:pos x="143224" y="87754"/>
              </a:cxn>
              <a:cxn ang="0">
                <a:pos x="7533" y="44094"/>
              </a:cxn>
              <a:cxn ang="0">
                <a:pos x="20063" y="39814"/>
              </a:cxn>
              <a:cxn ang="0">
                <a:pos x="57653" y="24327"/>
              </a:cxn>
              <a:cxn ang="0">
                <a:pos x="30057" y="37980"/>
              </a:cxn>
              <a:cxn ang="0">
                <a:pos x="19201" y="23817"/>
              </a:cxn>
              <a:cxn ang="0">
                <a:pos x="28028" y="21296"/>
              </a:cxn>
              <a:cxn ang="0">
                <a:pos x="34724" y="11514"/>
              </a:cxn>
              <a:cxn ang="0">
                <a:pos x="83550" y="17984"/>
              </a:cxn>
              <a:cxn ang="0">
                <a:pos x="42510" y="11819"/>
              </a:cxn>
              <a:cxn ang="0">
                <a:pos x="74749" y="17398"/>
              </a:cxn>
              <a:cxn ang="0">
                <a:pos x="54914" y="7999"/>
              </a:cxn>
              <a:cxn ang="0">
                <a:pos x="69828" y="510"/>
              </a:cxn>
              <a:cxn ang="0">
                <a:pos x="101533" y="14622"/>
              </a:cxn>
              <a:cxn ang="0">
                <a:pos x="104197" y="23817"/>
              </a:cxn>
              <a:cxn ang="0">
                <a:pos x="86036" y="22365"/>
              </a:cxn>
              <a:cxn ang="0">
                <a:pos x="64045" y="24378"/>
              </a:cxn>
              <a:cxn ang="0">
                <a:pos x="67799" y="99625"/>
              </a:cxn>
              <a:cxn ang="0">
                <a:pos x="34749" y="117711"/>
              </a:cxn>
              <a:cxn ang="0">
                <a:pos x="7204" y="91015"/>
              </a:cxn>
              <a:cxn ang="0">
                <a:pos x="3475" y="41368"/>
              </a:cxn>
              <a:cxn ang="0">
                <a:pos x="29144" y="9323"/>
              </a:cxn>
            </a:cxnLst>
            <a:rect l="0" t="0" r="0" b="0"/>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C8492">
              <a:alpha val="100000"/>
            </a:srgbClr>
          </a:solidFill>
          <a:ln w="9525">
            <a:noFill/>
          </a:ln>
        </p:spPr>
        <p:txBody>
          <a:bodyPr/>
          <a:lstStyle/>
          <a:p>
            <a:endParaRPr lang="zh-CN" altLang="en-US"/>
          </a:p>
        </p:txBody>
      </p:sp>
      <p:sp>
        <p:nvSpPr>
          <p:cNvPr id="29705" name="KSO_Shape"/>
          <p:cNvSpPr/>
          <p:nvPr/>
        </p:nvSpPr>
        <p:spPr>
          <a:xfrm>
            <a:off x="1134428" y="3572828"/>
            <a:ext cx="539750" cy="387350"/>
          </a:xfrm>
          <a:custGeom>
            <a:avLst/>
            <a:gdLst/>
            <a:ahLst/>
            <a:cxnLst>
              <a:cxn ang="0">
                <a:pos x="48429050" y="4566516"/>
              </a:cxn>
              <a:cxn ang="0">
                <a:pos x="49705311" y="6048526"/>
              </a:cxn>
              <a:cxn ang="0">
                <a:pos x="49885228" y="33404552"/>
              </a:cxn>
              <a:cxn ang="0">
                <a:pos x="48908735" y="35119176"/>
              </a:cxn>
              <a:cxn ang="0">
                <a:pos x="47109939" y="35937689"/>
              </a:cxn>
              <a:cxn ang="0">
                <a:pos x="1661730" y="35558600"/>
              </a:cxn>
              <a:cxn ang="0">
                <a:pos x="308376" y="34136924"/>
              </a:cxn>
              <a:cxn ang="0">
                <a:pos x="34243" y="6806704"/>
              </a:cxn>
              <a:cxn ang="0">
                <a:pos x="925035" y="5040377"/>
              </a:cxn>
              <a:cxn ang="0">
                <a:pos x="2680980" y="4135725"/>
              </a:cxn>
              <a:cxn ang="0">
                <a:pos x="33490877" y="14940311"/>
              </a:cxn>
              <a:cxn ang="0">
                <a:pos x="30081900" y="16680741"/>
              </a:cxn>
              <a:cxn ang="0">
                <a:pos x="28343076" y="20109990"/>
              </a:cxn>
              <a:cxn ang="0">
                <a:pos x="29019707" y="23987203"/>
              </a:cxn>
              <a:cxn ang="0">
                <a:pos x="31760660" y="26615113"/>
              </a:cxn>
              <a:cxn ang="0">
                <a:pos x="35658021" y="27097606"/>
              </a:cxn>
              <a:cxn ang="0">
                <a:pos x="38972782" y="25193437"/>
              </a:cxn>
              <a:cxn ang="0">
                <a:pos x="40540297" y="21686680"/>
              </a:cxn>
              <a:cxn ang="0">
                <a:pos x="39683749" y="17843905"/>
              </a:cxn>
              <a:cxn ang="0">
                <a:pos x="36814337" y="15353837"/>
              </a:cxn>
              <a:cxn ang="0">
                <a:pos x="11777508" y="7220323"/>
              </a:cxn>
              <a:cxn ang="0">
                <a:pos x="32548720" y="8788380"/>
              </a:cxn>
              <a:cxn ang="0">
                <a:pos x="28814154" y="10003246"/>
              </a:cxn>
              <a:cxn ang="0">
                <a:pos x="25704946" y="12277965"/>
              </a:cxn>
              <a:cxn ang="0">
                <a:pos x="23443678" y="15405540"/>
              </a:cxn>
              <a:cxn ang="0">
                <a:pos x="22235905" y="19153543"/>
              </a:cxn>
              <a:cxn ang="0">
                <a:pos x="22278755" y="23237566"/>
              </a:cxn>
              <a:cxn ang="0">
                <a:pos x="23580652" y="26951132"/>
              </a:cxn>
              <a:cxn ang="0">
                <a:pos x="25919013" y="30027097"/>
              </a:cxn>
              <a:cxn ang="0">
                <a:pos x="29079679" y="32224216"/>
              </a:cxn>
              <a:cxn ang="0">
                <a:pos x="32848489" y="33352849"/>
              </a:cxn>
              <a:cxn ang="0">
                <a:pos x="36908553" y="33197835"/>
              </a:cxn>
              <a:cxn ang="0">
                <a:pos x="40566026" y="31801964"/>
              </a:cxn>
              <a:cxn ang="0">
                <a:pos x="43555289" y="29380864"/>
              </a:cxn>
              <a:cxn ang="0">
                <a:pos x="45662461" y="26149884"/>
              </a:cxn>
              <a:cxn ang="0">
                <a:pos x="46698833" y="22315648"/>
              </a:cxn>
              <a:cxn ang="0">
                <a:pos x="46441915" y="18248891"/>
              </a:cxn>
              <a:cxn ang="0">
                <a:pos x="44968616" y="14612925"/>
              </a:cxn>
              <a:cxn ang="0">
                <a:pos x="42493188" y="11666169"/>
              </a:cxn>
              <a:cxn ang="0">
                <a:pos x="39221185" y="9624158"/>
              </a:cxn>
              <a:cxn ang="0">
                <a:pos x="35375282" y="8676436"/>
              </a:cxn>
              <a:cxn ang="0">
                <a:pos x="37670885" y="13320459"/>
              </a:cxn>
              <a:cxn ang="0">
                <a:pos x="32334560" y="12924105"/>
              </a:cxn>
              <a:cxn ang="0">
                <a:pos x="27983335" y="15707121"/>
              </a:cxn>
              <a:cxn ang="0">
                <a:pos x="26090323" y="20618289"/>
              </a:cxn>
              <a:cxn ang="0">
                <a:pos x="27503650" y="25736265"/>
              </a:cxn>
              <a:cxn ang="0">
                <a:pos x="31555107" y="28932808"/>
              </a:cxn>
              <a:cxn ang="0">
                <a:pos x="36908553" y="29062110"/>
              </a:cxn>
              <a:cxn ang="0">
                <a:pos x="41114198" y="26072284"/>
              </a:cxn>
              <a:cxn ang="0">
                <a:pos x="42767321" y="21049080"/>
              </a:cxn>
              <a:cxn ang="0">
                <a:pos x="41114198" y="16025968"/>
              </a:cxn>
              <a:cxn ang="0">
                <a:pos x="36043398" y="17197764"/>
              </a:cxn>
              <a:cxn ang="0">
                <a:pos x="33388146" y="17008127"/>
              </a:cxn>
              <a:cxn ang="0">
                <a:pos x="31221095" y="18386733"/>
              </a:cxn>
              <a:cxn ang="0">
                <a:pos x="30270331" y="20825098"/>
              </a:cxn>
              <a:cxn ang="0">
                <a:pos x="30981206" y="23384040"/>
              </a:cxn>
              <a:cxn ang="0">
                <a:pos x="32994162" y="24969455"/>
              </a:cxn>
              <a:cxn ang="0">
                <a:pos x="35658021" y="25038330"/>
              </a:cxn>
              <a:cxn ang="0">
                <a:pos x="37747979" y="23547780"/>
              </a:cxn>
              <a:cxn ang="0">
                <a:pos x="38578798" y="21049080"/>
              </a:cxn>
              <a:cxn ang="0">
                <a:pos x="37747979" y="18541840"/>
              </a:cxn>
            </a:cxnLst>
            <a:rect l="0" t="0" r="0" b="0"/>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rgbClr val="FAB480">
              <a:alpha val="100000"/>
            </a:srgbClr>
          </a:solidFill>
          <a:ln w="9525">
            <a:noFill/>
          </a:ln>
        </p:spPr>
        <p:txBody>
          <a:bodyPr/>
          <a:lstStyle/>
          <a:p>
            <a:endParaRPr lang="zh-CN" altLang="en-US"/>
          </a:p>
        </p:txBody>
      </p:sp>
      <p:sp>
        <p:nvSpPr>
          <p:cNvPr id="29706" name="KSO_Shape"/>
          <p:cNvSpPr/>
          <p:nvPr/>
        </p:nvSpPr>
        <p:spPr>
          <a:xfrm>
            <a:off x="3580765" y="3591878"/>
            <a:ext cx="547688" cy="379412"/>
          </a:xfrm>
          <a:custGeom>
            <a:avLst/>
            <a:gdLst/>
            <a:ahLst/>
            <a:cxnLst>
              <a:cxn ang="0">
                <a:pos x="31525859" y="3971668"/>
              </a:cxn>
              <a:cxn ang="0">
                <a:pos x="32927197" y="5378879"/>
              </a:cxn>
              <a:cxn ang="0">
                <a:pos x="32927197" y="28129806"/>
              </a:cxn>
              <a:cxn ang="0">
                <a:pos x="20103866" y="28129806"/>
              </a:cxn>
              <a:cxn ang="0">
                <a:pos x="20620586" y="29169630"/>
              </a:cxn>
              <a:cxn ang="0">
                <a:pos x="21638277" y="29333738"/>
              </a:cxn>
              <a:cxn ang="0">
                <a:pos x="22663843" y="29544886"/>
              </a:cxn>
              <a:cxn ang="0">
                <a:pos x="23689408" y="29795027"/>
              </a:cxn>
              <a:cxn ang="0">
                <a:pos x="24714974" y="30084339"/>
              </a:cxn>
              <a:cxn ang="0">
                <a:pos x="25740540" y="30420513"/>
              </a:cxn>
              <a:cxn ang="0">
                <a:pos x="26766017" y="30787988"/>
              </a:cxn>
              <a:cxn ang="0">
                <a:pos x="27791583" y="31217977"/>
              </a:cxn>
              <a:cxn ang="0">
                <a:pos x="28308303" y="33547766"/>
              </a:cxn>
              <a:cxn ang="0">
                <a:pos x="4947684" y="31436817"/>
              </a:cxn>
              <a:cxn ang="0">
                <a:pos x="5934053" y="31038130"/>
              </a:cxn>
              <a:cxn ang="0">
                <a:pos x="6928297" y="30678524"/>
              </a:cxn>
              <a:cxn ang="0">
                <a:pos x="7930416" y="30342350"/>
              </a:cxn>
              <a:cxn ang="0">
                <a:pos x="8916785" y="30045257"/>
              </a:cxn>
              <a:cxn ang="0">
                <a:pos x="9911029" y="29779377"/>
              </a:cxn>
              <a:cxn ang="0">
                <a:pos x="10913059" y="29544886"/>
              </a:cxn>
              <a:cxn ang="0">
                <a:pos x="11899517" y="29341607"/>
              </a:cxn>
              <a:cxn ang="0">
                <a:pos x="12893761" y="29185192"/>
              </a:cxn>
              <a:cxn ang="0">
                <a:pos x="1401338" y="28129806"/>
              </a:cxn>
              <a:cxn ang="0">
                <a:pos x="0" y="26722506"/>
              </a:cxn>
              <a:cxn ang="0">
                <a:pos x="0" y="3971668"/>
              </a:cxn>
              <a:cxn ang="0">
                <a:pos x="34743416" y="33547766"/>
              </a:cxn>
              <a:cxn ang="0">
                <a:pos x="48459151" y="0"/>
              </a:cxn>
              <a:cxn ang="0">
                <a:pos x="34743416" y="33547766"/>
              </a:cxn>
              <a:cxn ang="0">
                <a:pos x="46971723" y="2923975"/>
              </a:cxn>
              <a:cxn ang="0">
                <a:pos x="36473543" y="6184212"/>
              </a:cxn>
              <a:cxn ang="0">
                <a:pos x="36473543" y="8013631"/>
              </a:cxn>
              <a:cxn ang="0">
                <a:pos x="46971723" y="11289430"/>
              </a:cxn>
              <a:cxn ang="0">
                <a:pos x="36473543" y="8013631"/>
              </a:cxn>
              <a:cxn ang="0">
                <a:pos x="39941585" y="14057078"/>
              </a:cxn>
              <a:cxn ang="0">
                <a:pos x="36418775" y="16582365"/>
              </a:cxn>
              <a:cxn ang="0">
                <a:pos x="36418775" y="18114690"/>
              </a:cxn>
              <a:cxn ang="0">
                <a:pos x="39941585" y="20639977"/>
              </a:cxn>
              <a:cxn ang="0">
                <a:pos x="36418775" y="18114690"/>
              </a:cxn>
              <a:cxn ang="0">
                <a:pos x="2810462" y="6786178"/>
              </a:cxn>
              <a:cxn ang="0">
                <a:pos x="30116735" y="25315207"/>
              </a:cxn>
            </a:cxnLst>
            <a:rect l="0" t="0" r="0" b="0"/>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rgbClr val="92D050">
              <a:alpha val="100000"/>
            </a:srgbClr>
          </a:solidFill>
          <a:ln w="9525">
            <a:noFill/>
          </a:ln>
        </p:spPr>
        <p:txBody>
          <a:bodyPr/>
          <a:lstStyle/>
          <a:p>
            <a:endParaRPr lang="zh-CN" altLang="en-US"/>
          </a:p>
        </p:txBody>
      </p:sp>
      <p:sp>
        <p:nvSpPr>
          <p:cNvPr id="29707" name="KSO_Shape"/>
          <p:cNvSpPr/>
          <p:nvPr/>
        </p:nvSpPr>
        <p:spPr>
          <a:xfrm>
            <a:off x="6000115" y="3556953"/>
            <a:ext cx="517525" cy="509587"/>
          </a:xfrm>
          <a:custGeom>
            <a:avLst/>
            <a:gdLst/>
            <a:ahLst/>
            <a:cxnLst>
              <a:cxn ang="0">
                <a:pos x="41198277" y="4669471"/>
              </a:cxn>
              <a:cxn ang="0">
                <a:pos x="43223031" y="7025551"/>
              </a:cxn>
              <a:cxn ang="0">
                <a:pos x="43514328" y="38964338"/>
              </a:cxn>
              <a:cxn ang="0">
                <a:pos x="41972626" y="41676370"/>
              </a:cxn>
              <a:cxn ang="0">
                <a:pos x="39109550" y="42957594"/>
              </a:cxn>
              <a:cxn ang="0">
                <a:pos x="19345236" y="42551864"/>
              </a:cxn>
              <a:cxn ang="0">
                <a:pos x="17320483" y="40893344"/>
              </a:cxn>
              <a:cxn ang="0">
                <a:pos x="15253080" y="39035545"/>
              </a:cxn>
              <a:cxn ang="0">
                <a:pos x="10450549" y="37690202"/>
              </a:cxn>
              <a:cxn ang="0">
                <a:pos x="6429447" y="35483623"/>
              </a:cxn>
              <a:cxn ang="0">
                <a:pos x="3353292" y="32365946"/>
              </a:cxn>
              <a:cxn ang="0">
                <a:pos x="1655321" y="28422468"/>
              </a:cxn>
              <a:cxn ang="0">
                <a:pos x="1619836" y="23916757"/>
              </a:cxn>
              <a:cxn ang="0">
                <a:pos x="2955455" y="19781172"/>
              </a:cxn>
              <a:cxn ang="0">
                <a:pos x="440486" y="15766571"/>
              </a:cxn>
              <a:cxn ang="0">
                <a:pos x="0" y="13140005"/>
              </a:cxn>
              <a:cxn ang="0">
                <a:pos x="511541" y="10271384"/>
              </a:cxn>
              <a:cxn ang="0">
                <a:pos x="7757986" y="7087"/>
              </a:cxn>
              <a:cxn ang="0">
                <a:pos x="10621063" y="811458"/>
              </a:cxn>
              <a:cxn ang="0">
                <a:pos x="5072504" y="8904695"/>
              </a:cxn>
              <a:cxn ang="0">
                <a:pos x="3125885" y="12307117"/>
              </a:cxn>
              <a:cxn ang="0">
                <a:pos x="3665830" y="15453310"/>
              </a:cxn>
              <a:cxn ang="0">
                <a:pos x="6010286" y="14940855"/>
              </a:cxn>
              <a:cxn ang="0">
                <a:pos x="8660199" y="10726975"/>
              </a:cxn>
              <a:cxn ang="0">
                <a:pos x="9050956" y="8363723"/>
              </a:cxn>
              <a:cxn ang="0">
                <a:pos x="10557089" y="6868963"/>
              </a:cxn>
              <a:cxn ang="0">
                <a:pos x="12880220" y="6463234"/>
              </a:cxn>
              <a:cxn ang="0">
                <a:pos x="14933378" y="7502487"/>
              </a:cxn>
              <a:cxn ang="0">
                <a:pos x="15942214" y="9388719"/>
              </a:cxn>
              <a:cxn ang="0">
                <a:pos x="15650917" y="11730625"/>
              </a:cxn>
              <a:cxn ang="0">
                <a:pos x="14073730" y="13396232"/>
              </a:cxn>
              <a:cxn ang="0">
                <a:pos x="11807493" y="13809048"/>
              </a:cxn>
              <a:cxn ang="0">
                <a:pos x="7381474" y="17916201"/>
              </a:cxn>
              <a:cxn ang="0">
                <a:pos x="13498299" y="22941539"/>
              </a:cxn>
              <a:cxn ang="0">
                <a:pos x="16524809" y="7716025"/>
              </a:cxn>
              <a:cxn ang="0">
                <a:pos x="18201371" y="5096545"/>
              </a:cxn>
              <a:cxn ang="0">
                <a:pos x="21135502" y="3950565"/>
              </a:cxn>
              <a:cxn ang="0">
                <a:pos x="11999331" y="8612864"/>
              </a:cxn>
              <a:cxn ang="0">
                <a:pos x="10791576" y="9815793"/>
              </a:cxn>
              <a:cxn ang="0">
                <a:pos x="11445141" y="11417364"/>
              </a:cxn>
              <a:cxn ang="0">
                <a:pos x="13292301" y="11331983"/>
              </a:cxn>
              <a:cxn ang="0">
                <a:pos x="13739867" y="9523962"/>
              </a:cxn>
              <a:cxn ang="0">
                <a:pos x="14322462" y="27084296"/>
              </a:cxn>
              <a:cxn ang="0">
                <a:pos x="6308663" y="21859595"/>
              </a:cxn>
              <a:cxn ang="0">
                <a:pos x="4305235" y="25731866"/>
              </a:cxn>
              <a:cxn ang="0">
                <a:pos x="4830936" y="29013302"/>
              </a:cxn>
              <a:cxn ang="0">
                <a:pos x="6557311" y="31768025"/>
              </a:cxn>
              <a:cxn ang="0">
                <a:pos x="9299604" y="33946087"/>
              </a:cxn>
              <a:cxn ang="0">
                <a:pos x="13178597" y="35604607"/>
              </a:cxn>
              <a:cxn ang="0">
                <a:pos x="29703406" y="28458072"/>
              </a:cxn>
              <a:cxn ang="0">
                <a:pos x="27088978" y="29219752"/>
              </a:cxn>
              <a:cxn ang="0">
                <a:pos x="31479512" y="28678780"/>
              </a:cxn>
              <a:cxn ang="0">
                <a:pos x="34854044" y="36715068"/>
              </a:cxn>
              <a:cxn ang="0">
                <a:pos x="35521854" y="34067156"/>
              </a:cxn>
              <a:cxn ang="0">
                <a:pos x="34846964" y="31397815"/>
              </a:cxn>
              <a:cxn ang="0">
                <a:pos x="28026760" y="39334464"/>
              </a:cxn>
              <a:cxn ang="0">
                <a:pos x="30833027" y="39590776"/>
              </a:cxn>
              <a:cxn ang="0">
                <a:pos x="25398172" y="37362767"/>
              </a:cxn>
              <a:cxn ang="0">
                <a:pos x="24446145" y="32921092"/>
              </a:cxn>
              <a:cxn ang="0">
                <a:pos x="24609578" y="35825316"/>
              </a:cxn>
            </a:cxnLst>
            <a:rect l="0" t="0" r="0" b="0"/>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rgbClr val="84ADE4">
              <a:alpha val="100000"/>
            </a:srgbClr>
          </a:solidFill>
          <a:ln w="9525">
            <a:noFill/>
          </a:ln>
        </p:spPr>
        <p:txBody>
          <a:bodyPr/>
          <a:lstStyle/>
          <a:p>
            <a:endParaRPr lang="zh-CN" altLang="en-US"/>
          </a:p>
        </p:txBody>
      </p:sp>
      <p:sp>
        <p:nvSpPr>
          <p:cNvPr id="29709" name="标题 1"/>
          <p:cNvSpPr/>
          <p:nvPr/>
        </p:nvSpPr>
        <p:spPr>
          <a:xfrm>
            <a:off x="4253865" y="1675765"/>
            <a:ext cx="1441450" cy="779463"/>
          </a:xfrm>
          <a:prstGeom prst="rect">
            <a:avLst/>
          </a:prstGeom>
          <a:noFill/>
          <a:ln w="9525">
            <a:noFill/>
          </a:ln>
        </p:spPr>
        <p:txBody>
          <a:bodyPr>
            <a:spAutoFit/>
          </a:bodyPr>
          <a:lstStyle/>
          <a:p>
            <a:pPr eaLnBrk="1" hangingPunct="1">
              <a:lnSpc>
                <a:spcPct val="130000"/>
              </a:lnSpc>
              <a:buFont typeface="Arial" panose="020B0604020202020204" pitchFamily="34" charset="0"/>
              <a:buNone/>
            </a:pPr>
            <a:r>
              <a:rPr lang="zh-CN" altLang="en-US" dirty="0">
                <a:solidFill>
                  <a:srgbClr val="602629"/>
                </a:solidFill>
                <a:latin typeface="Calibri" panose="020F0502020204030204" pitchFamily="34" charset="0"/>
                <a:ea typeface="宋体" panose="02010600030101010101" pitchFamily="2" charset="-122"/>
              </a:rPr>
              <a:t>输入你爱好内容</a:t>
            </a:r>
          </a:p>
        </p:txBody>
      </p:sp>
      <p:sp>
        <p:nvSpPr>
          <p:cNvPr id="29710" name="标题 1"/>
          <p:cNvSpPr/>
          <p:nvPr/>
        </p:nvSpPr>
        <p:spPr>
          <a:xfrm>
            <a:off x="6639878" y="1675765"/>
            <a:ext cx="1439862" cy="779463"/>
          </a:xfrm>
          <a:prstGeom prst="rect">
            <a:avLst/>
          </a:prstGeom>
          <a:noFill/>
          <a:ln w="9525">
            <a:noFill/>
          </a:ln>
        </p:spPr>
        <p:txBody>
          <a:bodyPr>
            <a:spAutoFit/>
          </a:bodyPr>
          <a:lstStyle/>
          <a:p>
            <a:pPr eaLnBrk="1" hangingPunct="1">
              <a:lnSpc>
                <a:spcPct val="130000"/>
              </a:lnSpc>
              <a:buFont typeface="Arial" panose="020B0604020202020204" pitchFamily="34" charset="0"/>
              <a:buNone/>
            </a:pPr>
            <a:r>
              <a:rPr lang="zh-CN" altLang="en-US" dirty="0">
                <a:solidFill>
                  <a:srgbClr val="602629"/>
                </a:solidFill>
                <a:latin typeface="Calibri" panose="020F0502020204030204" pitchFamily="34" charset="0"/>
                <a:ea typeface="宋体" panose="02010600030101010101" pitchFamily="2" charset="-122"/>
              </a:rPr>
              <a:t>输入你爱好内容</a:t>
            </a:r>
          </a:p>
        </p:txBody>
      </p:sp>
      <p:sp>
        <p:nvSpPr>
          <p:cNvPr id="29711" name="标题 1"/>
          <p:cNvSpPr/>
          <p:nvPr/>
        </p:nvSpPr>
        <p:spPr>
          <a:xfrm>
            <a:off x="1863090" y="3406140"/>
            <a:ext cx="1439863" cy="777875"/>
          </a:xfrm>
          <a:prstGeom prst="rect">
            <a:avLst/>
          </a:prstGeom>
          <a:noFill/>
          <a:ln w="9525">
            <a:noFill/>
          </a:ln>
        </p:spPr>
        <p:txBody>
          <a:bodyPr>
            <a:spAutoFit/>
          </a:bodyPr>
          <a:lstStyle/>
          <a:p>
            <a:pPr eaLnBrk="1" hangingPunct="1">
              <a:lnSpc>
                <a:spcPct val="130000"/>
              </a:lnSpc>
              <a:buFont typeface="Arial" panose="020B0604020202020204" pitchFamily="34" charset="0"/>
              <a:buNone/>
            </a:pPr>
            <a:r>
              <a:rPr lang="zh-CN" altLang="en-US" dirty="0">
                <a:solidFill>
                  <a:srgbClr val="602629"/>
                </a:solidFill>
                <a:latin typeface="Calibri" panose="020F0502020204030204" pitchFamily="34" charset="0"/>
                <a:ea typeface="宋体" panose="02010600030101010101" pitchFamily="2" charset="-122"/>
              </a:rPr>
              <a:t>输入你爱好内容</a:t>
            </a:r>
          </a:p>
        </p:txBody>
      </p:sp>
      <p:sp>
        <p:nvSpPr>
          <p:cNvPr id="29712" name="标题 1"/>
          <p:cNvSpPr/>
          <p:nvPr/>
        </p:nvSpPr>
        <p:spPr>
          <a:xfrm>
            <a:off x="4253865" y="3414078"/>
            <a:ext cx="1441450" cy="779462"/>
          </a:xfrm>
          <a:prstGeom prst="rect">
            <a:avLst/>
          </a:prstGeom>
          <a:noFill/>
          <a:ln w="9525">
            <a:noFill/>
          </a:ln>
        </p:spPr>
        <p:txBody>
          <a:bodyPr>
            <a:spAutoFit/>
          </a:bodyPr>
          <a:lstStyle/>
          <a:p>
            <a:pPr eaLnBrk="1" hangingPunct="1">
              <a:lnSpc>
                <a:spcPct val="130000"/>
              </a:lnSpc>
              <a:buFont typeface="Arial" panose="020B0604020202020204" pitchFamily="34" charset="0"/>
              <a:buNone/>
            </a:pPr>
            <a:r>
              <a:rPr lang="zh-CN" altLang="en-US" dirty="0">
                <a:solidFill>
                  <a:srgbClr val="602629"/>
                </a:solidFill>
                <a:latin typeface="Calibri" panose="020F0502020204030204" pitchFamily="34" charset="0"/>
                <a:ea typeface="宋体" panose="02010600030101010101" pitchFamily="2" charset="-122"/>
              </a:rPr>
              <a:t>输入你爱好内容</a:t>
            </a:r>
          </a:p>
        </p:txBody>
      </p:sp>
      <p:sp>
        <p:nvSpPr>
          <p:cNvPr id="29713" name="标题 1"/>
          <p:cNvSpPr/>
          <p:nvPr/>
        </p:nvSpPr>
        <p:spPr>
          <a:xfrm>
            <a:off x="6639878" y="3553778"/>
            <a:ext cx="1439862" cy="779462"/>
          </a:xfrm>
          <a:prstGeom prst="rect">
            <a:avLst/>
          </a:prstGeom>
          <a:noFill/>
          <a:ln w="9525">
            <a:noFill/>
          </a:ln>
        </p:spPr>
        <p:txBody>
          <a:bodyPr>
            <a:spAutoFit/>
          </a:bodyPr>
          <a:lstStyle/>
          <a:p>
            <a:pPr eaLnBrk="1" hangingPunct="1">
              <a:lnSpc>
                <a:spcPct val="130000"/>
              </a:lnSpc>
              <a:buFont typeface="Arial" panose="020B0604020202020204" pitchFamily="34" charset="0"/>
              <a:buNone/>
            </a:pPr>
            <a:r>
              <a:rPr lang="zh-CN" altLang="en-US" dirty="0">
                <a:solidFill>
                  <a:srgbClr val="602629"/>
                </a:solidFill>
                <a:latin typeface="Calibri" panose="020F0502020204030204" pitchFamily="34" charset="0"/>
                <a:ea typeface="宋体" panose="02010600030101010101" pitchFamily="2" charset="-122"/>
              </a:rPr>
              <a:t>输入你爱好内容</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2954739" y="817673"/>
            <a:ext cx="3475135" cy="3475135"/>
            <a:chOff x="4082917" y="940873"/>
            <a:chExt cx="3955398" cy="3955398"/>
          </a:xfrm>
        </p:grpSpPr>
        <p:sp>
          <p:nvSpPr>
            <p:cNvPr id="5" name="Oval 3"/>
            <p:cNvSpPr/>
            <p:nvPr/>
          </p:nvSpPr>
          <p:spPr>
            <a:xfrm>
              <a:off x="4218041" y="1091688"/>
              <a:ext cx="3692380" cy="3692380"/>
            </a:xfrm>
            <a:prstGeom prst="ellipse">
              <a:avLst/>
            </a:prstGeom>
            <a:solidFill>
              <a:srgbClr val="6026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50">
                <a:solidFill>
                  <a:srgbClr val="00B0F0"/>
                </a:solidFill>
                <a:latin typeface="+mn-ea"/>
              </a:endParaRPr>
            </a:p>
          </p:txBody>
        </p:sp>
        <p:sp>
          <p:nvSpPr>
            <p:cNvPr id="6" name="Oval 3"/>
            <p:cNvSpPr/>
            <p:nvPr/>
          </p:nvSpPr>
          <p:spPr>
            <a:xfrm>
              <a:off x="4082917" y="940873"/>
              <a:ext cx="3955398" cy="3955398"/>
            </a:xfrm>
            <a:prstGeom prst="ellipse">
              <a:avLst/>
            </a:prstGeom>
            <a:noFill/>
            <a:ln>
              <a:solidFill>
                <a:schemeClr val="accent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50">
                <a:latin typeface="+mn-ea"/>
              </a:endParaRPr>
            </a:p>
          </p:txBody>
        </p:sp>
      </p:grpSp>
      <p:sp>
        <p:nvSpPr>
          <p:cNvPr id="7" name="矩形 6"/>
          <p:cNvSpPr/>
          <p:nvPr/>
        </p:nvSpPr>
        <p:spPr>
          <a:xfrm>
            <a:off x="4079249" y="3433983"/>
            <a:ext cx="1249060" cy="276999"/>
          </a:xfrm>
          <a:prstGeom prst="rect">
            <a:avLst/>
          </a:prstGeom>
        </p:spPr>
        <p:txBody>
          <a:bodyPr wrap="none">
            <a:spAutoFit/>
          </a:bodyPr>
          <a:lstStyle/>
          <a:p>
            <a:pPr lvl="0" algn="ctr">
              <a:defRPr>
                <a:uFillTx/>
              </a:defRPr>
            </a:pPr>
            <a:r>
              <a:rPr lang="zh-CN" altLang="en-US" sz="120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求职人：</a:t>
            </a:r>
            <a:r>
              <a:rPr lang="en-US" altLang="zh-CN" sz="120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xiazaii</a:t>
            </a:r>
            <a:endParaRPr lang="zh-CN" altLang="en-US" sz="1200"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endParaRPr>
          </a:p>
        </p:txBody>
      </p:sp>
      <p:sp>
        <p:nvSpPr>
          <p:cNvPr id="8" name="矩形 7"/>
          <p:cNvSpPr/>
          <p:nvPr/>
        </p:nvSpPr>
        <p:spPr>
          <a:xfrm>
            <a:off x="3300386" y="2296320"/>
            <a:ext cx="2807335" cy="823595"/>
          </a:xfrm>
          <a:prstGeom prst="rect">
            <a:avLst/>
          </a:prstGeom>
        </p:spPr>
        <p:txBody>
          <a:bodyPr wrap="none">
            <a:spAutoFit/>
          </a:bodyPr>
          <a:lstStyle/>
          <a:p>
            <a:pPr lvl="0" algn="ctr">
              <a:defRPr>
                <a:uFillTx/>
              </a:defRPr>
            </a:pPr>
            <a:r>
              <a:rPr lang="en-US" altLang="zh-CN" sz="4760" b="1"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THANKS</a:t>
            </a:r>
          </a:p>
        </p:txBody>
      </p:sp>
      <p:sp>
        <p:nvSpPr>
          <p:cNvPr id="9" name="矩形 8"/>
          <p:cNvSpPr/>
          <p:nvPr/>
        </p:nvSpPr>
        <p:spPr>
          <a:xfrm>
            <a:off x="3867647" y="2935349"/>
            <a:ext cx="1621791" cy="580800"/>
          </a:xfrm>
          <a:prstGeom prst="rect">
            <a:avLst/>
          </a:prstGeom>
        </p:spPr>
        <p:txBody>
          <a:bodyPr wrap="none">
            <a:spAutoFit/>
          </a:bodyPr>
          <a:lstStyle/>
          <a:p>
            <a:pPr lvl="0" algn="ctr">
              <a:defRPr>
                <a:uFillTx/>
              </a:defRPr>
            </a:pPr>
            <a:r>
              <a:rPr lang="en-US" altLang="zh-CN" sz="3175" b="1" dirty="0">
                <a:solidFill>
                  <a:schemeClr val="bg1">
                    <a:lumMod val="95000"/>
                  </a:schemeClr>
                </a:solidFill>
                <a:effectLst>
                  <a:outerShdw blurRad="38100" dist="38100" dir="2700000" algn="tl">
                    <a:srgbClr val="000000">
                      <a:alpha val="43137"/>
                    </a:srgbClr>
                  </a:outerShdw>
                </a:effectLst>
                <a:ea typeface="微软雅黑" panose="020B0503020204020204" pitchFamily="34" charset="-122"/>
              </a:rPr>
              <a:t>RESUME</a:t>
            </a:r>
            <a:endParaRPr lang="zh-CN" altLang="en-US" sz="3175" b="1"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endParaRPr>
          </a:p>
        </p:txBody>
      </p:sp>
      <p:sp>
        <p:nvSpPr>
          <p:cNvPr id="20" name="Oval 10"/>
          <p:cNvSpPr>
            <a:spLocks noChangeArrowheads="1"/>
          </p:cNvSpPr>
          <p:nvPr/>
        </p:nvSpPr>
        <p:spPr bwMode="auto">
          <a:xfrm>
            <a:off x="4000540" y="1045333"/>
            <a:ext cx="1383533" cy="1349383"/>
          </a:xfrm>
          <a:prstGeom prst="ellipse">
            <a:avLst/>
          </a:prstGeom>
          <a:noFill/>
          <a:ln w="28575">
            <a:solidFill>
              <a:schemeClr val="bg1"/>
            </a:solidFill>
            <a:prstDash val="dashDot"/>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buFont typeface="Arial" panose="020B0604020202020204" pitchFamily="34" charset="0"/>
              <a:buNone/>
            </a:pPr>
            <a:endParaRPr lang="zh-CN" altLang="en-US" sz="1450">
              <a:solidFill>
                <a:srgbClr val="00B0F0"/>
              </a:solidFill>
            </a:endParaRPr>
          </a:p>
        </p:txBody>
      </p:sp>
      <p:sp>
        <p:nvSpPr>
          <p:cNvPr id="21" name="Oval 11" descr="12549117_141957901001_2"/>
          <p:cNvSpPr>
            <a:spLocks noChangeArrowheads="1"/>
          </p:cNvSpPr>
          <p:nvPr/>
        </p:nvSpPr>
        <p:spPr bwMode="auto">
          <a:xfrm>
            <a:off x="4036312" y="1076325"/>
            <a:ext cx="1311988" cy="1287398"/>
          </a:xfrm>
          <a:prstGeom prst="ellipse">
            <a:avLst/>
          </a:prstGeom>
          <a:blipFill dpi="0" rotWithShape="0">
            <a:blip r:embed="rId3" cstate="screen"/>
            <a:srcRect/>
            <a:stretch>
              <a:fillRect/>
            </a:stretch>
          </a:blipFill>
          <a:ln>
            <a:noFill/>
          </a:ln>
          <a:effectLst/>
        </p:spPr>
        <p:txBody>
          <a:bodyPr anchor="ctr"/>
          <a:lstStyle/>
          <a:p>
            <a:pPr eaLnBrk="1" hangingPunct="1">
              <a:buFont typeface="Arial" panose="020B0604020202020204" pitchFamily="34" charset="0"/>
              <a:buNone/>
            </a:pPr>
            <a:endParaRPr lang="zh-CN" altLang="en-US" sz="1450"/>
          </a:p>
        </p:txBody>
      </p:sp>
      <p:sp>
        <p:nvSpPr>
          <p:cNvPr id="2" name="矩形 1"/>
          <p:cNvSpPr/>
          <p:nvPr/>
        </p:nvSpPr>
        <p:spPr>
          <a:xfrm>
            <a:off x="3926539" y="3630198"/>
            <a:ext cx="1554480" cy="275590"/>
          </a:xfrm>
          <a:prstGeom prst="rect">
            <a:avLst/>
          </a:prstGeom>
        </p:spPr>
        <p:txBody>
          <a:bodyPr wrap="none">
            <a:spAutoFit/>
          </a:bodyPr>
          <a:lstStyle/>
          <a:p>
            <a:pPr lvl="0" algn="ctr">
              <a:defRPr>
                <a:uFillTx/>
              </a:defRPr>
            </a:pPr>
            <a:r>
              <a:rPr lang="zh-CN" altLang="en-US" sz="1200" dirty="0">
                <a:solidFill>
                  <a:schemeClr val="bg1">
                    <a:lumMod val="95000"/>
                  </a:schemeClr>
                </a:solidFill>
                <a:effectLst>
                  <a:outerShdw blurRad="38100" dist="38100" dir="2700000" algn="tl">
                    <a:srgbClr val="000000">
                      <a:alpha val="43137"/>
                    </a:srgbClr>
                  </a:outerShdw>
                </a:effectLst>
                <a:uFill>
                  <a:solidFill>
                    <a:srgbClr val="FFFFFF"/>
                  </a:solidFill>
                </a:uFill>
                <a:latin typeface="微软雅黑" panose="020B0503020204020204" pitchFamily="34" charset="-122"/>
                <a:ea typeface="微软雅黑" panose="020B0503020204020204" pitchFamily="34" charset="-122"/>
                <a:sym typeface="Bebas Neue"/>
              </a:rPr>
              <a:t>求职岗位：创意总监</a:t>
            </a:r>
          </a:p>
        </p:txBody>
      </p:sp>
      <p:grpSp>
        <p:nvGrpSpPr>
          <p:cNvPr id="10" name="组合 9"/>
          <p:cNvGrpSpPr/>
          <p:nvPr/>
        </p:nvGrpSpPr>
        <p:grpSpPr>
          <a:xfrm>
            <a:off x="0" y="-6985"/>
            <a:ext cx="4953000" cy="175895"/>
            <a:chOff x="0" y="-1"/>
            <a:chExt cx="9985800" cy="287760"/>
          </a:xfrm>
        </p:grpSpPr>
        <p:sp>
          <p:nvSpPr>
            <p:cNvPr id="11"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12"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13"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14"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grpSp>
        <p:nvGrpSpPr>
          <p:cNvPr id="22" name="组合 21"/>
          <p:cNvGrpSpPr/>
          <p:nvPr/>
        </p:nvGrpSpPr>
        <p:grpSpPr>
          <a:xfrm rot="10800000">
            <a:off x="4198620" y="4990465"/>
            <a:ext cx="4953000" cy="175895"/>
            <a:chOff x="0" y="-1"/>
            <a:chExt cx="9985800" cy="287760"/>
          </a:xfrm>
        </p:grpSpPr>
        <p:sp>
          <p:nvSpPr>
            <p:cNvPr id="2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24"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25"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26"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1000" fill="hold"/>
                                        <p:tgtEl>
                                          <p:spTgt spid="21"/>
                                        </p:tgtEl>
                                        <p:attrNameLst>
                                          <p:attrName>ppt_w</p:attrName>
                                        </p:attrNameLst>
                                      </p:cBhvr>
                                      <p:tavLst>
                                        <p:tav tm="0">
                                          <p:val>
                                            <p:fltVal val="0"/>
                                          </p:val>
                                        </p:tav>
                                        <p:tav tm="100000">
                                          <p:val>
                                            <p:strVal val="#ppt_w"/>
                                          </p:val>
                                        </p:tav>
                                      </p:tavLst>
                                    </p:anim>
                                    <p:anim calcmode="lin" valueType="num">
                                      <p:cBhvr>
                                        <p:cTn id="16" dur="1000" fill="hold"/>
                                        <p:tgtEl>
                                          <p:spTgt spid="21"/>
                                        </p:tgtEl>
                                        <p:attrNameLst>
                                          <p:attrName>ppt_h</p:attrName>
                                        </p:attrNameLst>
                                      </p:cBhvr>
                                      <p:tavLst>
                                        <p:tav tm="0">
                                          <p:val>
                                            <p:fltVal val="0"/>
                                          </p:val>
                                        </p:tav>
                                        <p:tav tm="100000">
                                          <p:val>
                                            <p:strVal val="#ppt_h"/>
                                          </p:val>
                                        </p:tav>
                                      </p:tavLst>
                                    </p:anim>
                                    <p:anim calcmode="lin" valueType="num">
                                      <p:cBhvr>
                                        <p:cTn id="17" dur="1000" fill="hold"/>
                                        <p:tgtEl>
                                          <p:spTgt spid="21"/>
                                        </p:tgtEl>
                                        <p:attrNameLst>
                                          <p:attrName>style.rotation</p:attrName>
                                        </p:attrNameLst>
                                      </p:cBhvr>
                                      <p:tavLst>
                                        <p:tav tm="0">
                                          <p:val>
                                            <p:fltVal val="90"/>
                                          </p:val>
                                        </p:tav>
                                        <p:tav tm="100000">
                                          <p:val>
                                            <p:fltVal val="0"/>
                                          </p:val>
                                        </p:tav>
                                      </p:tavLst>
                                    </p:anim>
                                    <p:animEffect transition="in" filter="fade">
                                      <p:cBhvr>
                                        <p:cTn id="18" dur="1000"/>
                                        <p:tgtEl>
                                          <p:spTgt spid="21"/>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fltVal val="0"/>
                                          </p:val>
                                        </p:tav>
                                        <p:tav tm="100000">
                                          <p:val>
                                            <p:strVal val="#ppt_w"/>
                                          </p:val>
                                        </p:tav>
                                      </p:tavLst>
                                    </p:anim>
                                    <p:anim calcmode="lin" valueType="num">
                                      <p:cBhvr>
                                        <p:cTn id="22" dur="1000" fill="hold"/>
                                        <p:tgtEl>
                                          <p:spTgt spid="20"/>
                                        </p:tgtEl>
                                        <p:attrNameLst>
                                          <p:attrName>ppt_h</p:attrName>
                                        </p:attrNameLst>
                                      </p:cBhvr>
                                      <p:tavLst>
                                        <p:tav tm="0">
                                          <p:val>
                                            <p:fltVal val="0"/>
                                          </p:val>
                                        </p:tav>
                                        <p:tav tm="100000">
                                          <p:val>
                                            <p:strVal val="#ppt_h"/>
                                          </p:val>
                                        </p:tav>
                                      </p:tavLst>
                                    </p:anim>
                                    <p:anim calcmode="lin" valueType="num">
                                      <p:cBhvr>
                                        <p:cTn id="23" dur="1000" fill="hold"/>
                                        <p:tgtEl>
                                          <p:spTgt spid="20"/>
                                        </p:tgtEl>
                                        <p:attrNameLst>
                                          <p:attrName>style.rotation</p:attrName>
                                        </p:attrNameLst>
                                      </p:cBhvr>
                                      <p:tavLst>
                                        <p:tav tm="0">
                                          <p:val>
                                            <p:fltVal val="90"/>
                                          </p:val>
                                        </p:tav>
                                        <p:tav tm="100000">
                                          <p:val>
                                            <p:fltVal val="0"/>
                                          </p:val>
                                        </p:tav>
                                      </p:tavLst>
                                    </p:anim>
                                    <p:animEffect transition="in" filter="fade">
                                      <p:cBhvr>
                                        <p:cTn id="24" dur="10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par>
                                <p:cTn id="34" presetID="10" presetClass="entr" presetSubtype="0" fill="hold" grpId="0" nodeType="withEffect">
                                  <p:stCondLst>
                                    <p:cond delay="0"/>
                                  </p:stCondLst>
                                  <p:iterate type="lt">
                                    <p:tmPct val="10000"/>
                                  </p:iterate>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randombar(horizontal)">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randombar(horizontal)">
                                      <p:cBhvr>
                                        <p:cTn id="4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0" grpId="0" bldLvl="0" animBg="1"/>
      <p:bldP spid="21" grpId="0" bldLvl="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17410" name="标题 1"/>
          <p:cNvSpPr>
            <a:spLocks noGrp="1"/>
          </p:cNvSpPr>
          <p:nvPr>
            <p:ph type="title"/>
          </p:nvPr>
        </p:nvSpPr>
        <p:spPr>
          <a:xfrm>
            <a:off x="3237230" y="641985"/>
            <a:ext cx="2358390" cy="581025"/>
          </a:xfrm>
        </p:spPr>
        <p:txBody>
          <a:bodyPr vert="horz" wrap="square" lIns="91440" tIns="45720" rIns="91440" bIns="45720" anchor="b"/>
          <a:lstStyle/>
          <a:p>
            <a:pPr algn="dist" eaLnBrk="1" hangingPunct="1"/>
            <a:r>
              <a:rPr lang="zh-CN" altLang="en-US" sz="2400" dirty="0">
                <a:solidFill>
                  <a:srgbClr val="602629"/>
                </a:solidFill>
                <a:latin typeface="汉仪大黑简" panose="02010609000101010101" charset="-122"/>
                <a:ea typeface="汉仪大黑简" panose="02010609000101010101" charset="-122"/>
              </a:rPr>
              <a:t>自荐信</a:t>
            </a:r>
          </a:p>
        </p:txBody>
      </p:sp>
      <p:sp>
        <p:nvSpPr>
          <p:cNvPr id="17411" name="Rectangle 13" descr="FD1DDF730CE4456e89755B07FE1653D0# #Rectangle 13"/>
          <p:cNvSpPr/>
          <p:nvPr/>
        </p:nvSpPr>
        <p:spPr>
          <a:xfrm>
            <a:off x="3935730" y="2359660"/>
            <a:ext cx="2879090" cy="1322070"/>
          </a:xfrm>
          <a:prstGeom prst="rect">
            <a:avLst/>
          </a:prstGeom>
          <a:noFill/>
          <a:ln w="9525" cap="flat" cmpd="sng">
            <a:noFill/>
            <a:prstDash val="solid"/>
            <a:miter/>
            <a:headEnd type="none" w="med" len="med"/>
            <a:tailEnd type="none" w="med" len="med"/>
          </a:ln>
        </p:spPr>
        <p:txBody>
          <a:bodyPr wrap="square">
            <a:spAutoFit/>
          </a:bodyPr>
          <a:lstStyle/>
          <a:p>
            <a:pPr algn="just" eaLnBrk="1" hangingPunct="1">
              <a:buFont typeface="Arial" panose="020B0604020202020204" pitchFamily="34" charset="0"/>
              <a:buNone/>
            </a:pPr>
            <a:r>
              <a:rPr lang="zh-CN" altLang="en-US" sz="1000" dirty="0">
                <a:solidFill>
                  <a:srgbClr val="602629"/>
                </a:solidFill>
                <a:latin typeface="方正兰亭黑_GBK"/>
                <a:ea typeface="方正兰亭黑_GBK"/>
                <a:sym typeface="方正兰亭黑_GBK"/>
              </a:rPr>
              <a:t>      单击此处添加文字单击此处添加文字单击此处添加文字单击此处添加文字单击此处添加文字单击此处添加文字单击此处添加文字</a:t>
            </a:r>
            <a:endParaRPr lang="en-US" altLang="zh-CN" sz="1000" dirty="0">
              <a:solidFill>
                <a:srgbClr val="602629"/>
              </a:solidFill>
              <a:latin typeface="方正兰亭黑_GBK"/>
              <a:ea typeface="方正兰亭黑_GBK"/>
              <a:sym typeface="方正兰亭黑_GBK"/>
            </a:endParaRPr>
          </a:p>
          <a:p>
            <a:pPr algn="just" eaLnBrk="1" hangingPunct="1">
              <a:buFont typeface="Arial" panose="020B0604020202020204" pitchFamily="34" charset="0"/>
              <a:buNone/>
            </a:pPr>
            <a:endParaRPr lang="zh-CN" altLang="en-US" sz="1000" dirty="0">
              <a:solidFill>
                <a:srgbClr val="602629"/>
              </a:solidFill>
              <a:latin typeface="方正兰亭黑_GBK"/>
              <a:ea typeface="方正兰亭黑_GBK"/>
              <a:sym typeface="方正兰亭黑_GBK"/>
            </a:endParaRPr>
          </a:p>
          <a:p>
            <a:pPr algn="just" eaLnBrk="1" hangingPunct="1">
              <a:buFont typeface="Arial" panose="020B0604020202020204" pitchFamily="34" charset="0"/>
              <a:buNone/>
            </a:pPr>
            <a:r>
              <a:rPr lang="zh-CN" altLang="en-US" sz="1000" dirty="0">
                <a:solidFill>
                  <a:srgbClr val="602629"/>
                </a:solidFill>
                <a:latin typeface="方正兰亭黑_GBK"/>
                <a:ea typeface="方正兰亭黑_GBK"/>
                <a:sym typeface="方正兰亭黑_GBK"/>
              </a:rPr>
              <a:t>      单击此处添加文字单击此处添加文字单击此处添加文字单击此处添加文字单击此处添加文字单击此处添加文字单击此处添加文字单击此处添加文字单击此处添加文字</a:t>
            </a:r>
          </a:p>
        </p:txBody>
      </p:sp>
      <p:sp>
        <p:nvSpPr>
          <p:cNvPr id="17412" name="椭圆 12"/>
          <p:cNvSpPr/>
          <p:nvPr/>
        </p:nvSpPr>
        <p:spPr>
          <a:xfrm>
            <a:off x="2186940" y="2402840"/>
            <a:ext cx="1235075" cy="1235710"/>
          </a:xfrm>
          <a:prstGeom prst="ellipse">
            <a:avLst/>
          </a:prstGeom>
          <a:blipFill rotWithShape="1">
            <a:blip r:embed="rId2"/>
            <a:stretch>
              <a:fillRect/>
            </a:stretch>
          </a:blipFill>
          <a:ln w="50800" cap="flat" cmpd="sng">
            <a:solidFill>
              <a:srgbClr val="602629"/>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sz="90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7413" name="圆角矩形 1"/>
          <p:cNvSpPr/>
          <p:nvPr/>
        </p:nvSpPr>
        <p:spPr>
          <a:xfrm>
            <a:off x="1681798" y="1574800"/>
            <a:ext cx="5469255" cy="2891790"/>
          </a:xfrm>
          <a:prstGeom prst="roundRect">
            <a:avLst>
              <a:gd name="adj" fmla="val 16667"/>
            </a:avLst>
          </a:prstGeom>
          <a:noFill/>
          <a:ln w="25400" cap="flat" cmpd="sng">
            <a:solidFill>
              <a:srgbClr val="602629"/>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sz="900" dirty="0">
              <a:solidFill>
                <a:srgbClr val="FFFFFF"/>
              </a:solidFill>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个人基本资料篇</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19458" name="KSO_Shape"/>
          <p:cNvSpPr/>
          <p:nvPr/>
        </p:nvSpPr>
        <p:spPr>
          <a:xfrm>
            <a:off x="3924935" y="2664143"/>
            <a:ext cx="244475" cy="252412"/>
          </a:xfrm>
          <a:custGeom>
            <a:avLst/>
            <a:gdLst/>
            <a:ahLst/>
            <a:cxnLst>
              <a:cxn ang="0">
                <a:pos x="634572892" y="279922194"/>
              </a:cxn>
              <a:cxn ang="0">
                <a:pos x="664089174" y="338853611"/>
              </a:cxn>
              <a:cxn ang="0">
                <a:pos x="664089174" y="611409717"/>
              </a:cxn>
              <a:cxn ang="0">
                <a:pos x="597678898" y="685073309"/>
              </a:cxn>
              <a:cxn ang="0">
                <a:pos x="66410276" y="685073309"/>
              </a:cxn>
              <a:cxn ang="0">
                <a:pos x="0" y="611409717"/>
              </a:cxn>
              <a:cxn ang="0">
                <a:pos x="0" y="338853611"/>
              </a:cxn>
              <a:cxn ang="0">
                <a:pos x="14758141" y="294654370"/>
              </a:cxn>
              <a:cxn ang="0">
                <a:pos x="14758141" y="294654370"/>
              </a:cxn>
              <a:cxn ang="0">
                <a:pos x="14758141" y="294654370"/>
              </a:cxn>
              <a:cxn ang="0">
                <a:pos x="22135853" y="287288282"/>
              </a:cxn>
              <a:cxn ang="0">
                <a:pos x="287771523" y="22098263"/>
              </a:cxn>
              <a:cxn ang="0">
                <a:pos x="368937223" y="22098263"/>
              </a:cxn>
              <a:cxn ang="0">
                <a:pos x="634572892" y="279922194"/>
              </a:cxn>
              <a:cxn ang="0">
                <a:pos x="110681982" y="220990777"/>
              </a:cxn>
              <a:cxn ang="0">
                <a:pos x="110681982" y="383052852"/>
              </a:cxn>
              <a:cxn ang="0">
                <a:pos x="332043229" y="552478300"/>
              </a:cxn>
              <a:cxn ang="0">
                <a:pos x="531271339" y="397785027"/>
              </a:cxn>
              <a:cxn ang="0">
                <a:pos x="531271339" y="220990777"/>
              </a:cxn>
              <a:cxn ang="0">
                <a:pos x="110681982" y="220990777"/>
              </a:cxn>
              <a:cxn ang="0">
                <a:pos x="184469969" y="257823930"/>
              </a:cxn>
              <a:cxn ang="0">
                <a:pos x="184469969" y="287288282"/>
              </a:cxn>
              <a:cxn ang="0">
                <a:pos x="464863780" y="287288282"/>
              </a:cxn>
              <a:cxn ang="0">
                <a:pos x="464863780" y="257823930"/>
              </a:cxn>
              <a:cxn ang="0">
                <a:pos x="184469969" y="257823930"/>
              </a:cxn>
              <a:cxn ang="0">
                <a:pos x="184469969" y="375684050"/>
              </a:cxn>
              <a:cxn ang="0">
                <a:pos x="184469969" y="405151115"/>
              </a:cxn>
              <a:cxn ang="0">
                <a:pos x="464863780" y="405151115"/>
              </a:cxn>
              <a:cxn ang="0">
                <a:pos x="464863780" y="375684050"/>
              </a:cxn>
              <a:cxn ang="0">
                <a:pos x="184469969" y="375684050"/>
              </a:cxn>
              <a:cxn ang="0">
                <a:pos x="184469969" y="316755347"/>
              </a:cxn>
              <a:cxn ang="0">
                <a:pos x="184469969" y="346219698"/>
              </a:cxn>
              <a:cxn ang="0">
                <a:pos x="464863780" y="346219698"/>
              </a:cxn>
              <a:cxn ang="0">
                <a:pos x="464863780" y="316755347"/>
              </a:cxn>
              <a:cxn ang="0">
                <a:pos x="184469969" y="316755347"/>
              </a:cxn>
              <a:cxn ang="0">
                <a:pos x="73787988" y="640874068"/>
              </a:cxn>
              <a:cxn ang="0">
                <a:pos x="206605822" y="508279059"/>
              </a:cxn>
              <a:cxn ang="0">
                <a:pos x="206605822" y="493546883"/>
              </a:cxn>
              <a:cxn ang="0">
                <a:pos x="184469969" y="493546883"/>
              </a:cxn>
              <a:cxn ang="0">
                <a:pos x="51652135" y="618775805"/>
              </a:cxn>
              <a:cxn ang="0">
                <a:pos x="51652135" y="640874068"/>
              </a:cxn>
              <a:cxn ang="0">
                <a:pos x="73787988" y="640874068"/>
              </a:cxn>
              <a:cxn ang="0">
                <a:pos x="619817468" y="618775805"/>
              </a:cxn>
              <a:cxn ang="0">
                <a:pos x="486999633" y="493546883"/>
              </a:cxn>
              <a:cxn ang="0">
                <a:pos x="464863780" y="493546883"/>
              </a:cxn>
              <a:cxn ang="0">
                <a:pos x="464863780" y="508279059"/>
              </a:cxn>
              <a:cxn ang="0">
                <a:pos x="597678898" y="640874068"/>
              </a:cxn>
              <a:cxn ang="0">
                <a:pos x="619817468" y="640874068"/>
              </a:cxn>
              <a:cxn ang="0">
                <a:pos x="619817468" y="618775805"/>
              </a:cxn>
            </a:cxnLst>
            <a:rect l="0" t="0" r="0" b="0"/>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602629">
              <a:alpha val="100000"/>
            </a:srgbClr>
          </a:solidFill>
          <a:ln w="9525" cap="flat" cmpd="sng">
            <a:solidFill>
              <a:srgbClr val="987834">
                <a:alpha val="100000"/>
              </a:srgbClr>
            </a:solidFill>
            <a:prstDash val="solid"/>
            <a:bevel/>
            <a:headEnd type="none" w="med" len="med"/>
            <a:tailEnd type="none" w="med" len="med"/>
          </a:ln>
        </p:spPr>
        <p:txBody>
          <a:bodyPr/>
          <a:lstStyle/>
          <a:p>
            <a:endParaRPr lang="zh-CN" altLang="en-US"/>
          </a:p>
        </p:txBody>
      </p:sp>
      <p:sp>
        <p:nvSpPr>
          <p:cNvPr id="19459" name="矩形 2"/>
          <p:cNvSpPr/>
          <p:nvPr/>
        </p:nvSpPr>
        <p:spPr>
          <a:xfrm>
            <a:off x="4212273" y="2641918"/>
            <a:ext cx="2328862" cy="338137"/>
          </a:xfrm>
          <a:prstGeom prst="rect">
            <a:avLst/>
          </a:prstGeom>
          <a:noFill/>
          <a:ln w="9525">
            <a:noFill/>
          </a:ln>
        </p:spPr>
        <p:txBody>
          <a:bodyPr wrap="none">
            <a:spAutoFit/>
          </a:bodyPr>
          <a:lstStyle/>
          <a:p>
            <a:pP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邮箱： </a:t>
            </a: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888@163.com</a:t>
            </a:r>
            <a:endPar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60" name="KSO_Shape"/>
          <p:cNvSpPr/>
          <p:nvPr/>
        </p:nvSpPr>
        <p:spPr>
          <a:xfrm>
            <a:off x="3924935" y="2173605"/>
            <a:ext cx="254000" cy="252413"/>
          </a:xfrm>
          <a:custGeom>
            <a:avLst/>
            <a:gdLst/>
            <a:ahLst/>
            <a:cxnLst>
              <a:cxn ang="0">
                <a:pos x="5397508" y="2137764"/>
              </a:cxn>
              <a:cxn ang="0">
                <a:pos x="5541217" y="1242938"/>
              </a:cxn>
              <a:cxn ang="0">
                <a:pos x="6058627" y="1557224"/>
              </a:cxn>
              <a:cxn ang="0">
                <a:pos x="6103980" y="2054816"/>
              </a:cxn>
              <a:cxn ang="0">
                <a:pos x="5805458" y="2764122"/>
              </a:cxn>
              <a:cxn ang="0">
                <a:pos x="5302412" y="2851431"/>
              </a:cxn>
              <a:cxn ang="0">
                <a:pos x="752923" y="5775967"/>
              </a:cxn>
              <a:cxn ang="0">
                <a:pos x="376993" y="4420647"/>
              </a:cxn>
              <a:cxn ang="0">
                <a:pos x="593686" y="2890709"/>
              </a:cxn>
              <a:cxn ang="0">
                <a:pos x="1430633" y="1547380"/>
              </a:cxn>
              <a:cxn ang="0">
                <a:pos x="2747383" y="654734"/>
              </a:cxn>
              <a:cxn ang="0">
                <a:pos x="4315107" y="366645"/>
              </a:cxn>
              <a:cxn ang="0">
                <a:pos x="5859623" y="727872"/>
              </a:cxn>
              <a:cxn ang="0">
                <a:pos x="7128858" y="1685991"/>
              </a:cxn>
              <a:cxn ang="0">
                <a:pos x="7902762" y="3065326"/>
              </a:cxn>
              <a:cxn ang="0">
                <a:pos x="8039853" y="4626878"/>
              </a:cxn>
              <a:cxn ang="0">
                <a:pos x="7516924" y="6114268"/>
              </a:cxn>
              <a:cxn ang="0">
                <a:pos x="6427906" y="7268807"/>
              </a:cxn>
              <a:cxn ang="0">
                <a:pos x="4962992" y="7891895"/>
              </a:cxn>
              <a:cxn ang="0">
                <a:pos x="3293554" y="7873363"/>
              </a:cxn>
              <a:cxn ang="0">
                <a:pos x="2635728" y="7615797"/>
              </a:cxn>
              <a:cxn ang="0">
                <a:pos x="2256507" y="7232800"/>
              </a:cxn>
              <a:cxn ang="0">
                <a:pos x="2192400" y="6774453"/>
              </a:cxn>
              <a:cxn ang="0">
                <a:pos x="2491986" y="6609679"/>
              </a:cxn>
              <a:cxn ang="0">
                <a:pos x="2790509" y="6564951"/>
              </a:cxn>
              <a:cxn ang="0">
                <a:pos x="3438393" y="5761795"/>
              </a:cxn>
              <a:cxn ang="0">
                <a:pos x="3474869" y="5247819"/>
              </a:cxn>
              <a:cxn ang="0">
                <a:pos x="3326738" y="4929172"/>
              </a:cxn>
              <a:cxn ang="0">
                <a:pos x="3708154" y="3783354"/>
              </a:cxn>
              <a:cxn ang="0">
                <a:pos x="4295223" y="2842710"/>
              </a:cxn>
              <a:cxn ang="0">
                <a:pos x="4727512" y="2684477"/>
              </a:cxn>
              <a:cxn ang="0">
                <a:pos x="5158671" y="2165050"/>
              </a:cxn>
              <a:cxn ang="0">
                <a:pos x="5305737" y="1191636"/>
              </a:cxn>
              <a:cxn ang="0">
                <a:pos x="5066933" y="1061780"/>
              </a:cxn>
              <a:cxn ang="0">
                <a:pos x="4200127" y="1224373"/>
              </a:cxn>
              <a:cxn ang="0">
                <a:pos x="3260404" y="2396387"/>
              </a:cxn>
              <a:cxn ang="0">
                <a:pos x="2278618" y="4327887"/>
              </a:cxn>
              <a:cxn ang="0">
                <a:pos x="1924834" y="5802163"/>
              </a:cxn>
              <a:cxn ang="0">
                <a:pos x="2017702" y="6390333"/>
              </a:cxn>
              <a:cxn ang="0">
                <a:pos x="1838582" y="7118205"/>
              </a:cxn>
              <a:cxn ang="0">
                <a:pos x="2111668" y="7667099"/>
              </a:cxn>
              <a:cxn ang="0">
                <a:pos x="2745188" y="8085045"/>
              </a:cxn>
              <a:cxn ang="0">
                <a:pos x="3645144" y="8307661"/>
              </a:cxn>
              <a:cxn ang="0">
                <a:pos x="5032651" y="8257450"/>
              </a:cxn>
              <a:cxn ang="0">
                <a:pos x="6647924" y="7576519"/>
              </a:cxn>
              <a:cxn ang="0">
                <a:pos x="7841947" y="6309598"/>
              </a:cxn>
              <a:cxn ang="0">
                <a:pos x="8414652" y="4674909"/>
              </a:cxn>
              <a:cxn ang="0">
                <a:pos x="8265391" y="2962723"/>
              </a:cxn>
              <a:cxn ang="0">
                <a:pos x="7419633" y="1452440"/>
              </a:cxn>
              <a:cxn ang="0">
                <a:pos x="6025476" y="398291"/>
              </a:cxn>
              <a:cxn ang="0">
                <a:pos x="4322855" y="2180"/>
              </a:cxn>
              <a:cxn ang="0">
                <a:pos x="2605869" y="317556"/>
              </a:cxn>
              <a:cxn ang="0">
                <a:pos x="1165294" y="1296387"/>
              </a:cxn>
              <a:cxn ang="0">
                <a:pos x="248746" y="2768483"/>
              </a:cxn>
              <a:cxn ang="0">
                <a:pos x="7747" y="4432638"/>
              </a:cxn>
              <a:cxn ang="0">
                <a:pos x="346037" y="5802163"/>
              </a:cxn>
              <a:cxn ang="0">
                <a:pos x="989499" y="6708980"/>
              </a:cxn>
              <a:cxn ang="0">
                <a:pos x="1407424" y="6763552"/>
              </a:cxn>
              <a:cxn ang="0">
                <a:pos x="3388651" y="6237551"/>
              </a:cxn>
              <a:cxn ang="0">
                <a:pos x="3750149" y="5470435"/>
              </a:cxn>
              <a:cxn ang="0">
                <a:pos x="4174724" y="5978928"/>
              </a:cxn>
              <a:cxn ang="0">
                <a:pos x="3809867" y="6704619"/>
              </a:cxn>
              <a:cxn ang="0">
                <a:pos x="3326738" y="7000340"/>
              </a:cxn>
            </a:cxnLst>
            <a:rect l="0" t="0" r="0" b="0"/>
            <a:pathLst>
              <a:path w="7639" h="7641">
                <a:moveTo>
                  <a:pt x="4568" y="2540"/>
                </a:moveTo>
                <a:lnTo>
                  <a:pt x="4568" y="2540"/>
                </a:lnTo>
                <a:lnTo>
                  <a:pt x="4594" y="2506"/>
                </a:lnTo>
                <a:lnTo>
                  <a:pt x="4620" y="2473"/>
                </a:lnTo>
                <a:lnTo>
                  <a:pt x="4644" y="2438"/>
                </a:lnTo>
                <a:lnTo>
                  <a:pt x="4668" y="2401"/>
                </a:lnTo>
                <a:lnTo>
                  <a:pt x="4692" y="2365"/>
                </a:lnTo>
                <a:lnTo>
                  <a:pt x="4714" y="2328"/>
                </a:lnTo>
                <a:lnTo>
                  <a:pt x="4736" y="2290"/>
                </a:lnTo>
                <a:lnTo>
                  <a:pt x="4757" y="2251"/>
                </a:lnTo>
                <a:lnTo>
                  <a:pt x="4777" y="2211"/>
                </a:lnTo>
                <a:lnTo>
                  <a:pt x="4797" y="2171"/>
                </a:lnTo>
                <a:lnTo>
                  <a:pt x="4815" y="2131"/>
                </a:lnTo>
                <a:lnTo>
                  <a:pt x="4833" y="2089"/>
                </a:lnTo>
                <a:lnTo>
                  <a:pt x="4850" y="2046"/>
                </a:lnTo>
                <a:lnTo>
                  <a:pt x="4867" y="2003"/>
                </a:lnTo>
                <a:lnTo>
                  <a:pt x="4882" y="1959"/>
                </a:lnTo>
                <a:lnTo>
                  <a:pt x="4897" y="1914"/>
                </a:lnTo>
                <a:lnTo>
                  <a:pt x="4911" y="1870"/>
                </a:lnTo>
                <a:lnTo>
                  <a:pt x="4924" y="1824"/>
                </a:lnTo>
                <a:lnTo>
                  <a:pt x="4936" y="1777"/>
                </a:lnTo>
                <a:lnTo>
                  <a:pt x="4948" y="1731"/>
                </a:lnTo>
                <a:lnTo>
                  <a:pt x="4957" y="1684"/>
                </a:lnTo>
                <a:lnTo>
                  <a:pt x="4967" y="1636"/>
                </a:lnTo>
                <a:lnTo>
                  <a:pt x="4975" y="1589"/>
                </a:lnTo>
                <a:lnTo>
                  <a:pt x="4984" y="1540"/>
                </a:lnTo>
                <a:lnTo>
                  <a:pt x="4990" y="1492"/>
                </a:lnTo>
                <a:lnTo>
                  <a:pt x="4996" y="1442"/>
                </a:lnTo>
                <a:lnTo>
                  <a:pt x="5001" y="1393"/>
                </a:lnTo>
                <a:lnTo>
                  <a:pt x="5006" y="1343"/>
                </a:lnTo>
                <a:lnTo>
                  <a:pt x="5008" y="1293"/>
                </a:lnTo>
                <a:lnTo>
                  <a:pt x="5011" y="1241"/>
                </a:lnTo>
                <a:lnTo>
                  <a:pt x="5012" y="1190"/>
                </a:lnTo>
                <a:lnTo>
                  <a:pt x="5012" y="1139"/>
                </a:lnTo>
                <a:lnTo>
                  <a:pt x="5089" y="1168"/>
                </a:lnTo>
                <a:lnTo>
                  <a:pt x="5158" y="1198"/>
                </a:lnTo>
                <a:lnTo>
                  <a:pt x="5222" y="1227"/>
                </a:lnTo>
                <a:lnTo>
                  <a:pt x="5250" y="1241"/>
                </a:lnTo>
                <a:lnTo>
                  <a:pt x="5278" y="1256"/>
                </a:lnTo>
                <a:lnTo>
                  <a:pt x="5304" y="1270"/>
                </a:lnTo>
                <a:lnTo>
                  <a:pt x="5328" y="1284"/>
                </a:lnTo>
                <a:lnTo>
                  <a:pt x="5350" y="1298"/>
                </a:lnTo>
                <a:lnTo>
                  <a:pt x="5370" y="1312"/>
                </a:lnTo>
                <a:lnTo>
                  <a:pt x="5389" y="1327"/>
                </a:lnTo>
                <a:lnTo>
                  <a:pt x="5406" y="1340"/>
                </a:lnTo>
                <a:lnTo>
                  <a:pt x="5422" y="1354"/>
                </a:lnTo>
                <a:lnTo>
                  <a:pt x="5435" y="1367"/>
                </a:lnTo>
                <a:lnTo>
                  <a:pt x="5448" y="1381"/>
                </a:lnTo>
                <a:lnTo>
                  <a:pt x="5459" y="1397"/>
                </a:lnTo>
                <a:lnTo>
                  <a:pt x="5470" y="1412"/>
                </a:lnTo>
                <a:lnTo>
                  <a:pt x="5480" y="1427"/>
                </a:lnTo>
                <a:lnTo>
                  <a:pt x="5489" y="1445"/>
                </a:lnTo>
                <a:lnTo>
                  <a:pt x="5497" y="1462"/>
                </a:lnTo>
                <a:lnTo>
                  <a:pt x="5505" y="1480"/>
                </a:lnTo>
                <a:lnTo>
                  <a:pt x="5512" y="1498"/>
                </a:lnTo>
                <a:lnTo>
                  <a:pt x="5518" y="1518"/>
                </a:lnTo>
                <a:lnTo>
                  <a:pt x="5523" y="1537"/>
                </a:lnTo>
                <a:lnTo>
                  <a:pt x="5528" y="1558"/>
                </a:lnTo>
                <a:lnTo>
                  <a:pt x="5531" y="1580"/>
                </a:lnTo>
                <a:lnTo>
                  <a:pt x="5534" y="1602"/>
                </a:lnTo>
                <a:lnTo>
                  <a:pt x="5535" y="1625"/>
                </a:lnTo>
                <a:lnTo>
                  <a:pt x="5536" y="1648"/>
                </a:lnTo>
                <a:lnTo>
                  <a:pt x="5538" y="1672"/>
                </a:lnTo>
                <a:lnTo>
                  <a:pt x="5536" y="1714"/>
                </a:lnTo>
                <a:lnTo>
                  <a:pt x="5535" y="1757"/>
                </a:lnTo>
                <a:lnTo>
                  <a:pt x="5532" y="1799"/>
                </a:lnTo>
                <a:lnTo>
                  <a:pt x="5528" y="1841"/>
                </a:lnTo>
                <a:lnTo>
                  <a:pt x="5521" y="1883"/>
                </a:lnTo>
                <a:lnTo>
                  <a:pt x="5515" y="1924"/>
                </a:lnTo>
                <a:lnTo>
                  <a:pt x="5506" y="1966"/>
                </a:lnTo>
                <a:lnTo>
                  <a:pt x="5497" y="2007"/>
                </a:lnTo>
                <a:lnTo>
                  <a:pt x="5486" y="2049"/>
                </a:lnTo>
                <a:lnTo>
                  <a:pt x="5474" y="2089"/>
                </a:lnTo>
                <a:lnTo>
                  <a:pt x="5461" y="2131"/>
                </a:lnTo>
                <a:lnTo>
                  <a:pt x="5446" y="2172"/>
                </a:lnTo>
                <a:lnTo>
                  <a:pt x="5430" y="2213"/>
                </a:lnTo>
                <a:lnTo>
                  <a:pt x="5413" y="2253"/>
                </a:lnTo>
                <a:lnTo>
                  <a:pt x="5394" y="2293"/>
                </a:lnTo>
                <a:lnTo>
                  <a:pt x="5376" y="2334"/>
                </a:lnTo>
                <a:lnTo>
                  <a:pt x="5355" y="2374"/>
                </a:lnTo>
                <a:lnTo>
                  <a:pt x="5334" y="2410"/>
                </a:lnTo>
                <a:lnTo>
                  <a:pt x="5314" y="2445"/>
                </a:lnTo>
                <a:lnTo>
                  <a:pt x="5293" y="2477"/>
                </a:lnTo>
                <a:lnTo>
                  <a:pt x="5272" y="2506"/>
                </a:lnTo>
                <a:lnTo>
                  <a:pt x="5251" y="2533"/>
                </a:lnTo>
                <a:lnTo>
                  <a:pt x="5231" y="2557"/>
                </a:lnTo>
                <a:lnTo>
                  <a:pt x="5209" y="2578"/>
                </a:lnTo>
                <a:lnTo>
                  <a:pt x="5188" y="2597"/>
                </a:lnTo>
                <a:lnTo>
                  <a:pt x="5166" y="2613"/>
                </a:lnTo>
                <a:lnTo>
                  <a:pt x="5145" y="2628"/>
                </a:lnTo>
                <a:lnTo>
                  <a:pt x="5124" y="2640"/>
                </a:lnTo>
                <a:lnTo>
                  <a:pt x="5102" y="2648"/>
                </a:lnTo>
                <a:lnTo>
                  <a:pt x="5081" y="2655"/>
                </a:lnTo>
                <a:lnTo>
                  <a:pt x="5059" y="2658"/>
                </a:lnTo>
                <a:lnTo>
                  <a:pt x="5037" y="2659"/>
                </a:lnTo>
                <a:lnTo>
                  <a:pt x="5020" y="2659"/>
                </a:lnTo>
                <a:lnTo>
                  <a:pt x="5000" y="2657"/>
                </a:lnTo>
                <a:lnTo>
                  <a:pt x="4980" y="2655"/>
                </a:lnTo>
                <a:lnTo>
                  <a:pt x="4959" y="2652"/>
                </a:lnTo>
                <a:lnTo>
                  <a:pt x="4911" y="2643"/>
                </a:lnTo>
                <a:lnTo>
                  <a:pt x="4856" y="2631"/>
                </a:lnTo>
                <a:lnTo>
                  <a:pt x="4796" y="2613"/>
                </a:lnTo>
                <a:lnTo>
                  <a:pt x="4727" y="2593"/>
                </a:lnTo>
                <a:lnTo>
                  <a:pt x="4652" y="2568"/>
                </a:lnTo>
                <a:lnTo>
                  <a:pt x="4568" y="2540"/>
                </a:lnTo>
                <a:close/>
                <a:moveTo>
                  <a:pt x="1273" y="6198"/>
                </a:moveTo>
                <a:lnTo>
                  <a:pt x="1273" y="6198"/>
                </a:lnTo>
                <a:lnTo>
                  <a:pt x="1212" y="6120"/>
                </a:lnTo>
                <a:lnTo>
                  <a:pt x="1153" y="6041"/>
                </a:lnTo>
                <a:lnTo>
                  <a:pt x="1096" y="5964"/>
                </a:lnTo>
                <a:lnTo>
                  <a:pt x="1041" y="5887"/>
                </a:lnTo>
                <a:lnTo>
                  <a:pt x="988" y="5811"/>
                </a:lnTo>
                <a:lnTo>
                  <a:pt x="938" y="5735"/>
                </a:lnTo>
                <a:lnTo>
                  <a:pt x="890" y="5660"/>
                </a:lnTo>
                <a:lnTo>
                  <a:pt x="844" y="5586"/>
                </a:lnTo>
                <a:lnTo>
                  <a:pt x="799" y="5512"/>
                </a:lnTo>
                <a:lnTo>
                  <a:pt x="758" y="5438"/>
                </a:lnTo>
                <a:lnTo>
                  <a:pt x="718" y="5365"/>
                </a:lnTo>
                <a:lnTo>
                  <a:pt x="681" y="5293"/>
                </a:lnTo>
                <a:lnTo>
                  <a:pt x="646" y="5221"/>
                </a:lnTo>
                <a:lnTo>
                  <a:pt x="613" y="5149"/>
                </a:lnTo>
                <a:lnTo>
                  <a:pt x="583" y="5078"/>
                </a:lnTo>
                <a:lnTo>
                  <a:pt x="554" y="5008"/>
                </a:lnTo>
                <a:lnTo>
                  <a:pt x="527" y="4937"/>
                </a:lnTo>
                <a:lnTo>
                  <a:pt x="502" y="4866"/>
                </a:lnTo>
                <a:lnTo>
                  <a:pt x="479" y="4795"/>
                </a:lnTo>
                <a:lnTo>
                  <a:pt x="457" y="4723"/>
                </a:lnTo>
                <a:lnTo>
                  <a:pt x="438" y="4650"/>
                </a:lnTo>
                <a:lnTo>
                  <a:pt x="420" y="4576"/>
                </a:lnTo>
                <a:lnTo>
                  <a:pt x="404" y="4503"/>
                </a:lnTo>
                <a:lnTo>
                  <a:pt x="388" y="4429"/>
                </a:lnTo>
                <a:lnTo>
                  <a:pt x="375" y="4355"/>
                </a:lnTo>
                <a:lnTo>
                  <a:pt x="364" y="4279"/>
                </a:lnTo>
                <a:lnTo>
                  <a:pt x="356" y="4204"/>
                </a:lnTo>
                <a:lnTo>
                  <a:pt x="347" y="4127"/>
                </a:lnTo>
                <a:lnTo>
                  <a:pt x="341" y="4051"/>
                </a:lnTo>
                <a:lnTo>
                  <a:pt x="337" y="3973"/>
                </a:lnTo>
                <a:lnTo>
                  <a:pt x="335" y="3896"/>
                </a:lnTo>
                <a:lnTo>
                  <a:pt x="334" y="3817"/>
                </a:lnTo>
                <a:lnTo>
                  <a:pt x="335" y="3732"/>
                </a:lnTo>
                <a:lnTo>
                  <a:pt x="338" y="3646"/>
                </a:lnTo>
                <a:lnTo>
                  <a:pt x="344" y="3561"/>
                </a:lnTo>
                <a:lnTo>
                  <a:pt x="350" y="3476"/>
                </a:lnTo>
                <a:lnTo>
                  <a:pt x="360" y="3392"/>
                </a:lnTo>
                <a:lnTo>
                  <a:pt x="371" y="3308"/>
                </a:lnTo>
                <a:lnTo>
                  <a:pt x="385" y="3224"/>
                </a:lnTo>
                <a:lnTo>
                  <a:pt x="400" y="3141"/>
                </a:lnTo>
                <a:lnTo>
                  <a:pt x="418" y="3058"/>
                </a:lnTo>
                <a:lnTo>
                  <a:pt x="438" y="2976"/>
                </a:lnTo>
                <a:lnTo>
                  <a:pt x="459" y="2894"/>
                </a:lnTo>
                <a:lnTo>
                  <a:pt x="483" y="2812"/>
                </a:lnTo>
                <a:lnTo>
                  <a:pt x="509" y="2731"/>
                </a:lnTo>
                <a:lnTo>
                  <a:pt x="537" y="2649"/>
                </a:lnTo>
                <a:lnTo>
                  <a:pt x="568" y="2570"/>
                </a:lnTo>
                <a:lnTo>
                  <a:pt x="599" y="2489"/>
                </a:lnTo>
                <a:lnTo>
                  <a:pt x="633" y="2409"/>
                </a:lnTo>
                <a:lnTo>
                  <a:pt x="669" y="2330"/>
                </a:lnTo>
                <a:lnTo>
                  <a:pt x="706" y="2254"/>
                </a:lnTo>
                <a:lnTo>
                  <a:pt x="746" y="2178"/>
                </a:lnTo>
                <a:lnTo>
                  <a:pt x="787" y="2103"/>
                </a:lnTo>
                <a:lnTo>
                  <a:pt x="830" y="2029"/>
                </a:lnTo>
                <a:lnTo>
                  <a:pt x="875" y="1957"/>
                </a:lnTo>
                <a:lnTo>
                  <a:pt x="920" y="1885"/>
                </a:lnTo>
                <a:lnTo>
                  <a:pt x="968" y="1815"/>
                </a:lnTo>
                <a:lnTo>
                  <a:pt x="1019" y="1746"/>
                </a:lnTo>
                <a:lnTo>
                  <a:pt x="1070" y="1678"/>
                </a:lnTo>
                <a:lnTo>
                  <a:pt x="1124" y="1611"/>
                </a:lnTo>
                <a:lnTo>
                  <a:pt x="1179" y="1545"/>
                </a:lnTo>
                <a:lnTo>
                  <a:pt x="1236" y="1481"/>
                </a:lnTo>
                <a:lnTo>
                  <a:pt x="1294" y="1418"/>
                </a:lnTo>
                <a:lnTo>
                  <a:pt x="1355" y="1356"/>
                </a:lnTo>
                <a:lnTo>
                  <a:pt x="1417" y="1295"/>
                </a:lnTo>
                <a:lnTo>
                  <a:pt x="1480" y="1237"/>
                </a:lnTo>
                <a:lnTo>
                  <a:pt x="1544" y="1180"/>
                </a:lnTo>
                <a:lnTo>
                  <a:pt x="1610" y="1125"/>
                </a:lnTo>
                <a:lnTo>
                  <a:pt x="1676" y="1071"/>
                </a:lnTo>
                <a:lnTo>
                  <a:pt x="1744" y="1020"/>
                </a:lnTo>
                <a:lnTo>
                  <a:pt x="1813" y="969"/>
                </a:lnTo>
                <a:lnTo>
                  <a:pt x="1883" y="921"/>
                </a:lnTo>
                <a:lnTo>
                  <a:pt x="1955" y="875"/>
                </a:lnTo>
                <a:lnTo>
                  <a:pt x="2027" y="831"/>
                </a:lnTo>
                <a:lnTo>
                  <a:pt x="2100" y="788"/>
                </a:lnTo>
                <a:lnTo>
                  <a:pt x="2174" y="747"/>
                </a:lnTo>
                <a:lnTo>
                  <a:pt x="2251" y="707"/>
                </a:lnTo>
                <a:lnTo>
                  <a:pt x="2327" y="670"/>
                </a:lnTo>
                <a:lnTo>
                  <a:pt x="2406" y="634"/>
                </a:lnTo>
                <a:lnTo>
                  <a:pt x="2485" y="600"/>
                </a:lnTo>
                <a:lnTo>
                  <a:pt x="2565" y="568"/>
                </a:lnTo>
                <a:lnTo>
                  <a:pt x="2645" y="538"/>
                </a:lnTo>
                <a:lnTo>
                  <a:pt x="2726" y="511"/>
                </a:lnTo>
                <a:lnTo>
                  <a:pt x="2808" y="484"/>
                </a:lnTo>
                <a:lnTo>
                  <a:pt x="2890" y="460"/>
                </a:lnTo>
                <a:lnTo>
                  <a:pt x="2972" y="438"/>
                </a:lnTo>
                <a:lnTo>
                  <a:pt x="3054" y="419"/>
                </a:lnTo>
                <a:lnTo>
                  <a:pt x="3137" y="401"/>
                </a:lnTo>
                <a:lnTo>
                  <a:pt x="3221" y="386"/>
                </a:lnTo>
                <a:lnTo>
                  <a:pt x="3304" y="372"/>
                </a:lnTo>
                <a:lnTo>
                  <a:pt x="3389" y="361"/>
                </a:lnTo>
                <a:lnTo>
                  <a:pt x="3473" y="351"/>
                </a:lnTo>
                <a:lnTo>
                  <a:pt x="3558" y="345"/>
                </a:lnTo>
                <a:lnTo>
                  <a:pt x="3643" y="339"/>
                </a:lnTo>
                <a:lnTo>
                  <a:pt x="3730" y="336"/>
                </a:lnTo>
                <a:lnTo>
                  <a:pt x="3816" y="335"/>
                </a:lnTo>
                <a:lnTo>
                  <a:pt x="3903" y="336"/>
                </a:lnTo>
                <a:lnTo>
                  <a:pt x="3990" y="339"/>
                </a:lnTo>
                <a:lnTo>
                  <a:pt x="4075" y="345"/>
                </a:lnTo>
                <a:lnTo>
                  <a:pt x="4160" y="351"/>
                </a:lnTo>
                <a:lnTo>
                  <a:pt x="4245" y="361"/>
                </a:lnTo>
                <a:lnTo>
                  <a:pt x="4329" y="372"/>
                </a:lnTo>
                <a:lnTo>
                  <a:pt x="4414" y="385"/>
                </a:lnTo>
                <a:lnTo>
                  <a:pt x="4497" y="400"/>
                </a:lnTo>
                <a:lnTo>
                  <a:pt x="4580" y="418"/>
                </a:lnTo>
                <a:lnTo>
                  <a:pt x="4661" y="437"/>
                </a:lnTo>
                <a:lnTo>
                  <a:pt x="4743" y="459"/>
                </a:lnTo>
                <a:lnTo>
                  <a:pt x="4824" y="482"/>
                </a:lnTo>
                <a:lnTo>
                  <a:pt x="4905" y="508"/>
                </a:lnTo>
                <a:lnTo>
                  <a:pt x="4986" y="536"/>
                </a:lnTo>
                <a:lnTo>
                  <a:pt x="5066" y="565"/>
                </a:lnTo>
                <a:lnTo>
                  <a:pt x="5145" y="597"/>
                </a:lnTo>
                <a:lnTo>
                  <a:pt x="5223" y="631"/>
                </a:lnTo>
                <a:lnTo>
                  <a:pt x="5300" y="667"/>
                </a:lnTo>
                <a:lnTo>
                  <a:pt x="5377" y="704"/>
                </a:lnTo>
                <a:lnTo>
                  <a:pt x="5452" y="743"/>
                </a:lnTo>
                <a:lnTo>
                  <a:pt x="5527" y="785"/>
                </a:lnTo>
                <a:lnTo>
                  <a:pt x="5600" y="827"/>
                </a:lnTo>
                <a:lnTo>
                  <a:pt x="5672" y="872"/>
                </a:lnTo>
                <a:lnTo>
                  <a:pt x="5743" y="918"/>
                </a:lnTo>
                <a:lnTo>
                  <a:pt x="5813" y="967"/>
                </a:lnTo>
                <a:lnTo>
                  <a:pt x="5882" y="1017"/>
                </a:lnTo>
                <a:lnTo>
                  <a:pt x="5949" y="1069"/>
                </a:lnTo>
                <a:lnTo>
                  <a:pt x="6016" y="1122"/>
                </a:lnTo>
                <a:lnTo>
                  <a:pt x="6081" y="1178"/>
                </a:lnTo>
                <a:lnTo>
                  <a:pt x="6146" y="1236"/>
                </a:lnTo>
                <a:lnTo>
                  <a:pt x="6210" y="1295"/>
                </a:lnTo>
                <a:lnTo>
                  <a:pt x="6273" y="1356"/>
                </a:lnTo>
                <a:lnTo>
                  <a:pt x="6333" y="1417"/>
                </a:lnTo>
                <a:lnTo>
                  <a:pt x="6392" y="1481"/>
                </a:lnTo>
                <a:lnTo>
                  <a:pt x="6448" y="1545"/>
                </a:lnTo>
                <a:lnTo>
                  <a:pt x="6504" y="1611"/>
                </a:lnTo>
                <a:lnTo>
                  <a:pt x="6558" y="1677"/>
                </a:lnTo>
                <a:lnTo>
                  <a:pt x="6609" y="1745"/>
                </a:lnTo>
                <a:lnTo>
                  <a:pt x="6659" y="1814"/>
                </a:lnTo>
                <a:lnTo>
                  <a:pt x="6707" y="1885"/>
                </a:lnTo>
                <a:lnTo>
                  <a:pt x="6754" y="1956"/>
                </a:lnTo>
                <a:lnTo>
                  <a:pt x="6799" y="2028"/>
                </a:lnTo>
                <a:lnTo>
                  <a:pt x="6842" y="2101"/>
                </a:lnTo>
                <a:lnTo>
                  <a:pt x="6883" y="2176"/>
                </a:lnTo>
                <a:lnTo>
                  <a:pt x="6923" y="2252"/>
                </a:lnTo>
                <a:lnTo>
                  <a:pt x="6961" y="2328"/>
                </a:lnTo>
                <a:lnTo>
                  <a:pt x="6997" y="2407"/>
                </a:lnTo>
                <a:lnTo>
                  <a:pt x="7031" y="2486"/>
                </a:lnTo>
                <a:lnTo>
                  <a:pt x="7063" y="2566"/>
                </a:lnTo>
                <a:lnTo>
                  <a:pt x="7093" y="2646"/>
                </a:lnTo>
                <a:lnTo>
                  <a:pt x="7121" y="2727"/>
                </a:lnTo>
                <a:lnTo>
                  <a:pt x="7148" y="2809"/>
                </a:lnTo>
                <a:lnTo>
                  <a:pt x="7172" y="2891"/>
                </a:lnTo>
                <a:lnTo>
                  <a:pt x="7193" y="2973"/>
                </a:lnTo>
                <a:lnTo>
                  <a:pt x="7213" y="3055"/>
                </a:lnTo>
                <a:lnTo>
                  <a:pt x="7231" y="3138"/>
                </a:lnTo>
                <a:lnTo>
                  <a:pt x="7247" y="3222"/>
                </a:lnTo>
                <a:lnTo>
                  <a:pt x="7260" y="3305"/>
                </a:lnTo>
                <a:lnTo>
                  <a:pt x="7272" y="3389"/>
                </a:lnTo>
                <a:lnTo>
                  <a:pt x="7281" y="3474"/>
                </a:lnTo>
                <a:lnTo>
                  <a:pt x="7288" y="3558"/>
                </a:lnTo>
                <a:lnTo>
                  <a:pt x="7294" y="3645"/>
                </a:lnTo>
                <a:lnTo>
                  <a:pt x="7297" y="3730"/>
                </a:lnTo>
                <a:lnTo>
                  <a:pt x="7297" y="3816"/>
                </a:lnTo>
                <a:lnTo>
                  <a:pt x="7297" y="3901"/>
                </a:lnTo>
                <a:lnTo>
                  <a:pt x="7294" y="3987"/>
                </a:lnTo>
                <a:lnTo>
                  <a:pt x="7288" y="4072"/>
                </a:lnTo>
                <a:lnTo>
                  <a:pt x="7281" y="4156"/>
                </a:lnTo>
                <a:lnTo>
                  <a:pt x="7272" y="4240"/>
                </a:lnTo>
                <a:lnTo>
                  <a:pt x="7260" y="4324"/>
                </a:lnTo>
                <a:lnTo>
                  <a:pt x="7247" y="4407"/>
                </a:lnTo>
                <a:lnTo>
                  <a:pt x="7231" y="4490"/>
                </a:lnTo>
                <a:lnTo>
                  <a:pt x="7213" y="4573"/>
                </a:lnTo>
                <a:lnTo>
                  <a:pt x="7193" y="4655"/>
                </a:lnTo>
                <a:lnTo>
                  <a:pt x="7172" y="4738"/>
                </a:lnTo>
                <a:lnTo>
                  <a:pt x="7148" y="4819"/>
                </a:lnTo>
                <a:lnTo>
                  <a:pt x="7121" y="4901"/>
                </a:lnTo>
                <a:lnTo>
                  <a:pt x="7093" y="4982"/>
                </a:lnTo>
                <a:lnTo>
                  <a:pt x="7063" y="5063"/>
                </a:lnTo>
                <a:lnTo>
                  <a:pt x="7031" y="5143"/>
                </a:lnTo>
                <a:lnTo>
                  <a:pt x="6997" y="5223"/>
                </a:lnTo>
                <a:lnTo>
                  <a:pt x="6961" y="5302"/>
                </a:lnTo>
                <a:lnTo>
                  <a:pt x="6923" y="5379"/>
                </a:lnTo>
                <a:lnTo>
                  <a:pt x="6883" y="5455"/>
                </a:lnTo>
                <a:lnTo>
                  <a:pt x="6842" y="5530"/>
                </a:lnTo>
                <a:lnTo>
                  <a:pt x="6799" y="5603"/>
                </a:lnTo>
                <a:lnTo>
                  <a:pt x="6754" y="5676"/>
                </a:lnTo>
                <a:lnTo>
                  <a:pt x="6707" y="5747"/>
                </a:lnTo>
                <a:lnTo>
                  <a:pt x="6659" y="5817"/>
                </a:lnTo>
                <a:lnTo>
                  <a:pt x="6609" y="5886"/>
                </a:lnTo>
                <a:lnTo>
                  <a:pt x="6558" y="5954"/>
                </a:lnTo>
                <a:lnTo>
                  <a:pt x="6504" y="6021"/>
                </a:lnTo>
                <a:lnTo>
                  <a:pt x="6448" y="6085"/>
                </a:lnTo>
                <a:lnTo>
                  <a:pt x="6392" y="6149"/>
                </a:lnTo>
                <a:lnTo>
                  <a:pt x="6333" y="6212"/>
                </a:lnTo>
                <a:lnTo>
                  <a:pt x="6273" y="6274"/>
                </a:lnTo>
                <a:lnTo>
                  <a:pt x="6210" y="6334"/>
                </a:lnTo>
                <a:lnTo>
                  <a:pt x="6147" y="6393"/>
                </a:lnTo>
                <a:lnTo>
                  <a:pt x="6083" y="6450"/>
                </a:lnTo>
                <a:lnTo>
                  <a:pt x="6017" y="6506"/>
                </a:lnTo>
                <a:lnTo>
                  <a:pt x="5950" y="6559"/>
                </a:lnTo>
                <a:lnTo>
                  <a:pt x="5883" y="6610"/>
                </a:lnTo>
                <a:lnTo>
                  <a:pt x="5814" y="6661"/>
                </a:lnTo>
                <a:lnTo>
                  <a:pt x="5744" y="6709"/>
                </a:lnTo>
                <a:lnTo>
                  <a:pt x="5672" y="6756"/>
                </a:lnTo>
                <a:lnTo>
                  <a:pt x="5600" y="6801"/>
                </a:lnTo>
                <a:lnTo>
                  <a:pt x="5527" y="6843"/>
                </a:lnTo>
                <a:lnTo>
                  <a:pt x="5451" y="6885"/>
                </a:lnTo>
                <a:lnTo>
                  <a:pt x="5376" y="6924"/>
                </a:lnTo>
                <a:lnTo>
                  <a:pt x="5298" y="6962"/>
                </a:lnTo>
                <a:lnTo>
                  <a:pt x="5220" y="6998"/>
                </a:lnTo>
                <a:lnTo>
                  <a:pt x="5141" y="7032"/>
                </a:lnTo>
                <a:lnTo>
                  <a:pt x="5060" y="7065"/>
                </a:lnTo>
                <a:lnTo>
                  <a:pt x="4979" y="7094"/>
                </a:lnTo>
                <a:lnTo>
                  <a:pt x="4899" y="7123"/>
                </a:lnTo>
                <a:lnTo>
                  <a:pt x="4818" y="7149"/>
                </a:lnTo>
                <a:lnTo>
                  <a:pt x="4736" y="7173"/>
                </a:lnTo>
                <a:lnTo>
                  <a:pt x="4654" y="7195"/>
                </a:lnTo>
                <a:lnTo>
                  <a:pt x="4572" y="7215"/>
                </a:lnTo>
                <a:lnTo>
                  <a:pt x="4489" y="7232"/>
                </a:lnTo>
                <a:lnTo>
                  <a:pt x="4406" y="7248"/>
                </a:lnTo>
                <a:lnTo>
                  <a:pt x="4323" y="7261"/>
                </a:lnTo>
                <a:lnTo>
                  <a:pt x="4239" y="7272"/>
                </a:lnTo>
                <a:lnTo>
                  <a:pt x="4156" y="7282"/>
                </a:lnTo>
                <a:lnTo>
                  <a:pt x="4071" y="7290"/>
                </a:lnTo>
                <a:lnTo>
                  <a:pt x="3986" y="7294"/>
                </a:lnTo>
                <a:lnTo>
                  <a:pt x="3901" y="7298"/>
                </a:lnTo>
                <a:lnTo>
                  <a:pt x="3816" y="7299"/>
                </a:lnTo>
                <a:lnTo>
                  <a:pt x="3713" y="7298"/>
                </a:lnTo>
                <a:lnTo>
                  <a:pt x="3612" y="7294"/>
                </a:lnTo>
                <a:lnTo>
                  <a:pt x="3513" y="7290"/>
                </a:lnTo>
                <a:lnTo>
                  <a:pt x="3418" y="7282"/>
                </a:lnTo>
                <a:lnTo>
                  <a:pt x="3326" y="7272"/>
                </a:lnTo>
                <a:lnTo>
                  <a:pt x="3235" y="7261"/>
                </a:lnTo>
                <a:lnTo>
                  <a:pt x="3146" y="7247"/>
                </a:lnTo>
                <a:lnTo>
                  <a:pt x="3062" y="7232"/>
                </a:lnTo>
                <a:lnTo>
                  <a:pt x="2979" y="7215"/>
                </a:lnTo>
                <a:lnTo>
                  <a:pt x="2939" y="7205"/>
                </a:lnTo>
                <a:lnTo>
                  <a:pt x="2900" y="7195"/>
                </a:lnTo>
                <a:lnTo>
                  <a:pt x="2860" y="7184"/>
                </a:lnTo>
                <a:lnTo>
                  <a:pt x="2822" y="7172"/>
                </a:lnTo>
                <a:lnTo>
                  <a:pt x="2784" y="7161"/>
                </a:lnTo>
                <a:lnTo>
                  <a:pt x="2748" y="7148"/>
                </a:lnTo>
                <a:lnTo>
                  <a:pt x="2711" y="7136"/>
                </a:lnTo>
                <a:lnTo>
                  <a:pt x="2676" y="7122"/>
                </a:lnTo>
                <a:lnTo>
                  <a:pt x="2640" y="7109"/>
                </a:lnTo>
                <a:lnTo>
                  <a:pt x="2606" y="7093"/>
                </a:lnTo>
                <a:lnTo>
                  <a:pt x="2572" y="7079"/>
                </a:lnTo>
                <a:lnTo>
                  <a:pt x="2539" y="7064"/>
                </a:lnTo>
                <a:lnTo>
                  <a:pt x="2506" y="7047"/>
                </a:lnTo>
                <a:lnTo>
                  <a:pt x="2475" y="7031"/>
                </a:lnTo>
                <a:lnTo>
                  <a:pt x="2443" y="7014"/>
                </a:lnTo>
                <a:lnTo>
                  <a:pt x="2414" y="6996"/>
                </a:lnTo>
                <a:lnTo>
                  <a:pt x="2384" y="6979"/>
                </a:lnTo>
                <a:lnTo>
                  <a:pt x="2357" y="6961"/>
                </a:lnTo>
                <a:lnTo>
                  <a:pt x="2329" y="6943"/>
                </a:lnTo>
                <a:lnTo>
                  <a:pt x="2303" y="6924"/>
                </a:lnTo>
                <a:lnTo>
                  <a:pt x="2278" y="6904"/>
                </a:lnTo>
                <a:lnTo>
                  <a:pt x="2254" y="6886"/>
                </a:lnTo>
                <a:lnTo>
                  <a:pt x="2230" y="6866"/>
                </a:lnTo>
                <a:lnTo>
                  <a:pt x="2208" y="6846"/>
                </a:lnTo>
                <a:lnTo>
                  <a:pt x="2187" y="6826"/>
                </a:lnTo>
                <a:lnTo>
                  <a:pt x="2167" y="6805"/>
                </a:lnTo>
                <a:lnTo>
                  <a:pt x="2148" y="6784"/>
                </a:lnTo>
                <a:lnTo>
                  <a:pt x="2130" y="6762"/>
                </a:lnTo>
                <a:lnTo>
                  <a:pt x="2112" y="6742"/>
                </a:lnTo>
                <a:lnTo>
                  <a:pt x="2096" y="6720"/>
                </a:lnTo>
                <a:lnTo>
                  <a:pt x="2080" y="6697"/>
                </a:lnTo>
                <a:lnTo>
                  <a:pt x="2066" y="6675"/>
                </a:lnTo>
                <a:lnTo>
                  <a:pt x="2053" y="6652"/>
                </a:lnTo>
                <a:lnTo>
                  <a:pt x="2041" y="6628"/>
                </a:lnTo>
                <a:lnTo>
                  <a:pt x="2029" y="6605"/>
                </a:lnTo>
                <a:lnTo>
                  <a:pt x="2019" y="6581"/>
                </a:lnTo>
                <a:lnTo>
                  <a:pt x="2009" y="6557"/>
                </a:lnTo>
                <a:lnTo>
                  <a:pt x="2002" y="6533"/>
                </a:lnTo>
                <a:lnTo>
                  <a:pt x="1994" y="6508"/>
                </a:lnTo>
                <a:lnTo>
                  <a:pt x="1988" y="6483"/>
                </a:lnTo>
                <a:lnTo>
                  <a:pt x="1982" y="6456"/>
                </a:lnTo>
                <a:lnTo>
                  <a:pt x="1978" y="6431"/>
                </a:lnTo>
                <a:lnTo>
                  <a:pt x="1974" y="6405"/>
                </a:lnTo>
                <a:lnTo>
                  <a:pt x="1972" y="6379"/>
                </a:lnTo>
                <a:lnTo>
                  <a:pt x="1970" y="6352"/>
                </a:lnTo>
                <a:lnTo>
                  <a:pt x="1970" y="6325"/>
                </a:lnTo>
                <a:lnTo>
                  <a:pt x="1970" y="6301"/>
                </a:lnTo>
                <a:lnTo>
                  <a:pt x="1972" y="6278"/>
                </a:lnTo>
                <a:lnTo>
                  <a:pt x="1974" y="6254"/>
                </a:lnTo>
                <a:lnTo>
                  <a:pt x="1979" y="6231"/>
                </a:lnTo>
                <a:lnTo>
                  <a:pt x="1983" y="6208"/>
                </a:lnTo>
                <a:lnTo>
                  <a:pt x="1989" y="6187"/>
                </a:lnTo>
                <a:lnTo>
                  <a:pt x="1996" y="6164"/>
                </a:lnTo>
                <a:lnTo>
                  <a:pt x="2004" y="6141"/>
                </a:lnTo>
                <a:lnTo>
                  <a:pt x="2013" y="6119"/>
                </a:lnTo>
                <a:lnTo>
                  <a:pt x="2024" y="6096"/>
                </a:lnTo>
                <a:lnTo>
                  <a:pt x="2036" y="6072"/>
                </a:lnTo>
                <a:lnTo>
                  <a:pt x="2049" y="6049"/>
                </a:lnTo>
                <a:lnTo>
                  <a:pt x="2064" y="6025"/>
                </a:lnTo>
                <a:lnTo>
                  <a:pt x="2079" y="6001"/>
                </a:lnTo>
                <a:lnTo>
                  <a:pt x="2097" y="5976"/>
                </a:lnTo>
                <a:lnTo>
                  <a:pt x="2116" y="5950"/>
                </a:lnTo>
                <a:lnTo>
                  <a:pt x="2154" y="5983"/>
                </a:lnTo>
                <a:lnTo>
                  <a:pt x="2189" y="6013"/>
                </a:lnTo>
                <a:lnTo>
                  <a:pt x="2206" y="6025"/>
                </a:lnTo>
                <a:lnTo>
                  <a:pt x="2222" y="6037"/>
                </a:lnTo>
                <a:lnTo>
                  <a:pt x="2239" y="6047"/>
                </a:lnTo>
                <a:lnTo>
                  <a:pt x="2254" y="6057"/>
                </a:lnTo>
                <a:lnTo>
                  <a:pt x="2269" y="6064"/>
                </a:lnTo>
                <a:lnTo>
                  <a:pt x="2285" y="6072"/>
                </a:lnTo>
                <a:lnTo>
                  <a:pt x="2299" y="6077"/>
                </a:lnTo>
                <a:lnTo>
                  <a:pt x="2313" y="6082"/>
                </a:lnTo>
                <a:lnTo>
                  <a:pt x="2326" y="6085"/>
                </a:lnTo>
                <a:lnTo>
                  <a:pt x="2339" y="6088"/>
                </a:lnTo>
                <a:lnTo>
                  <a:pt x="2351" y="6089"/>
                </a:lnTo>
                <a:lnTo>
                  <a:pt x="2364" y="6090"/>
                </a:lnTo>
                <a:lnTo>
                  <a:pt x="2374" y="6089"/>
                </a:lnTo>
                <a:lnTo>
                  <a:pt x="2384" y="6088"/>
                </a:lnTo>
                <a:lnTo>
                  <a:pt x="2395" y="6085"/>
                </a:lnTo>
                <a:lnTo>
                  <a:pt x="2407" y="6082"/>
                </a:lnTo>
                <a:lnTo>
                  <a:pt x="2419" y="6077"/>
                </a:lnTo>
                <a:lnTo>
                  <a:pt x="2432" y="6072"/>
                </a:lnTo>
                <a:lnTo>
                  <a:pt x="2461" y="6058"/>
                </a:lnTo>
                <a:lnTo>
                  <a:pt x="2491" y="6039"/>
                </a:lnTo>
                <a:lnTo>
                  <a:pt x="2524" y="6016"/>
                </a:lnTo>
                <a:lnTo>
                  <a:pt x="2560" y="5989"/>
                </a:lnTo>
                <a:lnTo>
                  <a:pt x="2598" y="5958"/>
                </a:lnTo>
                <a:lnTo>
                  <a:pt x="2639" y="5924"/>
                </a:lnTo>
                <a:lnTo>
                  <a:pt x="2678" y="5887"/>
                </a:lnTo>
                <a:lnTo>
                  <a:pt x="2717" y="5849"/>
                </a:lnTo>
                <a:lnTo>
                  <a:pt x="2757" y="5808"/>
                </a:lnTo>
                <a:lnTo>
                  <a:pt x="2796" y="5764"/>
                </a:lnTo>
                <a:lnTo>
                  <a:pt x="2835" y="5718"/>
                </a:lnTo>
                <a:lnTo>
                  <a:pt x="2874" y="5671"/>
                </a:lnTo>
                <a:lnTo>
                  <a:pt x="2914" y="5621"/>
                </a:lnTo>
                <a:lnTo>
                  <a:pt x="2945" y="5576"/>
                </a:lnTo>
                <a:lnTo>
                  <a:pt x="2976" y="5530"/>
                </a:lnTo>
                <a:lnTo>
                  <a:pt x="3004" y="5483"/>
                </a:lnTo>
                <a:lnTo>
                  <a:pt x="3033" y="5434"/>
                </a:lnTo>
                <a:lnTo>
                  <a:pt x="3060" y="5384"/>
                </a:lnTo>
                <a:lnTo>
                  <a:pt x="3085" y="5332"/>
                </a:lnTo>
                <a:lnTo>
                  <a:pt x="3110" y="5280"/>
                </a:lnTo>
                <a:lnTo>
                  <a:pt x="3133" y="5225"/>
                </a:lnTo>
                <a:lnTo>
                  <a:pt x="3155" y="5173"/>
                </a:lnTo>
                <a:lnTo>
                  <a:pt x="3174" y="5126"/>
                </a:lnTo>
                <a:lnTo>
                  <a:pt x="3190" y="5083"/>
                </a:lnTo>
                <a:lnTo>
                  <a:pt x="3203" y="5046"/>
                </a:lnTo>
                <a:lnTo>
                  <a:pt x="3213" y="5013"/>
                </a:lnTo>
                <a:lnTo>
                  <a:pt x="3220" y="4985"/>
                </a:lnTo>
                <a:lnTo>
                  <a:pt x="3224" y="4963"/>
                </a:lnTo>
                <a:lnTo>
                  <a:pt x="3226" y="4945"/>
                </a:lnTo>
                <a:lnTo>
                  <a:pt x="3225" y="4940"/>
                </a:lnTo>
                <a:lnTo>
                  <a:pt x="3224" y="4935"/>
                </a:lnTo>
                <a:lnTo>
                  <a:pt x="3219" y="4921"/>
                </a:lnTo>
                <a:lnTo>
                  <a:pt x="3211" y="4904"/>
                </a:lnTo>
                <a:lnTo>
                  <a:pt x="3199" y="4884"/>
                </a:lnTo>
                <a:lnTo>
                  <a:pt x="3184" y="4863"/>
                </a:lnTo>
                <a:lnTo>
                  <a:pt x="3165" y="4838"/>
                </a:lnTo>
                <a:lnTo>
                  <a:pt x="3143" y="4809"/>
                </a:lnTo>
                <a:lnTo>
                  <a:pt x="3118" y="4779"/>
                </a:lnTo>
                <a:lnTo>
                  <a:pt x="3105" y="4762"/>
                </a:lnTo>
                <a:lnTo>
                  <a:pt x="3092" y="4747"/>
                </a:lnTo>
                <a:lnTo>
                  <a:pt x="3081" y="4730"/>
                </a:lnTo>
                <a:lnTo>
                  <a:pt x="3070" y="4714"/>
                </a:lnTo>
                <a:lnTo>
                  <a:pt x="3060" y="4698"/>
                </a:lnTo>
                <a:lnTo>
                  <a:pt x="3051" y="4681"/>
                </a:lnTo>
                <a:lnTo>
                  <a:pt x="3043" y="4666"/>
                </a:lnTo>
                <a:lnTo>
                  <a:pt x="3036" y="4650"/>
                </a:lnTo>
                <a:lnTo>
                  <a:pt x="3030" y="4633"/>
                </a:lnTo>
                <a:lnTo>
                  <a:pt x="3024" y="4617"/>
                </a:lnTo>
                <a:lnTo>
                  <a:pt x="3019" y="4600"/>
                </a:lnTo>
                <a:lnTo>
                  <a:pt x="3015" y="4584"/>
                </a:lnTo>
                <a:lnTo>
                  <a:pt x="3012" y="4568"/>
                </a:lnTo>
                <a:lnTo>
                  <a:pt x="3010" y="4551"/>
                </a:lnTo>
                <a:lnTo>
                  <a:pt x="3009" y="4534"/>
                </a:lnTo>
                <a:lnTo>
                  <a:pt x="3009" y="4517"/>
                </a:lnTo>
                <a:lnTo>
                  <a:pt x="3009" y="4496"/>
                </a:lnTo>
                <a:lnTo>
                  <a:pt x="3010" y="4473"/>
                </a:lnTo>
                <a:lnTo>
                  <a:pt x="3012" y="4449"/>
                </a:lnTo>
                <a:lnTo>
                  <a:pt x="3014" y="4423"/>
                </a:lnTo>
                <a:lnTo>
                  <a:pt x="3023" y="4371"/>
                </a:lnTo>
                <a:lnTo>
                  <a:pt x="3034" y="4314"/>
                </a:lnTo>
                <a:lnTo>
                  <a:pt x="3048" y="4255"/>
                </a:lnTo>
                <a:lnTo>
                  <a:pt x="3065" y="4192"/>
                </a:lnTo>
                <a:lnTo>
                  <a:pt x="3085" y="4125"/>
                </a:lnTo>
                <a:lnTo>
                  <a:pt x="3109" y="4055"/>
                </a:lnTo>
                <a:lnTo>
                  <a:pt x="3136" y="3981"/>
                </a:lnTo>
                <a:lnTo>
                  <a:pt x="3165" y="3905"/>
                </a:lnTo>
                <a:lnTo>
                  <a:pt x="3197" y="3824"/>
                </a:lnTo>
                <a:lnTo>
                  <a:pt x="3232" y="3740"/>
                </a:lnTo>
                <a:lnTo>
                  <a:pt x="3270" y="3652"/>
                </a:lnTo>
                <a:lnTo>
                  <a:pt x="3310" y="3561"/>
                </a:lnTo>
                <a:lnTo>
                  <a:pt x="3354" y="3467"/>
                </a:lnTo>
                <a:lnTo>
                  <a:pt x="3401" y="3368"/>
                </a:lnTo>
                <a:lnTo>
                  <a:pt x="3456" y="3260"/>
                </a:lnTo>
                <a:lnTo>
                  <a:pt x="3507" y="3161"/>
                </a:lnTo>
                <a:lnTo>
                  <a:pt x="3556" y="3070"/>
                </a:lnTo>
                <a:lnTo>
                  <a:pt x="3602" y="2987"/>
                </a:lnTo>
                <a:lnTo>
                  <a:pt x="3646" y="2912"/>
                </a:lnTo>
                <a:lnTo>
                  <a:pt x="3687" y="2846"/>
                </a:lnTo>
                <a:lnTo>
                  <a:pt x="3726" y="2788"/>
                </a:lnTo>
                <a:lnTo>
                  <a:pt x="3745" y="2762"/>
                </a:lnTo>
                <a:lnTo>
                  <a:pt x="3763" y="2738"/>
                </a:lnTo>
                <a:lnTo>
                  <a:pt x="3780" y="2716"/>
                </a:lnTo>
                <a:lnTo>
                  <a:pt x="3797" y="2695"/>
                </a:lnTo>
                <a:lnTo>
                  <a:pt x="3814" y="2675"/>
                </a:lnTo>
                <a:lnTo>
                  <a:pt x="3831" y="2656"/>
                </a:lnTo>
                <a:lnTo>
                  <a:pt x="3850" y="2637"/>
                </a:lnTo>
                <a:lnTo>
                  <a:pt x="3867" y="2621"/>
                </a:lnTo>
                <a:lnTo>
                  <a:pt x="3885" y="2605"/>
                </a:lnTo>
                <a:lnTo>
                  <a:pt x="3902" y="2589"/>
                </a:lnTo>
                <a:lnTo>
                  <a:pt x="3920" y="2575"/>
                </a:lnTo>
                <a:lnTo>
                  <a:pt x="3938" y="2563"/>
                </a:lnTo>
                <a:lnTo>
                  <a:pt x="3956" y="2551"/>
                </a:lnTo>
                <a:lnTo>
                  <a:pt x="3974" y="2540"/>
                </a:lnTo>
                <a:lnTo>
                  <a:pt x="3992" y="2530"/>
                </a:lnTo>
                <a:lnTo>
                  <a:pt x="4010" y="2521"/>
                </a:lnTo>
                <a:lnTo>
                  <a:pt x="4029" y="2513"/>
                </a:lnTo>
                <a:lnTo>
                  <a:pt x="4047" y="2506"/>
                </a:lnTo>
                <a:lnTo>
                  <a:pt x="4066" y="2500"/>
                </a:lnTo>
                <a:lnTo>
                  <a:pt x="4091" y="2494"/>
                </a:lnTo>
                <a:lnTo>
                  <a:pt x="4122" y="2489"/>
                </a:lnTo>
                <a:lnTo>
                  <a:pt x="4158" y="2485"/>
                </a:lnTo>
                <a:lnTo>
                  <a:pt x="4189" y="2480"/>
                </a:lnTo>
                <a:lnTo>
                  <a:pt x="4218" y="2476"/>
                </a:lnTo>
                <a:lnTo>
                  <a:pt x="4248" y="2469"/>
                </a:lnTo>
                <a:lnTo>
                  <a:pt x="4276" y="2460"/>
                </a:lnTo>
                <a:lnTo>
                  <a:pt x="4302" y="2452"/>
                </a:lnTo>
                <a:lnTo>
                  <a:pt x="4328" y="2442"/>
                </a:lnTo>
                <a:lnTo>
                  <a:pt x="4353" y="2430"/>
                </a:lnTo>
                <a:lnTo>
                  <a:pt x="4377" y="2417"/>
                </a:lnTo>
                <a:lnTo>
                  <a:pt x="4400" y="2403"/>
                </a:lnTo>
                <a:lnTo>
                  <a:pt x="4422" y="2387"/>
                </a:lnTo>
                <a:lnTo>
                  <a:pt x="4444" y="2370"/>
                </a:lnTo>
                <a:lnTo>
                  <a:pt x="4464" y="2352"/>
                </a:lnTo>
                <a:lnTo>
                  <a:pt x="4482" y="2333"/>
                </a:lnTo>
                <a:lnTo>
                  <a:pt x="4501" y="2312"/>
                </a:lnTo>
                <a:lnTo>
                  <a:pt x="4518" y="2290"/>
                </a:lnTo>
                <a:lnTo>
                  <a:pt x="4534" y="2267"/>
                </a:lnTo>
                <a:lnTo>
                  <a:pt x="4562" y="2217"/>
                </a:lnTo>
                <a:lnTo>
                  <a:pt x="4589" y="2164"/>
                </a:lnTo>
                <a:lnTo>
                  <a:pt x="4616" y="2108"/>
                </a:lnTo>
                <a:lnTo>
                  <a:pt x="4641" y="2048"/>
                </a:lnTo>
                <a:lnTo>
                  <a:pt x="4666" y="1984"/>
                </a:lnTo>
                <a:lnTo>
                  <a:pt x="4689" y="1916"/>
                </a:lnTo>
                <a:lnTo>
                  <a:pt x="4712" y="1847"/>
                </a:lnTo>
                <a:lnTo>
                  <a:pt x="4734" y="1772"/>
                </a:lnTo>
                <a:lnTo>
                  <a:pt x="4754" y="1699"/>
                </a:lnTo>
                <a:lnTo>
                  <a:pt x="4772" y="1628"/>
                </a:lnTo>
                <a:lnTo>
                  <a:pt x="4786" y="1560"/>
                </a:lnTo>
                <a:lnTo>
                  <a:pt x="4798" y="1495"/>
                </a:lnTo>
                <a:lnTo>
                  <a:pt x="4808" y="1433"/>
                </a:lnTo>
                <a:lnTo>
                  <a:pt x="4814" y="1374"/>
                </a:lnTo>
                <a:lnTo>
                  <a:pt x="4819" y="1317"/>
                </a:lnTo>
                <a:lnTo>
                  <a:pt x="4820" y="1289"/>
                </a:lnTo>
                <a:lnTo>
                  <a:pt x="4820" y="1262"/>
                </a:lnTo>
                <a:lnTo>
                  <a:pt x="4819" y="1222"/>
                </a:lnTo>
                <a:lnTo>
                  <a:pt x="4817" y="1183"/>
                </a:lnTo>
                <a:lnTo>
                  <a:pt x="4812" y="1150"/>
                </a:lnTo>
                <a:lnTo>
                  <a:pt x="4807" y="1119"/>
                </a:lnTo>
                <a:lnTo>
                  <a:pt x="4799" y="1092"/>
                </a:lnTo>
                <a:lnTo>
                  <a:pt x="4795" y="1080"/>
                </a:lnTo>
                <a:lnTo>
                  <a:pt x="4789" y="1069"/>
                </a:lnTo>
                <a:lnTo>
                  <a:pt x="4784" y="1058"/>
                </a:lnTo>
                <a:lnTo>
                  <a:pt x="4778" y="1048"/>
                </a:lnTo>
                <a:lnTo>
                  <a:pt x="4773" y="1039"/>
                </a:lnTo>
                <a:lnTo>
                  <a:pt x="4765" y="1032"/>
                </a:lnTo>
                <a:lnTo>
                  <a:pt x="4759" y="1025"/>
                </a:lnTo>
                <a:lnTo>
                  <a:pt x="4751" y="1017"/>
                </a:lnTo>
                <a:lnTo>
                  <a:pt x="4742" y="1012"/>
                </a:lnTo>
                <a:lnTo>
                  <a:pt x="4732" y="1005"/>
                </a:lnTo>
                <a:lnTo>
                  <a:pt x="4722" y="1001"/>
                </a:lnTo>
                <a:lnTo>
                  <a:pt x="4710" y="996"/>
                </a:lnTo>
                <a:lnTo>
                  <a:pt x="4698" y="991"/>
                </a:lnTo>
                <a:lnTo>
                  <a:pt x="4683" y="987"/>
                </a:lnTo>
                <a:lnTo>
                  <a:pt x="4654" y="980"/>
                </a:lnTo>
                <a:lnTo>
                  <a:pt x="4620" y="976"/>
                </a:lnTo>
                <a:lnTo>
                  <a:pt x="4583" y="973"/>
                </a:lnTo>
                <a:lnTo>
                  <a:pt x="4541" y="972"/>
                </a:lnTo>
                <a:lnTo>
                  <a:pt x="4476" y="973"/>
                </a:lnTo>
                <a:lnTo>
                  <a:pt x="4412" y="975"/>
                </a:lnTo>
                <a:lnTo>
                  <a:pt x="4351" y="977"/>
                </a:lnTo>
                <a:lnTo>
                  <a:pt x="4292" y="981"/>
                </a:lnTo>
                <a:lnTo>
                  <a:pt x="4237" y="987"/>
                </a:lnTo>
                <a:lnTo>
                  <a:pt x="4184" y="993"/>
                </a:lnTo>
                <a:lnTo>
                  <a:pt x="4133" y="1001"/>
                </a:lnTo>
                <a:lnTo>
                  <a:pt x="4085" y="1010"/>
                </a:lnTo>
                <a:lnTo>
                  <a:pt x="4039" y="1021"/>
                </a:lnTo>
                <a:lnTo>
                  <a:pt x="3996" y="1032"/>
                </a:lnTo>
                <a:lnTo>
                  <a:pt x="3957" y="1044"/>
                </a:lnTo>
                <a:lnTo>
                  <a:pt x="3920" y="1058"/>
                </a:lnTo>
                <a:lnTo>
                  <a:pt x="3885" y="1072"/>
                </a:lnTo>
                <a:lnTo>
                  <a:pt x="3853" y="1087"/>
                </a:lnTo>
                <a:lnTo>
                  <a:pt x="3825" y="1104"/>
                </a:lnTo>
                <a:lnTo>
                  <a:pt x="3799" y="1122"/>
                </a:lnTo>
                <a:lnTo>
                  <a:pt x="3783" y="1134"/>
                </a:lnTo>
                <a:lnTo>
                  <a:pt x="3767" y="1147"/>
                </a:lnTo>
                <a:lnTo>
                  <a:pt x="3748" y="1163"/>
                </a:lnTo>
                <a:lnTo>
                  <a:pt x="3730" y="1180"/>
                </a:lnTo>
                <a:lnTo>
                  <a:pt x="3689" y="1221"/>
                </a:lnTo>
                <a:lnTo>
                  <a:pt x="3643" y="1270"/>
                </a:lnTo>
                <a:lnTo>
                  <a:pt x="3593" y="1326"/>
                </a:lnTo>
                <a:lnTo>
                  <a:pt x="3539" y="1389"/>
                </a:lnTo>
                <a:lnTo>
                  <a:pt x="3481" y="1461"/>
                </a:lnTo>
                <a:lnTo>
                  <a:pt x="3416" y="1541"/>
                </a:lnTo>
                <a:lnTo>
                  <a:pt x="3351" y="1626"/>
                </a:lnTo>
                <a:lnTo>
                  <a:pt x="3285" y="1713"/>
                </a:lnTo>
                <a:lnTo>
                  <a:pt x="3219" y="1804"/>
                </a:lnTo>
                <a:lnTo>
                  <a:pt x="3151" y="1897"/>
                </a:lnTo>
                <a:lnTo>
                  <a:pt x="3084" y="1994"/>
                </a:lnTo>
                <a:lnTo>
                  <a:pt x="3016" y="2093"/>
                </a:lnTo>
                <a:lnTo>
                  <a:pt x="2949" y="2196"/>
                </a:lnTo>
                <a:lnTo>
                  <a:pt x="2880" y="2301"/>
                </a:lnTo>
                <a:lnTo>
                  <a:pt x="2819" y="2399"/>
                </a:lnTo>
                <a:lnTo>
                  <a:pt x="2758" y="2498"/>
                </a:lnTo>
                <a:lnTo>
                  <a:pt x="2700" y="2597"/>
                </a:lnTo>
                <a:lnTo>
                  <a:pt x="2642" y="2698"/>
                </a:lnTo>
                <a:lnTo>
                  <a:pt x="2585" y="2799"/>
                </a:lnTo>
                <a:lnTo>
                  <a:pt x="2530" y="2902"/>
                </a:lnTo>
                <a:lnTo>
                  <a:pt x="2478" y="3004"/>
                </a:lnTo>
                <a:lnTo>
                  <a:pt x="2426" y="3108"/>
                </a:lnTo>
                <a:lnTo>
                  <a:pt x="2375" y="3212"/>
                </a:lnTo>
                <a:lnTo>
                  <a:pt x="2326" y="3318"/>
                </a:lnTo>
                <a:lnTo>
                  <a:pt x="2278" y="3424"/>
                </a:lnTo>
                <a:lnTo>
                  <a:pt x="2232" y="3531"/>
                </a:lnTo>
                <a:lnTo>
                  <a:pt x="2186" y="3638"/>
                </a:lnTo>
                <a:lnTo>
                  <a:pt x="2144" y="3747"/>
                </a:lnTo>
                <a:lnTo>
                  <a:pt x="2101" y="3857"/>
                </a:lnTo>
                <a:lnTo>
                  <a:pt x="2061" y="3966"/>
                </a:lnTo>
                <a:lnTo>
                  <a:pt x="2021" y="4075"/>
                </a:lnTo>
                <a:lnTo>
                  <a:pt x="1985" y="4181"/>
                </a:lnTo>
                <a:lnTo>
                  <a:pt x="1952" y="4283"/>
                </a:lnTo>
                <a:lnTo>
                  <a:pt x="1920" y="4382"/>
                </a:lnTo>
                <a:lnTo>
                  <a:pt x="1891" y="4477"/>
                </a:lnTo>
                <a:lnTo>
                  <a:pt x="1865" y="4569"/>
                </a:lnTo>
                <a:lnTo>
                  <a:pt x="1841" y="4656"/>
                </a:lnTo>
                <a:lnTo>
                  <a:pt x="1819" y="4741"/>
                </a:lnTo>
                <a:lnTo>
                  <a:pt x="1801" y="4822"/>
                </a:lnTo>
                <a:lnTo>
                  <a:pt x="1784" y="4900"/>
                </a:lnTo>
                <a:lnTo>
                  <a:pt x="1771" y="4975"/>
                </a:lnTo>
                <a:lnTo>
                  <a:pt x="1759" y="5045"/>
                </a:lnTo>
                <a:lnTo>
                  <a:pt x="1751" y="5113"/>
                </a:lnTo>
                <a:lnTo>
                  <a:pt x="1745" y="5177"/>
                </a:lnTo>
                <a:lnTo>
                  <a:pt x="1741" y="5237"/>
                </a:lnTo>
                <a:lnTo>
                  <a:pt x="1740" y="5295"/>
                </a:lnTo>
                <a:lnTo>
                  <a:pt x="1741" y="5317"/>
                </a:lnTo>
                <a:lnTo>
                  <a:pt x="1742" y="5339"/>
                </a:lnTo>
                <a:lnTo>
                  <a:pt x="1745" y="5362"/>
                </a:lnTo>
                <a:lnTo>
                  <a:pt x="1749" y="5384"/>
                </a:lnTo>
                <a:lnTo>
                  <a:pt x="1755" y="5407"/>
                </a:lnTo>
                <a:lnTo>
                  <a:pt x="1761" y="5430"/>
                </a:lnTo>
                <a:lnTo>
                  <a:pt x="1769" y="5454"/>
                </a:lnTo>
                <a:lnTo>
                  <a:pt x="1778" y="5478"/>
                </a:lnTo>
                <a:lnTo>
                  <a:pt x="1789" y="5503"/>
                </a:lnTo>
                <a:lnTo>
                  <a:pt x="1801" y="5529"/>
                </a:lnTo>
                <a:lnTo>
                  <a:pt x="1815" y="5558"/>
                </a:lnTo>
                <a:lnTo>
                  <a:pt x="1831" y="5589"/>
                </a:lnTo>
                <a:lnTo>
                  <a:pt x="1850" y="5622"/>
                </a:lnTo>
                <a:lnTo>
                  <a:pt x="1870" y="5657"/>
                </a:lnTo>
                <a:lnTo>
                  <a:pt x="1914" y="5731"/>
                </a:lnTo>
                <a:lnTo>
                  <a:pt x="1883" y="5773"/>
                </a:lnTo>
                <a:lnTo>
                  <a:pt x="1852" y="5814"/>
                </a:lnTo>
                <a:lnTo>
                  <a:pt x="1825" y="5856"/>
                </a:lnTo>
                <a:lnTo>
                  <a:pt x="1799" y="5897"/>
                </a:lnTo>
                <a:lnTo>
                  <a:pt x="1776" y="5939"/>
                </a:lnTo>
                <a:lnTo>
                  <a:pt x="1754" y="5979"/>
                </a:lnTo>
                <a:lnTo>
                  <a:pt x="1735" y="6021"/>
                </a:lnTo>
                <a:lnTo>
                  <a:pt x="1718" y="6061"/>
                </a:lnTo>
                <a:lnTo>
                  <a:pt x="1702" y="6101"/>
                </a:lnTo>
                <a:lnTo>
                  <a:pt x="1690" y="6142"/>
                </a:lnTo>
                <a:lnTo>
                  <a:pt x="1680" y="6183"/>
                </a:lnTo>
                <a:lnTo>
                  <a:pt x="1670" y="6224"/>
                </a:lnTo>
                <a:lnTo>
                  <a:pt x="1663" y="6265"/>
                </a:lnTo>
                <a:lnTo>
                  <a:pt x="1658" y="6306"/>
                </a:lnTo>
                <a:lnTo>
                  <a:pt x="1654" y="6347"/>
                </a:lnTo>
                <a:lnTo>
                  <a:pt x="1653" y="6389"/>
                </a:lnTo>
                <a:lnTo>
                  <a:pt x="1654" y="6424"/>
                </a:lnTo>
                <a:lnTo>
                  <a:pt x="1655" y="6458"/>
                </a:lnTo>
                <a:lnTo>
                  <a:pt x="1659" y="6490"/>
                </a:lnTo>
                <a:lnTo>
                  <a:pt x="1663" y="6523"/>
                </a:lnTo>
                <a:lnTo>
                  <a:pt x="1669" y="6556"/>
                </a:lnTo>
                <a:lnTo>
                  <a:pt x="1674" y="6589"/>
                </a:lnTo>
                <a:lnTo>
                  <a:pt x="1682" y="6620"/>
                </a:lnTo>
                <a:lnTo>
                  <a:pt x="1690" y="6652"/>
                </a:lnTo>
                <a:lnTo>
                  <a:pt x="1700" y="6684"/>
                </a:lnTo>
                <a:lnTo>
                  <a:pt x="1711" y="6714"/>
                </a:lnTo>
                <a:lnTo>
                  <a:pt x="1724" y="6744"/>
                </a:lnTo>
                <a:lnTo>
                  <a:pt x="1737" y="6774"/>
                </a:lnTo>
                <a:lnTo>
                  <a:pt x="1752" y="6804"/>
                </a:lnTo>
                <a:lnTo>
                  <a:pt x="1767" y="6833"/>
                </a:lnTo>
                <a:lnTo>
                  <a:pt x="1784" y="6862"/>
                </a:lnTo>
                <a:lnTo>
                  <a:pt x="1802" y="6890"/>
                </a:lnTo>
                <a:lnTo>
                  <a:pt x="1822" y="6917"/>
                </a:lnTo>
                <a:lnTo>
                  <a:pt x="1841" y="6946"/>
                </a:lnTo>
                <a:lnTo>
                  <a:pt x="1863" y="6973"/>
                </a:lnTo>
                <a:lnTo>
                  <a:pt x="1886" y="6999"/>
                </a:lnTo>
                <a:lnTo>
                  <a:pt x="1910" y="7026"/>
                </a:lnTo>
                <a:lnTo>
                  <a:pt x="1934" y="7052"/>
                </a:lnTo>
                <a:lnTo>
                  <a:pt x="1960" y="7078"/>
                </a:lnTo>
                <a:lnTo>
                  <a:pt x="1988" y="7103"/>
                </a:lnTo>
                <a:lnTo>
                  <a:pt x="2016" y="7127"/>
                </a:lnTo>
                <a:lnTo>
                  <a:pt x="2045" y="7152"/>
                </a:lnTo>
                <a:lnTo>
                  <a:pt x="2076" y="7176"/>
                </a:lnTo>
                <a:lnTo>
                  <a:pt x="2108" y="7199"/>
                </a:lnTo>
                <a:lnTo>
                  <a:pt x="2142" y="7223"/>
                </a:lnTo>
                <a:lnTo>
                  <a:pt x="2175" y="7246"/>
                </a:lnTo>
                <a:lnTo>
                  <a:pt x="2210" y="7268"/>
                </a:lnTo>
                <a:lnTo>
                  <a:pt x="2248" y="7290"/>
                </a:lnTo>
                <a:lnTo>
                  <a:pt x="2285" y="7312"/>
                </a:lnTo>
                <a:lnTo>
                  <a:pt x="2323" y="7333"/>
                </a:lnTo>
                <a:lnTo>
                  <a:pt x="2362" y="7353"/>
                </a:lnTo>
                <a:lnTo>
                  <a:pt x="2402" y="7372"/>
                </a:lnTo>
                <a:lnTo>
                  <a:pt x="2442" y="7391"/>
                </a:lnTo>
                <a:lnTo>
                  <a:pt x="2483" y="7409"/>
                </a:lnTo>
                <a:lnTo>
                  <a:pt x="2526" y="7426"/>
                </a:lnTo>
                <a:lnTo>
                  <a:pt x="2569" y="7444"/>
                </a:lnTo>
                <a:lnTo>
                  <a:pt x="2611" y="7459"/>
                </a:lnTo>
                <a:lnTo>
                  <a:pt x="2656" y="7475"/>
                </a:lnTo>
                <a:lnTo>
                  <a:pt x="2701" y="7490"/>
                </a:lnTo>
                <a:lnTo>
                  <a:pt x="2747" y="7504"/>
                </a:lnTo>
                <a:lnTo>
                  <a:pt x="2793" y="7517"/>
                </a:lnTo>
                <a:lnTo>
                  <a:pt x="2840" y="7529"/>
                </a:lnTo>
                <a:lnTo>
                  <a:pt x="2888" y="7541"/>
                </a:lnTo>
                <a:lnTo>
                  <a:pt x="2937" y="7553"/>
                </a:lnTo>
                <a:lnTo>
                  <a:pt x="2986" y="7563"/>
                </a:lnTo>
                <a:lnTo>
                  <a:pt x="3036" y="7574"/>
                </a:lnTo>
                <a:lnTo>
                  <a:pt x="3086" y="7583"/>
                </a:lnTo>
                <a:lnTo>
                  <a:pt x="3139" y="7591"/>
                </a:lnTo>
                <a:lnTo>
                  <a:pt x="3190" y="7599"/>
                </a:lnTo>
                <a:lnTo>
                  <a:pt x="3244" y="7607"/>
                </a:lnTo>
                <a:lnTo>
                  <a:pt x="3297" y="7613"/>
                </a:lnTo>
                <a:lnTo>
                  <a:pt x="3352" y="7619"/>
                </a:lnTo>
                <a:lnTo>
                  <a:pt x="3408" y="7624"/>
                </a:lnTo>
                <a:lnTo>
                  <a:pt x="3463" y="7629"/>
                </a:lnTo>
                <a:lnTo>
                  <a:pt x="3520" y="7632"/>
                </a:lnTo>
                <a:lnTo>
                  <a:pt x="3578" y="7635"/>
                </a:lnTo>
                <a:lnTo>
                  <a:pt x="3636" y="7637"/>
                </a:lnTo>
                <a:lnTo>
                  <a:pt x="3695" y="7639"/>
                </a:lnTo>
                <a:lnTo>
                  <a:pt x="3755" y="7641"/>
                </a:lnTo>
                <a:lnTo>
                  <a:pt x="3815" y="7641"/>
                </a:lnTo>
                <a:lnTo>
                  <a:pt x="3909" y="7639"/>
                </a:lnTo>
                <a:lnTo>
                  <a:pt x="4002" y="7636"/>
                </a:lnTo>
                <a:lnTo>
                  <a:pt x="4095" y="7630"/>
                </a:lnTo>
                <a:lnTo>
                  <a:pt x="4186" y="7622"/>
                </a:lnTo>
                <a:lnTo>
                  <a:pt x="4278" y="7612"/>
                </a:lnTo>
                <a:lnTo>
                  <a:pt x="4370" y="7599"/>
                </a:lnTo>
                <a:lnTo>
                  <a:pt x="4462" y="7585"/>
                </a:lnTo>
                <a:lnTo>
                  <a:pt x="4552" y="7567"/>
                </a:lnTo>
                <a:lnTo>
                  <a:pt x="4643" y="7548"/>
                </a:lnTo>
                <a:lnTo>
                  <a:pt x="4734" y="7526"/>
                </a:lnTo>
                <a:lnTo>
                  <a:pt x="4824" y="7502"/>
                </a:lnTo>
                <a:lnTo>
                  <a:pt x="4914" y="7476"/>
                </a:lnTo>
                <a:lnTo>
                  <a:pt x="5003" y="7447"/>
                </a:lnTo>
                <a:lnTo>
                  <a:pt x="5093" y="7416"/>
                </a:lnTo>
                <a:lnTo>
                  <a:pt x="5181" y="7383"/>
                </a:lnTo>
                <a:lnTo>
                  <a:pt x="5271" y="7347"/>
                </a:lnTo>
                <a:lnTo>
                  <a:pt x="5358" y="7310"/>
                </a:lnTo>
                <a:lnTo>
                  <a:pt x="5445" y="7270"/>
                </a:lnTo>
                <a:lnTo>
                  <a:pt x="5530" y="7230"/>
                </a:lnTo>
                <a:lnTo>
                  <a:pt x="5613" y="7186"/>
                </a:lnTo>
                <a:lnTo>
                  <a:pt x="5696" y="7141"/>
                </a:lnTo>
                <a:lnTo>
                  <a:pt x="5777" y="7094"/>
                </a:lnTo>
                <a:lnTo>
                  <a:pt x="5856" y="7045"/>
                </a:lnTo>
                <a:lnTo>
                  <a:pt x="5935" y="6995"/>
                </a:lnTo>
                <a:lnTo>
                  <a:pt x="6013" y="6943"/>
                </a:lnTo>
                <a:lnTo>
                  <a:pt x="6088" y="6888"/>
                </a:lnTo>
                <a:lnTo>
                  <a:pt x="6163" y="6831"/>
                </a:lnTo>
                <a:lnTo>
                  <a:pt x="6237" y="6773"/>
                </a:lnTo>
                <a:lnTo>
                  <a:pt x="6308" y="6712"/>
                </a:lnTo>
                <a:lnTo>
                  <a:pt x="6379" y="6650"/>
                </a:lnTo>
                <a:lnTo>
                  <a:pt x="6447" y="6586"/>
                </a:lnTo>
                <a:lnTo>
                  <a:pt x="6516" y="6520"/>
                </a:lnTo>
                <a:lnTo>
                  <a:pt x="6582" y="6452"/>
                </a:lnTo>
                <a:lnTo>
                  <a:pt x="6646" y="6383"/>
                </a:lnTo>
                <a:lnTo>
                  <a:pt x="6710" y="6312"/>
                </a:lnTo>
                <a:lnTo>
                  <a:pt x="6770" y="6240"/>
                </a:lnTo>
                <a:lnTo>
                  <a:pt x="6829" y="6168"/>
                </a:lnTo>
                <a:lnTo>
                  <a:pt x="6885" y="6093"/>
                </a:lnTo>
                <a:lnTo>
                  <a:pt x="6940" y="6017"/>
                </a:lnTo>
                <a:lnTo>
                  <a:pt x="6992" y="5941"/>
                </a:lnTo>
                <a:lnTo>
                  <a:pt x="7044" y="5862"/>
                </a:lnTo>
                <a:lnTo>
                  <a:pt x="7093" y="5782"/>
                </a:lnTo>
                <a:lnTo>
                  <a:pt x="7140" y="5702"/>
                </a:lnTo>
                <a:lnTo>
                  <a:pt x="7185" y="5620"/>
                </a:lnTo>
                <a:lnTo>
                  <a:pt x="7228" y="5536"/>
                </a:lnTo>
                <a:lnTo>
                  <a:pt x="7269" y="5451"/>
                </a:lnTo>
                <a:lnTo>
                  <a:pt x="7308" y="5365"/>
                </a:lnTo>
                <a:lnTo>
                  <a:pt x="7345" y="5278"/>
                </a:lnTo>
                <a:lnTo>
                  <a:pt x="7381" y="5189"/>
                </a:lnTo>
                <a:lnTo>
                  <a:pt x="7414" y="5101"/>
                </a:lnTo>
                <a:lnTo>
                  <a:pt x="7446" y="5011"/>
                </a:lnTo>
                <a:lnTo>
                  <a:pt x="7474" y="4922"/>
                </a:lnTo>
                <a:lnTo>
                  <a:pt x="7500" y="4832"/>
                </a:lnTo>
                <a:lnTo>
                  <a:pt x="7524" y="4741"/>
                </a:lnTo>
                <a:lnTo>
                  <a:pt x="7546" y="4651"/>
                </a:lnTo>
                <a:lnTo>
                  <a:pt x="7566" y="4560"/>
                </a:lnTo>
                <a:lnTo>
                  <a:pt x="7582" y="4468"/>
                </a:lnTo>
                <a:lnTo>
                  <a:pt x="7598" y="4377"/>
                </a:lnTo>
                <a:lnTo>
                  <a:pt x="7611" y="4284"/>
                </a:lnTo>
                <a:lnTo>
                  <a:pt x="7621" y="4192"/>
                </a:lnTo>
                <a:lnTo>
                  <a:pt x="7628" y="4098"/>
                </a:lnTo>
                <a:lnTo>
                  <a:pt x="7635" y="4005"/>
                </a:lnTo>
                <a:lnTo>
                  <a:pt x="7638" y="3911"/>
                </a:lnTo>
                <a:lnTo>
                  <a:pt x="7639" y="3816"/>
                </a:lnTo>
                <a:lnTo>
                  <a:pt x="7638" y="3722"/>
                </a:lnTo>
                <a:lnTo>
                  <a:pt x="7635" y="3628"/>
                </a:lnTo>
                <a:lnTo>
                  <a:pt x="7628" y="3534"/>
                </a:lnTo>
                <a:lnTo>
                  <a:pt x="7621" y="3441"/>
                </a:lnTo>
                <a:lnTo>
                  <a:pt x="7611" y="3349"/>
                </a:lnTo>
                <a:lnTo>
                  <a:pt x="7599" y="3257"/>
                </a:lnTo>
                <a:lnTo>
                  <a:pt x="7583" y="3165"/>
                </a:lnTo>
                <a:lnTo>
                  <a:pt x="7567" y="3074"/>
                </a:lnTo>
                <a:lnTo>
                  <a:pt x="7547" y="2984"/>
                </a:lnTo>
                <a:lnTo>
                  <a:pt x="7525" y="2894"/>
                </a:lnTo>
                <a:lnTo>
                  <a:pt x="7501" y="2805"/>
                </a:lnTo>
                <a:lnTo>
                  <a:pt x="7476" y="2715"/>
                </a:lnTo>
                <a:lnTo>
                  <a:pt x="7448" y="2627"/>
                </a:lnTo>
                <a:lnTo>
                  <a:pt x="7416" y="2538"/>
                </a:lnTo>
                <a:lnTo>
                  <a:pt x="7383" y="2451"/>
                </a:lnTo>
                <a:lnTo>
                  <a:pt x="7349" y="2363"/>
                </a:lnTo>
                <a:lnTo>
                  <a:pt x="7311" y="2277"/>
                </a:lnTo>
                <a:lnTo>
                  <a:pt x="7272" y="2192"/>
                </a:lnTo>
                <a:lnTo>
                  <a:pt x="7231" y="2108"/>
                </a:lnTo>
                <a:lnTo>
                  <a:pt x="7188" y="2025"/>
                </a:lnTo>
                <a:lnTo>
                  <a:pt x="7142" y="1943"/>
                </a:lnTo>
                <a:lnTo>
                  <a:pt x="7095" y="1863"/>
                </a:lnTo>
                <a:lnTo>
                  <a:pt x="7046" y="1783"/>
                </a:lnTo>
                <a:lnTo>
                  <a:pt x="6995" y="1705"/>
                </a:lnTo>
                <a:lnTo>
                  <a:pt x="6942" y="1628"/>
                </a:lnTo>
                <a:lnTo>
                  <a:pt x="6888" y="1552"/>
                </a:lnTo>
                <a:lnTo>
                  <a:pt x="6830" y="1477"/>
                </a:lnTo>
                <a:lnTo>
                  <a:pt x="6771" y="1403"/>
                </a:lnTo>
                <a:lnTo>
                  <a:pt x="6711" y="1331"/>
                </a:lnTo>
                <a:lnTo>
                  <a:pt x="6647" y="1260"/>
                </a:lnTo>
                <a:lnTo>
                  <a:pt x="6583" y="1190"/>
                </a:lnTo>
                <a:lnTo>
                  <a:pt x="6516" y="1121"/>
                </a:lnTo>
                <a:lnTo>
                  <a:pt x="6447" y="1054"/>
                </a:lnTo>
                <a:lnTo>
                  <a:pt x="6379" y="989"/>
                </a:lnTo>
                <a:lnTo>
                  <a:pt x="6308" y="926"/>
                </a:lnTo>
                <a:lnTo>
                  <a:pt x="6235" y="865"/>
                </a:lnTo>
                <a:lnTo>
                  <a:pt x="6163" y="806"/>
                </a:lnTo>
                <a:lnTo>
                  <a:pt x="6089" y="749"/>
                </a:lnTo>
                <a:lnTo>
                  <a:pt x="6014" y="694"/>
                </a:lnTo>
                <a:lnTo>
                  <a:pt x="5936" y="641"/>
                </a:lnTo>
                <a:lnTo>
                  <a:pt x="5859" y="590"/>
                </a:lnTo>
                <a:lnTo>
                  <a:pt x="5780" y="541"/>
                </a:lnTo>
                <a:lnTo>
                  <a:pt x="5699" y="494"/>
                </a:lnTo>
                <a:lnTo>
                  <a:pt x="5617" y="449"/>
                </a:lnTo>
                <a:lnTo>
                  <a:pt x="5534" y="407"/>
                </a:lnTo>
                <a:lnTo>
                  <a:pt x="5450" y="365"/>
                </a:lnTo>
                <a:lnTo>
                  <a:pt x="5365" y="327"/>
                </a:lnTo>
                <a:lnTo>
                  <a:pt x="5278" y="290"/>
                </a:lnTo>
                <a:lnTo>
                  <a:pt x="5190" y="255"/>
                </a:lnTo>
                <a:lnTo>
                  <a:pt x="5103" y="222"/>
                </a:lnTo>
                <a:lnTo>
                  <a:pt x="5013" y="192"/>
                </a:lnTo>
                <a:lnTo>
                  <a:pt x="4925" y="163"/>
                </a:lnTo>
                <a:lnTo>
                  <a:pt x="4835" y="137"/>
                </a:lnTo>
                <a:lnTo>
                  <a:pt x="4746" y="113"/>
                </a:lnTo>
                <a:lnTo>
                  <a:pt x="4655" y="92"/>
                </a:lnTo>
                <a:lnTo>
                  <a:pt x="4563" y="73"/>
                </a:lnTo>
                <a:lnTo>
                  <a:pt x="4471" y="56"/>
                </a:lnTo>
                <a:lnTo>
                  <a:pt x="4380" y="41"/>
                </a:lnTo>
                <a:lnTo>
                  <a:pt x="4287" y="29"/>
                </a:lnTo>
                <a:lnTo>
                  <a:pt x="4193" y="19"/>
                </a:lnTo>
                <a:lnTo>
                  <a:pt x="4100" y="10"/>
                </a:lnTo>
                <a:lnTo>
                  <a:pt x="4005" y="5"/>
                </a:lnTo>
                <a:lnTo>
                  <a:pt x="3910" y="2"/>
                </a:lnTo>
                <a:lnTo>
                  <a:pt x="3815" y="0"/>
                </a:lnTo>
                <a:lnTo>
                  <a:pt x="3720" y="2"/>
                </a:lnTo>
                <a:lnTo>
                  <a:pt x="3626" y="5"/>
                </a:lnTo>
                <a:lnTo>
                  <a:pt x="3532" y="11"/>
                </a:lnTo>
                <a:lnTo>
                  <a:pt x="3438" y="19"/>
                </a:lnTo>
                <a:lnTo>
                  <a:pt x="3345" y="29"/>
                </a:lnTo>
                <a:lnTo>
                  <a:pt x="3254" y="41"/>
                </a:lnTo>
                <a:lnTo>
                  <a:pt x="3162" y="56"/>
                </a:lnTo>
                <a:lnTo>
                  <a:pt x="3070" y="73"/>
                </a:lnTo>
                <a:lnTo>
                  <a:pt x="2979" y="92"/>
                </a:lnTo>
                <a:lnTo>
                  <a:pt x="2889" y="114"/>
                </a:lnTo>
                <a:lnTo>
                  <a:pt x="2799" y="138"/>
                </a:lnTo>
                <a:lnTo>
                  <a:pt x="2710" y="163"/>
                </a:lnTo>
                <a:lnTo>
                  <a:pt x="2620" y="192"/>
                </a:lnTo>
                <a:lnTo>
                  <a:pt x="2532" y="222"/>
                </a:lnTo>
                <a:lnTo>
                  <a:pt x="2444" y="256"/>
                </a:lnTo>
                <a:lnTo>
                  <a:pt x="2357" y="291"/>
                </a:lnTo>
                <a:lnTo>
                  <a:pt x="2269" y="328"/>
                </a:lnTo>
                <a:lnTo>
                  <a:pt x="2184" y="367"/>
                </a:lnTo>
                <a:lnTo>
                  <a:pt x="2100" y="409"/>
                </a:lnTo>
                <a:lnTo>
                  <a:pt x="2017" y="452"/>
                </a:lnTo>
                <a:lnTo>
                  <a:pt x="1935" y="497"/>
                </a:lnTo>
                <a:lnTo>
                  <a:pt x="1854" y="544"/>
                </a:lnTo>
                <a:lnTo>
                  <a:pt x="1776" y="594"/>
                </a:lnTo>
                <a:lnTo>
                  <a:pt x="1698" y="644"/>
                </a:lnTo>
                <a:lnTo>
                  <a:pt x="1621" y="697"/>
                </a:lnTo>
                <a:lnTo>
                  <a:pt x="1545" y="752"/>
                </a:lnTo>
                <a:lnTo>
                  <a:pt x="1472" y="809"/>
                </a:lnTo>
                <a:lnTo>
                  <a:pt x="1399" y="867"/>
                </a:lnTo>
                <a:lnTo>
                  <a:pt x="1327" y="928"/>
                </a:lnTo>
                <a:lnTo>
                  <a:pt x="1257" y="990"/>
                </a:lnTo>
                <a:lnTo>
                  <a:pt x="1188" y="1055"/>
                </a:lnTo>
                <a:lnTo>
                  <a:pt x="1120" y="1121"/>
                </a:lnTo>
                <a:lnTo>
                  <a:pt x="1054" y="1188"/>
                </a:lnTo>
                <a:lnTo>
                  <a:pt x="989" y="1257"/>
                </a:lnTo>
                <a:lnTo>
                  <a:pt x="927" y="1327"/>
                </a:lnTo>
                <a:lnTo>
                  <a:pt x="867" y="1399"/>
                </a:lnTo>
                <a:lnTo>
                  <a:pt x="809" y="1471"/>
                </a:lnTo>
                <a:lnTo>
                  <a:pt x="752" y="1545"/>
                </a:lnTo>
                <a:lnTo>
                  <a:pt x="698" y="1620"/>
                </a:lnTo>
                <a:lnTo>
                  <a:pt x="645" y="1697"/>
                </a:lnTo>
                <a:lnTo>
                  <a:pt x="595" y="1776"/>
                </a:lnTo>
                <a:lnTo>
                  <a:pt x="546" y="1854"/>
                </a:lnTo>
                <a:lnTo>
                  <a:pt x="499" y="1935"/>
                </a:lnTo>
                <a:lnTo>
                  <a:pt x="454" y="2018"/>
                </a:lnTo>
                <a:lnTo>
                  <a:pt x="410" y="2101"/>
                </a:lnTo>
                <a:lnTo>
                  <a:pt x="370" y="2185"/>
                </a:lnTo>
                <a:lnTo>
                  <a:pt x="331" y="2272"/>
                </a:lnTo>
                <a:lnTo>
                  <a:pt x="293" y="2359"/>
                </a:lnTo>
                <a:lnTo>
                  <a:pt x="257" y="2447"/>
                </a:lnTo>
                <a:lnTo>
                  <a:pt x="225" y="2537"/>
                </a:lnTo>
                <a:lnTo>
                  <a:pt x="193" y="2625"/>
                </a:lnTo>
                <a:lnTo>
                  <a:pt x="165" y="2715"/>
                </a:lnTo>
                <a:lnTo>
                  <a:pt x="138" y="2806"/>
                </a:lnTo>
                <a:lnTo>
                  <a:pt x="114" y="2895"/>
                </a:lnTo>
                <a:lnTo>
                  <a:pt x="92" y="2986"/>
                </a:lnTo>
                <a:lnTo>
                  <a:pt x="73" y="3077"/>
                </a:lnTo>
                <a:lnTo>
                  <a:pt x="56" y="3168"/>
                </a:lnTo>
                <a:lnTo>
                  <a:pt x="41" y="3260"/>
                </a:lnTo>
                <a:lnTo>
                  <a:pt x="28" y="3352"/>
                </a:lnTo>
                <a:lnTo>
                  <a:pt x="18" y="3445"/>
                </a:lnTo>
                <a:lnTo>
                  <a:pt x="11" y="3538"/>
                </a:lnTo>
                <a:lnTo>
                  <a:pt x="4" y="3630"/>
                </a:lnTo>
                <a:lnTo>
                  <a:pt x="1" y="3723"/>
                </a:lnTo>
                <a:lnTo>
                  <a:pt x="0" y="3817"/>
                </a:lnTo>
                <a:lnTo>
                  <a:pt x="1" y="3900"/>
                </a:lnTo>
                <a:lnTo>
                  <a:pt x="3" y="3981"/>
                </a:lnTo>
                <a:lnTo>
                  <a:pt x="7" y="4062"/>
                </a:lnTo>
                <a:lnTo>
                  <a:pt x="13" y="4142"/>
                </a:lnTo>
                <a:lnTo>
                  <a:pt x="19" y="4221"/>
                </a:lnTo>
                <a:lnTo>
                  <a:pt x="28" y="4300"/>
                </a:lnTo>
                <a:lnTo>
                  <a:pt x="39" y="4378"/>
                </a:lnTo>
                <a:lnTo>
                  <a:pt x="50" y="4455"/>
                </a:lnTo>
                <a:lnTo>
                  <a:pt x="64" y="4531"/>
                </a:lnTo>
                <a:lnTo>
                  <a:pt x="78" y="4607"/>
                </a:lnTo>
                <a:lnTo>
                  <a:pt x="95" y="4681"/>
                </a:lnTo>
                <a:lnTo>
                  <a:pt x="113" y="4756"/>
                </a:lnTo>
                <a:lnTo>
                  <a:pt x="133" y="4828"/>
                </a:lnTo>
                <a:lnTo>
                  <a:pt x="154" y="4901"/>
                </a:lnTo>
                <a:lnTo>
                  <a:pt x="177" y="4972"/>
                </a:lnTo>
                <a:lnTo>
                  <a:pt x="201" y="5043"/>
                </a:lnTo>
                <a:lnTo>
                  <a:pt x="227" y="5113"/>
                </a:lnTo>
                <a:lnTo>
                  <a:pt x="254" y="5182"/>
                </a:lnTo>
                <a:lnTo>
                  <a:pt x="284" y="5250"/>
                </a:lnTo>
                <a:lnTo>
                  <a:pt x="313" y="5317"/>
                </a:lnTo>
                <a:lnTo>
                  <a:pt x="346" y="5384"/>
                </a:lnTo>
                <a:lnTo>
                  <a:pt x="379" y="5449"/>
                </a:lnTo>
                <a:lnTo>
                  <a:pt x="414" y="5513"/>
                </a:lnTo>
                <a:lnTo>
                  <a:pt x="450" y="5576"/>
                </a:lnTo>
                <a:lnTo>
                  <a:pt x="488" y="5638"/>
                </a:lnTo>
                <a:lnTo>
                  <a:pt x="527" y="5700"/>
                </a:lnTo>
                <a:lnTo>
                  <a:pt x="568" y="5761"/>
                </a:lnTo>
                <a:lnTo>
                  <a:pt x="610" y="5820"/>
                </a:lnTo>
                <a:lnTo>
                  <a:pt x="654" y="5879"/>
                </a:lnTo>
                <a:lnTo>
                  <a:pt x="700" y="5935"/>
                </a:lnTo>
                <a:lnTo>
                  <a:pt x="747" y="5992"/>
                </a:lnTo>
                <a:lnTo>
                  <a:pt x="795" y="6048"/>
                </a:lnTo>
                <a:lnTo>
                  <a:pt x="814" y="6071"/>
                </a:lnTo>
                <a:lnTo>
                  <a:pt x="835" y="6092"/>
                </a:lnTo>
                <a:lnTo>
                  <a:pt x="855" y="6112"/>
                </a:lnTo>
                <a:lnTo>
                  <a:pt x="876" y="6131"/>
                </a:lnTo>
                <a:lnTo>
                  <a:pt x="895" y="6148"/>
                </a:lnTo>
                <a:lnTo>
                  <a:pt x="915" y="6164"/>
                </a:lnTo>
                <a:lnTo>
                  <a:pt x="936" y="6178"/>
                </a:lnTo>
                <a:lnTo>
                  <a:pt x="955" y="6191"/>
                </a:lnTo>
                <a:lnTo>
                  <a:pt x="975" y="6202"/>
                </a:lnTo>
                <a:lnTo>
                  <a:pt x="994" y="6213"/>
                </a:lnTo>
                <a:lnTo>
                  <a:pt x="1013" y="6220"/>
                </a:lnTo>
                <a:lnTo>
                  <a:pt x="1032" y="6228"/>
                </a:lnTo>
                <a:lnTo>
                  <a:pt x="1049" y="6234"/>
                </a:lnTo>
                <a:lnTo>
                  <a:pt x="1068" y="6237"/>
                </a:lnTo>
                <a:lnTo>
                  <a:pt x="1085" y="6239"/>
                </a:lnTo>
                <a:lnTo>
                  <a:pt x="1103" y="6240"/>
                </a:lnTo>
                <a:lnTo>
                  <a:pt x="1115" y="6239"/>
                </a:lnTo>
                <a:lnTo>
                  <a:pt x="1129" y="6237"/>
                </a:lnTo>
                <a:lnTo>
                  <a:pt x="1166" y="6230"/>
                </a:lnTo>
                <a:lnTo>
                  <a:pt x="1189" y="6224"/>
                </a:lnTo>
                <a:lnTo>
                  <a:pt x="1215" y="6216"/>
                </a:lnTo>
                <a:lnTo>
                  <a:pt x="1273" y="6198"/>
                </a:lnTo>
                <a:close/>
                <a:moveTo>
                  <a:pt x="2554" y="6214"/>
                </a:moveTo>
                <a:lnTo>
                  <a:pt x="2554" y="6214"/>
                </a:lnTo>
                <a:lnTo>
                  <a:pt x="2595" y="6184"/>
                </a:lnTo>
                <a:lnTo>
                  <a:pt x="2634" y="6154"/>
                </a:lnTo>
                <a:lnTo>
                  <a:pt x="2674" y="6123"/>
                </a:lnTo>
                <a:lnTo>
                  <a:pt x="2711" y="6093"/>
                </a:lnTo>
                <a:lnTo>
                  <a:pt x="2747" y="6061"/>
                </a:lnTo>
                <a:lnTo>
                  <a:pt x="2783" y="6028"/>
                </a:lnTo>
                <a:lnTo>
                  <a:pt x="2818" y="5997"/>
                </a:lnTo>
                <a:lnTo>
                  <a:pt x="2852" y="5963"/>
                </a:lnTo>
                <a:lnTo>
                  <a:pt x="2884" y="5929"/>
                </a:lnTo>
                <a:lnTo>
                  <a:pt x="2917" y="5895"/>
                </a:lnTo>
                <a:lnTo>
                  <a:pt x="2948" y="5860"/>
                </a:lnTo>
                <a:lnTo>
                  <a:pt x="2978" y="5825"/>
                </a:lnTo>
                <a:lnTo>
                  <a:pt x="3008" y="5789"/>
                </a:lnTo>
                <a:lnTo>
                  <a:pt x="3037" y="5753"/>
                </a:lnTo>
                <a:lnTo>
                  <a:pt x="3065" y="5716"/>
                </a:lnTo>
                <a:lnTo>
                  <a:pt x="3092" y="5679"/>
                </a:lnTo>
                <a:lnTo>
                  <a:pt x="3118" y="5640"/>
                </a:lnTo>
                <a:lnTo>
                  <a:pt x="3143" y="5602"/>
                </a:lnTo>
                <a:lnTo>
                  <a:pt x="3167" y="5563"/>
                </a:lnTo>
                <a:lnTo>
                  <a:pt x="3190" y="5524"/>
                </a:lnTo>
                <a:lnTo>
                  <a:pt x="3212" y="5484"/>
                </a:lnTo>
                <a:lnTo>
                  <a:pt x="3233" y="5444"/>
                </a:lnTo>
                <a:lnTo>
                  <a:pt x="3254" y="5402"/>
                </a:lnTo>
                <a:lnTo>
                  <a:pt x="3272" y="5362"/>
                </a:lnTo>
                <a:lnTo>
                  <a:pt x="3291" y="5319"/>
                </a:lnTo>
                <a:lnTo>
                  <a:pt x="3308" y="5278"/>
                </a:lnTo>
                <a:lnTo>
                  <a:pt x="3325" y="5235"/>
                </a:lnTo>
                <a:lnTo>
                  <a:pt x="3340" y="5191"/>
                </a:lnTo>
                <a:lnTo>
                  <a:pt x="3354" y="5148"/>
                </a:lnTo>
                <a:lnTo>
                  <a:pt x="3368" y="5103"/>
                </a:lnTo>
                <a:lnTo>
                  <a:pt x="3380" y="5059"/>
                </a:lnTo>
                <a:lnTo>
                  <a:pt x="3392" y="5013"/>
                </a:lnTo>
                <a:lnTo>
                  <a:pt x="3447" y="5051"/>
                </a:lnTo>
                <a:lnTo>
                  <a:pt x="3496" y="5085"/>
                </a:lnTo>
                <a:lnTo>
                  <a:pt x="3542" y="5118"/>
                </a:lnTo>
                <a:lnTo>
                  <a:pt x="3582" y="5150"/>
                </a:lnTo>
                <a:lnTo>
                  <a:pt x="3618" y="5178"/>
                </a:lnTo>
                <a:lnTo>
                  <a:pt x="3650" y="5207"/>
                </a:lnTo>
                <a:lnTo>
                  <a:pt x="3676" y="5232"/>
                </a:lnTo>
                <a:lnTo>
                  <a:pt x="3698" y="5256"/>
                </a:lnTo>
                <a:lnTo>
                  <a:pt x="3717" y="5279"/>
                </a:lnTo>
                <a:lnTo>
                  <a:pt x="3733" y="5302"/>
                </a:lnTo>
                <a:lnTo>
                  <a:pt x="3746" y="5326"/>
                </a:lnTo>
                <a:lnTo>
                  <a:pt x="3757" y="5349"/>
                </a:lnTo>
                <a:lnTo>
                  <a:pt x="3766" y="5373"/>
                </a:lnTo>
                <a:lnTo>
                  <a:pt x="3772" y="5397"/>
                </a:lnTo>
                <a:lnTo>
                  <a:pt x="3776" y="5421"/>
                </a:lnTo>
                <a:lnTo>
                  <a:pt x="3777" y="5445"/>
                </a:lnTo>
                <a:lnTo>
                  <a:pt x="3776" y="5479"/>
                </a:lnTo>
                <a:lnTo>
                  <a:pt x="3772" y="5512"/>
                </a:lnTo>
                <a:lnTo>
                  <a:pt x="3768" y="5546"/>
                </a:lnTo>
                <a:lnTo>
                  <a:pt x="3760" y="5581"/>
                </a:lnTo>
                <a:lnTo>
                  <a:pt x="3752" y="5617"/>
                </a:lnTo>
                <a:lnTo>
                  <a:pt x="3740" y="5654"/>
                </a:lnTo>
                <a:lnTo>
                  <a:pt x="3726" y="5692"/>
                </a:lnTo>
                <a:lnTo>
                  <a:pt x="3711" y="5730"/>
                </a:lnTo>
                <a:lnTo>
                  <a:pt x="3694" y="5768"/>
                </a:lnTo>
                <a:lnTo>
                  <a:pt x="3674" y="5808"/>
                </a:lnTo>
                <a:lnTo>
                  <a:pt x="3652" y="5848"/>
                </a:lnTo>
                <a:lnTo>
                  <a:pt x="3628" y="5889"/>
                </a:lnTo>
                <a:lnTo>
                  <a:pt x="3602" y="5931"/>
                </a:lnTo>
                <a:lnTo>
                  <a:pt x="3574" y="5974"/>
                </a:lnTo>
                <a:lnTo>
                  <a:pt x="3544" y="6017"/>
                </a:lnTo>
                <a:lnTo>
                  <a:pt x="3511" y="6061"/>
                </a:lnTo>
                <a:lnTo>
                  <a:pt x="3479" y="6104"/>
                </a:lnTo>
                <a:lnTo>
                  <a:pt x="3446" y="6144"/>
                </a:lnTo>
                <a:lnTo>
                  <a:pt x="3413" y="6181"/>
                </a:lnTo>
                <a:lnTo>
                  <a:pt x="3381" y="6216"/>
                </a:lnTo>
                <a:lnTo>
                  <a:pt x="3349" y="6248"/>
                </a:lnTo>
                <a:lnTo>
                  <a:pt x="3317" y="6277"/>
                </a:lnTo>
                <a:lnTo>
                  <a:pt x="3285" y="6303"/>
                </a:lnTo>
                <a:lnTo>
                  <a:pt x="3254" y="6326"/>
                </a:lnTo>
                <a:lnTo>
                  <a:pt x="3222" y="6347"/>
                </a:lnTo>
                <a:lnTo>
                  <a:pt x="3191" y="6366"/>
                </a:lnTo>
                <a:lnTo>
                  <a:pt x="3160" y="6381"/>
                </a:lnTo>
                <a:lnTo>
                  <a:pt x="3129" y="6393"/>
                </a:lnTo>
                <a:lnTo>
                  <a:pt x="3098" y="6403"/>
                </a:lnTo>
                <a:lnTo>
                  <a:pt x="3084" y="6407"/>
                </a:lnTo>
                <a:lnTo>
                  <a:pt x="3069" y="6409"/>
                </a:lnTo>
                <a:lnTo>
                  <a:pt x="3054" y="6413"/>
                </a:lnTo>
                <a:lnTo>
                  <a:pt x="3038" y="6414"/>
                </a:lnTo>
                <a:lnTo>
                  <a:pt x="3023" y="6415"/>
                </a:lnTo>
                <a:lnTo>
                  <a:pt x="3009" y="6415"/>
                </a:lnTo>
                <a:lnTo>
                  <a:pt x="2990" y="6415"/>
                </a:lnTo>
                <a:lnTo>
                  <a:pt x="2970" y="6412"/>
                </a:lnTo>
                <a:lnTo>
                  <a:pt x="2948" y="6408"/>
                </a:lnTo>
                <a:lnTo>
                  <a:pt x="2926" y="6403"/>
                </a:lnTo>
                <a:lnTo>
                  <a:pt x="2901" y="6395"/>
                </a:lnTo>
                <a:lnTo>
                  <a:pt x="2876" y="6387"/>
                </a:lnTo>
                <a:lnTo>
                  <a:pt x="2848" y="6376"/>
                </a:lnTo>
                <a:lnTo>
                  <a:pt x="2820" y="6365"/>
                </a:lnTo>
                <a:lnTo>
                  <a:pt x="2790" y="6350"/>
                </a:lnTo>
                <a:lnTo>
                  <a:pt x="2761" y="6335"/>
                </a:lnTo>
                <a:lnTo>
                  <a:pt x="2729" y="6319"/>
                </a:lnTo>
                <a:lnTo>
                  <a:pt x="2696" y="6300"/>
                </a:lnTo>
                <a:lnTo>
                  <a:pt x="2663" y="6281"/>
                </a:lnTo>
                <a:lnTo>
                  <a:pt x="2628" y="6260"/>
                </a:lnTo>
                <a:lnTo>
                  <a:pt x="2554" y="6214"/>
                </a:lnTo>
                <a:close/>
              </a:path>
            </a:pathLst>
          </a:custGeom>
          <a:solidFill>
            <a:srgbClr val="602629">
              <a:alpha val="100000"/>
            </a:srgbClr>
          </a:solidFill>
          <a:ln w="9525" cap="flat" cmpd="sng">
            <a:solidFill>
              <a:srgbClr val="987834">
                <a:alpha val="100000"/>
              </a:srgbClr>
            </a:solidFill>
            <a:prstDash val="solid"/>
            <a:bevel/>
            <a:headEnd type="none" w="med" len="med"/>
            <a:tailEnd type="none" w="med" len="med"/>
          </a:ln>
        </p:spPr>
        <p:txBody>
          <a:bodyPr/>
          <a:lstStyle/>
          <a:p>
            <a:endParaRPr lang="zh-CN" altLang="en-US"/>
          </a:p>
        </p:txBody>
      </p:sp>
      <p:sp>
        <p:nvSpPr>
          <p:cNvPr id="19461" name="矩形 1"/>
          <p:cNvSpPr/>
          <p:nvPr/>
        </p:nvSpPr>
        <p:spPr>
          <a:xfrm>
            <a:off x="4250373" y="2159318"/>
            <a:ext cx="2122487" cy="338137"/>
          </a:xfrm>
          <a:prstGeom prst="rect">
            <a:avLst/>
          </a:prstGeom>
          <a:noFill/>
          <a:ln w="9525">
            <a:noFill/>
          </a:ln>
        </p:spPr>
        <p:txBody>
          <a:bodyPr wrap="none">
            <a:spAutoFit/>
          </a:bodyPr>
          <a:lstStyle/>
          <a:p>
            <a:pP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电话：</a:t>
            </a: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18888888888</a:t>
            </a:r>
            <a:endPar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62" name="KSO_Shape"/>
          <p:cNvSpPr/>
          <p:nvPr/>
        </p:nvSpPr>
        <p:spPr>
          <a:xfrm>
            <a:off x="3924935" y="1652905"/>
            <a:ext cx="250825" cy="215900"/>
          </a:xfrm>
          <a:custGeom>
            <a:avLst/>
            <a:gdLst/>
            <a:ahLst/>
            <a:cxnLst>
              <a:cxn ang="0">
                <a:pos x="48539" y="0"/>
              </a:cxn>
              <a:cxn ang="0">
                <a:pos x="97077" y="62772"/>
              </a:cxn>
              <a:cxn ang="0">
                <a:pos x="77921" y="62772"/>
              </a:cxn>
              <a:cxn ang="0">
                <a:pos x="78198" y="64072"/>
              </a:cxn>
              <a:cxn ang="0">
                <a:pos x="78198" y="105919"/>
              </a:cxn>
              <a:cxn ang="0">
                <a:pos x="72805" y="116382"/>
              </a:cxn>
              <a:cxn ang="0">
                <a:pos x="56629" y="116382"/>
              </a:cxn>
              <a:cxn ang="0">
                <a:pos x="56629" y="74538"/>
              </a:cxn>
              <a:cxn ang="0">
                <a:pos x="40449" y="74538"/>
              </a:cxn>
              <a:cxn ang="0">
                <a:pos x="40449" y="116382"/>
              </a:cxn>
              <a:cxn ang="0">
                <a:pos x="24273" y="116382"/>
              </a:cxn>
              <a:cxn ang="0">
                <a:pos x="18879" y="105919"/>
              </a:cxn>
              <a:cxn ang="0">
                <a:pos x="18879" y="64072"/>
              </a:cxn>
              <a:cxn ang="0">
                <a:pos x="19157" y="62772"/>
              </a:cxn>
              <a:cxn ang="0">
                <a:pos x="0" y="62772"/>
              </a:cxn>
              <a:cxn ang="0">
                <a:pos x="48539" y="0"/>
              </a:cxn>
            </a:cxnLst>
            <a:rect l="0" t="0" r="0" b="0"/>
            <a:pathLst>
              <a:path w="648072" h="400516">
                <a:moveTo>
                  <a:pt x="324036" y="0"/>
                </a:moveTo>
                <a:lnTo>
                  <a:pt x="648072" y="216024"/>
                </a:lnTo>
                <a:lnTo>
                  <a:pt x="520183" y="216024"/>
                </a:lnTo>
                <a:cubicBezTo>
                  <a:pt x="521934" y="217353"/>
                  <a:pt x="522036" y="218913"/>
                  <a:pt x="522036" y="220497"/>
                </a:cubicBezTo>
                <a:lnTo>
                  <a:pt x="522036" y="364511"/>
                </a:lnTo>
                <a:cubicBezTo>
                  <a:pt x="522036" y="384396"/>
                  <a:pt x="505916" y="400516"/>
                  <a:pt x="486031" y="400516"/>
                </a:cubicBezTo>
                <a:lnTo>
                  <a:pt x="378042" y="400516"/>
                </a:lnTo>
                <a:lnTo>
                  <a:pt x="378042" y="256516"/>
                </a:lnTo>
                <a:lnTo>
                  <a:pt x="270030" y="256516"/>
                </a:lnTo>
                <a:lnTo>
                  <a:pt x="270030" y="400516"/>
                </a:lnTo>
                <a:lnTo>
                  <a:pt x="162041" y="400516"/>
                </a:lnTo>
                <a:cubicBezTo>
                  <a:pt x="142156" y="400516"/>
                  <a:pt x="126036" y="384396"/>
                  <a:pt x="126036" y="364511"/>
                </a:cubicBezTo>
                <a:lnTo>
                  <a:pt x="126036" y="220497"/>
                </a:lnTo>
                <a:lnTo>
                  <a:pt x="127889" y="216024"/>
                </a:lnTo>
                <a:lnTo>
                  <a:pt x="0" y="216024"/>
                </a:lnTo>
                <a:lnTo>
                  <a:pt x="324036" y="0"/>
                </a:lnTo>
                <a:close/>
              </a:path>
            </a:pathLst>
          </a:custGeom>
          <a:solidFill>
            <a:srgbClr val="602629">
              <a:alpha val="100000"/>
            </a:srgbClr>
          </a:solidFill>
          <a:ln w="12700">
            <a:noFill/>
          </a:ln>
        </p:spPr>
        <p:txBody>
          <a:bodyPr/>
          <a:lstStyle/>
          <a:p>
            <a:endParaRPr lang="zh-CN" altLang="en-US"/>
          </a:p>
        </p:txBody>
      </p:sp>
      <p:sp>
        <p:nvSpPr>
          <p:cNvPr id="19463" name="矩形 3"/>
          <p:cNvSpPr/>
          <p:nvPr/>
        </p:nvSpPr>
        <p:spPr>
          <a:xfrm>
            <a:off x="4236085" y="1633855"/>
            <a:ext cx="2032000" cy="338138"/>
          </a:xfrm>
          <a:prstGeom prst="rect">
            <a:avLst/>
          </a:prstGeom>
          <a:noFill/>
          <a:ln w="9525">
            <a:noFill/>
          </a:ln>
        </p:spPr>
        <p:txBody>
          <a:bodyPr wrap="none">
            <a:spAutoFit/>
          </a:bodyPr>
          <a:lstStyle/>
          <a:p>
            <a:pP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地址：上海市徐汇区</a:t>
            </a:r>
            <a:endParaRPr lang="zh-CN" altLang="en-US" dirty="0">
              <a:latin typeface="Arial" panose="020B0604020202020204" pitchFamily="34" charset="0"/>
              <a:ea typeface="宋体" panose="02010600030101010101" pitchFamily="2" charset="-122"/>
            </a:endParaRPr>
          </a:p>
        </p:txBody>
      </p:sp>
      <p:sp>
        <p:nvSpPr>
          <p:cNvPr id="19464" name="椭圆 7"/>
          <p:cNvSpPr/>
          <p:nvPr/>
        </p:nvSpPr>
        <p:spPr>
          <a:xfrm>
            <a:off x="1677035" y="1743393"/>
            <a:ext cx="1690688" cy="1690687"/>
          </a:xfrm>
          <a:prstGeom prst="ellipse">
            <a:avLst/>
          </a:prstGeom>
          <a:blipFill rotWithShape="1">
            <a:blip r:embed="rId2"/>
            <a:stretch>
              <a:fillRect/>
            </a:stretch>
          </a:blipFill>
          <a:ln w="50800" cap="flat" cmpd="sng">
            <a:solidFill>
              <a:srgbClr val="602629"/>
            </a:solidFill>
            <a:prstDash val="solid"/>
            <a:bevel/>
            <a:headEnd type="none" w="med" len="med"/>
            <a:tailEnd type="none" w="med" len="med"/>
          </a:ln>
        </p:spPr>
        <p:txBody>
          <a:bodyPr anchor="ctr"/>
          <a:lstStyle/>
          <a:p>
            <a:pPr algn="ctr" eaLnBrk="1" hangingPunct="1">
              <a:buFont typeface="Arial" panose="020B0604020202020204" pitchFamily="34" charset="0"/>
              <a:buNone/>
            </a:pPr>
            <a:endParaRPr lang="zh-CN" altLang="zh-CN"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pic>
        <p:nvPicPr>
          <p:cNvPr id="19465" name="Picture 3" descr="C:\Users\Administrator\Desktop\11111111111111.tif"/>
          <p:cNvPicPr>
            <a:picLocks noChangeAspect="1"/>
          </p:cNvPicPr>
          <p:nvPr/>
        </p:nvPicPr>
        <p:blipFill>
          <a:blip r:embed="rId3"/>
          <a:stretch>
            <a:fillRect/>
          </a:stretch>
        </p:blipFill>
        <p:spPr>
          <a:xfrm>
            <a:off x="3045460" y="1257618"/>
            <a:ext cx="3657600" cy="160337"/>
          </a:xfrm>
          <a:prstGeom prst="rect">
            <a:avLst/>
          </a:prstGeom>
          <a:noFill/>
          <a:ln w="9525">
            <a:noFill/>
          </a:ln>
        </p:spPr>
      </p:pic>
      <p:sp>
        <p:nvSpPr>
          <p:cNvPr id="19466" name="KSO_Shape"/>
          <p:cNvSpPr/>
          <p:nvPr/>
        </p:nvSpPr>
        <p:spPr>
          <a:xfrm>
            <a:off x="3931285" y="3141980"/>
            <a:ext cx="265113" cy="303213"/>
          </a:xfrm>
          <a:custGeom>
            <a:avLst/>
            <a:gdLst/>
            <a:ahLst/>
            <a:cxnLst>
              <a:cxn ang="0">
                <a:pos x="811841" y="3231344"/>
              </a:cxn>
              <a:cxn ang="0">
                <a:pos x="1027081" y="3112593"/>
              </a:cxn>
              <a:cxn ang="0">
                <a:pos x="1135741" y="2965070"/>
              </a:cxn>
              <a:cxn ang="0">
                <a:pos x="1123719" y="2801856"/>
              </a:cxn>
              <a:cxn ang="0">
                <a:pos x="1004613" y="2636034"/>
              </a:cxn>
              <a:cxn ang="0">
                <a:pos x="880274" y="2642827"/>
              </a:cxn>
              <a:cxn ang="0">
                <a:pos x="695342" y="2849452"/>
              </a:cxn>
              <a:cxn ang="0">
                <a:pos x="1430911" y="608919"/>
              </a:cxn>
              <a:cxn ang="0">
                <a:pos x="1205751" y="1112170"/>
              </a:cxn>
              <a:cxn ang="0">
                <a:pos x="457634" y="2686764"/>
              </a:cxn>
              <a:cxn ang="0">
                <a:pos x="573608" y="3004295"/>
              </a:cxn>
              <a:cxn ang="0">
                <a:pos x="259650" y="3363681"/>
              </a:cxn>
              <a:cxn ang="0">
                <a:pos x="309272" y="3523236"/>
              </a:cxn>
              <a:cxn ang="0">
                <a:pos x="645720" y="3596472"/>
              </a:cxn>
              <a:cxn ang="0">
                <a:pos x="110237" y="3758130"/>
              </a:cxn>
              <a:cxn ang="0">
                <a:pos x="218897" y="4011849"/>
              </a:cxn>
              <a:cxn ang="0">
                <a:pos x="641537" y="4539161"/>
              </a:cxn>
              <a:cxn ang="0">
                <a:pos x="432034" y="4463820"/>
              </a:cxn>
              <a:cxn ang="0">
                <a:pos x="52250" y="3948539"/>
              </a:cxn>
              <a:cxn ang="0">
                <a:pos x="0" y="4589364"/>
              </a:cxn>
              <a:cxn ang="0">
                <a:pos x="47542" y="5040307"/>
              </a:cxn>
              <a:cxn ang="0">
                <a:pos x="248153" y="5610504"/>
              </a:cxn>
              <a:cxn ang="0">
                <a:pos x="639435" y="6144632"/>
              </a:cxn>
              <a:cxn ang="0">
                <a:pos x="793030" y="6520738"/>
              </a:cxn>
              <a:cxn ang="0">
                <a:pos x="872434" y="6876465"/>
              </a:cxn>
              <a:cxn ang="0">
                <a:pos x="932524" y="6933484"/>
              </a:cxn>
              <a:cxn ang="0">
                <a:pos x="1908932" y="6862879"/>
              </a:cxn>
              <a:cxn ang="0">
                <a:pos x="3677320" y="6578810"/>
              </a:cxn>
              <a:cxn ang="0">
                <a:pos x="4548200" y="6348123"/>
              </a:cxn>
              <a:cxn ang="0">
                <a:pos x="5193920" y="6064580"/>
              </a:cxn>
              <a:cxn ang="0">
                <a:pos x="5632743" y="5757502"/>
              </a:cxn>
              <a:cxn ang="0">
                <a:pos x="5900758" y="5458795"/>
              </a:cxn>
              <a:cxn ang="0">
                <a:pos x="6031361" y="5204047"/>
              </a:cxn>
              <a:cxn ang="0">
                <a:pos x="6058514" y="4973338"/>
              </a:cxn>
              <a:cxn ang="0">
                <a:pos x="5940460" y="4520314"/>
              </a:cxn>
              <a:cxn ang="0">
                <a:pos x="5677153" y="4086640"/>
              </a:cxn>
              <a:cxn ang="0">
                <a:pos x="4977103" y="3120438"/>
              </a:cxn>
              <a:cxn ang="0">
                <a:pos x="4430123" y="2474901"/>
              </a:cxn>
              <a:cxn ang="0">
                <a:pos x="4188781" y="2697239"/>
              </a:cxn>
              <a:cxn ang="0">
                <a:pos x="3571266" y="3077531"/>
              </a:cxn>
              <a:cxn ang="0">
                <a:pos x="3051462" y="3271096"/>
              </a:cxn>
              <a:cxn ang="0">
                <a:pos x="2235964" y="3558298"/>
              </a:cxn>
              <a:cxn ang="0">
                <a:pos x="1215671" y="3710534"/>
              </a:cxn>
              <a:cxn ang="0">
                <a:pos x="717284" y="3599628"/>
              </a:cxn>
              <a:cxn ang="0">
                <a:pos x="1388603" y="3549927"/>
              </a:cxn>
              <a:cxn ang="0">
                <a:pos x="2253723" y="3379897"/>
              </a:cxn>
              <a:cxn ang="0">
                <a:pos x="3025863" y="3141892"/>
              </a:cxn>
              <a:cxn ang="0">
                <a:pos x="3467840" y="2967677"/>
              </a:cxn>
              <a:cxn ang="0">
                <a:pos x="4008534" y="2598364"/>
              </a:cxn>
              <a:cxn ang="0">
                <a:pos x="4272893" y="2333141"/>
              </a:cxn>
              <a:cxn ang="0">
                <a:pos x="3189904" y="1228291"/>
              </a:cxn>
              <a:cxn ang="0">
                <a:pos x="2095945" y="318583"/>
              </a:cxn>
              <a:cxn ang="0">
                <a:pos x="672348" y="4576808"/>
              </a:cxn>
              <a:cxn ang="0">
                <a:pos x="874537" y="4725910"/>
              </a:cxn>
              <a:cxn ang="0">
                <a:pos x="1356718" y="4897495"/>
              </a:cxn>
              <a:cxn ang="0">
                <a:pos x="1848843" y="5245377"/>
              </a:cxn>
              <a:cxn ang="0">
                <a:pos x="2109019" y="5553484"/>
              </a:cxn>
              <a:cxn ang="0">
                <a:pos x="2218730" y="5858985"/>
              </a:cxn>
              <a:cxn ang="0">
                <a:pos x="2233884" y="6176012"/>
              </a:cxn>
              <a:cxn ang="0">
                <a:pos x="2058346" y="5723514"/>
              </a:cxn>
              <a:cxn ang="0">
                <a:pos x="1618472" y="5177356"/>
              </a:cxn>
              <a:cxn ang="0">
                <a:pos x="1414203" y="5007349"/>
              </a:cxn>
              <a:cxn ang="0">
                <a:pos x="819156" y="4801227"/>
              </a:cxn>
            </a:cxnLst>
            <a:rect l="0" t="0" r="0" b="0"/>
            <a:pathLst>
              <a:path w="11599" h="13257">
                <a:moveTo>
                  <a:pt x="1287" y="5090"/>
                </a:moveTo>
                <a:lnTo>
                  <a:pt x="1753" y="4571"/>
                </a:lnTo>
                <a:lnTo>
                  <a:pt x="2098" y="4352"/>
                </a:lnTo>
                <a:lnTo>
                  <a:pt x="2701" y="5362"/>
                </a:lnTo>
                <a:lnTo>
                  <a:pt x="2698" y="5964"/>
                </a:lnTo>
                <a:lnTo>
                  <a:pt x="2115" y="6439"/>
                </a:lnTo>
                <a:lnTo>
                  <a:pt x="1287" y="6561"/>
                </a:lnTo>
                <a:lnTo>
                  <a:pt x="1287" y="6242"/>
                </a:lnTo>
                <a:lnTo>
                  <a:pt x="1346" y="6230"/>
                </a:lnTo>
                <a:lnTo>
                  <a:pt x="1391" y="6222"/>
                </a:lnTo>
                <a:lnTo>
                  <a:pt x="1433" y="6211"/>
                </a:lnTo>
                <a:lnTo>
                  <a:pt x="1476" y="6200"/>
                </a:lnTo>
                <a:lnTo>
                  <a:pt x="1515" y="6189"/>
                </a:lnTo>
                <a:lnTo>
                  <a:pt x="1554" y="6177"/>
                </a:lnTo>
                <a:lnTo>
                  <a:pt x="1591" y="6164"/>
                </a:lnTo>
                <a:lnTo>
                  <a:pt x="1627" y="6151"/>
                </a:lnTo>
                <a:lnTo>
                  <a:pt x="1662" y="6137"/>
                </a:lnTo>
                <a:lnTo>
                  <a:pt x="1696" y="6122"/>
                </a:lnTo>
                <a:lnTo>
                  <a:pt x="1728" y="6107"/>
                </a:lnTo>
                <a:lnTo>
                  <a:pt x="1760" y="6091"/>
                </a:lnTo>
                <a:lnTo>
                  <a:pt x="1789" y="6075"/>
                </a:lnTo>
                <a:lnTo>
                  <a:pt x="1818" y="6058"/>
                </a:lnTo>
                <a:lnTo>
                  <a:pt x="1845" y="6041"/>
                </a:lnTo>
                <a:lnTo>
                  <a:pt x="1872" y="6024"/>
                </a:lnTo>
                <a:lnTo>
                  <a:pt x="1897" y="6006"/>
                </a:lnTo>
                <a:lnTo>
                  <a:pt x="1922" y="5987"/>
                </a:lnTo>
                <a:lnTo>
                  <a:pt x="1945" y="5969"/>
                </a:lnTo>
                <a:lnTo>
                  <a:pt x="1966" y="5950"/>
                </a:lnTo>
                <a:lnTo>
                  <a:pt x="1987" y="5931"/>
                </a:lnTo>
                <a:lnTo>
                  <a:pt x="2008" y="5912"/>
                </a:lnTo>
                <a:lnTo>
                  <a:pt x="2027" y="5892"/>
                </a:lnTo>
                <a:lnTo>
                  <a:pt x="2045" y="5872"/>
                </a:lnTo>
                <a:lnTo>
                  <a:pt x="2062" y="5853"/>
                </a:lnTo>
                <a:lnTo>
                  <a:pt x="2078" y="5833"/>
                </a:lnTo>
                <a:lnTo>
                  <a:pt x="2092" y="5811"/>
                </a:lnTo>
                <a:lnTo>
                  <a:pt x="2107" y="5791"/>
                </a:lnTo>
                <a:lnTo>
                  <a:pt x="2120" y="5771"/>
                </a:lnTo>
                <a:lnTo>
                  <a:pt x="2133" y="5751"/>
                </a:lnTo>
                <a:lnTo>
                  <a:pt x="2144" y="5730"/>
                </a:lnTo>
                <a:lnTo>
                  <a:pt x="2155" y="5710"/>
                </a:lnTo>
                <a:lnTo>
                  <a:pt x="2164" y="5690"/>
                </a:lnTo>
                <a:lnTo>
                  <a:pt x="2174" y="5668"/>
                </a:lnTo>
                <a:lnTo>
                  <a:pt x="2180" y="5647"/>
                </a:lnTo>
                <a:lnTo>
                  <a:pt x="2187" y="5626"/>
                </a:lnTo>
                <a:lnTo>
                  <a:pt x="2190" y="5605"/>
                </a:lnTo>
                <a:lnTo>
                  <a:pt x="2192" y="5582"/>
                </a:lnTo>
                <a:lnTo>
                  <a:pt x="2193" y="5560"/>
                </a:lnTo>
                <a:lnTo>
                  <a:pt x="2193" y="5537"/>
                </a:lnTo>
                <a:lnTo>
                  <a:pt x="2191" y="5515"/>
                </a:lnTo>
                <a:lnTo>
                  <a:pt x="2189" y="5491"/>
                </a:lnTo>
                <a:lnTo>
                  <a:pt x="2185" y="5469"/>
                </a:lnTo>
                <a:lnTo>
                  <a:pt x="2179" y="5446"/>
                </a:lnTo>
                <a:lnTo>
                  <a:pt x="2173" y="5423"/>
                </a:lnTo>
                <a:lnTo>
                  <a:pt x="2167" y="5400"/>
                </a:lnTo>
                <a:lnTo>
                  <a:pt x="2159" y="5378"/>
                </a:lnTo>
                <a:lnTo>
                  <a:pt x="2151" y="5356"/>
                </a:lnTo>
                <a:lnTo>
                  <a:pt x="2141" y="5334"/>
                </a:lnTo>
                <a:lnTo>
                  <a:pt x="2132" y="5312"/>
                </a:lnTo>
                <a:lnTo>
                  <a:pt x="2121" y="5291"/>
                </a:lnTo>
                <a:lnTo>
                  <a:pt x="2100" y="5251"/>
                </a:lnTo>
                <a:lnTo>
                  <a:pt x="2076" y="5211"/>
                </a:lnTo>
                <a:lnTo>
                  <a:pt x="2053" y="5175"/>
                </a:lnTo>
                <a:lnTo>
                  <a:pt x="2029" y="5143"/>
                </a:lnTo>
                <a:lnTo>
                  <a:pt x="2007" y="5114"/>
                </a:lnTo>
                <a:lnTo>
                  <a:pt x="1984" y="5088"/>
                </a:lnTo>
                <a:lnTo>
                  <a:pt x="1964" y="5068"/>
                </a:lnTo>
                <a:lnTo>
                  <a:pt x="1955" y="5060"/>
                </a:lnTo>
                <a:lnTo>
                  <a:pt x="1945" y="5051"/>
                </a:lnTo>
                <a:lnTo>
                  <a:pt x="1933" y="5045"/>
                </a:lnTo>
                <a:lnTo>
                  <a:pt x="1923" y="5039"/>
                </a:lnTo>
                <a:lnTo>
                  <a:pt x="1911" y="5033"/>
                </a:lnTo>
                <a:lnTo>
                  <a:pt x="1899" y="5029"/>
                </a:lnTo>
                <a:lnTo>
                  <a:pt x="1888" y="5026"/>
                </a:lnTo>
                <a:lnTo>
                  <a:pt x="1875" y="5023"/>
                </a:lnTo>
                <a:lnTo>
                  <a:pt x="1862" y="5021"/>
                </a:lnTo>
                <a:lnTo>
                  <a:pt x="1850" y="5020"/>
                </a:lnTo>
                <a:lnTo>
                  <a:pt x="1836" y="5018"/>
                </a:lnTo>
                <a:lnTo>
                  <a:pt x="1823" y="5018"/>
                </a:lnTo>
                <a:lnTo>
                  <a:pt x="1809" y="5020"/>
                </a:lnTo>
                <a:lnTo>
                  <a:pt x="1796" y="5021"/>
                </a:lnTo>
                <a:lnTo>
                  <a:pt x="1768" y="5025"/>
                </a:lnTo>
                <a:lnTo>
                  <a:pt x="1741" y="5032"/>
                </a:lnTo>
                <a:lnTo>
                  <a:pt x="1713" y="5041"/>
                </a:lnTo>
                <a:lnTo>
                  <a:pt x="1685" y="5052"/>
                </a:lnTo>
                <a:lnTo>
                  <a:pt x="1659" y="5065"/>
                </a:lnTo>
                <a:lnTo>
                  <a:pt x="1632" y="5080"/>
                </a:lnTo>
                <a:lnTo>
                  <a:pt x="1607" y="5096"/>
                </a:lnTo>
                <a:lnTo>
                  <a:pt x="1583" y="5114"/>
                </a:lnTo>
                <a:lnTo>
                  <a:pt x="1560" y="5132"/>
                </a:lnTo>
                <a:lnTo>
                  <a:pt x="1544" y="5147"/>
                </a:lnTo>
                <a:lnTo>
                  <a:pt x="1530" y="5162"/>
                </a:lnTo>
                <a:lnTo>
                  <a:pt x="1515" y="5179"/>
                </a:lnTo>
                <a:lnTo>
                  <a:pt x="1500" y="5198"/>
                </a:lnTo>
                <a:lnTo>
                  <a:pt x="1485" y="5217"/>
                </a:lnTo>
                <a:lnTo>
                  <a:pt x="1470" y="5238"/>
                </a:lnTo>
                <a:lnTo>
                  <a:pt x="1440" y="5284"/>
                </a:lnTo>
                <a:lnTo>
                  <a:pt x="1372" y="5388"/>
                </a:lnTo>
                <a:lnTo>
                  <a:pt x="1331" y="5447"/>
                </a:lnTo>
                <a:lnTo>
                  <a:pt x="1287" y="5510"/>
                </a:lnTo>
                <a:lnTo>
                  <a:pt x="1287" y="5090"/>
                </a:lnTo>
                <a:close/>
                <a:moveTo>
                  <a:pt x="3078" y="0"/>
                </a:moveTo>
                <a:lnTo>
                  <a:pt x="3078" y="0"/>
                </a:lnTo>
                <a:lnTo>
                  <a:pt x="3063" y="61"/>
                </a:lnTo>
                <a:lnTo>
                  <a:pt x="3021" y="224"/>
                </a:lnTo>
                <a:lnTo>
                  <a:pt x="2990" y="337"/>
                </a:lnTo>
                <a:lnTo>
                  <a:pt x="2954" y="467"/>
                </a:lnTo>
                <a:lnTo>
                  <a:pt x="2914" y="609"/>
                </a:lnTo>
                <a:lnTo>
                  <a:pt x="2868" y="761"/>
                </a:lnTo>
                <a:lnTo>
                  <a:pt x="2819" y="920"/>
                </a:lnTo>
                <a:lnTo>
                  <a:pt x="2793" y="1001"/>
                </a:lnTo>
                <a:lnTo>
                  <a:pt x="2766" y="1082"/>
                </a:lnTo>
                <a:lnTo>
                  <a:pt x="2739" y="1164"/>
                </a:lnTo>
                <a:lnTo>
                  <a:pt x="2711" y="1246"/>
                </a:lnTo>
                <a:lnTo>
                  <a:pt x="2682" y="1326"/>
                </a:lnTo>
                <a:lnTo>
                  <a:pt x="2653" y="1406"/>
                </a:lnTo>
                <a:lnTo>
                  <a:pt x="2623" y="1483"/>
                </a:lnTo>
                <a:lnTo>
                  <a:pt x="2593" y="1560"/>
                </a:lnTo>
                <a:lnTo>
                  <a:pt x="2562" y="1633"/>
                </a:lnTo>
                <a:lnTo>
                  <a:pt x="2531" y="1704"/>
                </a:lnTo>
                <a:lnTo>
                  <a:pt x="2499" y="1772"/>
                </a:lnTo>
                <a:lnTo>
                  <a:pt x="2469" y="1836"/>
                </a:lnTo>
                <a:lnTo>
                  <a:pt x="2437" y="1897"/>
                </a:lnTo>
                <a:lnTo>
                  <a:pt x="2405" y="1953"/>
                </a:lnTo>
                <a:lnTo>
                  <a:pt x="2376" y="2002"/>
                </a:lnTo>
                <a:lnTo>
                  <a:pt x="2344" y="2060"/>
                </a:lnTo>
                <a:lnTo>
                  <a:pt x="2308" y="2126"/>
                </a:lnTo>
                <a:lnTo>
                  <a:pt x="2268" y="2199"/>
                </a:lnTo>
                <a:lnTo>
                  <a:pt x="2179" y="2368"/>
                </a:lnTo>
                <a:lnTo>
                  <a:pt x="2080" y="2563"/>
                </a:lnTo>
                <a:lnTo>
                  <a:pt x="1969" y="2782"/>
                </a:lnTo>
                <a:lnTo>
                  <a:pt x="1852" y="3021"/>
                </a:lnTo>
                <a:lnTo>
                  <a:pt x="1727" y="3277"/>
                </a:lnTo>
                <a:lnTo>
                  <a:pt x="1597" y="3546"/>
                </a:lnTo>
                <a:lnTo>
                  <a:pt x="1466" y="3826"/>
                </a:lnTo>
                <a:lnTo>
                  <a:pt x="1331" y="4114"/>
                </a:lnTo>
                <a:lnTo>
                  <a:pt x="1198" y="4407"/>
                </a:lnTo>
                <a:lnTo>
                  <a:pt x="1066" y="4700"/>
                </a:lnTo>
                <a:lnTo>
                  <a:pt x="1002" y="4847"/>
                </a:lnTo>
                <a:lnTo>
                  <a:pt x="938" y="4992"/>
                </a:lnTo>
                <a:lnTo>
                  <a:pt x="876" y="5136"/>
                </a:lnTo>
                <a:lnTo>
                  <a:pt x="814" y="5279"/>
                </a:lnTo>
                <a:lnTo>
                  <a:pt x="755" y="5419"/>
                </a:lnTo>
                <a:lnTo>
                  <a:pt x="698" y="5558"/>
                </a:lnTo>
                <a:lnTo>
                  <a:pt x="643" y="5693"/>
                </a:lnTo>
                <a:lnTo>
                  <a:pt x="591" y="5825"/>
                </a:lnTo>
                <a:lnTo>
                  <a:pt x="1087" y="5315"/>
                </a:lnTo>
                <a:lnTo>
                  <a:pt x="1287" y="5090"/>
                </a:lnTo>
                <a:lnTo>
                  <a:pt x="1287" y="5510"/>
                </a:lnTo>
                <a:lnTo>
                  <a:pt x="1248" y="5564"/>
                </a:lnTo>
                <a:lnTo>
                  <a:pt x="1203" y="5622"/>
                </a:lnTo>
                <a:lnTo>
                  <a:pt x="1179" y="5650"/>
                </a:lnTo>
                <a:lnTo>
                  <a:pt x="1153" y="5681"/>
                </a:lnTo>
                <a:lnTo>
                  <a:pt x="1127" y="5711"/>
                </a:lnTo>
                <a:lnTo>
                  <a:pt x="1098" y="5743"/>
                </a:lnTo>
                <a:lnTo>
                  <a:pt x="1047" y="5796"/>
                </a:lnTo>
                <a:lnTo>
                  <a:pt x="993" y="5851"/>
                </a:lnTo>
                <a:lnTo>
                  <a:pt x="937" y="5906"/>
                </a:lnTo>
                <a:lnTo>
                  <a:pt x="879" y="5961"/>
                </a:lnTo>
                <a:lnTo>
                  <a:pt x="821" y="6014"/>
                </a:lnTo>
                <a:lnTo>
                  <a:pt x="762" y="6067"/>
                </a:lnTo>
                <a:lnTo>
                  <a:pt x="705" y="6117"/>
                </a:lnTo>
                <a:lnTo>
                  <a:pt x="650" y="6164"/>
                </a:lnTo>
                <a:lnTo>
                  <a:pt x="548" y="6250"/>
                </a:lnTo>
                <a:lnTo>
                  <a:pt x="466" y="6318"/>
                </a:lnTo>
                <a:lnTo>
                  <a:pt x="407" y="6365"/>
                </a:lnTo>
                <a:lnTo>
                  <a:pt x="383" y="6384"/>
                </a:lnTo>
                <a:lnTo>
                  <a:pt x="382" y="6385"/>
                </a:lnTo>
                <a:lnTo>
                  <a:pt x="497" y="6430"/>
                </a:lnTo>
                <a:lnTo>
                  <a:pt x="558" y="6414"/>
                </a:lnTo>
                <a:lnTo>
                  <a:pt x="629" y="6394"/>
                </a:lnTo>
                <a:lnTo>
                  <a:pt x="724" y="6370"/>
                </a:lnTo>
                <a:lnTo>
                  <a:pt x="840" y="6341"/>
                </a:lnTo>
                <a:lnTo>
                  <a:pt x="974" y="6310"/>
                </a:lnTo>
                <a:lnTo>
                  <a:pt x="1124" y="6277"/>
                </a:lnTo>
                <a:lnTo>
                  <a:pt x="1287" y="6242"/>
                </a:lnTo>
                <a:lnTo>
                  <a:pt x="1287" y="6561"/>
                </a:lnTo>
                <a:lnTo>
                  <a:pt x="487" y="6680"/>
                </a:lnTo>
                <a:lnTo>
                  <a:pt x="498" y="6687"/>
                </a:lnTo>
                <a:lnTo>
                  <a:pt x="512" y="6695"/>
                </a:lnTo>
                <a:lnTo>
                  <a:pt x="533" y="6706"/>
                </a:lnTo>
                <a:lnTo>
                  <a:pt x="559" y="6720"/>
                </a:lnTo>
                <a:lnTo>
                  <a:pt x="592" y="6735"/>
                </a:lnTo>
                <a:lnTo>
                  <a:pt x="631" y="6751"/>
                </a:lnTo>
                <a:lnTo>
                  <a:pt x="676" y="6768"/>
                </a:lnTo>
                <a:lnTo>
                  <a:pt x="728" y="6785"/>
                </a:lnTo>
                <a:lnTo>
                  <a:pt x="787" y="6802"/>
                </a:lnTo>
                <a:lnTo>
                  <a:pt x="852" y="6818"/>
                </a:lnTo>
                <a:lnTo>
                  <a:pt x="888" y="6826"/>
                </a:lnTo>
                <a:lnTo>
                  <a:pt x="925" y="6834"/>
                </a:lnTo>
                <a:lnTo>
                  <a:pt x="964" y="6841"/>
                </a:lnTo>
                <a:lnTo>
                  <a:pt x="1005" y="6848"/>
                </a:lnTo>
                <a:lnTo>
                  <a:pt x="1047" y="6855"/>
                </a:lnTo>
                <a:lnTo>
                  <a:pt x="1092" y="6861"/>
                </a:lnTo>
                <a:lnTo>
                  <a:pt x="1137" y="6866"/>
                </a:lnTo>
                <a:lnTo>
                  <a:pt x="1186" y="6870"/>
                </a:lnTo>
                <a:lnTo>
                  <a:pt x="1236" y="6875"/>
                </a:lnTo>
                <a:lnTo>
                  <a:pt x="1287" y="6878"/>
                </a:lnTo>
                <a:lnTo>
                  <a:pt x="1287" y="7110"/>
                </a:lnTo>
                <a:lnTo>
                  <a:pt x="1089" y="7099"/>
                </a:lnTo>
                <a:lnTo>
                  <a:pt x="895" y="7086"/>
                </a:lnTo>
                <a:lnTo>
                  <a:pt x="711" y="7073"/>
                </a:lnTo>
                <a:lnTo>
                  <a:pt x="545" y="7060"/>
                </a:lnTo>
                <a:lnTo>
                  <a:pt x="295" y="7039"/>
                </a:lnTo>
                <a:lnTo>
                  <a:pt x="198" y="7030"/>
                </a:lnTo>
                <a:lnTo>
                  <a:pt x="198" y="7036"/>
                </a:lnTo>
                <a:lnTo>
                  <a:pt x="197" y="7050"/>
                </a:lnTo>
                <a:lnTo>
                  <a:pt x="197" y="7072"/>
                </a:lnTo>
                <a:lnTo>
                  <a:pt x="199" y="7102"/>
                </a:lnTo>
                <a:lnTo>
                  <a:pt x="204" y="7140"/>
                </a:lnTo>
                <a:lnTo>
                  <a:pt x="211" y="7184"/>
                </a:lnTo>
                <a:lnTo>
                  <a:pt x="216" y="7209"/>
                </a:lnTo>
                <a:lnTo>
                  <a:pt x="223" y="7235"/>
                </a:lnTo>
                <a:lnTo>
                  <a:pt x="230" y="7264"/>
                </a:lnTo>
                <a:lnTo>
                  <a:pt x="239" y="7293"/>
                </a:lnTo>
                <a:lnTo>
                  <a:pt x="249" y="7324"/>
                </a:lnTo>
                <a:lnTo>
                  <a:pt x="261" y="7357"/>
                </a:lnTo>
                <a:lnTo>
                  <a:pt x="274" y="7392"/>
                </a:lnTo>
                <a:lnTo>
                  <a:pt x="289" y="7427"/>
                </a:lnTo>
                <a:lnTo>
                  <a:pt x="305" y="7464"/>
                </a:lnTo>
                <a:lnTo>
                  <a:pt x="323" y="7502"/>
                </a:lnTo>
                <a:lnTo>
                  <a:pt x="345" y="7542"/>
                </a:lnTo>
                <a:lnTo>
                  <a:pt x="367" y="7583"/>
                </a:lnTo>
                <a:lnTo>
                  <a:pt x="391" y="7625"/>
                </a:lnTo>
                <a:lnTo>
                  <a:pt x="419" y="7669"/>
                </a:lnTo>
                <a:lnTo>
                  <a:pt x="447" y="7712"/>
                </a:lnTo>
                <a:lnTo>
                  <a:pt x="479" y="7758"/>
                </a:lnTo>
                <a:lnTo>
                  <a:pt x="514" y="7804"/>
                </a:lnTo>
                <a:lnTo>
                  <a:pt x="551" y="7852"/>
                </a:lnTo>
                <a:lnTo>
                  <a:pt x="591" y="7901"/>
                </a:lnTo>
                <a:lnTo>
                  <a:pt x="634" y="7950"/>
                </a:lnTo>
                <a:lnTo>
                  <a:pt x="691" y="8015"/>
                </a:lnTo>
                <a:lnTo>
                  <a:pt x="746" y="8078"/>
                </a:lnTo>
                <a:lnTo>
                  <a:pt x="798" y="8139"/>
                </a:lnTo>
                <a:lnTo>
                  <a:pt x="847" y="8199"/>
                </a:lnTo>
                <a:lnTo>
                  <a:pt x="938" y="8310"/>
                </a:lnTo>
                <a:lnTo>
                  <a:pt x="1021" y="8414"/>
                </a:lnTo>
                <a:lnTo>
                  <a:pt x="1165" y="8597"/>
                </a:lnTo>
                <a:lnTo>
                  <a:pt x="1228" y="8677"/>
                </a:lnTo>
                <a:lnTo>
                  <a:pt x="1258" y="8714"/>
                </a:lnTo>
                <a:lnTo>
                  <a:pt x="1287" y="8749"/>
                </a:lnTo>
                <a:lnTo>
                  <a:pt x="1287" y="8975"/>
                </a:lnTo>
                <a:lnTo>
                  <a:pt x="1229" y="8927"/>
                </a:lnTo>
                <a:lnTo>
                  <a:pt x="1168" y="8877"/>
                </a:lnTo>
                <a:lnTo>
                  <a:pt x="1107" y="8824"/>
                </a:lnTo>
                <a:lnTo>
                  <a:pt x="1046" y="8768"/>
                </a:lnTo>
                <a:lnTo>
                  <a:pt x="987" y="8711"/>
                </a:lnTo>
                <a:lnTo>
                  <a:pt x="958" y="8682"/>
                </a:lnTo>
                <a:lnTo>
                  <a:pt x="930" y="8652"/>
                </a:lnTo>
                <a:lnTo>
                  <a:pt x="903" y="8623"/>
                </a:lnTo>
                <a:lnTo>
                  <a:pt x="877" y="8593"/>
                </a:lnTo>
                <a:lnTo>
                  <a:pt x="851" y="8562"/>
                </a:lnTo>
                <a:lnTo>
                  <a:pt x="827" y="8533"/>
                </a:lnTo>
                <a:lnTo>
                  <a:pt x="777" y="8467"/>
                </a:lnTo>
                <a:lnTo>
                  <a:pt x="725" y="8397"/>
                </a:lnTo>
                <a:lnTo>
                  <a:pt x="672" y="8325"/>
                </a:lnTo>
                <a:lnTo>
                  <a:pt x="619" y="8252"/>
                </a:lnTo>
                <a:lnTo>
                  <a:pt x="514" y="8103"/>
                </a:lnTo>
                <a:lnTo>
                  <a:pt x="416" y="7962"/>
                </a:lnTo>
                <a:lnTo>
                  <a:pt x="330" y="7837"/>
                </a:lnTo>
                <a:lnTo>
                  <a:pt x="262" y="7736"/>
                </a:lnTo>
                <a:lnTo>
                  <a:pt x="201" y="7646"/>
                </a:lnTo>
                <a:lnTo>
                  <a:pt x="116" y="7455"/>
                </a:lnTo>
                <a:lnTo>
                  <a:pt x="108" y="7498"/>
                </a:lnTo>
                <a:lnTo>
                  <a:pt x="101" y="7541"/>
                </a:lnTo>
                <a:lnTo>
                  <a:pt x="101" y="7544"/>
                </a:lnTo>
                <a:lnTo>
                  <a:pt x="100" y="7548"/>
                </a:lnTo>
                <a:lnTo>
                  <a:pt x="82" y="7679"/>
                </a:lnTo>
                <a:lnTo>
                  <a:pt x="59" y="7853"/>
                </a:lnTo>
                <a:lnTo>
                  <a:pt x="50" y="7930"/>
                </a:lnTo>
                <a:lnTo>
                  <a:pt x="42" y="8009"/>
                </a:lnTo>
                <a:lnTo>
                  <a:pt x="34" y="8086"/>
                </a:lnTo>
                <a:lnTo>
                  <a:pt x="28" y="8164"/>
                </a:lnTo>
                <a:lnTo>
                  <a:pt x="22" y="8241"/>
                </a:lnTo>
                <a:lnTo>
                  <a:pt x="17" y="8317"/>
                </a:lnTo>
                <a:lnTo>
                  <a:pt x="12" y="8395"/>
                </a:lnTo>
                <a:lnTo>
                  <a:pt x="9" y="8471"/>
                </a:lnTo>
                <a:lnTo>
                  <a:pt x="6" y="8547"/>
                </a:lnTo>
                <a:lnTo>
                  <a:pt x="2" y="8623"/>
                </a:lnTo>
                <a:lnTo>
                  <a:pt x="1" y="8698"/>
                </a:lnTo>
                <a:lnTo>
                  <a:pt x="0" y="8773"/>
                </a:lnTo>
                <a:lnTo>
                  <a:pt x="0" y="8847"/>
                </a:lnTo>
                <a:lnTo>
                  <a:pt x="0" y="8921"/>
                </a:lnTo>
                <a:lnTo>
                  <a:pt x="1" y="8993"/>
                </a:lnTo>
                <a:lnTo>
                  <a:pt x="3" y="9065"/>
                </a:lnTo>
                <a:lnTo>
                  <a:pt x="9" y="9123"/>
                </a:lnTo>
                <a:lnTo>
                  <a:pt x="15" y="9180"/>
                </a:lnTo>
                <a:lnTo>
                  <a:pt x="22" y="9238"/>
                </a:lnTo>
                <a:lnTo>
                  <a:pt x="30" y="9295"/>
                </a:lnTo>
                <a:lnTo>
                  <a:pt x="38" y="9352"/>
                </a:lnTo>
                <a:lnTo>
                  <a:pt x="47" y="9409"/>
                </a:lnTo>
                <a:lnTo>
                  <a:pt x="57" y="9466"/>
                </a:lnTo>
                <a:lnTo>
                  <a:pt x="68" y="9523"/>
                </a:lnTo>
                <a:lnTo>
                  <a:pt x="79" y="9579"/>
                </a:lnTo>
                <a:lnTo>
                  <a:pt x="91" y="9635"/>
                </a:lnTo>
                <a:lnTo>
                  <a:pt x="103" y="9691"/>
                </a:lnTo>
                <a:lnTo>
                  <a:pt x="117" y="9746"/>
                </a:lnTo>
                <a:lnTo>
                  <a:pt x="131" y="9801"/>
                </a:lnTo>
                <a:lnTo>
                  <a:pt x="144" y="9856"/>
                </a:lnTo>
                <a:lnTo>
                  <a:pt x="159" y="9910"/>
                </a:lnTo>
                <a:lnTo>
                  <a:pt x="175" y="9963"/>
                </a:lnTo>
                <a:lnTo>
                  <a:pt x="207" y="10069"/>
                </a:lnTo>
                <a:lnTo>
                  <a:pt x="241" y="10171"/>
                </a:lnTo>
                <a:lnTo>
                  <a:pt x="277" y="10271"/>
                </a:lnTo>
                <a:lnTo>
                  <a:pt x="314" y="10369"/>
                </a:lnTo>
                <a:lnTo>
                  <a:pt x="353" y="10463"/>
                </a:lnTo>
                <a:lnTo>
                  <a:pt x="392" y="10554"/>
                </a:lnTo>
                <a:lnTo>
                  <a:pt x="434" y="10641"/>
                </a:lnTo>
                <a:lnTo>
                  <a:pt x="475" y="10725"/>
                </a:lnTo>
                <a:lnTo>
                  <a:pt x="540" y="10814"/>
                </a:lnTo>
                <a:lnTo>
                  <a:pt x="604" y="10901"/>
                </a:lnTo>
                <a:lnTo>
                  <a:pt x="669" y="10986"/>
                </a:lnTo>
                <a:lnTo>
                  <a:pt x="734" y="11069"/>
                </a:lnTo>
                <a:lnTo>
                  <a:pt x="861" y="11231"/>
                </a:lnTo>
                <a:lnTo>
                  <a:pt x="922" y="11311"/>
                </a:lnTo>
                <a:lnTo>
                  <a:pt x="983" y="11389"/>
                </a:lnTo>
                <a:lnTo>
                  <a:pt x="1041" y="11468"/>
                </a:lnTo>
                <a:lnTo>
                  <a:pt x="1097" y="11547"/>
                </a:lnTo>
                <a:lnTo>
                  <a:pt x="1125" y="11587"/>
                </a:lnTo>
                <a:lnTo>
                  <a:pt x="1150" y="11626"/>
                </a:lnTo>
                <a:lnTo>
                  <a:pt x="1176" y="11666"/>
                </a:lnTo>
                <a:lnTo>
                  <a:pt x="1201" y="11705"/>
                </a:lnTo>
                <a:lnTo>
                  <a:pt x="1224" y="11746"/>
                </a:lnTo>
                <a:lnTo>
                  <a:pt x="1248" y="11786"/>
                </a:lnTo>
                <a:lnTo>
                  <a:pt x="1270" y="11827"/>
                </a:lnTo>
                <a:lnTo>
                  <a:pt x="1290" y="11869"/>
                </a:lnTo>
                <a:lnTo>
                  <a:pt x="1310" y="11910"/>
                </a:lnTo>
                <a:lnTo>
                  <a:pt x="1329" y="11951"/>
                </a:lnTo>
                <a:lnTo>
                  <a:pt x="1347" y="11994"/>
                </a:lnTo>
                <a:lnTo>
                  <a:pt x="1364" y="12037"/>
                </a:lnTo>
                <a:lnTo>
                  <a:pt x="1392" y="12115"/>
                </a:lnTo>
                <a:lnTo>
                  <a:pt x="1419" y="12190"/>
                </a:lnTo>
                <a:lnTo>
                  <a:pt x="1445" y="12265"/>
                </a:lnTo>
                <a:lnTo>
                  <a:pt x="1470" y="12338"/>
                </a:lnTo>
                <a:lnTo>
                  <a:pt x="1487" y="12382"/>
                </a:lnTo>
                <a:lnTo>
                  <a:pt x="1503" y="12424"/>
                </a:lnTo>
                <a:lnTo>
                  <a:pt x="1518" y="12465"/>
                </a:lnTo>
                <a:lnTo>
                  <a:pt x="1532" y="12505"/>
                </a:lnTo>
                <a:lnTo>
                  <a:pt x="1554" y="12578"/>
                </a:lnTo>
                <a:lnTo>
                  <a:pt x="1573" y="12641"/>
                </a:lnTo>
                <a:lnTo>
                  <a:pt x="1587" y="12694"/>
                </a:lnTo>
                <a:lnTo>
                  <a:pt x="1595" y="12734"/>
                </a:lnTo>
                <a:lnTo>
                  <a:pt x="1603" y="12768"/>
                </a:lnTo>
                <a:lnTo>
                  <a:pt x="1623" y="12845"/>
                </a:lnTo>
                <a:lnTo>
                  <a:pt x="1639" y="12916"/>
                </a:lnTo>
                <a:lnTo>
                  <a:pt x="1651" y="12983"/>
                </a:lnTo>
                <a:lnTo>
                  <a:pt x="1661" y="13043"/>
                </a:lnTo>
                <a:lnTo>
                  <a:pt x="1664" y="13071"/>
                </a:lnTo>
                <a:lnTo>
                  <a:pt x="1667" y="13097"/>
                </a:lnTo>
                <a:lnTo>
                  <a:pt x="1668" y="13122"/>
                </a:lnTo>
                <a:lnTo>
                  <a:pt x="1670" y="13145"/>
                </a:lnTo>
                <a:lnTo>
                  <a:pt x="1670" y="13167"/>
                </a:lnTo>
                <a:lnTo>
                  <a:pt x="1668" y="13186"/>
                </a:lnTo>
                <a:lnTo>
                  <a:pt x="1666" y="13204"/>
                </a:lnTo>
                <a:lnTo>
                  <a:pt x="1663" y="13220"/>
                </a:lnTo>
                <a:lnTo>
                  <a:pt x="1663" y="13224"/>
                </a:lnTo>
                <a:lnTo>
                  <a:pt x="1664" y="13228"/>
                </a:lnTo>
                <a:lnTo>
                  <a:pt x="1667" y="13231"/>
                </a:lnTo>
                <a:lnTo>
                  <a:pt x="1672" y="13234"/>
                </a:lnTo>
                <a:lnTo>
                  <a:pt x="1677" y="13237"/>
                </a:lnTo>
                <a:lnTo>
                  <a:pt x="1683" y="13239"/>
                </a:lnTo>
                <a:lnTo>
                  <a:pt x="1701" y="13245"/>
                </a:lnTo>
                <a:lnTo>
                  <a:pt x="1724" y="13249"/>
                </a:lnTo>
                <a:lnTo>
                  <a:pt x="1752" y="13252"/>
                </a:lnTo>
                <a:lnTo>
                  <a:pt x="1785" y="13254"/>
                </a:lnTo>
                <a:lnTo>
                  <a:pt x="1823" y="13256"/>
                </a:lnTo>
                <a:lnTo>
                  <a:pt x="1866" y="13257"/>
                </a:lnTo>
                <a:lnTo>
                  <a:pt x="1913" y="13257"/>
                </a:lnTo>
                <a:lnTo>
                  <a:pt x="1965" y="13257"/>
                </a:lnTo>
                <a:lnTo>
                  <a:pt x="2021" y="13256"/>
                </a:lnTo>
                <a:lnTo>
                  <a:pt x="2148" y="13252"/>
                </a:lnTo>
                <a:lnTo>
                  <a:pt x="2288" y="13245"/>
                </a:lnTo>
                <a:lnTo>
                  <a:pt x="2445" y="13235"/>
                </a:lnTo>
                <a:lnTo>
                  <a:pt x="2617" y="13222"/>
                </a:lnTo>
                <a:lnTo>
                  <a:pt x="2801" y="13206"/>
                </a:lnTo>
                <a:lnTo>
                  <a:pt x="2999" y="13189"/>
                </a:lnTo>
                <a:lnTo>
                  <a:pt x="3207" y="13168"/>
                </a:lnTo>
                <a:lnTo>
                  <a:pt x="3426" y="13145"/>
                </a:lnTo>
                <a:lnTo>
                  <a:pt x="3654" y="13119"/>
                </a:lnTo>
                <a:lnTo>
                  <a:pt x="3891" y="13092"/>
                </a:lnTo>
                <a:lnTo>
                  <a:pt x="4135" y="13061"/>
                </a:lnTo>
                <a:lnTo>
                  <a:pt x="4385" y="13028"/>
                </a:lnTo>
                <a:lnTo>
                  <a:pt x="4641" y="12993"/>
                </a:lnTo>
                <a:lnTo>
                  <a:pt x="4902" y="12955"/>
                </a:lnTo>
                <a:lnTo>
                  <a:pt x="5167" y="12915"/>
                </a:lnTo>
                <a:lnTo>
                  <a:pt x="5434" y="12874"/>
                </a:lnTo>
                <a:lnTo>
                  <a:pt x="5703" y="12829"/>
                </a:lnTo>
                <a:lnTo>
                  <a:pt x="5973" y="12782"/>
                </a:lnTo>
                <a:lnTo>
                  <a:pt x="6242" y="12734"/>
                </a:lnTo>
                <a:lnTo>
                  <a:pt x="6510" y="12683"/>
                </a:lnTo>
                <a:lnTo>
                  <a:pt x="6776" y="12631"/>
                </a:lnTo>
                <a:lnTo>
                  <a:pt x="6908" y="12603"/>
                </a:lnTo>
                <a:lnTo>
                  <a:pt x="7039" y="12576"/>
                </a:lnTo>
                <a:lnTo>
                  <a:pt x="7169" y="12547"/>
                </a:lnTo>
                <a:lnTo>
                  <a:pt x="7297" y="12518"/>
                </a:lnTo>
                <a:lnTo>
                  <a:pt x="7426" y="12490"/>
                </a:lnTo>
                <a:lnTo>
                  <a:pt x="7552" y="12460"/>
                </a:lnTo>
                <a:lnTo>
                  <a:pt x="7676" y="12430"/>
                </a:lnTo>
                <a:lnTo>
                  <a:pt x="7799" y="12400"/>
                </a:lnTo>
                <a:lnTo>
                  <a:pt x="7921" y="12369"/>
                </a:lnTo>
                <a:lnTo>
                  <a:pt x="8040" y="12337"/>
                </a:lnTo>
                <a:lnTo>
                  <a:pt x="8157" y="12305"/>
                </a:lnTo>
                <a:lnTo>
                  <a:pt x="8271" y="12272"/>
                </a:lnTo>
                <a:lnTo>
                  <a:pt x="8384" y="12239"/>
                </a:lnTo>
                <a:lnTo>
                  <a:pt x="8494" y="12205"/>
                </a:lnTo>
                <a:lnTo>
                  <a:pt x="8601" y="12171"/>
                </a:lnTo>
                <a:lnTo>
                  <a:pt x="8706" y="12135"/>
                </a:lnTo>
                <a:lnTo>
                  <a:pt x="8809" y="12100"/>
                </a:lnTo>
                <a:lnTo>
                  <a:pt x="8909" y="12063"/>
                </a:lnTo>
                <a:lnTo>
                  <a:pt x="9008" y="12027"/>
                </a:lnTo>
                <a:lnTo>
                  <a:pt x="9103" y="11988"/>
                </a:lnTo>
                <a:lnTo>
                  <a:pt x="9197" y="11951"/>
                </a:lnTo>
                <a:lnTo>
                  <a:pt x="9288" y="11913"/>
                </a:lnTo>
                <a:lnTo>
                  <a:pt x="9378" y="11874"/>
                </a:lnTo>
                <a:lnTo>
                  <a:pt x="9465" y="11835"/>
                </a:lnTo>
                <a:lnTo>
                  <a:pt x="9550" y="11795"/>
                </a:lnTo>
                <a:lnTo>
                  <a:pt x="9632" y="11756"/>
                </a:lnTo>
                <a:lnTo>
                  <a:pt x="9713" y="11716"/>
                </a:lnTo>
                <a:lnTo>
                  <a:pt x="9791" y="11676"/>
                </a:lnTo>
                <a:lnTo>
                  <a:pt x="9868" y="11634"/>
                </a:lnTo>
                <a:lnTo>
                  <a:pt x="9942" y="11593"/>
                </a:lnTo>
                <a:lnTo>
                  <a:pt x="10014" y="11552"/>
                </a:lnTo>
                <a:lnTo>
                  <a:pt x="10085" y="11510"/>
                </a:lnTo>
                <a:lnTo>
                  <a:pt x="10153" y="11469"/>
                </a:lnTo>
                <a:lnTo>
                  <a:pt x="10219" y="11428"/>
                </a:lnTo>
                <a:lnTo>
                  <a:pt x="10284" y="11385"/>
                </a:lnTo>
                <a:lnTo>
                  <a:pt x="10347" y="11343"/>
                </a:lnTo>
                <a:lnTo>
                  <a:pt x="10407" y="11301"/>
                </a:lnTo>
                <a:lnTo>
                  <a:pt x="10466" y="11259"/>
                </a:lnTo>
                <a:lnTo>
                  <a:pt x="10524" y="11217"/>
                </a:lnTo>
                <a:lnTo>
                  <a:pt x="10579" y="11174"/>
                </a:lnTo>
                <a:lnTo>
                  <a:pt x="10632" y="11132"/>
                </a:lnTo>
                <a:lnTo>
                  <a:pt x="10684" y="11089"/>
                </a:lnTo>
                <a:lnTo>
                  <a:pt x="10735" y="11047"/>
                </a:lnTo>
                <a:lnTo>
                  <a:pt x="10782" y="11006"/>
                </a:lnTo>
                <a:lnTo>
                  <a:pt x="10829" y="10963"/>
                </a:lnTo>
                <a:lnTo>
                  <a:pt x="10874" y="10921"/>
                </a:lnTo>
                <a:lnTo>
                  <a:pt x="10918" y="10880"/>
                </a:lnTo>
                <a:lnTo>
                  <a:pt x="10959" y="10838"/>
                </a:lnTo>
                <a:lnTo>
                  <a:pt x="10999" y="10796"/>
                </a:lnTo>
                <a:lnTo>
                  <a:pt x="11039" y="10756"/>
                </a:lnTo>
                <a:lnTo>
                  <a:pt x="11076" y="10714"/>
                </a:lnTo>
                <a:lnTo>
                  <a:pt x="11111" y="10673"/>
                </a:lnTo>
                <a:lnTo>
                  <a:pt x="11146" y="10633"/>
                </a:lnTo>
                <a:lnTo>
                  <a:pt x="11179" y="10592"/>
                </a:lnTo>
                <a:lnTo>
                  <a:pt x="11209" y="10553"/>
                </a:lnTo>
                <a:lnTo>
                  <a:pt x="11239" y="10513"/>
                </a:lnTo>
                <a:lnTo>
                  <a:pt x="11268" y="10475"/>
                </a:lnTo>
                <a:lnTo>
                  <a:pt x="11295" y="10435"/>
                </a:lnTo>
                <a:lnTo>
                  <a:pt x="11321" y="10397"/>
                </a:lnTo>
                <a:lnTo>
                  <a:pt x="11345" y="10359"/>
                </a:lnTo>
                <a:lnTo>
                  <a:pt x="11368" y="10322"/>
                </a:lnTo>
                <a:lnTo>
                  <a:pt x="11391" y="10285"/>
                </a:lnTo>
                <a:lnTo>
                  <a:pt x="11411" y="10249"/>
                </a:lnTo>
                <a:lnTo>
                  <a:pt x="11430" y="10213"/>
                </a:lnTo>
                <a:lnTo>
                  <a:pt x="11449" y="10178"/>
                </a:lnTo>
                <a:lnTo>
                  <a:pt x="11466" y="10143"/>
                </a:lnTo>
                <a:lnTo>
                  <a:pt x="11482" y="10109"/>
                </a:lnTo>
                <a:lnTo>
                  <a:pt x="11497" y="10075"/>
                </a:lnTo>
                <a:lnTo>
                  <a:pt x="11510" y="10042"/>
                </a:lnTo>
                <a:lnTo>
                  <a:pt x="11523" y="10010"/>
                </a:lnTo>
                <a:lnTo>
                  <a:pt x="11535" y="9978"/>
                </a:lnTo>
                <a:lnTo>
                  <a:pt x="11545" y="9948"/>
                </a:lnTo>
                <a:lnTo>
                  <a:pt x="11555" y="9918"/>
                </a:lnTo>
                <a:lnTo>
                  <a:pt x="11563" y="9889"/>
                </a:lnTo>
                <a:lnTo>
                  <a:pt x="11571" y="9860"/>
                </a:lnTo>
                <a:lnTo>
                  <a:pt x="11577" y="9830"/>
                </a:lnTo>
                <a:lnTo>
                  <a:pt x="11583" y="9800"/>
                </a:lnTo>
                <a:lnTo>
                  <a:pt x="11588" y="9770"/>
                </a:lnTo>
                <a:lnTo>
                  <a:pt x="11592" y="9738"/>
                </a:lnTo>
                <a:lnTo>
                  <a:pt x="11595" y="9706"/>
                </a:lnTo>
                <a:lnTo>
                  <a:pt x="11597" y="9674"/>
                </a:lnTo>
                <a:lnTo>
                  <a:pt x="11599" y="9641"/>
                </a:lnTo>
                <a:lnTo>
                  <a:pt x="11599" y="9609"/>
                </a:lnTo>
                <a:lnTo>
                  <a:pt x="11599" y="9575"/>
                </a:lnTo>
                <a:lnTo>
                  <a:pt x="11599" y="9541"/>
                </a:lnTo>
                <a:lnTo>
                  <a:pt x="11597" y="9507"/>
                </a:lnTo>
                <a:lnTo>
                  <a:pt x="11595" y="9473"/>
                </a:lnTo>
                <a:lnTo>
                  <a:pt x="11592" y="9438"/>
                </a:lnTo>
                <a:lnTo>
                  <a:pt x="11588" y="9403"/>
                </a:lnTo>
                <a:lnTo>
                  <a:pt x="11583" y="9367"/>
                </a:lnTo>
                <a:lnTo>
                  <a:pt x="11572" y="9296"/>
                </a:lnTo>
                <a:lnTo>
                  <a:pt x="11559" y="9224"/>
                </a:lnTo>
                <a:lnTo>
                  <a:pt x="11542" y="9151"/>
                </a:lnTo>
                <a:lnTo>
                  <a:pt x="11524" y="9077"/>
                </a:lnTo>
                <a:lnTo>
                  <a:pt x="11503" y="9004"/>
                </a:lnTo>
                <a:lnTo>
                  <a:pt x="11481" y="8931"/>
                </a:lnTo>
                <a:lnTo>
                  <a:pt x="11456" y="8857"/>
                </a:lnTo>
                <a:lnTo>
                  <a:pt x="11430" y="8785"/>
                </a:lnTo>
                <a:lnTo>
                  <a:pt x="11401" y="8712"/>
                </a:lnTo>
                <a:lnTo>
                  <a:pt x="11371" y="8641"/>
                </a:lnTo>
                <a:lnTo>
                  <a:pt x="11341" y="8570"/>
                </a:lnTo>
                <a:lnTo>
                  <a:pt x="11308" y="8500"/>
                </a:lnTo>
                <a:lnTo>
                  <a:pt x="11275" y="8431"/>
                </a:lnTo>
                <a:lnTo>
                  <a:pt x="11240" y="8364"/>
                </a:lnTo>
                <a:lnTo>
                  <a:pt x="11205" y="8298"/>
                </a:lnTo>
                <a:lnTo>
                  <a:pt x="11168" y="8235"/>
                </a:lnTo>
                <a:lnTo>
                  <a:pt x="11132" y="8173"/>
                </a:lnTo>
                <a:lnTo>
                  <a:pt x="11094" y="8114"/>
                </a:lnTo>
                <a:lnTo>
                  <a:pt x="11057" y="8057"/>
                </a:lnTo>
                <a:lnTo>
                  <a:pt x="11019" y="8001"/>
                </a:lnTo>
                <a:lnTo>
                  <a:pt x="10980" y="7950"/>
                </a:lnTo>
                <a:lnTo>
                  <a:pt x="10942" y="7900"/>
                </a:lnTo>
                <a:lnTo>
                  <a:pt x="10905" y="7854"/>
                </a:lnTo>
                <a:lnTo>
                  <a:pt x="10867" y="7812"/>
                </a:lnTo>
                <a:lnTo>
                  <a:pt x="10833" y="7773"/>
                </a:lnTo>
                <a:lnTo>
                  <a:pt x="10796" y="7727"/>
                </a:lnTo>
                <a:lnTo>
                  <a:pt x="10755" y="7675"/>
                </a:lnTo>
                <a:lnTo>
                  <a:pt x="10710" y="7617"/>
                </a:lnTo>
                <a:lnTo>
                  <a:pt x="10661" y="7553"/>
                </a:lnTo>
                <a:lnTo>
                  <a:pt x="10610" y="7483"/>
                </a:lnTo>
                <a:lnTo>
                  <a:pt x="10498" y="7327"/>
                </a:lnTo>
                <a:lnTo>
                  <a:pt x="10375" y="7153"/>
                </a:lnTo>
                <a:lnTo>
                  <a:pt x="10241" y="6963"/>
                </a:lnTo>
                <a:lnTo>
                  <a:pt x="10096" y="6758"/>
                </a:lnTo>
                <a:lnTo>
                  <a:pt x="9943" y="6542"/>
                </a:lnTo>
                <a:lnTo>
                  <a:pt x="9782" y="6316"/>
                </a:lnTo>
                <a:lnTo>
                  <a:pt x="9614" y="6084"/>
                </a:lnTo>
                <a:lnTo>
                  <a:pt x="9527" y="5965"/>
                </a:lnTo>
                <a:lnTo>
                  <a:pt x="9439" y="5846"/>
                </a:lnTo>
                <a:lnTo>
                  <a:pt x="9350" y="5728"/>
                </a:lnTo>
                <a:lnTo>
                  <a:pt x="9260" y="5608"/>
                </a:lnTo>
                <a:lnTo>
                  <a:pt x="9168" y="5488"/>
                </a:lnTo>
                <a:lnTo>
                  <a:pt x="9076" y="5369"/>
                </a:lnTo>
                <a:lnTo>
                  <a:pt x="8983" y="5251"/>
                </a:lnTo>
                <a:lnTo>
                  <a:pt x="8888" y="5133"/>
                </a:lnTo>
                <a:lnTo>
                  <a:pt x="8794" y="5016"/>
                </a:lnTo>
                <a:lnTo>
                  <a:pt x="8699" y="4902"/>
                </a:lnTo>
                <a:lnTo>
                  <a:pt x="8603" y="4790"/>
                </a:lnTo>
                <a:lnTo>
                  <a:pt x="8508" y="4678"/>
                </a:lnTo>
                <a:lnTo>
                  <a:pt x="8500" y="4695"/>
                </a:lnTo>
                <a:lnTo>
                  <a:pt x="8491" y="4712"/>
                </a:lnTo>
                <a:lnTo>
                  <a:pt x="8480" y="4731"/>
                </a:lnTo>
                <a:lnTo>
                  <a:pt x="8467" y="4750"/>
                </a:lnTo>
                <a:lnTo>
                  <a:pt x="8454" y="4771"/>
                </a:lnTo>
                <a:lnTo>
                  <a:pt x="8437" y="4794"/>
                </a:lnTo>
                <a:lnTo>
                  <a:pt x="8418" y="4816"/>
                </a:lnTo>
                <a:lnTo>
                  <a:pt x="8395" y="4840"/>
                </a:lnTo>
                <a:lnTo>
                  <a:pt x="8372" y="4866"/>
                </a:lnTo>
                <a:lnTo>
                  <a:pt x="8346" y="4892"/>
                </a:lnTo>
                <a:lnTo>
                  <a:pt x="8316" y="4921"/>
                </a:lnTo>
                <a:lnTo>
                  <a:pt x="8284" y="4950"/>
                </a:lnTo>
                <a:lnTo>
                  <a:pt x="8248" y="4979"/>
                </a:lnTo>
                <a:lnTo>
                  <a:pt x="8210" y="5011"/>
                </a:lnTo>
                <a:lnTo>
                  <a:pt x="8169" y="5044"/>
                </a:lnTo>
                <a:lnTo>
                  <a:pt x="8124" y="5079"/>
                </a:lnTo>
                <a:lnTo>
                  <a:pt x="8018" y="5156"/>
                </a:lnTo>
                <a:lnTo>
                  <a:pt x="7909" y="5235"/>
                </a:lnTo>
                <a:lnTo>
                  <a:pt x="7797" y="5313"/>
                </a:lnTo>
                <a:lnTo>
                  <a:pt x="7682" y="5391"/>
                </a:lnTo>
                <a:lnTo>
                  <a:pt x="7564" y="5468"/>
                </a:lnTo>
                <a:lnTo>
                  <a:pt x="7446" y="5543"/>
                </a:lnTo>
                <a:lnTo>
                  <a:pt x="7325" y="5616"/>
                </a:lnTo>
                <a:lnTo>
                  <a:pt x="7265" y="5652"/>
                </a:lnTo>
                <a:lnTo>
                  <a:pt x="7204" y="5688"/>
                </a:lnTo>
                <a:lnTo>
                  <a:pt x="7143" y="5722"/>
                </a:lnTo>
                <a:lnTo>
                  <a:pt x="7081" y="5756"/>
                </a:lnTo>
                <a:lnTo>
                  <a:pt x="7020" y="5790"/>
                </a:lnTo>
                <a:lnTo>
                  <a:pt x="6958" y="5822"/>
                </a:lnTo>
                <a:lnTo>
                  <a:pt x="6898" y="5854"/>
                </a:lnTo>
                <a:lnTo>
                  <a:pt x="6836" y="5883"/>
                </a:lnTo>
                <a:lnTo>
                  <a:pt x="6775" y="5913"/>
                </a:lnTo>
                <a:lnTo>
                  <a:pt x="6713" y="5942"/>
                </a:lnTo>
                <a:lnTo>
                  <a:pt x="6653" y="5969"/>
                </a:lnTo>
                <a:lnTo>
                  <a:pt x="6592" y="5995"/>
                </a:lnTo>
                <a:lnTo>
                  <a:pt x="6531" y="6020"/>
                </a:lnTo>
                <a:lnTo>
                  <a:pt x="6472" y="6044"/>
                </a:lnTo>
                <a:lnTo>
                  <a:pt x="6411" y="6066"/>
                </a:lnTo>
                <a:lnTo>
                  <a:pt x="6352" y="6087"/>
                </a:lnTo>
                <a:lnTo>
                  <a:pt x="6294" y="6106"/>
                </a:lnTo>
                <a:lnTo>
                  <a:pt x="6235" y="6124"/>
                </a:lnTo>
                <a:lnTo>
                  <a:pt x="6175" y="6142"/>
                </a:lnTo>
                <a:lnTo>
                  <a:pt x="6114" y="6161"/>
                </a:lnTo>
                <a:lnTo>
                  <a:pt x="5981" y="6205"/>
                </a:lnTo>
                <a:lnTo>
                  <a:pt x="5841" y="6253"/>
                </a:lnTo>
                <a:lnTo>
                  <a:pt x="5695" y="6306"/>
                </a:lnTo>
                <a:lnTo>
                  <a:pt x="5545" y="6361"/>
                </a:lnTo>
                <a:lnTo>
                  <a:pt x="5394" y="6418"/>
                </a:lnTo>
                <a:lnTo>
                  <a:pt x="5092" y="6530"/>
                </a:lnTo>
                <a:lnTo>
                  <a:pt x="4947" y="6584"/>
                </a:lnTo>
                <a:lnTo>
                  <a:pt x="4808" y="6635"/>
                </a:lnTo>
                <a:lnTo>
                  <a:pt x="4677" y="6682"/>
                </a:lnTo>
                <a:lnTo>
                  <a:pt x="4558" y="6722"/>
                </a:lnTo>
                <a:lnTo>
                  <a:pt x="4501" y="6740"/>
                </a:lnTo>
                <a:lnTo>
                  <a:pt x="4450" y="6757"/>
                </a:lnTo>
                <a:lnTo>
                  <a:pt x="4401" y="6771"/>
                </a:lnTo>
                <a:lnTo>
                  <a:pt x="4356" y="6783"/>
                </a:lnTo>
                <a:lnTo>
                  <a:pt x="4316" y="6793"/>
                </a:lnTo>
                <a:lnTo>
                  <a:pt x="4280" y="6802"/>
                </a:lnTo>
                <a:lnTo>
                  <a:pt x="4248" y="6807"/>
                </a:lnTo>
                <a:lnTo>
                  <a:pt x="4222" y="6809"/>
                </a:lnTo>
                <a:lnTo>
                  <a:pt x="4194" y="6811"/>
                </a:lnTo>
                <a:lnTo>
                  <a:pt x="4160" y="6814"/>
                </a:lnTo>
                <a:lnTo>
                  <a:pt x="4072" y="6826"/>
                </a:lnTo>
                <a:lnTo>
                  <a:pt x="3963" y="6842"/>
                </a:lnTo>
                <a:lnTo>
                  <a:pt x="3834" y="6862"/>
                </a:lnTo>
                <a:lnTo>
                  <a:pt x="3530" y="6912"/>
                </a:lnTo>
                <a:lnTo>
                  <a:pt x="3187" y="6968"/>
                </a:lnTo>
                <a:lnTo>
                  <a:pt x="3009" y="6995"/>
                </a:lnTo>
                <a:lnTo>
                  <a:pt x="2831" y="7023"/>
                </a:lnTo>
                <a:lnTo>
                  <a:pt x="2655" y="7050"/>
                </a:lnTo>
                <a:lnTo>
                  <a:pt x="2487" y="7073"/>
                </a:lnTo>
                <a:lnTo>
                  <a:pt x="2327" y="7093"/>
                </a:lnTo>
                <a:lnTo>
                  <a:pt x="2251" y="7102"/>
                </a:lnTo>
                <a:lnTo>
                  <a:pt x="2179" y="7109"/>
                </a:lnTo>
                <a:lnTo>
                  <a:pt x="2111" y="7115"/>
                </a:lnTo>
                <a:lnTo>
                  <a:pt x="2048" y="7121"/>
                </a:lnTo>
                <a:lnTo>
                  <a:pt x="1990" y="7124"/>
                </a:lnTo>
                <a:lnTo>
                  <a:pt x="1936" y="7126"/>
                </a:lnTo>
                <a:lnTo>
                  <a:pt x="1869" y="7127"/>
                </a:lnTo>
                <a:lnTo>
                  <a:pt x="1797" y="7127"/>
                </a:lnTo>
                <a:lnTo>
                  <a:pt x="1719" y="7126"/>
                </a:lnTo>
                <a:lnTo>
                  <a:pt x="1639" y="7124"/>
                </a:lnTo>
                <a:lnTo>
                  <a:pt x="1467" y="7118"/>
                </a:lnTo>
                <a:lnTo>
                  <a:pt x="1287" y="7110"/>
                </a:lnTo>
                <a:lnTo>
                  <a:pt x="1287" y="6878"/>
                </a:lnTo>
                <a:lnTo>
                  <a:pt x="1373" y="6881"/>
                </a:lnTo>
                <a:lnTo>
                  <a:pt x="1462" y="6882"/>
                </a:lnTo>
                <a:lnTo>
                  <a:pt x="1529" y="6881"/>
                </a:lnTo>
                <a:lnTo>
                  <a:pt x="1601" y="6880"/>
                </a:lnTo>
                <a:lnTo>
                  <a:pt x="1678" y="6877"/>
                </a:lnTo>
                <a:lnTo>
                  <a:pt x="1760" y="6873"/>
                </a:lnTo>
                <a:lnTo>
                  <a:pt x="1845" y="6867"/>
                </a:lnTo>
                <a:lnTo>
                  <a:pt x="1936" y="6862"/>
                </a:lnTo>
                <a:lnTo>
                  <a:pt x="2029" y="6855"/>
                </a:lnTo>
                <a:lnTo>
                  <a:pt x="2126" y="6846"/>
                </a:lnTo>
                <a:lnTo>
                  <a:pt x="2227" y="6835"/>
                </a:lnTo>
                <a:lnTo>
                  <a:pt x="2331" y="6825"/>
                </a:lnTo>
                <a:lnTo>
                  <a:pt x="2438" y="6813"/>
                </a:lnTo>
                <a:lnTo>
                  <a:pt x="2547" y="6799"/>
                </a:lnTo>
                <a:lnTo>
                  <a:pt x="2658" y="6786"/>
                </a:lnTo>
                <a:lnTo>
                  <a:pt x="2772" y="6770"/>
                </a:lnTo>
                <a:lnTo>
                  <a:pt x="2886" y="6754"/>
                </a:lnTo>
                <a:lnTo>
                  <a:pt x="3003" y="6736"/>
                </a:lnTo>
                <a:lnTo>
                  <a:pt x="3122" y="6717"/>
                </a:lnTo>
                <a:lnTo>
                  <a:pt x="3240" y="6697"/>
                </a:lnTo>
                <a:lnTo>
                  <a:pt x="3360" y="6675"/>
                </a:lnTo>
                <a:lnTo>
                  <a:pt x="3480" y="6652"/>
                </a:lnTo>
                <a:lnTo>
                  <a:pt x="3601" y="6629"/>
                </a:lnTo>
                <a:lnTo>
                  <a:pt x="3720" y="6603"/>
                </a:lnTo>
                <a:lnTo>
                  <a:pt x="3841" y="6578"/>
                </a:lnTo>
                <a:lnTo>
                  <a:pt x="3961" y="6550"/>
                </a:lnTo>
                <a:lnTo>
                  <a:pt x="4080" y="6522"/>
                </a:lnTo>
                <a:lnTo>
                  <a:pt x="4197" y="6492"/>
                </a:lnTo>
                <a:lnTo>
                  <a:pt x="4314" y="6461"/>
                </a:lnTo>
                <a:lnTo>
                  <a:pt x="4429" y="6429"/>
                </a:lnTo>
                <a:lnTo>
                  <a:pt x="4543" y="6397"/>
                </a:lnTo>
                <a:lnTo>
                  <a:pt x="4654" y="6362"/>
                </a:lnTo>
                <a:lnTo>
                  <a:pt x="4762" y="6326"/>
                </a:lnTo>
                <a:lnTo>
                  <a:pt x="4869" y="6289"/>
                </a:lnTo>
                <a:lnTo>
                  <a:pt x="4971" y="6253"/>
                </a:lnTo>
                <a:lnTo>
                  <a:pt x="5067" y="6221"/>
                </a:lnTo>
                <a:lnTo>
                  <a:pt x="5159" y="6190"/>
                </a:lnTo>
                <a:lnTo>
                  <a:pt x="5244" y="6162"/>
                </a:lnTo>
                <a:lnTo>
                  <a:pt x="5326" y="6138"/>
                </a:lnTo>
                <a:lnTo>
                  <a:pt x="5402" y="6115"/>
                </a:lnTo>
                <a:lnTo>
                  <a:pt x="5544" y="6074"/>
                </a:lnTo>
                <a:lnTo>
                  <a:pt x="5674" y="6038"/>
                </a:lnTo>
                <a:lnTo>
                  <a:pt x="5792" y="6006"/>
                </a:lnTo>
                <a:lnTo>
                  <a:pt x="5904" y="5977"/>
                </a:lnTo>
                <a:lnTo>
                  <a:pt x="5958" y="5961"/>
                </a:lnTo>
                <a:lnTo>
                  <a:pt x="6011" y="5945"/>
                </a:lnTo>
                <a:lnTo>
                  <a:pt x="6063" y="5929"/>
                </a:lnTo>
                <a:lnTo>
                  <a:pt x="6116" y="5911"/>
                </a:lnTo>
                <a:lnTo>
                  <a:pt x="6168" y="5893"/>
                </a:lnTo>
                <a:lnTo>
                  <a:pt x="6221" y="5873"/>
                </a:lnTo>
                <a:lnTo>
                  <a:pt x="6275" y="5852"/>
                </a:lnTo>
                <a:lnTo>
                  <a:pt x="6331" y="5827"/>
                </a:lnTo>
                <a:lnTo>
                  <a:pt x="6387" y="5802"/>
                </a:lnTo>
                <a:lnTo>
                  <a:pt x="6446" y="5773"/>
                </a:lnTo>
                <a:lnTo>
                  <a:pt x="6508" y="5743"/>
                </a:lnTo>
                <a:lnTo>
                  <a:pt x="6571" y="5709"/>
                </a:lnTo>
                <a:lnTo>
                  <a:pt x="6638" y="5673"/>
                </a:lnTo>
                <a:lnTo>
                  <a:pt x="6709" y="5632"/>
                </a:lnTo>
                <a:lnTo>
                  <a:pt x="6783" y="5588"/>
                </a:lnTo>
                <a:lnTo>
                  <a:pt x="6862" y="5540"/>
                </a:lnTo>
                <a:lnTo>
                  <a:pt x="6944" y="5487"/>
                </a:lnTo>
                <a:lnTo>
                  <a:pt x="7031" y="5431"/>
                </a:lnTo>
                <a:lnTo>
                  <a:pt x="7119" y="5373"/>
                </a:lnTo>
                <a:lnTo>
                  <a:pt x="7202" y="5316"/>
                </a:lnTo>
                <a:lnTo>
                  <a:pt x="7281" y="5261"/>
                </a:lnTo>
                <a:lnTo>
                  <a:pt x="7357" y="5208"/>
                </a:lnTo>
                <a:lnTo>
                  <a:pt x="7427" y="5156"/>
                </a:lnTo>
                <a:lnTo>
                  <a:pt x="7495" y="5106"/>
                </a:lnTo>
                <a:lnTo>
                  <a:pt x="7557" y="5058"/>
                </a:lnTo>
                <a:lnTo>
                  <a:pt x="7616" y="5011"/>
                </a:lnTo>
                <a:lnTo>
                  <a:pt x="7673" y="4967"/>
                </a:lnTo>
                <a:lnTo>
                  <a:pt x="7724" y="4923"/>
                </a:lnTo>
                <a:lnTo>
                  <a:pt x="7773" y="4882"/>
                </a:lnTo>
                <a:lnTo>
                  <a:pt x="7819" y="4841"/>
                </a:lnTo>
                <a:lnTo>
                  <a:pt x="7861" y="4804"/>
                </a:lnTo>
                <a:lnTo>
                  <a:pt x="7900" y="4768"/>
                </a:lnTo>
                <a:lnTo>
                  <a:pt x="7936" y="4733"/>
                </a:lnTo>
                <a:lnTo>
                  <a:pt x="7969" y="4702"/>
                </a:lnTo>
                <a:lnTo>
                  <a:pt x="8000" y="4671"/>
                </a:lnTo>
                <a:lnTo>
                  <a:pt x="8028" y="4641"/>
                </a:lnTo>
                <a:lnTo>
                  <a:pt x="8075" y="4590"/>
                </a:lnTo>
                <a:lnTo>
                  <a:pt x="8113" y="4546"/>
                </a:lnTo>
                <a:lnTo>
                  <a:pt x="8143" y="4509"/>
                </a:lnTo>
                <a:lnTo>
                  <a:pt x="8164" y="4480"/>
                </a:lnTo>
                <a:lnTo>
                  <a:pt x="8179" y="4460"/>
                </a:lnTo>
                <a:lnTo>
                  <a:pt x="8190" y="4443"/>
                </a:lnTo>
                <a:lnTo>
                  <a:pt x="8201" y="4343"/>
                </a:lnTo>
                <a:lnTo>
                  <a:pt x="8147" y="4286"/>
                </a:lnTo>
                <a:lnTo>
                  <a:pt x="8092" y="4231"/>
                </a:lnTo>
                <a:lnTo>
                  <a:pt x="8037" y="4177"/>
                </a:lnTo>
                <a:lnTo>
                  <a:pt x="7982" y="4124"/>
                </a:lnTo>
                <a:lnTo>
                  <a:pt x="7451" y="3613"/>
                </a:lnTo>
                <a:lnTo>
                  <a:pt x="7168" y="3341"/>
                </a:lnTo>
                <a:lnTo>
                  <a:pt x="6874" y="3063"/>
                </a:lnTo>
                <a:lnTo>
                  <a:pt x="6725" y="2921"/>
                </a:lnTo>
                <a:lnTo>
                  <a:pt x="6572" y="2779"/>
                </a:lnTo>
                <a:lnTo>
                  <a:pt x="6419" y="2635"/>
                </a:lnTo>
                <a:lnTo>
                  <a:pt x="6264" y="2491"/>
                </a:lnTo>
                <a:lnTo>
                  <a:pt x="6106" y="2348"/>
                </a:lnTo>
                <a:lnTo>
                  <a:pt x="5948" y="2204"/>
                </a:lnTo>
                <a:lnTo>
                  <a:pt x="5789" y="2062"/>
                </a:lnTo>
                <a:lnTo>
                  <a:pt x="5629" y="1920"/>
                </a:lnTo>
                <a:lnTo>
                  <a:pt x="5468" y="1779"/>
                </a:lnTo>
                <a:lnTo>
                  <a:pt x="5306" y="1639"/>
                </a:lnTo>
                <a:lnTo>
                  <a:pt x="5144" y="1501"/>
                </a:lnTo>
                <a:lnTo>
                  <a:pt x="4982" y="1366"/>
                </a:lnTo>
                <a:lnTo>
                  <a:pt x="4819" y="1232"/>
                </a:lnTo>
                <a:lnTo>
                  <a:pt x="4657" y="1101"/>
                </a:lnTo>
                <a:lnTo>
                  <a:pt x="4495" y="972"/>
                </a:lnTo>
                <a:lnTo>
                  <a:pt x="4333" y="847"/>
                </a:lnTo>
                <a:lnTo>
                  <a:pt x="4173" y="726"/>
                </a:lnTo>
                <a:lnTo>
                  <a:pt x="4092" y="667"/>
                </a:lnTo>
                <a:lnTo>
                  <a:pt x="4012" y="609"/>
                </a:lnTo>
                <a:lnTo>
                  <a:pt x="3932" y="551"/>
                </a:lnTo>
                <a:lnTo>
                  <a:pt x="3853" y="495"/>
                </a:lnTo>
                <a:lnTo>
                  <a:pt x="3774" y="440"/>
                </a:lnTo>
                <a:lnTo>
                  <a:pt x="3695" y="386"/>
                </a:lnTo>
                <a:lnTo>
                  <a:pt x="3616" y="333"/>
                </a:lnTo>
                <a:lnTo>
                  <a:pt x="3538" y="282"/>
                </a:lnTo>
                <a:lnTo>
                  <a:pt x="3461" y="231"/>
                </a:lnTo>
                <a:lnTo>
                  <a:pt x="3383" y="183"/>
                </a:lnTo>
                <a:lnTo>
                  <a:pt x="3306" y="135"/>
                </a:lnTo>
                <a:lnTo>
                  <a:pt x="3230" y="88"/>
                </a:lnTo>
                <a:lnTo>
                  <a:pt x="3153" y="44"/>
                </a:lnTo>
                <a:lnTo>
                  <a:pt x="3078" y="0"/>
                </a:lnTo>
                <a:close/>
                <a:moveTo>
                  <a:pt x="1287" y="8749"/>
                </a:moveTo>
                <a:lnTo>
                  <a:pt x="1287" y="8749"/>
                </a:lnTo>
                <a:lnTo>
                  <a:pt x="1317" y="8782"/>
                </a:lnTo>
                <a:lnTo>
                  <a:pt x="1345" y="8812"/>
                </a:lnTo>
                <a:lnTo>
                  <a:pt x="1374" y="8842"/>
                </a:lnTo>
                <a:lnTo>
                  <a:pt x="1402" y="8870"/>
                </a:lnTo>
                <a:lnTo>
                  <a:pt x="1430" y="8895"/>
                </a:lnTo>
                <a:lnTo>
                  <a:pt x="1459" y="8918"/>
                </a:lnTo>
                <a:lnTo>
                  <a:pt x="1486" y="8940"/>
                </a:lnTo>
                <a:lnTo>
                  <a:pt x="1515" y="8959"/>
                </a:lnTo>
                <a:lnTo>
                  <a:pt x="1538" y="8973"/>
                </a:lnTo>
                <a:lnTo>
                  <a:pt x="1561" y="8986"/>
                </a:lnTo>
                <a:lnTo>
                  <a:pt x="1587" y="8999"/>
                </a:lnTo>
                <a:lnTo>
                  <a:pt x="1614" y="9011"/>
                </a:lnTo>
                <a:lnTo>
                  <a:pt x="1643" y="9022"/>
                </a:lnTo>
                <a:lnTo>
                  <a:pt x="1674" y="9034"/>
                </a:lnTo>
                <a:lnTo>
                  <a:pt x="1737" y="9057"/>
                </a:lnTo>
                <a:lnTo>
                  <a:pt x="1806" y="9080"/>
                </a:lnTo>
                <a:lnTo>
                  <a:pt x="1878" y="9102"/>
                </a:lnTo>
                <a:lnTo>
                  <a:pt x="2033" y="9147"/>
                </a:lnTo>
                <a:lnTo>
                  <a:pt x="2113" y="9172"/>
                </a:lnTo>
                <a:lnTo>
                  <a:pt x="2194" y="9198"/>
                </a:lnTo>
                <a:lnTo>
                  <a:pt x="2276" y="9226"/>
                </a:lnTo>
                <a:lnTo>
                  <a:pt x="2358" y="9256"/>
                </a:lnTo>
                <a:lnTo>
                  <a:pt x="2399" y="9271"/>
                </a:lnTo>
                <a:lnTo>
                  <a:pt x="2439" y="9287"/>
                </a:lnTo>
                <a:lnTo>
                  <a:pt x="2479" y="9305"/>
                </a:lnTo>
                <a:lnTo>
                  <a:pt x="2518" y="9323"/>
                </a:lnTo>
                <a:lnTo>
                  <a:pt x="2558" y="9342"/>
                </a:lnTo>
                <a:lnTo>
                  <a:pt x="2597" y="9362"/>
                </a:lnTo>
                <a:lnTo>
                  <a:pt x="2635" y="9383"/>
                </a:lnTo>
                <a:lnTo>
                  <a:pt x="2672" y="9405"/>
                </a:lnTo>
                <a:lnTo>
                  <a:pt x="2817" y="9494"/>
                </a:lnTo>
                <a:lnTo>
                  <a:pt x="2889" y="9539"/>
                </a:lnTo>
                <a:lnTo>
                  <a:pt x="2960" y="9584"/>
                </a:lnTo>
                <a:lnTo>
                  <a:pt x="3031" y="9631"/>
                </a:lnTo>
                <a:lnTo>
                  <a:pt x="3101" y="9679"/>
                </a:lnTo>
                <a:lnTo>
                  <a:pt x="3170" y="9727"/>
                </a:lnTo>
                <a:lnTo>
                  <a:pt x="3239" y="9777"/>
                </a:lnTo>
                <a:lnTo>
                  <a:pt x="3307" y="9829"/>
                </a:lnTo>
                <a:lnTo>
                  <a:pt x="3374" y="9883"/>
                </a:lnTo>
                <a:lnTo>
                  <a:pt x="3441" y="9939"/>
                </a:lnTo>
                <a:lnTo>
                  <a:pt x="3506" y="9998"/>
                </a:lnTo>
                <a:lnTo>
                  <a:pt x="3539" y="10027"/>
                </a:lnTo>
                <a:lnTo>
                  <a:pt x="3571" y="10059"/>
                </a:lnTo>
                <a:lnTo>
                  <a:pt x="3603" y="10090"/>
                </a:lnTo>
                <a:lnTo>
                  <a:pt x="3634" y="10123"/>
                </a:lnTo>
                <a:lnTo>
                  <a:pt x="3666" y="10156"/>
                </a:lnTo>
                <a:lnTo>
                  <a:pt x="3698" y="10189"/>
                </a:lnTo>
                <a:lnTo>
                  <a:pt x="3729" y="10223"/>
                </a:lnTo>
                <a:lnTo>
                  <a:pt x="3761" y="10259"/>
                </a:lnTo>
                <a:lnTo>
                  <a:pt x="3819" y="10327"/>
                </a:lnTo>
                <a:lnTo>
                  <a:pt x="3870" y="10388"/>
                </a:lnTo>
                <a:lnTo>
                  <a:pt x="3914" y="10443"/>
                </a:lnTo>
                <a:lnTo>
                  <a:pt x="3952" y="10493"/>
                </a:lnTo>
                <a:lnTo>
                  <a:pt x="3985" y="10537"/>
                </a:lnTo>
                <a:lnTo>
                  <a:pt x="4014" y="10577"/>
                </a:lnTo>
                <a:lnTo>
                  <a:pt x="4037" y="10616"/>
                </a:lnTo>
                <a:lnTo>
                  <a:pt x="4058" y="10652"/>
                </a:lnTo>
                <a:lnTo>
                  <a:pt x="4076" y="10687"/>
                </a:lnTo>
                <a:lnTo>
                  <a:pt x="4093" y="10722"/>
                </a:lnTo>
                <a:lnTo>
                  <a:pt x="4108" y="10757"/>
                </a:lnTo>
                <a:lnTo>
                  <a:pt x="4122" y="10792"/>
                </a:lnTo>
                <a:lnTo>
                  <a:pt x="4152" y="10871"/>
                </a:lnTo>
                <a:lnTo>
                  <a:pt x="4187" y="10964"/>
                </a:lnTo>
                <a:lnTo>
                  <a:pt x="4195" y="10991"/>
                </a:lnTo>
                <a:lnTo>
                  <a:pt x="4205" y="11018"/>
                </a:lnTo>
                <a:lnTo>
                  <a:pt x="4213" y="11047"/>
                </a:lnTo>
                <a:lnTo>
                  <a:pt x="4221" y="11076"/>
                </a:lnTo>
                <a:lnTo>
                  <a:pt x="4228" y="11106"/>
                </a:lnTo>
                <a:lnTo>
                  <a:pt x="4235" y="11137"/>
                </a:lnTo>
                <a:lnTo>
                  <a:pt x="4247" y="11200"/>
                </a:lnTo>
                <a:lnTo>
                  <a:pt x="4258" y="11263"/>
                </a:lnTo>
                <a:lnTo>
                  <a:pt x="4266" y="11328"/>
                </a:lnTo>
                <a:lnTo>
                  <a:pt x="4274" y="11393"/>
                </a:lnTo>
                <a:lnTo>
                  <a:pt x="4279" y="11455"/>
                </a:lnTo>
                <a:lnTo>
                  <a:pt x="4283" y="11515"/>
                </a:lnTo>
                <a:lnTo>
                  <a:pt x="4285" y="11572"/>
                </a:lnTo>
                <a:lnTo>
                  <a:pt x="4287" y="11625"/>
                </a:lnTo>
                <a:lnTo>
                  <a:pt x="4287" y="11672"/>
                </a:lnTo>
                <a:lnTo>
                  <a:pt x="4287" y="11714"/>
                </a:lnTo>
                <a:lnTo>
                  <a:pt x="4285" y="11749"/>
                </a:lnTo>
                <a:lnTo>
                  <a:pt x="4283" y="11776"/>
                </a:lnTo>
                <a:lnTo>
                  <a:pt x="4280" y="11794"/>
                </a:lnTo>
                <a:lnTo>
                  <a:pt x="4278" y="11801"/>
                </a:lnTo>
                <a:lnTo>
                  <a:pt x="4276" y="11806"/>
                </a:lnTo>
                <a:lnTo>
                  <a:pt x="4274" y="11810"/>
                </a:lnTo>
                <a:lnTo>
                  <a:pt x="4270" y="11812"/>
                </a:lnTo>
                <a:lnTo>
                  <a:pt x="4266" y="11813"/>
                </a:lnTo>
                <a:lnTo>
                  <a:pt x="4263" y="11815"/>
                </a:lnTo>
                <a:lnTo>
                  <a:pt x="4259" y="11813"/>
                </a:lnTo>
                <a:lnTo>
                  <a:pt x="4255" y="11812"/>
                </a:lnTo>
                <a:lnTo>
                  <a:pt x="4246" y="11806"/>
                </a:lnTo>
                <a:lnTo>
                  <a:pt x="4236" y="11799"/>
                </a:lnTo>
                <a:lnTo>
                  <a:pt x="4227" y="11788"/>
                </a:lnTo>
                <a:lnTo>
                  <a:pt x="4216" y="11776"/>
                </a:lnTo>
                <a:lnTo>
                  <a:pt x="4197" y="11751"/>
                </a:lnTo>
                <a:lnTo>
                  <a:pt x="4181" y="11727"/>
                </a:lnTo>
                <a:lnTo>
                  <a:pt x="4167" y="11702"/>
                </a:lnTo>
                <a:lnTo>
                  <a:pt x="3940" y="10941"/>
                </a:lnTo>
                <a:lnTo>
                  <a:pt x="3920" y="10913"/>
                </a:lnTo>
                <a:lnTo>
                  <a:pt x="3891" y="10877"/>
                </a:lnTo>
                <a:lnTo>
                  <a:pt x="3849" y="10824"/>
                </a:lnTo>
                <a:lnTo>
                  <a:pt x="3789" y="10751"/>
                </a:lnTo>
                <a:lnTo>
                  <a:pt x="3713" y="10659"/>
                </a:lnTo>
                <a:lnTo>
                  <a:pt x="3618" y="10546"/>
                </a:lnTo>
                <a:lnTo>
                  <a:pt x="3500" y="10408"/>
                </a:lnTo>
                <a:lnTo>
                  <a:pt x="3438" y="10335"/>
                </a:lnTo>
                <a:lnTo>
                  <a:pt x="3382" y="10264"/>
                </a:lnTo>
                <a:lnTo>
                  <a:pt x="3329" y="10196"/>
                </a:lnTo>
                <a:lnTo>
                  <a:pt x="3279" y="10131"/>
                </a:lnTo>
                <a:lnTo>
                  <a:pt x="3186" y="10008"/>
                </a:lnTo>
                <a:lnTo>
                  <a:pt x="3143" y="9952"/>
                </a:lnTo>
                <a:lnTo>
                  <a:pt x="3098" y="9897"/>
                </a:lnTo>
                <a:lnTo>
                  <a:pt x="3054" y="9845"/>
                </a:lnTo>
                <a:lnTo>
                  <a:pt x="3031" y="9821"/>
                </a:lnTo>
                <a:lnTo>
                  <a:pt x="3008" y="9796"/>
                </a:lnTo>
                <a:lnTo>
                  <a:pt x="2985" y="9773"/>
                </a:lnTo>
                <a:lnTo>
                  <a:pt x="2961" y="9750"/>
                </a:lnTo>
                <a:lnTo>
                  <a:pt x="2936" y="9727"/>
                </a:lnTo>
                <a:lnTo>
                  <a:pt x="2912" y="9705"/>
                </a:lnTo>
                <a:lnTo>
                  <a:pt x="2885" y="9685"/>
                </a:lnTo>
                <a:lnTo>
                  <a:pt x="2859" y="9664"/>
                </a:lnTo>
                <a:lnTo>
                  <a:pt x="2830" y="9645"/>
                </a:lnTo>
                <a:lnTo>
                  <a:pt x="2801" y="9625"/>
                </a:lnTo>
                <a:lnTo>
                  <a:pt x="2771" y="9607"/>
                </a:lnTo>
                <a:lnTo>
                  <a:pt x="2740" y="9589"/>
                </a:lnTo>
                <a:lnTo>
                  <a:pt x="2707" y="9572"/>
                </a:lnTo>
                <a:lnTo>
                  <a:pt x="2673" y="9556"/>
                </a:lnTo>
                <a:lnTo>
                  <a:pt x="2637" y="9540"/>
                </a:lnTo>
                <a:lnTo>
                  <a:pt x="2599" y="9523"/>
                </a:lnTo>
                <a:lnTo>
                  <a:pt x="2520" y="9491"/>
                </a:lnTo>
                <a:lnTo>
                  <a:pt x="2435" y="9458"/>
                </a:lnTo>
                <a:lnTo>
                  <a:pt x="2347" y="9426"/>
                </a:lnTo>
                <a:lnTo>
                  <a:pt x="2258" y="9395"/>
                </a:lnTo>
                <a:lnTo>
                  <a:pt x="2168" y="9366"/>
                </a:lnTo>
                <a:lnTo>
                  <a:pt x="2079" y="9337"/>
                </a:lnTo>
                <a:lnTo>
                  <a:pt x="1993" y="9310"/>
                </a:lnTo>
                <a:lnTo>
                  <a:pt x="1836" y="9263"/>
                </a:lnTo>
                <a:lnTo>
                  <a:pt x="1709" y="9226"/>
                </a:lnTo>
                <a:lnTo>
                  <a:pt x="1592" y="9193"/>
                </a:lnTo>
                <a:lnTo>
                  <a:pt x="1568" y="9178"/>
                </a:lnTo>
                <a:lnTo>
                  <a:pt x="1503" y="9134"/>
                </a:lnTo>
                <a:lnTo>
                  <a:pt x="1458" y="9102"/>
                </a:lnTo>
                <a:lnTo>
                  <a:pt x="1406" y="9064"/>
                </a:lnTo>
                <a:lnTo>
                  <a:pt x="1348" y="9021"/>
                </a:lnTo>
                <a:lnTo>
                  <a:pt x="1287" y="8975"/>
                </a:lnTo>
                <a:lnTo>
                  <a:pt x="1287" y="8749"/>
                </a:lnTo>
                <a:close/>
              </a:path>
            </a:pathLst>
          </a:custGeom>
          <a:solidFill>
            <a:srgbClr val="602629">
              <a:alpha val="100000"/>
            </a:srgbClr>
          </a:solidFill>
          <a:ln w="9525">
            <a:noFill/>
          </a:ln>
        </p:spPr>
        <p:txBody>
          <a:bodyPr/>
          <a:lstStyle/>
          <a:p>
            <a:endParaRPr lang="zh-CN" altLang="en-US"/>
          </a:p>
        </p:txBody>
      </p:sp>
      <p:sp>
        <p:nvSpPr>
          <p:cNvPr id="19467" name="矩形 15"/>
          <p:cNvSpPr/>
          <p:nvPr/>
        </p:nvSpPr>
        <p:spPr>
          <a:xfrm>
            <a:off x="4297998" y="3107055"/>
            <a:ext cx="1985962" cy="338138"/>
          </a:xfrm>
          <a:prstGeom prst="rect">
            <a:avLst/>
          </a:prstGeom>
          <a:noFill/>
          <a:ln w="9525">
            <a:noFill/>
          </a:ln>
        </p:spPr>
        <p:txBody>
          <a:bodyPr wrap="none">
            <a:spAutoFit/>
          </a:bodyPr>
          <a:lstStyle/>
          <a:p>
            <a:pPr eaLnBrk="1" hangingPunct="1">
              <a:buFont typeface="Arial" panose="020B0604020202020204" pitchFamily="34" charset="0"/>
              <a:buNone/>
            </a:pP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QQ</a:t>
            </a: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8888888888</a:t>
            </a:r>
            <a:endPar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9468" name="Picture 3" descr="C:\Users\Administrator\Desktop\11111111111111.tif"/>
          <p:cNvPicPr>
            <a:picLocks noChangeAspect="1"/>
          </p:cNvPicPr>
          <p:nvPr/>
        </p:nvPicPr>
        <p:blipFill>
          <a:blip r:embed="rId4"/>
          <a:stretch>
            <a:fillRect/>
          </a:stretch>
        </p:blipFill>
        <p:spPr>
          <a:xfrm>
            <a:off x="3045460" y="4265930"/>
            <a:ext cx="3657600" cy="160338"/>
          </a:xfrm>
          <a:prstGeom prst="rect">
            <a:avLst/>
          </a:prstGeom>
          <a:noFill/>
          <a:ln w="9525">
            <a:noFill/>
          </a:ln>
        </p:spPr>
      </p:pic>
      <p:sp>
        <p:nvSpPr>
          <p:cNvPr id="19469" name="KSO_Shape"/>
          <p:cNvSpPr/>
          <p:nvPr/>
        </p:nvSpPr>
        <p:spPr>
          <a:xfrm>
            <a:off x="3909060" y="3656330"/>
            <a:ext cx="250825" cy="257175"/>
          </a:xfrm>
          <a:custGeom>
            <a:avLst/>
            <a:gdLst/>
            <a:ahLst/>
            <a:cxnLst>
              <a:cxn ang="0">
                <a:pos x="4673" y="19261"/>
              </a:cxn>
              <a:cxn ang="0">
                <a:pos x="4182" y="20369"/>
              </a:cxn>
              <a:cxn ang="0">
                <a:pos x="185" y="20089"/>
              </a:cxn>
              <a:cxn ang="0">
                <a:pos x="273" y="18884"/>
              </a:cxn>
              <a:cxn ang="0">
                <a:pos x="25129" y="18201"/>
              </a:cxn>
              <a:cxn ang="0">
                <a:pos x="25073" y="21891"/>
              </a:cxn>
              <a:cxn ang="0">
                <a:pos x="15683" y="14770"/>
              </a:cxn>
              <a:cxn ang="0">
                <a:pos x="18096" y="17589"/>
              </a:cxn>
              <a:cxn ang="0">
                <a:pos x="7843" y="15984"/>
              </a:cxn>
              <a:cxn ang="0">
                <a:pos x="24768" y="13224"/>
              </a:cxn>
              <a:cxn ang="0">
                <a:pos x="25288" y="16841"/>
              </a:cxn>
              <a:cxn ang="0">
                <a:pos x="3969" y="12098"/>
              </a:cxn>
              <a:cxn ang="0">
                <a:pos x="4712" y="13048"/>
              </a:cxn>
              <a:cxn ang="0">
                <a:pos x="3876" y="13923"/>
              </a:cxn>
              <a:cxn ang="0">
                <a:pos x="42" y="13277"/>
              </a:cxn>
              <a:cxn ang="0">
                <a:pos x="530" y="12172"/>
              </a:cxn>
              <a:cxn ang="0">
                <a:pos x="14898" y="9086"/>
              </a:cxn>
              <a:cxn ang="0">
                <a:pos x="15583" y="11143"/>
              </a:cxn>
              <a:cxn ang="0">
                <a:pos x="13839" y="13832"/>
              </a:cxn>
              <a:cxn ang="0">
                <a:pos x="11903" y="14011"/>
              </a:cxn>
              <a:cxn ang="0">
                <a:pos x="10029" y="11340"/>
              </a:cxn>
              <a:cxn ang="0">
                <a:pos x="10474" y="9619"/>
              </a:cxn>
              <a:cxn ang="0">
                <a:pos x="12783" y="8621"/>
              </a:cxn>
              <a:cxn ang="0">
                <a:pos x="25101" y="8814"/>
              </a:cxn>
              <a:cxn ang="0">
                <a:pos x="25101" y="12510"/>
              </a:cxn>
              <a:cxn ang="0">
                <a:pos x="14213" y="6782"/>
              </a:cxn>
              <a:cxn ang="0">
                <a:pos x="15308" y="7703"/>
              </a:cxn>
              <a:cxn ang="0">
                <a:pos x="15096" y="9492"/>
              </a:cxn>
              <a:cxn ang="0">
                <a:pos x="13760" y="8140"/>
              </a:cxn>
              <a:cxn ang="0">
                <a:pos x="10768" y="8407"/>
              </a:cxn>
              <a:cxn ang="0">
                <a:pos x="9931" y="9305"/>
              </a:cxn>
              <a:cxn ang="0">
                <a:pos x="11020" y="6858"/>
              </a:cxn>
              <a:cxn ang="0">
                <a:pos x="4302" y="5688"/>
              </a:cxn>
              <a:cxn ang="0">
                <a:pos x="4622" y="6853"/>
              </a:cxn>
              <a:cxn ang="0">
                <a:pos x="702" y="7347"/>
              </a:cxn>
              <a:cxn ang="0">
                <a:pos x="5" y="6358"/>
              </a:cxn>
              <a:cxn ang="0">
                <a:pos x="887" y="5531"/>
              </a:cxn>
              <a:cxn ang="0">
                <a:pos x="25339" y="7090"/>
              </a:cxn>
              <a:cxn ang="0">
                <a:pos x="4684" y="234"/>
              </a:cxn>
              <a:cxn ang="0">
                <a:pos x="2608" y="2020"/>
              </a:cxn>
              <a:cxn ang="0">
                <a:pos x="5063" y="5907"/>
              </a:cxn>
              <a:cxn ang="0">
                <a:pos x="4497" y="7640"/>
              </a:cxn>
              <a:cxn ang="0">
                <a:pos x="4714" y="11964"/>
              </a:cxn>
              <a:cxn ang="0">
                <a:pos x="4934" y="13773"/>
              </a:cxn>
              <a:cxn ang="0">
                <a:pos x="4186" y="18212"/>
              </a:cxn>
              <a:cxn ang="0">
                <a:pos x="5156" y="19752"/>
              </a:cxn>
              <a:cxn ang="0">
                <a:pos x="3772" y="20933"/>
              </a:cxn>
              <a:cxn ang="0">
                <a:pos x="4161" y="25691"/>
              </a:cxn>
              <a:cxn ang="0">
                <a:pos x="22615" y="24563"/>
              </a:cxn>
              <a:cxn ang="0">
                <a:pos x="21976" y="653"/>
              </a:cxn>
              <a:cxn ang="0">
                <a:pos x="22115" y="468"/>
              </a:cxn>
              <a:cxn ang="0">
                <a:pos x="22823" y="24663"/>
              </a:cxn>
              <a:cxn ang="0">
                <a:pos x="4103" y="25916"/>
              </a:cxn>
              <a:cxn ang="0">
                <a:pos x="3772" y="20702"/>
              </a:cxn>
              <a:cxn ang="0">
                <a:pos x="4925" y="19720"/>
              </a:cxn>
              <a:cxn ang="0">
                <a:pos x="4117" y="18434"/>
              </a:cxn>
              <a:cxn ang="0">
                <a:pos x="4740" y="13644"/>
              </a:cxn>
              <a:cxn ang="0">
                <a:pos x="4554" y="12138"/>
              </a:cxn>
              <a:cxn ang="0">
                <a:pos x="4374" y="7440"/>
              </a:cxn>
              <a:cxn ang="0">
                <a:pos x="4846" y="6000"/>
              </a:cxn>
              <a:cxn ang="0">
                <a:pos x="2375" y="1985"/>
              </a:cxn>
              <a:cxn ang="0">
                <a:pos x="4684" y="0"/>
              </a:cxn>
            </a:cxnLst>
            <a:rect l="0" t="0" r="0" b="0"/>
            <a:pathLst>
              <a:path w="2482850" h="2544763">
                <a:moveTo>
                  <a:pt x="86902" y="1822450"/>
                </a:moveTo>
                <a:lnTo>
                  <a:pt x="91667" y="1822450"/>
                </a:lnTo>
                <a:lnTo>
                  <a:pt x="370523" y="1822450"/>
                </a:lnTo>
                <a:lnTo>
                  <a:pt x="375061" y="1822450"/>
                </a:lnTo>
                <a:lnTo>
                  <a:pt x="379826" y="1822903"/>
                </a:lnTo>
                <a:lnTo>
                  <a:pt x="384137" y="1823583"/>
                </a:lnTo>
                <a:lnTo>
                  <a:pt x="388902" y="1824262"/>
                </a:lnTo>
                <a:lnTo>
                  <a:pt x="393213" y="1825395"/>
                </a:lnTo>
                <a:lnTo>
                  <a:pt x="397524" y="1826527"/>
                </a:lnTo>
                <a:lnTo>
                  <a:pt x="401835" y="1827886"/>
                </a:lnTo>
                <a:lnTo>
                  <a:pt x="405919" y="1829472"/>
                </a:lnTo>
                <a:lnTo>
                  <a:pt x="409777" y="1831284"/>
                </a:lnTo>
                <a:lnTo>
                  <a:pt x="414088" y="1833322"/>
                </a:lnTo>
                <a:lnTo>
                  <a:pt x="417718" y="1835587"/>
                </a:lnTo>
                <a:lnTo>
                  <a:pt x="421575" y="1838079"/>
                </a:lnTo>
                <a:lnTo>
                  <a:pt x="425206" y="1840344"/>
                </a:lnTo>
                <a:lnTo>
                  <a:pt x="428609" y="1843062"/>
                </a:lnTo>
                <a:lnTo>
                  <a:pt x="432013" y="1846006"/>
                </a:lnTo>
                <a:lnTo>
                  <a:pt x="434962" y="1848951"/>
                </a:lnTo>
                <a:lnTo>
                  <a:pt x="438139" y="1852122"/>
                </a:lnTo>
                <a:lnTo>
                  <a:pt x="441088" y="1855293"/>
                </a:lnTo>
                <a:lnTo>
                  <a:pt x="443584" y="1858691"/>
                </a:lnTo>
                <a:lnTo>
                  <a:pt x="446307" y="1862315"/>
                </a:lnTo>
                <a:lnTo>
                  <a:pt x="448803" y="1865939"/>
                </a:lnTo>
                <a:lnTo>
                  <a:pt x="450845" y="1869789"/>
                </a:lnTo>
                <a:lnTo>
                  <a:pt x="452887" y="1873640"/>
                </a:lnTo>
                <a:lnTo>
                  <a:pt x="454702" y="1877490"/>
                </a:lnTo>
                <a:lnTo>
                  <a:pt x="456291" y="1881794"/>
                </a:lnTo>
                <a:lnTo>
                  <a:pt x="457879" y="1885871"/>
                </a:lnTo>
                <a:lnTo>
                  <a:pt x="459240" y="1890401"/>
                </a:lnTo>
                <a:lnTo>
                  <a:pt x="460148" y="1894704"/>
                </a:lnTo>
                <a:lnTo>
                  <a:pt x="461055" y="1899008"/>
                </a:lnTo>
                <a:lnTo>
                  <a:pt x="461509" y="1903538"/>
                </a:lnTo>
                <a:lnTo>
                  <a:pt x="461736" y="1908068"/>
                </a:lnTo>
                <a:lnTo>
                  <a:pt x="461963" y="1912824"/>
                </a:lnTo>
                <a:lnTo>
                  <a:pt x="461736" y="1917581"/>
                </a:lnTo>
                <a:lnTo>
                  <a:pt x="461509" y="1922111"/>
                </a:lnTo>
                <a:lnTo>
                  <a:pt x="461055" y="1926641"/>
                </a:lnTo>
                <a:lnTo>
                  <a:pt x="460148" y="1930945"/>
                </a:lnTo>
                <a:lnTo>
                  <a:pt x="459240" y="1935248"/>
                </a:lnTo>
                <a:lnTo>
                  <a:pt x="457879" y="1939778"/>
                </a:lnTo>
                <a:lnTo>
                  <a:pt x="456291" y="1943855"/>
                </a:lnTo>
                <a:lnTo>
                  <a:pt x="454702" y="1947932"/>
                </a:lnTo>
                <a:lnTo>
                  <a:pt x="452887" y="1952009"/>
                </a:lnTo>
                <a:lnTo>
                  <a:pt x="450845" y="1955860"/>
                </a:lnTo>
                <a:lnTo>
                  <a:pt x="448803" y="1959710"/>
                </a:lnTo>
                <a:lnTo>
                  <a:pt x="446307" y="1963334"/>
                </a:lnTo>
                <a:lnTo>
                  <a:pt x="443584" y="1966958"/>
                </a:lnTo>
                <a:lnTo>
                  <a:pt x="441088" y="1970356"/>
                </a:lnTo>
                <a:lnTo>
                  <a:pt x="438139" y="1973753"/>
                </a:lnTo>
                <a:lnTo>
                  <a:pt x="434962" y="1976698"/>
                </a:lnTo>
                <a:lnTo>
                  <a:pt x="432013" y="1979643"/>
                </a:lnTo>
                <a:lnTo>
                  <a:pt x="428609" y="1982587"/>
                </a:lnTo>
                <a:lnTo>
                  <a:pt x="425206" y="1985305"/>
                </a:lnTo>
                <a:lnTo>
                  <a:pt x="421575" y="1988023"/>
                </a:lnTo>
                <a:lnTo>
                  <a:pt x="417718" y="1990288"/>
                </a:lnTo>
                <a:lnTo>
                  <a:pt x="414088" y="1992327"/>
                </a:lnTo>
                <a:lnTo>
                  <a:pt x="409777" y="1994365"/>
                </a:lnTo>
                <a:lnTo>
                  <a:pt x="405919" y="1996177"/>
                </a:lnTo>
                <a:lnTo>
                  <a:pt x="401835" y="1997763"/>
                </a:lnTo>
                <a:lnTo>
                  <a:pt x="397524" y="1999348"/>
                </a:lnTo>
                <a:lnTo>
                  <a:pt x="393213" y="2000254"/>
                </a:lnTo>
                <a:lnTo>
                  <a:pt x="388902" y="2001387"/>
                </a:lnTo>
                <a:lnTo>
                  <a:pt x="384137" y="2002066"/>
                </a:lnTo>
                <a:lnTo>
                  <a:pt x="379826" y="2002972"/>
                </a:lnTo>
                <a:lnTo>
                  <a:pt x="375061" y="2003199"/>
                </a:lnTo>
                <a:lnTo>
                  <a:pt x="370523" y="2003425"/>
                </a:lnTo>
                <a:lnTo>
                  <a:pt x="91667" y="2003425"/>
                </a:lnTo>
                <a:lnTo>
                  <a:pt x="86902" y="2003199"/>
                </a:lnTo>
                <a:lnTo>
                  <a:pt x="82364" y="2002972"/>
                </a:lnTo>
                <a:lnTo>
                  <a:pt x="77599" y="2002066"/>
                </a:lnTo>
                <a:lnTo>
                  <a:pt x="73288" y="2001387"/>
                </a:lnTo>
                <a:lnTo>
                  <a:pt x="68750" y="2000254"/>
                </a:lnTo>
                <a:lnTo>
                  <a:pt x="64439" y="1999348"/>
                </a:lnTo>
                <a:lnTo>
                  <a:pt x="60128" y="1997763"/>
                </a:lnTo>
                <a:lnTo>
                  <a:pt x="56044" y="1996177"/>
                </a:lnTo>
                <a:lnTo>
                  <a:pt x="51959" y="1994365"/>
                </a:lnTo>
                <a:lnTo>
                  <a:pt x="48102" y="1992327"/>
                </a:lnTo>
                <a:lnTo>
                  <a:pt x="44245" y="1990288"/>
                </a:lnTo>
                <a:lnTo>
                  <a:pt x="40615" y="1988023"/>
                </a:lnTo>
                <a:lnTo>
                  <a:pt x="36757" y="1985305"/>
                </a:lnTo>
                <a:lnTo>
                  <a:pt x="33581" y="1982587"/>
                </a:lnTo>
                <a:lnTo>
                  <a:pt x="30177" y="1979643"/>
                </a:lnTo>
                <a:lnTo>
                  <a:pt x="26774" y="1976698"/>
                </a:lnTo>
                <a:lnTo>
                  <a:pt x="23824" y="1973753"/>
                </a:lnTo>
                <a:lnTo>
                  <a:pt x="21101" y="1970356"/>
                </a:lnTo>
                <a:lnTo>
                  <a:pt x="18152" y="1966958"/>
                </a:lnTo>
                <a:lnTo>
                  <a:pt x="15656" y="1963334"/>
                </a:lnTo>
                <a:lnTo>
                  <a:pt x="13160" y="1959710"/>
                </a:lnTo>
                <a:lnTo>
                  <a:pt x="11118" y="1955860"/>
                </a:lnTo>
                <a:lnTo>
                  <a:pt x="9076" y="1952009"/>
                </a:lnTo>
                <a:lnTo>
                  <a:pt x="7261" y="1947932"/>
                </a:lnTo>
                <a:lnTo>
                  <a:pt x="5446" y="1943855"/>
                </a:lnTo>
                <a:lnTo>
                  <a:pt x="4084" y="1939778"/>
                </a:lnTo>
                <a:lnTo>
                  <a:pt x="2950" y="1935248"/>
                </a:lnTo>
                <a:lnTo>
                  <a:pt x="1815" y="1930945"/>
                </a:lnTo>
                <a:lnTo>
                  <a:pt x="1134" y="1926641"/>
                </a:lnTo>
                <a:lnTo>
                  <a:pt x="454" y="1922111"/>
                </a:lnTo>
                <a:lnTo>
                  <a:pt x="0" y="1917581"/>
                </a:lnTo>
                <a:lnTo>
                  <a:pt x="0" y="1912824"/>
                </a:lnTo>
                <a:lnTo>
                  <a:pt x="0" y="1908068"/>
                </a:lnTo>
                <a:lnTo>
                  <a:pt x="454" y="1903538"/>
                </a:lnTo>
                <a:lnTo>
                  <a:pt x="1134" y="1899008"/>
                </a:lnTo>
                <a:lnTo>
                  <a:pt x="1815" y="1894704"/>
                </a:lnTo>
                <a:lnTo>
                  <a:pt x="2950" y="1890401"/>
                </a:lnTo>
                <a:lnTo>
                  <a:pt x="4084" y="1885871"/>
                </a:lnTo>
                <a:lnTo>
                  <a:pt x="5446" y="1881794"/>
                </a:lnTo>
                <a:lnTo>
                  <a:pt x="7261" y="1877490"/>
                </a:lnTo>
                <a:lnTo>
                  <a:pt x="9076" y="1873640"/>
                </a:lnTo>
                <a:lnTo>
                  <a:pt x="11118" y="1869789"/>
                </a:lnTo>
                <a:lnTo>
                  <a:pt x="13160" y="1865939"/>
                </a:lnTo>
                <a:lnTo>
                  <a:pt x="15656" y="1862315"/>
                </a:lnTo>
                <a:lnTo>
                  <a:pt x="18152" y="1858691"/>
                </a:lnTo>
                <a:lnTo>
                  <a:pt x="21101" y="1855293"/>
                </a:lnTo>
                <a:lnTo>
                  <a:pt x="23824" y="1852122"/>
                </a:lnTo>
                <a:lnTo>
                  <a:pt x="26774" y="1848951"/>
                </a:lnTo>
                <a:lnTo>
                  <a:pt x="30177" y="1846006"/>
                </a:lnTo>
                <a:lnTo>
                  <a:pt x="33581" y="1843062"/>
                </a:lnTo>
                <a:lnTo>
                  <a:pt x="36757" y="1840344"/>
                </a:lnTo>
                <a:lnTo>
                  <a:pt x="40615" y="1838079"/>
                </a:lnTo>
                <a:lnTo>
                  <a:pt x="44245" y="1835587"/>
                </a:lnTo>
                <a:lnTo>
                  <a:pt x="48102" y="1833322"/>
                </a:lnTo>
                <a:lnTo>
                  <a:pt x="51959" y="1831284"/>
                </a:lnTo>
                <a:lnTo>
                  <a:pt x="56044" y="1829472"/>
                </a:lnTo>
                <a:lnTo>
                  <a:pt x="60128" y="1827886"/>
                </a:lnTo>
                <a:lnTo>
                  <a:pt x="64439" y="1826527"/>
                </a:lnTo>
                <a:lnTo>
                  <a:pt x="68750" y="1825395"/>
                </a:lnTo>
                <a:lnTo>
                  <a:pt x="73288" y="1824262"/>
                </a:lnTo>
                <a:lnTo>
                  <a:pt x="77599" y="1823583"/>
                </a:lnTo>
                <a:lnTo>
                  <a:pt x="82364" y="1822903"/>
                </a:lnTo>
                <a:lnTo>
                  <a:pt x="86902" y="1822450"/>
                </a:lnTo>
                <a:close/>
                <a:moveTo>
                  <a:pt x="2282825" y="1685925"/>
                </a:moveTo>
                <a:lnTo>
                  <a:pt x="2412173" y="1745797"/>
                </a:lnTo>
                <a:lnTo>
                  <a:pt x="2422140" y="1750786"/>
                </a:lnTo>
                <a:lnTo>
                  <a:pt x="2426897" y="1753281"/>
                </a:lnTo>
                <a:lnTo>
                  <a:pt x="2431201" y="1756002"/>
                </a:lnTo>
                <a:lnTo>
                  <a:pt x="2435732" y="1758724"/>
                </a:lnTo>
                <a:lnTo>
                  <a:pt x="2439583" y="1761445"/>
                </a:lnTo>
                <a:lnTo>
                  <a:pt x="2443434" y="1764166"/>
                </a:lnTo>
                <a:lnTo>
                  <a:pt x="2447058" y="1767115"/>
                </a:lnTo>
                <a:lnTo>
                  <a:pt x="2450456" y="1769836"/>
                </a:lnTo>
                <a:lnTo>
                  <a:pt x="2453628" y="1773011"/>
                </a:lnTo>
                <a:lnTo>
                  <a:pt x="2456799" y="1775959"/>
                </a:lnTo>
                <a:lnTo>
                  <a:pt x="2459518" y="1778907"/>
                </a:lnTo>
                <a:lnTo>
                  <a:pt x="2462236" y="1782082"/>
                </a:lnTo>
                <a:lnTo>
                  <a:pt x="2464501" y="1785257"/>
                </a:lnTo>
                <a:lnTo>
                  <a:pt x="2466766" y="1788432"/>
                </a:lnTo>
                <a:lnTo>
                  <a:pt x="2468805" y="1791607"/>
                </a:lnTo>
                <a:lnTo>
                  <a:pt x="2470617" y="1794782"/>
                </a:lnTo>
                <a:lnTo>
                  <a:pt x="2472430" y="1798184"/>
                </a:lnTo>
                <a:lnTo>
                  <a:pt x="2474015" y="1801813"/>
                </a:lnTo>
                <a:lnTo>
                  <a:pt x="2475601" y="1805215"/>
                </a:lnTo>
                <a:lnTo>
                  <a:pt x="2477866" y="1812245"/>
                </a:lnTo>
                <a:lnTo>
                  <a:pt x="2479905" y="1819502"/>
                </a:lnTo>
                <a:lnTo>
                  <a:pt x="2481264" y="1826986"/>
                </a:lnTo>
                <a:lnTo>
                  <a:pt x="2482397" y="1834697"/>
                </a:lnTo>
                <a:lnTo>
                  <a:pt x="2482850" y="1842861"/>
                </a:lnTo>
                <a:lnTo>
                  <a:pt x="2482850" y="1851025"/>
                </a:lnTo>
                <a:lnTo>
                  <a:pt x="2482850" y="2068286"/>
                </a:lnTo>
                <a:lnTo>
                  <a:pt x="2482850" y="2076677"/>
                </a:lnTo>
                <a:lnTo>
                  <a:pt x="2482397" y="2084388"/>
                </a:lnTo>
                <a:lnTo>
                  <a:pt x="2481264" y="2092326"/>
                </a:lnTo>
                <a:lnTo>
                  <a:pt x="2479905" y="2099810"/>
                </a:lnTo>
                <a:lnTo>
                  <a:pt x="2477866" y="2107067"/>
                </a:lnTo>
                <a:lnTo>
                  <a:pt x="2475601" y="2114324"/>
                </a:lnTo>
                <a:lnTo>
                  <a:pt x="2474015" y="2117726"/>
                </a:lnTo>
                <a:lnTo>
                  <a:pt x="2472430" y="2121127"/>
                </a:lnTo>
                <a:lnTo>
                  <a:pt x="2470617" y="2124302"/>
                </a:lnTo>
                <a:lnTo>
                  <a:pt x="2468805" y="2127704"/>
                </a:lnTo>
                <a:lnTo>
                  <a:pt x="2466766" y="2130879"/>
                </a:lnTo>
                <a:lnTo>
                  <a:pt x="2464501" y="2134281"/>
                </a:lnTo>
                <a:lnTo>
                  <a:pt x="2462236" y="2137456"/>
                </a:lnTo>
                <a:lnTo>
                  <a:pt x="2459518" y="2140404"/>
                </a:lnTo>
                <a:lnTo>
                  <a:pt x="2456799" y="2143352"/>
                </a:lnTo>
                <a:lnTo>
                  <a:pt x="2453628" y="2146527"/>
                </a:lnTo>
                <a:lnTo>
                  <a:pt x="2450456" y="2149249"/>
                </a:lnTo>
                <a:lnTo>
                  <a:pt x="2447058" y="2152197"/>
                </a:lnTo>
                <a:lnTo>
                  <a:pt x="2443434" y="2154919"/>
                </a:lnTo>
                <a:lnTo>
                  <a:pt x="2439583" y="2157867"/>
                </a:lnTo>
                <a:lnTo>
                  <a:pt x="2435732" y="2160588"/>
                </a:lnTo>
                <a:lnTo>
                  <a:pt x="2431201" y="2163310"/>
                </a:lnTo>
                <a:lnTo>
                  <a:pt x="2426897" y="2165804"/>
                </a:lnTo>
                <a:lnTo>
                  <a:pt x="2422140" y="2168526"/>
                </a:lnTo>
                <a:lnTo>
                  <a:pt x="2412173" y="2173742"/>
                </a:lnTo>
                <a:lnTo>
                  <a:pt x="2282825" y="2233613"/>
                </a:lnTo>
                <a:lnTo>
                  <a:pt x="2282825" y="1685925"/>
                </a:lnTo>
                <a:close/>
                <a:moveTo>
                  <a:pt x="1216535" y="1436687"/>
                </a:moveTo>
                <a:lnTo>
                  <a:pt x="1274253" y="1436687"/>
                </a:lnTo>
                <a:lnTo>
                  <a:pt x="1303338" y="1492629"/>
                </a:lnTo>
                <a:lnTo>
                  <a:pt x="1283046" y="1513778"/>
                </a:lnTo>
                <a:lnTo>
                  <a:pt x="1301534" y="1642262"/>
                </a:lnTo>
                <a:lnTo>
                  <a:pt x="1245394" y="1852612"/>
                </a:lnTo>
                <a:lnTo>
                  <a:pt x="1189254" y="1642262"/>
                </a:lnTo>
                <a:lnTo>
                  <a:pt x="1207516" y="1513778"/>
                </a:lnTo>
                <a:lnTo>
                  <a:pt x="1187450" y="1492629"/>
                </a:lnTo>
                <a:lnTo>
                  <a:pt x="1216535" y="1436687"/>
                </a:lnTo>
                <a:close/>
                <a:moveTo>
                  <a:pt x="1389519" y="1379537"/>
                </a:moveTo>
                <a:lnTo>
                  <a:pt x="1401785" y="1384753"/>
                </a:lnTo>
                <a:lnTo>
                  <a:pt x="1434494" y="1399267"/>
                </a:lnTo>
                <a:lnTo>
                  <a:pt x="1456754" y="1409246"/>
                </a:lnTo>
                <a:lnTo>
                  <a:pt x="1481740" y="1420358"/>
                </a:lnTo>
                <a:lnTo>
                  <a:pt x="1508543" y="1432831"/>
                </a:lnTo>
                <a:lnTo>
                  <a:pt x="1536709" y="1446212"/>
                </a:lnTo>
                <a:lnTo>
                  <a:pt x="1565557" y="1460273"/>
                </a:lnTo>
                <a:lnTo>
                  <a:pt x="1593950" y="1474560"/>
                </a:lnTo>
                <a:lnTo>
                  <a:pt x="1607578" y="1481818"/>
                </a:lnTo>
                <a:lnTo>
                  <a:pt x="1621207" y="1489075"/>
                </a:lnTo>
                <a:lnTo>
                  <a:pt x="1634154" y="1496105"/>
                </a:lnTo>
                <a:lnTo>
                  <a:pt x="1646647" y="1503362"/>
                </a:lnTo>
                <a:lnTo>
                  <a:pt x="1658232" y="1509939"/>
                </a:lnTo>
                <a:lnTo>
                  <a:pt x="1669589" y="1516743"/>
                </a:lnTo>
                <a:lnTo>
                  <a:pt x="1679584" y="1523546"/>
                </a:lnTo>
                <a:lnTo>
                  <a:pt x="1688669" y="1529669"/>
                </a:lnTo>
                <a:lnTo>
                  <a:pt x="1697074" y="1536019"/>
                </a:lnTo>
                <a:lnTo>
                  <a:pt x="1704115" y="1541689"/>
                </a:lnTo>
                <a:lnTo>
                  <a:pt x="1707068" y="1544410"/>
                </a:lnTo>
                <a:lnTo>
                  <a:pt x="1709794" y="1547132"/>
                </a:lnTo>
                <a:lnTo>
                  <a:pt x="1712292" y="1549853"/>
                </a:lnTo>
                <a:lnTo>
                  <a:pt x="1714337" y="1552348"/>
                </a:lnTo>
                <a:lnTo>
                  <a:pt x="1716154" y="1554843"/>
                </a:lnTo>
                <a:lnTo>
                  <a:pt x="1717971" y="1558018"/>
                </a:lnTo>
                <a:lnTo>
                  <a:pt x="1721833" y="1565048"/>
                </a:lnTo>
                <a:lnTo>
                  <a:pt x="1726148" y="1573666"/>
                </a:lnTo>
                <a:lnTo>
                  <a:pt x="1730237" y="1583191"/>
                </a:lnTo>
                <a:lnTo>
                  <a:pt x="1734326" y="1593850"/>
                </a:lnTo>
                <a:lnTo>
                  <a:pt x="1738869" y="1605416"/>
                </a:lnTo>
                <a:lnTo>
                  <a:pt x="1742957" y="1618116"/>
                </a:lnTo>
                <a:lnTo>
                  <a:pt x="1747500" y="1631269"/>
                </a:lnTo>
                <a:lnTo>
                  <a:pt x="1751816" y="1645330"/>
                </a:lnTo>
                <a:lnTo>
                  <a:pt x="1755904" y="1659844"/>
                </a:lnTo>
                <a:lnTo>
                  <a:pt x="1764536" y="1690460"/>
                </a:lnTo>
                <a:lnTo>
                  <a:pt x="1773168" y="1722210"/>
                </a:lnTo>
                <a:lnTo>
                  <a:pt x="1781118" y="1753960"/>
                </a:lnTo>
                <a:lnTo>
                  <a:pt x="1788613" y="1785030"/>
                </a:lnTo>
                <a:lnTo>
                  <a:pt x="1795428" y="1814966"/>
                </a:lnTo>
                <a:lnTo>
                  <a:pt x="1801561" y="1842180"/>
                </a:lnTo>
                <a:lnTo>
                  <a:pt x="1807012" y="1866446"/>
                </a:lnTo>
                <a:lnTo>
                  <a:pt x="1814962" y="1902505"/>
                </a:lnTo>
                <a:lnTo>
                  <a:pt x="1817688" y="1916112"/>
                </a:lnTo>
                <a:lnTo>
                  <a:pt x="1244600" y="1916112"/>
                </a:lnTo>
                <a:lnTo>
                  <a:pt x="1389519" y="1379537"/>
                </a:lnTo>
                <a:close/>
                <a:moveTo>
                  <a:pt x="1100083" y="1379537"/>
                </a:moveTo>
                <a:lnTo>
                  <a:pt x="1244600" y="1916112"/>
                </a:lnTo>
                <a:lnTo>
                  <a:pt x="673100" y="1916112"/>
                </a:lnTo>
                <a:lnTo>
                  <a:pt x="676045" y="1902505"/>
                </a:lnTo>
                <a:lnTo>
                  <a:pt x="683520" y="1866446"/>
                </a:lnTo>
                <a:lnTo>
                  <a:pt x="688956" y="1842180"/>
                </a:lnTo>
                <a:lnTo>
                  <a:pt x="695072" y="1814966"/>
                </a:lnTo>
                <a:lnTo>
                  <a:pt x="702094" y="1785030"/>
                </a:lnTo>
                <a:lnTo>
                  <a:pt x="709569" y="1753960"/>
                </a:lnTo>
                <a:lnTo>
                  <a:pt x="717724" y="1722210"/>
                </a:lnTo>
                <a:lnTo>
                  <a:pt x="725878" y="1690460"/>
                </a:lnTo>
                <a:lnTo>
                  <a:pt x="734486" y="1659844"/>
                </a:lnTo>
                <a:lnTo>
                  <a:pt x="739016" y="1645330"/>
                </a:lnTo>
                <a:lnTo>
                  <a:pt x="743320" y="1631269"/>
                </a:lnTo>
                <a:lnTo>
                  <a:pt x="747397" y="1618116"/>
                </a:lnTo>
                <a:lnTo>
                  <a:pt x="751928" y="1605416"/>
                </a:lnTo>
                <a:lnTo>
                  <a:pt x="756005" y="1593850"/>
                </a:lnTo>
                <a:lnTo>
                  <a:pt x="760082" y="1583191"/>
                </a:lnTo>
                <a:lnTo>
                  <a:pt x="764386" y="1573666"/>
                </a:lnTo>
                <a:lnTo>
                  <a:pt x="768463" y="1565048"/>
                </a:lnTo>
                <a:lnTo>
                  <a:pt x="772314" y="1558018"/>
                </a:lnTo>
                <a:lnTo>
                  <a:pt x="774353" y="1554843"/>
                </a:lnTo>
                <a:lnTo>
                  <a:pt x="776165" y="1552348"/>
                </a:lnTo>
                <a:lnTo>
                  <a:pt x="778203" y="1549853"/>
                </a:lnTo>
                <a:lnTo>
                  <a:pt x="780695" y="1547132"/>
                </a:lnTo>
                <a:lnTo>
                  <a:pt x="783413" y="1544410"/>
                </a:lnTo>
                <a:lnTo>
                  <a:pt x="786358" y="1541689"/>
                </a:lnTo>
                <a:lnTo>
                  <a:pt x="793607" y="1536019"/>
                </a:lnTo>
                <a:lnTo>
                  <a:pt x="801535" y="1529669"/>
                </a:lnTo>
                <a:lnTo>
                  <a:pt x="810822" y="1523546"/>
                </a:lnTo>
                <a:lnTo>
                  <a:pt x="821015" y="1516743"/>
                </a:lnTo>
                <a:lnTo>
                  <a:pt x="831888" y="1509939"/>
                </a:lnTo>
                <a:lnTo>
                  <a:pt x="843893" y="1503362"/>
                </a:lnTo>
                <a:lnTo>
                  <a:pt x="855898" y="1496105"/>
                </a:lnTo>
                <a:lnTo>
                  <a:pt x="869263" y="1489075"/>
                </a:lnTo>
                <a:lnTo>
                  <a:pt x="882401" y="1481818"/>
                </a:lnTo>
                <a:lnTo>
                  <a:pt x="896445" y="1474560"/>
                </a:lnTo>
                <a:lnTo>
                  <a:pt x="924533" y="1460273"/>
                </a:lnTo>
                <a:lnTo>
                  <a:pt x="953074" y="1446212"/>
                </a:lnTo>
                <a:lnTo>
                  <a:pt x="981388" y="1432831"/>
                </a:lnTo>
                <a:lnTo>
                  <a:pt x="1008117" y="1420358"/>
                </a:lnTo>
                <a:lnTo>
                  <a:pt x="1033034" y="1409246"/>
                </a:lnTo>
                <a:lnTo>
                  <a:pt x="1055006" y="1399267"/>
                </a:lnTo>
                <a:lnTo>
                  <a:pt x="1088077" y="1384753"/>
                </a:lnTo>
                <a:lnTo>
                  <a:pt x="1100083" y="1379537"/>
                </a:lnTo>
                <a:close/>
                <a:moveTo>
                  <a:pt x="2282825" y="1227137"/>
                </a:moveTo>
                <a:lnTo>
                  <a:pt x="2412173" y="1287064"/>
                </a:lnTo>
                <a:lnTo>
                  <a:pt x="2422140" y="1292285"/>
                </a:lnTo>
                <a:lnTo>
                  <a:pt x="2426897" y="1294782"/>
                </a:lnTo>
                <a:lnTo>
                  <a:pt x="2431201" y="1297505"/>
                </a:lnTo>
                <a:lnTo>
                  <a:pt x="2435732" y="1300002"/>
                </a:lnTo>
                <a:lnTo>
                  <a:pt x="2439583" y="1302953"/>
                </a:lnTo>
                <a:lnTo>
                  <a:pt x="2443434" y="1305677"/>
                </a:lnTo>
                <a:lnTo>
                  <a:pt x="2447058" y="1308628"/>
                </a:lnTo>
                <a:lnTo>
                  <a:pt x="2450456" y="1311352"/>
                </a:lnTo>
                <a:lnTo>
                  <a:pt x="2453628" y="1314303"/>
                </a:lnTo>
                <a:lnTo>
                  <a:pt x="2456799" y="1317481"/>
                </a:lnTo>
                <a:lnTo>
                  <a:pt x="2459518" y="1320205"/>
                </a:lnTo>
                <a:lnTo>
                  <a:pt x="2462236" y="1323383"/>
                </a:lnTo>
                <a:lnTo>
                  <a:pt x="2464501" y="1326561"/>
                </a:lnTo>
                <a:lnTo>
                  <a:pt x="2466766" y="1329966"/>
                </a:lnTo>
                <a:lnTo>
                  <a:pt x="2468805" y="1332917"/>
                </a:lnTo>
                <a:lnTo>
                  <a:pt x="2470617" y="1336322"/>
                </a:lnTo>
                <a:lnTo>
                  <a:pt x="2472430" y="1339727"/>
                </a:lnTo>
                <a:lnTo>
                  <a:pt x="2474015" y="1343132"/>
                </a:lnTo>
                <a:lnTo>
                  <a:pt x="2475601" y="1346537"/>
                </a:lnTo>
                <a:lnTo>
                  <a:pt x="2477866" y="1353800"/>
                </a:lnTo>
                <a:lnTo>
                  <a:pt x="2479905" y="1361064"/>
                </a:lnTo>
                <a:lnTo>
                  <a:pt x="2481264" y="1368555"/>
                </a:lnTo>
                <a:lnTo>
                  <a:pt x="2482397" y="1376273"/>
                </a:lnTo>
                <a:lnTo>
                  <a:pt x="2482850" y="1384445"/>
                </a:lnTo>
                <a:lnTo>
                  <a:pt x="2482850" y="1392390"/>
                </a:lnTo>
                <a:lnTo>
                  <a:pt x="2482850" y="1609852"/>
                </a:lnTo>
                <a:lnTo>
                  <a:pt x="2482850" y="1618251"/>
                </a:lnTo>
                <a:lnTo>
                  <a:pt x="2482397" y="1626196"/>
                </a:lnTo>
                <a:lnTo>
                  <a:pt x="2481264" y="1634141"/>
                </a:lnTo>
                <a:lnTo>
                  <a:pt x="2479905" y="1641632"/>
                </a:lnTo>
                <a:lnTo>
                  <a:pt x="2477866" y="1648895"/>
                </a:lnTo>
                <a:lnTo>
                  <a:pt x="2475601" y="1655932"/>
                </a:lnTo>
                <a:lnTo>
                  <a:pt x="2474015" y="1659337"/>
                </a:lnTo>
                <a:lnTo>
                  <a:pt x="2472430" y="1662969"/>
                </a:lnTo>
                <a:lnTo>
                  <a:pt x="2470617" y="1666147"/>
                </a:lnTo>
                <a:lnTo>
                  <a:pt x="2468805" y="1669325"/>
                </a:lnTo>
                <a:lnTo>
                  <a:pt x="2466766" y="1672730"/>
                </a:lnTo>
                <a:lnTo>
                  <a:pt x="2464501" y="1675908"/>
                </a:lnTo>
                <a:lnTo>
                  <a:pt x="2462236" y="1678859"/>
                </a:lnTo>
                <a:lnTo>
                  <a:pt x="2459518" y="1682037"/>
                </a:lnTo>
                <a:lnTo>
                  <a:pt x="2456799" y="1685215"/>
                </a:lnTo>
                <a:lnTo>
                  <a:pt x="2453628" y="1687939"/>
                </a:lnTo>
                <a:lnTo>
                  <a:pt x="2450456" y="1691117"/>
                </a:lnTo>
                <a:lnTo>
                  <a:pt x="2447058" y="1694068"/>
                </a:lnTo>
                <a:lnTo>
                  <a:pt x="2443434" y="1696792"/>
                </a:lnTo>
                <a:lnTo>
                  <a:pt x="2439583" y="1699743"/>
                </a:lnTo>
                <a:lnTo>
                  <a:pt x="2435732" y="1702240"/>
                </a:lnTo>
                <a:lnTo>
                  <a:pt x="2431201" y="1705190"/>
                </a:lnTo>
                <a:lnTo>
                  <a:pt x="2426897" y="1707687"/>
                </a:lnTo>
                <a:lnTo>
                  <a:pt x="2422140" y="1710411"/>
                </a:lnTo>
                <a:lnTo>
                  <a:pt x="2412173" y="1715178"/>
                </a:lnTo>
                <a:lnTo>
                  <a:pt x="2406963" y="1717675"/>
                </a:lnTo>
                <a:lnTo>
                  <a:pt x="2282825" y="1660018"/>
                </a:lnTo>
                <a:lnTo>
                  <a:pt x="2282825" y="1227137"/>
                </a:lnTo>
                <a:close/>
                <a:moveTo>
                  <a:pt x="91667" y="1182687"/>
                </a:moveTo>
                <a:lnTo>
                  <a:pt x="370523" y="1182687"/>
                </a:lnTo>
                <a:lnTo>
                  <a:pt x="375061" y="1182913"/>
                </a:lnTo>
                <a:lnTo>
                  <a:pt x="379826" y="1183140"/>
                </a:lnTo>
                <a:lnTo>
                  <a:pt x="384137" y="1183593"/>
                </a:lnTo>
                <a:lnTo>
                  <a:pt x="388902" y="1184499"/>
                </a:lnTo>
                <a:lnTo>
                  <a:pt x="393213" y="1185405"/>
                </a:lnTo>
                <a:lnTo>
                  <a:pt x="397524" y="1186764"/>
                </a:lnTo>
                <a:lnTo>
                  <a:pt x="401835" y="1188349"/>
                </a:lnTo>
                <a:lnTo>
                  <a:pt x="405919" y="1189935"/>
                </a:lnTo>
                <a:lnTo>
                  <a:pt x="409777" y="1191747"/>
                </a:lnTo>
                <a:lnTo>
                  <a:pt x="414088" y="1193785"/>
                </a:lnTo>
                <a:lnTo>
                  <a:pt x="417718" y="1195824"/>
                </a:lnTo>
                <a:lnTo>
                  <a:pt x="421575" y="1198089"/>
                </a:lnTo>
                <a:lnTo>
                  <a:pt x="425206" y="1200807"/>
                </a:lnTo>
                <a:lnTo>
                  <a:pt x="428609" y="1203298"/>
                </a:lnTo>
                <a:lnTo>
                  <a:pt x="432013" y="1206243"/>
                </a:lnTo>
                <a:lnTo>
                  <a:pt x="434962" y="1209187"/>
                </a:lnTo>
                <a:lnTo>
                  <a:pt x="438139" y="1212358"/>
                </a:lnTo>
                <a:lnTo>
                  <a:pt x="441088" y="1215756"/>
                </a:lnTo>
                <a:lnTo>
                  <a:pt x="443584" y="1219154"/>
                </a:lnTo>
                <a:lnTo>
                  <a:pt x="446307" y="1222778"/>
                </a:lnTo>
                <a:lnTo>
                  <a:pt x="448803" y="1226402"/>
                </a:lnTo>
                <a:lnTo>
                  <a:pt x="450845" y="1230026"/>
                </a:lnTo>
                <a:lnTo>
                  <a:pt x="452887" y="1233876"/>
                </a:lnTo>
                <a:lnTo>
                  <a:pt x="454702" y="1237953"/>
                </a:lnTo>
                <a:lnTo>
                  <a:pt x="456291" y="1242257"/>
                </a:lnTo>
                <a:lnTo>
                  <a:pt x="457879" y="1246334"/>
                </a:lnTo>
                <a:lnTo>
                  <a:pt x="459240" y="1250411"/>
                </a:lnTo>
                <a:lnTo>
                  <a:pt x="460148" y="1254941"/>
                </a:lnTo>
                <a:lnTo>
                  <a:pt x="461055" y="1259471"/>
                </a:lnTo>
                <a:lnTo>
                  <a:pt x="461509" y="1264001"/>
                </a:lnTo>
                <a:lnTo>
                  <a:pt x="461736" y="1268531"/>
                </a:lnTo>
                <a:lnTo>
                  <a:pt x="461963" y="1273061"/>
                </a:lnTo>
                <a:lnTo>
                  <a:pt x="461736" y="1277591"/>
                </a:lnTo>
                <a:lnTo>
                  <a:pt x="461509" y="1282348"/>
                </a:lnTo>
                <a:lnTo>
                  <a:pt x="461055" y="1286651"/>
                </a:lnTo>
                <a:lnTo>
                  <a:pt x="460148" y="1291408"/>
                </a:lnTo>
                <a:lnTo>
                  <a:pt x="459240" y="1295485"/>
                </a:lnTo>
                <a:lnTo>
                  <a:pt x="457879" y="1300015"/>
                </a:lnTo>
                <a:lnTo>
                  <a:pt x="456291" y="1304092"/>
                </a:lnTo>
                <a:lnTo>
                  <a:pt x="454702" y="1308169"/>
                </a:lnTo>
                <a:lnTo>
                  <a:pt x="452887" y="1312246"/>
                </a:lnTo>
                <a:lnTo>
                  <a:pt x="450845" y="1316323"/>
                </a:lnTo>
                <a:lnTo>
                  <a:pt x="448803" y="1319947"/>
                </a:lnTo>
                <a:lnTo>
                  <a:pt x="446307" y="1323571"/>
                </a:lnTo>
                <a:lnTo>
                  <a:pt x="443584" y="1327195"/>
                </a:lnTo>
                <a:lnTo>
                  <a:pt x="441088" y="1330366"/>
                </a:lnTo>
                <a:lnTo>
                  <a:pt x="438139" y="1333764"/>
                </a:lnTo>
                <a:lnTo>
                  <a:pt x="434962" y="1336935"/>
                </a:lnTo>
                <a:lnTo>
                  <a:pt x="432013" y="1340106"/>
                </a:lnTo>
                <a:lnTo>
                  <a:pt x="428609" y="1342824"/>
                </a:lnTo>
                <a:lnTo>
                  <a:pt x="425206" y="1345542"/>
                </a:lnTo>
                <a:lnTo>
                  <a:pt x="421575" y="1348033"/>
                </a:lnTo>
                <a:lnTo>
                  <a:pt x="417718" y="1350525"/>
                </a:lnTo>
                <a:lnTo>
                  <a:pt x="414088" y="1352563"/>
                </a:lnTo>
                <a:lnTo>
                  <a:pt x="409777" y="1354602"/>
                </a:lnTo>
                <a:lnTo>
                  <a:pt x="405919" y="1356414"/>
                </a:lnTo>
                <a:lnTo>
                  <a:pt x="401835" y="1357999"/>
                </a:lnTo>
                <a:lnTo>
                  <a:pt x="397524" y="1359585"/>
                </a:lnTo>
                <a:lnTo>
                  <a:pt x="393213" y="1360717"/>
                </a:lnTo>
                <a:lnTo>
                  <a:pt x="388902" y="1361850"/>
                </a:lnTo>
                <a:lnTo>
                  <a:pt x="384137" y="1362529"/>
                </a:lnTo>
                <a:lnTo>
                  <a:pt x="379826" y="1363209"/>
                </a:lnTo>
                <a:lnTo>
                  <a:pt x="375061" y="1363435"/>
                </a:lnTo>
                <a:lnTo>
                  <a:pt x="370523" y="1363662"/>
                </a:lnTo>
                <a:lnTo>
                  <a:pt x="91667" y="1363662"/>
                </a:lnTo>
                <a:lnTo>
                  <a:pt x="86902" y="1363435"/>
                </a:lnTo>
                <a:lnTo>
                  <a:pt x="82364" y="1363209"/>
                </a:lnTo>
                <a:lnTo>
                  <a:pt x="77599" y="1362529"/>
                </a:lnTo>
                <a:lnTo>
                  <a:pt x="73288" y="1361850"/>
                </a:lnTo>
                <a:lnTo>
                  <a:pt x="68750" y="1360717"/>
                </a:lnTo>
                <a:lnTo>
                  <a:pt x="64439" y="1359585"/>
                </a:lnTo>
                <a:lnTo>
                  <a:pt x="60128" y="1357999"/>
                </a:lnTo>
                <a:lnTo>
                  <a:pt x="56044" y="1356414"/>
                </a:lnTo>
                <a:lnTo>
                  <a:pt x="51959" y="1354602"/>
                </a:lnTo>
                <a:lnTo>
                  <a:pt x="48102" y="1352563"/>
                </a:lnTo>
                <a:lnTo>
                  <a:pt x="44245" y="1350525"/>
                </a:lnTo>
                <a:lnTo>
                  <a:pt x="40615" y="1348033"/>
                </a:lnTo>
                <a:lnTo>
                  <a:pt x="36757" y="1345542"/>
                </a:lnTo>
                <a:lnTo>
                  <a:pt x="33581" y="1342824"/>
                </a:lnTo>
                <a:lnTo>
                  <a:pt x="30177" y="1340106"/>
                </a:lnTo>
                <a:lnTo>
                  <a:pt x="26774" y="1336935"/>
                </a:lnTo>
                <a:lnTo>
                  <a:pt x="23824" y="1333764"/>
                </a:lnTo>
                <a:lnTo>
                  <a:pt x="21101" y="1330366"/>
                </a:lnTo>
                <a:lnTo>
                  <a:pt x="18152" y="1327195"/>
                </a:lnTo>
                <a:lnTo>
                  <a:pt x="15656" y="1323571"/>
                </a:lnTo>
                <a:lnTo>
                  <a:pt x="13160" y="1319947"/>
                </a:lnTo>
                <a:lnTo>
                  <a:pt x="11118" y="1316323"/>
                </a:lnTo>
                <a:lnTo>
                  <a:pt x="9076" y="1312246"/>
                </a:lnTo>
                <a:lnTo>
                  <a:pt x="7261" y="1308169"/>
                </a:lnTo>
                <a:lnTo>
                  <a:pt x="5446" y="1304092"/>
                </a:lnTo>
                <a:lnTo>
                  <a:pt x="4084" y="1300015"/>
                </a:lnTo>
                <a:lnTo>
                  <a:pt x="2950" y="1295485"/>
                </a:lnTo>
                <a:lnTo>
                  <a:pt x="1815" y="1291408"/>
                </a:lnTo>
                <a:lnTo>
                  <a:pt x="1134" y="1286651"/>
                </a:lnTo>
                <a:lnTo>
                  <a:pt x="454" y="1282348"/>
                </a:lnTo>
                <a:lnTo>
                  <a:pt x="0" y="1277591"/>
                </a:lnTo>
                <a:lnTo>
                  <a:pt x="0" y="1273061"/>
                </a:lnTo>
                <a:lnTo>
                  <a:pt x="0" y="1268531"/>
                </a:lnTo>
                <a:lnTo>
                  <a:pt x="454" y="1264001"/>
                </a:lnTo>
                <a:lnTo>
                  <a:pt x="1134" y="1259471"/>
                </a:lnTo>
                <a:lnTo>
                  <a:pt x="1815" y="1254941"/>
                </a:lnTo>
                <a:lnTo>
                  <a:pt x="2950" y="1250411"/>
                </a:lnTo>
                <a:lnTo>
                  <a:pt x="4084" y="1246334"/>
                </a:lnTo>
                <a:lnTo>
                  <a:pt x="5446" y="1242257"/>
                </a:lnTo>
                <a:lnTo>
                  <a:pt x="7261" y="1237953"/>
                </a:lnTo>
                <a:lnTo>
                  <a:pt x="9076" y="1233876"/>
                </a:lnTo>
                <a:lnTo>
                  <a:pt x="11118" y="1230026"/>
                </a:lnTo>
                <a:lnTo>
                  <a:pt x="13160" y="1226402"/>
                </a:lnTo>
                <a:lnTo>
                  <a:pt x="15656" y="1222778"/>
                </a:lnTo>
                <a:lnTo>
                  <a:pt x="18152" y="1219154"/>
                </a:lnTo>
                <a:lnTo>
                  <a:pt x="21101" y="1215756"/>
                </a:lnTo>
                <a:lnTo>
                  <a:pt x="23824" y="1212358"/>
                </a:lnTo>
                <a:lnTo>
                  <a:pt x="26774" y="1209187"/>
                </a:lnTo>
                <a:lnTo>
                  <a:pt x="30177" y="1206243"/>
                </a:lnTo>
                <a:lnTo>
                  <a:pt x="33581" y="1203298"/>
                </a:lnTo>
                <a:lnTo>
                  <a:pt x="36757" y="1200807"/>
                </a:lnTo>
                <a:lnTo>
                  <a:pt x="40615" y="1198089"/>
                </a:lnTo>
                <a:lnTo>
                  <a:pt x="44245" y="1195824"/>
                </a:lnTo>
                <a:lnTo>
                  <a:pt x="48102" y="1193785"/>
                </a:lnTo>
                <a:lnTo>
                  <a:pt x="51959" y="1191747"/>
                </a:lnTo>
                <a:lnTo>
                  <a:pt x="56044" y="1189935"/>
                </a:lnTo>
                <a:lnTo>
                  <a:pt x="60128" y="1188349"/>
                </a:lnTo>
                <a:lnTo>
                  <a:pt x="64439" y="1186764"/>
                </a:lnTo>
                <a:lnTo>
                  <a:pt x="68750" y="1185405"/>
                </a:lnTo>
                <a:lnTo>
                  <a:pt x="73288" y="1184499"/>
                </a:lnTo>
                <a:lnTo>
                  <a:pt x="77599" y="1183593"/>
                </a:lnTo>
                <a:lnTo>
                  <a:pt x="82364" y="1183140"/>
                </a:lnTo>
                <a:lnTo>
                  <a:pt x="86902" y="1182913"/>
                </a:lnTo>
                <a:lnTo>
                  <a:pt x="91667" y="1182687"/>
                </a:lnTo>
                <a:close/>
                <a:moveTo>
                  <a:pt x="1390308" y="782637"/>
                </a:moveTo>
                <a:lnTo>
                  <a:pt x="1396663" y="786039"/>
                </a:lnTo>
                <a:lnTo>
                  <a:pt x="1402564" y="789894"/>
                </a:lnTo>
                <a:lnTo>
                  <a:pt x="1408238" y="793749"/>
                </a:lnTo>
                <a:lnTo>
                  <a:pt x="1413458" y="797831"/>
                </a:lnTo>
                <a:lnTo>
                  <a:pt x="1418225" y="802140"/>
                </a:lnTo>
                <a:lnTo>
                  <a:pt x="1422764" y="806449"/>
                </a:lnTo>
                <a:lnTo>
                  <a:pt x="1426849" y="811439"/>
                </a:lnTo>
                <a:lnTo>
                  <a:pt x="1430935" y="816428"/>
                </a:lnTo>
                <a:lnTo>
                  <a:pt x="1434112" y="821417"/>
                </a:lnTo>
                <a:lnTo>
                  <a:pt x="1437516" y="826860"/>
                </a:lnTo>
                <a:lnTo>
                  <a:pt x="1440694" y="832303"/>
                </a:lnTo>
                <a:lnTo>
                  <a:pt x="1443644" y="837973"/>
                </a:lnTo>
                <a:lnTo>
                  <a:pt x="1446141" y="843869"/>
                </a:lnTo>
                <a:lnTo>
                  <a:pt x="1448411" y="849765"/>
                </a:lnTo>
                <a:lnTo>
                  <a:pt x="1450907" y="856115"/>
                </a:lnTo>
                <a:lnTo>
                  <a:pt x="1452723" y="862465"/>
                </a:lnTo>
                <a:lnTo>
                  <a:pt x="1454766" y="869042"/>
                </a:lnTo>
                <a:lnTo>
                  <a:pt x="1456581" y="875846"/>
                </a:lnTo>
                <a:lnTo>
                  <a:pt x="1459759" y="889680"/>
                </a:lnTo>
                <a:lnTo>
                  <a:pt x="1462709" y="904648"/>
                </a:lnTo>
                <a:lnTo>
                  <a:pt x="1465433" y="919842"/>
                </a:lnTo>
                <a:lnTo>
                  <a:pt x="1471107" y="952499"/>
                </a:lnTo>
                <a:lnTo>
                  <a:pt x="1474284" y="969735"/>
                </a:lnTo>
                <a:lnTo>
                  <a:pt x="1477462" y="987424"/>
                </a:lnTo>
                <a:lnTo>
                  <a:pt x="1483363" y="988785"/>
                </a:lnTo>
                <a:lnTo>
                  <a:pt x="1489037" y="990146"/>
                </a:lnTo>
                <a:lnTo>
                  <a:pt x="1494484" y="992187"/>
                </a:lnTo>
                <a:lnTo>
                  <a:pt x="1499704" y="994228"/>
                </a:lnTo>
                <a:lnTo>
                  <a:pt x="1504470" y="996949"/>
                </a:lnTo>
                <a:lnTo>
                  <a:pt x="1509237" y="999671"/>
                </a:lnTo>
                <a:lnTo>
                  <a:pt x="1513549" y="1003073"/>
                </a:lnTo>
                <a:lnTo>
                  <a:pt x="1517407" y="1006474"/>
                </a:lnTo>
                <a:lnTo>
                  <a:pt x="1521493" y="1010330"/>
                </a:lnTo>
                <a:lnTo>
                  <a:pt x="1525124" y="1014185"/>
                </a:lnTo>
                <a:lnTo>
                  <a:pt x="1528075" y="1018721"/>
                </a:lnTo>
                <a:lnTo>
                  <a:pt x="1530798" y="1023030"/>
                </a:lnTo>
                <a:lnTo>
                  <a:pt x="1533068" y="1027792"/>
                </a:lnTo>
                <a:lnTo>
                  <a:pt x="1535110" y="1032555"/>
                </a:lnTo>
                <a:lnTo>
                  <a:pt x="1536472" y="1037771"/>
                </a:lnTo>
                <a:lnTo>
                  <a:pt x="1537607" y="1043214"/>
                </a:lnTo>
                <a:lnTo>
                  <a:pt x="1538288" y="1048657"/>
                </a:lnTo>
                <a:lnTo>
                  <a:pt x="1538288" y="1054326"/>
                </a:lnTo>
                <a:lnTo>
                  <a:pt x="1537834" y="1060223"/>
                </a:lnTo>
                <a:lnTo>
                  <a:pt x="1536699" y="1066119"/>
                </a:lnTo>
                <a:lnTo>
                  <a:pt x="1535110" y="1072016"/>
                </a:lnTo>
                <a:lnTo>
                  <a:pt x="1533068" y="1078366"/>
                </a:lnTo>
                <a:lnTo>
                  <a:pt x="1530117" y="1084489"/>
                </a:lnTo>
                <a:lnTo>
                  <a:pt x="1526940" y="1091066"/>
                </a:lnTo>
                <a:lnTo>
                  <a:pt x="1522854" y="1097416"/>
                </a:lnTo>
                <a:lnTo>
                  <a:pt x="1518315" y="1103766"/>
                </a:lnTo>
                <a:lnTo>
                  <a:pt x="1512868" y="1110342"/>
                </a:lnTo>
                <a:lnTo>
                  <a:pt x="1506967" y="1116919"/>
                </a:lnTo>
                <a:lnTo>
                  <a:pt x="1500158" y="1123496"/>
                </a:lnTo>
                <a:lnTo>
                  <a:pt x="1492668" y="1129846"/>
                </a:lnTo>
                <a:lnTo>
                  <a:pt x="1484271" y="1136650"/>
                </a:lnTo>
                <a:lnTo>
                  <a:pt x="1474965" y="1143000"/>
                </a:lnTo>
                <a:lnTo>
                  <a:pt x="1472696" y="1155019"/>
                </a:lnTo>
                <a:lnTo>
                  <a:pt x="1469745" y="1167266"/>
                </a:lnTo>
                <a:lnTo>
                  <a:pt x="1466568" y="1179059"/>
                </a:lnTo>
                <a:lnTo>
                  <a:pt x="1462936" y="1190851"/>
                </a:lnTo>
                <a:lnTo>
                  <a:pt x="1459078" y="1202417"/>
                </a:lnTo>
                <a:lnTo>
                  <a:pt x="1454993" y="1213984"/>
                </a:lnTo>
                <a:lnTo>
                  <a:pt x="1450680" y="1225323"/>
                </a:lnTo>
                <a:lnTo>
                  <a:pt x="1445687" y="1236435"/>
                </a:lnTo>
                <a:lnTo>
                  <a:pt x="1440467" y="1247321"/>
                </a:lnTo>
                <a:lnTo>
                  <a:pt x="1435020" y="1257980"/>
                </a:lnTo>
                <a:lnTo>
                  <a:pt x="1429346" y="1268412"/>
                </a:lnTo>
                <a:lnTo>
                  <a:pt x="1423218" y="1278391"/>
                </a:lnTo>
                <a:lnTo>
                  <a:pt x="1416863" y="1288369"/>
                </a:lnTo>
                <a:lnTo>
                  <a:pt x="1410281" y="1297894"/>
                </a:lnTo>
                <a:lnTo>
                  <a:pt x="1403245" y="1307193"/>
                </a:lnTo>
                <a:lnTo>
                  <a:pt x="1395982" y="1316037"/>
                </a:lnTo>
                <a:lnTo>
                  <a:pt x="1388719" y="1324655"/>
                </a:lnTo>
                <a:lnTo>
                  <a:pt x="1381003" y="1332593"/>
                </a:lnTo>
                <a:lnTo>
                  <a:pt x="1373059" y="1340077"/>
                </a:lnTo>
                <a:lnTo>
                  <a:pt x="1364661" y="1347334"/>
                </a:lnTo>
                <a:lnTo>
                  <a:pt x="1356037" y="1354364"/>
                </a:lnTo>
                <a:lnTo>
                  <a:pt x="1347639" y="1360714"/>
                </a:lnTo>
                <a:lnTo>
                  <a:pt x="1338561" y="1366610"/>
                </a:lnTo>
                <a:lnTo>
                  <a:pt x="1329028" y="1371827"/>
                </a:lnTo>
                <a:lnTo>
                  <a:pt x="1319723" y="1376816"/>
                </a:lnTo>
                <a:lnTo>
                  <a:pt x="1310190" y="1380898"/>
                </a:lnTo>
                <a:lnTo>
                  <a:pt x="1300431" y="1384527"/>
                </a:lnTo>
                <a:lnTo>
                  <a:pt x="1295211" y="1386341"/>
                </a:lnTo>
                <a:lnTo>
                  <a:pt x="1290218" y="1387702"/>
                </a:lnTo>
                <a:lnTo>
                  <a:pt x="1284997" y="1389062"/>
                </a:lnTo>
                <a:lnTo>
                  <a:pt x="1279777" y="1390196"/>
                </a:lnTo>
                <a:lnTo>
                  <a:pt x="1274557" y="1391330"/>
                </a:lnTo>
                <a:lnTo>
                  <a:pt x="1269110" y="1392010"/>
                </a:lnTo>
                <a:lnTo>
                  <a:pt x="1264117" y="1392691"/>
                </a:lnTo>
                <a:lnTo>
                  <a:pt x="1258670" y="1393371"/>
                </a:lnTo>
                <a:lnTo>
                  <a:pt x="1253223" y="1393825"/>
                </a:lnTo>
                <a:lnTo>
                  <a:pt x="1247776" y="1393825"/>
                </a:lnTo>
                <a:lnTo>
                  <a:pt x="1242328" y="1393825"/>
                </a:lnTo>
                <a:lnTo>
                  <a:pt x="1236881" y="1393371"/>
                </a:lnTo>
                <a:lnTo>
                  <a:pt x="1231661" y="1392691"/>
                </a:lnTo>
                <a:lnTo>
                  <a:pt x="1226214" y="1392010"/>
                </a:lnTo>
                <a:lnTo>
                  <a:pt x="1220994" y="1391330"/>
                </a:lnTo>
                <a:lnTo>
                  <a:pt x="1215774" y="1390196"/>
                </a:lnTo>
                <a:lnTo>
                  <a:pt x="1210554" y="1389062"/>
                </a:lnTo>
                <a:lnTo>
                  <a:pt x="1205333" y="1387702"/>
                </a:lnTo>
                <a:lnTo>
                  <a:pt x="1200113" y="1386341"/>
                </a:lnTo>
                <a:lnTo>
                  <a:pt x="1195347" y="1384527"/>
                </a:lnTo>
                <a:lnTo>
                  <a:pt x="1185361" y="1380898"/>
                </a:lnTo>
                <a:lnTo>
                  <a:pt x="1175828" y="1376816"/>
                </a:lnTo>
                <a:lnTo>
                  <a:pt x="1166296" y="1371827"/>
                </a:lnTo>
                <a:lnTo>
                  <a:pt x="1157217" y="1366610"/>
                </a:lnTo>
                <a:lnTo>
                  <a:pt x="1148139" y="1360714"/>
                </a:lnTo>
                <a:lnTo>
                  <a:pt x="1139514" y="1354364"/>
                </a:lnTo>
                <a:lnTo>
                  <a:pt x="1130890" y="1347334"/>
                </a:lnTo>
                <a:lnTo>
                  <a:pt x="1122492" y="1340077"/>
                </a:lnTo>
                <a:lnTo>
                  <a:pt x="1114548" y="1332593"/>
                </a:lnTo>
                <a:lnTo>
                  <a:pt x="1106832" y="1324655"/>
                </a:lnTo>
                <a:lnTo>
                  <a:pt x="1099569" y="1316037"/>
                </a:lnTo>
                <a:lnTo>
                  <a:pt x="1092306" y="1307193"/>
                </a:lnTo>
                <a:lnTo>
                  <a:pt x="1085270" y="1297894"/>
                </a:lnTo>
                <a:lnTo>
                  <a:pt x="1078688" y="1288369"/>
                </a:lnTo>
                <a:lnTo>
                  <a:pt x="1072333" y="1278391"/>
                </a:lnTo>
                <a:lnTo>
                  <a:pt x="1066205" y="1268412"/>
                </a:lnTo>
                <a:lnTo>
                  <a:pt x="1060531" y="1257980"/>
                </a:lnTo>
                <a:lnTo>
                  <a:pt x="1055084" y="1247321"/>
                </a:lnTo>
                <a:lnTo>
                  <a:pt x="1049864" y="1236435"/>
                </a:lnTo>
                <a:lnTo>
                  <a:pt x="1045098" y="1225323"/>
                </a:lnTo>
                <a:lnTo>
                  <a:pt x="1040558" y="1213984"/>
                </a:lnTo>
                <a:lnTo>
                  <a:pt x="1036473" y="1202417"/>
                </a:lnTo>
                <a:lnTo>
                  <a:pt x="1032615" y="1190851"/>
                </a:lnTo>
                <a:lnTo>
                  <a:pt x="1028983" y="1179059"/>
                </a:lnTo>
                <a:lnTo>
                  <a:pt x="1025806" y="1167266"/>
                </a:lnTo>
                <a:lnTo>
                  <a:pt x="1022855" y="1155019"/>
                </a:lnTo>
                <a:lnTo>
                  <a:pt x="1020586" y="1143000"/>
                </a:lnTo>
                <a:lnTo>
                  <a:pt x="1011507" y="1136650"/>
                </a:lnTo>
                <a:lnTo>
                  <a:pt x="1003336" y="1129846"/>
                </a:lnTo>
                <a:lnTo>
                  <a:pt x="995620" y="1123496"/>
                </a:lnTo>
                <a:lnTo>
                  <a:pt x="988811" y="1116919"/>
                </a:lnTo>
                <a:lnTo>
                  <a:pt x="982683" y="1110342"/>
                </a:lnTo>
                <a:lnTo>
                  <a:pt x="977236" y="1103766"/>
                </a:lnTo>
                <a:lnTo>
                  <a:pt x="972696" y="1097416"/>
                </a:lnTo>
                <a:lnTo>
                  <a:pt x="968838" y="1091066"/>
                </a:lnTo>
                <a:lnTo>
                  <a:pt x="965434" y="1084489"/>
                </a:lnTo>
                <a:lnTo>
                  <a:pt x="962483" y="1078366"/>
                </a:lnTo>
                <a:lnTo>
                  <a:pt x="960440" y="1072016"/>
                </a:lnTo>
                <a:lnTo>
                  <a:pt x="958852" y="1066119"/>
                </a:lnTo>
                <a:lnTo>
                  <a:pt x="957944" y="1060223"/>
                </a:lnTo>
                <a:lnTo>
                  <a:pt x="957263" y="1054326"/>
                </a:lnTo>
                <a:lnTo>
                  <a:pt x="957263" y="1048657"/>
                </a:lnTo>
                <a:lnTo>
                  <a:pt x="958171" y="1043214"/>
                </a:lnTo>
                <a:lnTo>
                  <a:pt x="959079" y="1037771"/>
                </a:lnTo>
                <a:lnTo>
                  <a:pt x="960440" y="1032555"/>
                </a:lnTo>
                <a:lnTo>
                  <a:pt x="962483" y="1027792"/>
                </a:lnTo>
                <a:lnTo>
                  <a:pt x="964753" y="1023030"/>
                </a:lnTo>
                <a:lnTo>
                  <a:pt x="967476" y="1018721"/>
                </a:lnTo>
                <a:lnTo>
                  <a:pt x="970654" y="1014185"/>
                </a:lnTo>
                <a:lnTo>
                  <a:pt x="974285" y="1010330"/>
                </a:lnTo>
                <a:lnTo>
                  <a:pt x="978144" y="1006474"/>
                </a:lnTo>
                <a:lnTo>
                  <a:pt x="982002" y="1003073"/>
                </a:lnTo>
                <a:lnTo>
                  <a:pt x="986541" y="999671"/>
                </a:lnTo>
                <a:lnTo>
                  <a:pt x="991307" y="996949"/>
                </a:lnTo>
                <a:lnTo>
                  <a:pt x="996301" y="994228"/>
                </a:lnTo>
                <a:lnTo>
                  <a:pt x="1001521" y="992187"/>
                </a:lnTo>
                <a:lnTo>
                  <a:pt x="1006514" y="990146"/>
                </a:lnTo>
                <a:lnTo>
                  <a:pt x="1012415" y="988785"/>
                </a:lnTo>
                <a:lnTo>
                  <a:pt x="1018089" y="987424"/>
                </a:lnTo>
                <a:lnTo>
                  <a:pt x="1022401" y="964292"/>
                </a:lnTo>
                <a:lnTo>
                  <a:pt x="1026260" y="941840"/>
                </a:lnTo>
                <a:lnTo>
                  <a:pt x="1029891" y="920523"/>
                </a:lnTo>
                <a:lnTo>
                  <a:pt x="1033749" y="900339"/>
                </a:lnTo>
                <a:lnTo>
                  <a:pt x="1035792" y="890587"/>
                </a:lnTo>
                <a:lnTo>
                  <a:pt x="1037835" y="881289"/>
                </a:lnTo>
                <a:lnTo>
                  <a:pt x="1040104" y="872217"/>
                </a:lnTo>
                <a:lnTo>
                  <a:pt x="1042374" y="863373"/>
                </a:lnTo>
                <a:lnTo>
                  <a:pt x="1045325" y="854981"/>
                </a:lnTo>
                <a:lnTo>
                  <a:pt x="1048048" y="846817"/>
                </a:lnTo>
                <a:lnTo>
                  <a:pt x="1051453" y="838880"/>
                </a:lnTo>
                <a:lnTo>
                  <a:pt x="1055311" y="831396"/>
                </a:lnTo>
                <a:lnTo>
                  <a:pt x="1062574" y="834117"/>
                </a:lnTo>
                <a:lnTo>
                  <a:pt x="1072787" y="837065"/>
                </a:lnTo>
                <a:lnTo>
                  <a:pt x="1085270" y="840467"/>
                </a:lnTo>
                <a:lnTo>
                  <a:pt x="1092306" y="842281"/>
                </a:lnTo>
                <a:lnTo>
                  <a:pt x="1100023" y="843869"/>
                </a:lnTo>
                <a:lnTo>
                  <a:pt x="1108420" y="845456"/>
                </a:lnTo>
                <a:lnTo>
                  <a:pt x="1116818" y="847044"/>
                </a:lnTo>
                <a:lnTo>
                  <a:pt x="1126123" y="848178"/>
                </a:lnTo>
                <a:lnTo>
                  <a:pt x="1135883" y="849539"/>
                </a:lnTo>
                <a:lnTo>
                  <a:pt x="1145869" y="850673"/>
                </a:lnTo>
                <a:lnTo>
                  <a:pt x="1156309" y="851126"/>
                </a:lnTo>
                <a:lnTo>
                  <a:pt x="1167204" y="851580"/>
                </a:lnTo>
                <a:lnTo>
                  <a:pt x="1178552" y="851806"/>
                </a:lnTo>
                <a:lnTo>
                  <a:pt x="1190354" y="851580"/>
                </a:lnTo>
                <a:lnTo>
                  <a:pt x="1202156" y="851126"/>
                </a:lnTo>
                <a:lnTo>
                  <a:pt x="1214412" y="849992"/>
                </a:lnTo>
                <a:lnTo>
                  <a:pt x="1226895" y="848631"/>
                </a:lnTo>
                <a:lnTo>
                  <a:pt x="1239605" y="846364"/>
                </a:lnTo>
                <a:lnTo>
                  <a:pt x="1252542" y="844096"/>
                </a:lnTo>
                <a:lnTo>
                  <a:pt x="1265933" y="840921"/>
                </a:lnTo>
                <a:lnTo>
                  <a:pt x="1279323" y="837292"/>
                </a:lnTo>
                <a:lnTo>
                  <a:pt x="1292714" y="832983"/>
                </a:lnTo>
                <a:lnTo>
                  <a:pt x="1306559" y="827994"/>
                </a:lnTo>
                <a:lnTo>
                  <a:pt x="1313368" y="825499"/>
                </a:lnTo>
                <a:lnTo>
                  <a:pt x="1320404" y="822551"/>
                </a:lnTo>
                <a:lnTo>
                  <a:pt x="1327212" y="819603"/>
                </a:lnTo>
                <a:lnTo>
                  <a:pt x="1334248" y="816201"/>
                </a:lnTo>
                <a:lnTo>
                  <a:pt x="1341057" y="812799"/>
                </a:lnTo>
                <a:lnTo>
                  <a:pt x="1348093" y="809171"/>
                </a:lnTo>
                <a:lnTo>
                  <a:pt x="1355129" y="805315"/>
                </a:lnTo>
                <a:lnTo>
                  <a:pt x="1362165" y="801006"/>
                </a:lnTo>
                <a:lnTo>
                  <a:pt x="1369201" y="796924"/>
                </a:lnTo>
                <a:lnTo>
                  <a:pt x="1376463" y="792389"/>
                </a:lnTo>
                <a:lnTo>
                  <a:pt x="1383272" y="787626"/>
                </a:lnTo>
                <a:lnTo>
                  <a:pt x="1390308" y="782637"/>
                </a:lnTo>
                <a:close/>
                <a:moveTo>
                  <a:pt x="2282825" y="769937"/>
                </a:moveTo>
                <a:lnTo>
                  <a:pt x="2412173" y="829864"/>
                </a:lnTo>
                <a:lnTo>
                  <a:pt x="2422140" y="834858"/>
                </a:lnTo>
                <a:lnTo>
                  <a:pt x="2426897" y="837355"/>
                </a:lnTo>
                <a:lnTo>
                  <a:pt x="2431201" y="840078"/>
                </a:lnTo>
                <a:lnTo>
                  <a:pt x="2435732" y="842802"/>
                </a:lnTo>
                <a:lnTo>
                  <a:pt x="2439583" y="845526"/>
                </a:lnTo>
                <a:lnTo>
                  <a:pt x="2443434" y="848250"/>
                </a:lnTo>
                <a:lnTo>
                  <a:pt x="2447058" y="851201"/>
                </a:lnTo>
                <a:lnTo>
                  <a:pt x="2450456" y="853925"/>
                </a:lnTo>
                <a:lnTo>
                  <a:pt x="2453628" y="857103"/>
                </a:lnTo>
                <a:lnTo>
                  <a:pt x="2456799" y="860054"/>
                </a:lnTo>
                <a:lnTo>
                  <a:pt x="2459518" y="863005"/>
                </a:lnTo>
                <a:lnTo>
                  <a:pt x="2462236" y="866183"/>
                </a:lnTo>
                <a:lnTo>
                  <a:pt x="2464501" y="869361"/>
                </a:lnTo>
                <a:lnTo>
                  <a:pt x="2466766" y="872539"/>
                </a:lnTo>
                <a:lnTo>
                  <a:pt x="2468805" y="875717"/>
                </a:lnTo>
                <a:lnTo>
                  <a:pt x="2470617" y="878895"/>
                </a:lnTo>
                <a:lnTo>
                  <a:pt x="2472430" y="882300"/>
                </a:lnTo>
                <a:lnTo>
                  <a:pt x="2474015" y="885932"/>
                </a:lnTo>
                <a:lnTo>
                  <a:pt x="2475601" y="889337"/>
                </a:lnTo>
                <a:lnTo>
                  <a:pt x="2477866" y="896373"/>
                </a:lnTo>
                <a:lnTo>
                  <a:pt x="2479905" y="903637"/>
                </a:lnTo>
                <a:lnTo>
                  <a:pt x="2481264" y="911128"/>
                </a:lnTo>
                <a:lnTo>
                  <a:pt x="2482397" y="918846"/>
                </a:lnTo>
                <a:lnTo>
                  <a:pt x="2482850" y="927018"/>
                </a:lnTo>
                <a:lnTo>
                  <a:pt x="2482850" y="935190"/>
                </a:lnTo>
                <a:lnTo>
                  <a:pt x="2482850" y="1152652"/>
                </a:lnTo>
                <a:lnTo>
                  <a:pt x="2482850" y="1160824"/>
                </a:lnTo>
                <a:lnTo>
                  <a:pt x="2482397" y="1168768"/>
                </a:lnTo>
                <a:lnTo>
                  <a:pt x="2481264" y="1176486"/>
                </a:lnTo>
                <a:lnTo>
                  <a:pt x="2479905" y="1184204"/>
                </a:lnTo>
                <a:lnTo>
                  <a:pt x="2477866" y="1191468"/>
                </a:lnTo>
                <a:lnTo>
                  <a:pt x="2475601" y="1198732"/>
                </a:lnTo>
                <a:lnTo>
                  <a:pt x="2474015" y="1202137"/>
                </a:lnTo>
                <a:lnTo>
                  <a:pt x="2472430" y="1205315"/>
                </a:lnTo>
                <a:lnTo>
                  <a:pt x="2470617" y="1208720"/>
                </a:lnTo>
                <a:lnTo>
                  <a:pt x="2468805" y="1212125"/>
                </a:lnTo>
                <a:lnTo>
                  <a:pt x="2466766" y="1215303"/>
                </a:lnTo>
                <a:lnTo>
                  <a:pt x="2464501" y="1218708"/>
                </a:lnTo>
                <a:lnTo>
                  <a:pt x="2462236" y="1221658"/>
                </a:lnTo>
                <a:lnTo>
                  <a:pt x="2459518" y="1224836"/>
                </a:lnTo>
                <a:lnTo>
                  <a:pt x="2456799" y="1227787"/>
                </a:lnTo>
                <a:lnTo>
                  <a:pt x="2453628" y="1230738"/>
                </a:lnTo>
                <a:lnTo>
                  <a:pt x="2450456" y="1233689"/>
                </a:lnTo>
                <a:lnTo>
                  <a:pt x="2447058" y="1236640"/>
                </a:lnTo>
                <a:lnTo>
                  <a:pt x="2443434" y="1239364"/>
                </a:lnTo>
                <a:lnTo>
                  <a:pt x="2439583" y="1242315"/>
                </a:lnTo>
                <a:lnTo>
                  <a:pt x="2435732" y="1245039"/>
                </a:lnTo>
                <a:lnTo>
                  <a:pt x="2431201" y="1247763"/>
                </a:lnTo>
                <a:lnTo>
                  <a:pt x="2426897" y="1250260"/>
                </a:lnTo>
                <a:lnTo>
                  <a:pt x="2422140" y="1252984"/>
                </a:lnTo>
                <a:lnTo>
                  <a:pt x="2412173" y="1257978"/>
                </a:lnTo>
                <a:lnTo>
                  <a:pt x="2406963" y="1260475"/>
                </a:lnTo>
                <a:lnTo>
                  <a:pt x="2282825" y="1202818"/>
                </a:lnTo>
                <a:lnTo>
                  <a:pt x="2282825" y="769937"/>
                </a:lnTo>
                <a:close/>
                <a:moveTo>
                  <a:pt x="1247774" y="628650"/>
                </a:moveTo>
                <a:lnTo>
                  <a:pt x="1262265" y="628876"/>
                </a:lnTo>
                <a:lnTo>
                  <a:pt x="1276302" y="629556"/>
                </a:lnTo>
                <a:lnTo>
                  <a:pt x="1290113" y="631143"/>
                </a:lnTo>
                <a:lnTo>
                  <a:pt x="1303472" y="632956"/>
                </a:lnTo>
                <a:lnTo>
                  <a:pt x="1316830" y="635222"/>
                </a:lnTo>
                <a:lnTo>
                  <a:pt x="1329282" y="638169"/>
                </a:lnTo>
                <a:lnTo>
                  <a:pt x="1341282" y="641569"/>
                </a:lnTo>
                <a:lnTo>
                  <a:pt x="1353056" y="645195"/>
                </a:lnTo>
                <a:lnTo>
                  <a:pt x="1363923" y="649274"/>
                </a:lnTo>
                <a:lnTo>
                  <a:pt x="1374338" y="654034"/>
                </a:lnTo>
                <a:lnTo>
                  <a:pt x="1378866" y="656300"/>
                </a:lnTo>
                <a:lnTo>
                  <a:pt x="1383847" y="658794"/>
                </a:lnTo>
                <a:lnTo>
                  <a:pt x="1388149" y="661513"/>
                </a:lnTo>
                <a:lnTo>
                  <a:pt x="1392677" y="664006"/>
                </a:lnTo>
                <a:lnTo>
                  <a:pt x="1396753" y="666953"/>
                </a:lnTo>
                <a:lnTo>
                  <a:pt x="1400602" y="669672"/>
                </a:lnTo>
                <a:lnTo>
                  <a:pt x="1404451" y="672619"/>
                </a:lnTo>
                <a:lnTo>
                  <a:pt x="1407847" y="675565"/>
                </a:lnTo>
                <a:lnTo>
                  <a:pt x="1411243" y="678512"/>
                </a:lnTo>
                <a:lnTo>
                  <a:pt x="1414413" y="681685"/>
                </a:lnTo>
                <a:lnTo>
                  <a:pt x="1417130" y="685084"/>
                </a:lnTo>
                <a:lnTo>
                  <a:pt x="1419847" y="688257"/>
                </a:lnTo>
                <a:lnTo>
                  <a:pt x="1425507" y="688484"/>
                </a:lnTo>
                <a:lnTo>
                  <a:pt x="1430941" y="689164"/>
                </a:lnTo>
                <a:lnTo>
                  <a:pt x="1436148" y="690297"/>
                </a:lnTo>
                <a:lnTo>
                  <a:pt x="1441356" y="691430"/>
                </a:lnTo>
                <a:lnTo>
                  <a:pt x="1446110" y="693017"/>
                </a:lnTo>
                <a:lnTo>
                  <a:pt x="1450865" y="694830"/>
                </a:lnTo>
                <a:lnTo>
                  <a:pt x="1455167" y="697323"/>
                </a:lnTo>
                <a:lnTo>
                  <a:pt x="1459695" y="699816"/>
                </a:lnTo>
                <a:lnTo>
                  <a:pt x="1463544" y="702763"/>
                </a:lnTo>
                <a:lnTo>
                  <a:pt x="1467619" y="705709"/>
                </a:lnTo>
                <a:lnTo>
                  <a:pt x="1471242" y="708882"/>
                </a:lnTo>
                <a:lnTo>
                  <a:pt x="1474865" y="712508"/>
                </a:lnTo>
                <a:lnTo>
                  <a:pt x="1478261" y="716361"/>
                </a:lnTo>
                <a:lnTo>
                  <a:pt x="1481657" y="720668"/>
                </a:lnTo>
                <a:lnTo>
                  <a:pt x="1484827" y="724747"/>
                </a:lnTo>
                <a:lnTo>
                  <a:pt x="1487544" y="729053"/>
                </a:lnTo>
                <a:lnTo>
                  <a:pt x="1490487" y="733813"/>
                </a:lnTo>
                <a:lnTo>
                  <a:pt x="1492977" y="738799"/>
                </a:lnTo>
                <a:lnTo>
                  <a:pt x="1495468" y="743785"/>
                </a:lnTo>
                <a:lnTo>
                  <a:pt x="1497732" y="748998"/>
                </a:lnTo>
                <a:lnTo>
                  <a:pt x="1499996" y="754211"/>
                </a:lnTo>
                <a:lnTo>
                  <a:pt x="1502034" y="759877"/>
                </a:lnTo>
                <a:lnTo>
                  <a:pt x="1503845" y="765543"/>
                </a:lnTo>
                <a:lnTo>
                  <a:pt x="1505656" y="771436"/>
                </a:lnTo>
                <a:lnTo>
                  <a:pt x="1509053" y="783222"/>
                </a:lnTo>
                <a:lnTo>
                  <a:pt x="1511996" y="795460"/>
                </a:lnTo>
                <a:lnTo>
                  <a:pt x="1514260" y="808153"/>
                </a:lnTo>
                <a:lnTo>
                  <a:pt x="1516071" y="821071"/>
                </a:lnTo>
                <a:lnTo>
                  <a:pt x="1517656" y="833990"/>
                </a:lnTo>
                <a:lnTo>
                  <a:pt x="1519015" y="846909"/>
                </a:lnTo>
                <a:lnTo>
                  <a:pt x="1519694" y="860281"/>
                </a:lnTo>
                <a:lnTo>
                  <a:pt x="1520147" y="873200"/>
                </a:lnTo>
                <a:lnTo>
                  <a:pt x="1520826" y="886118"/>
                </a:lnTo>
                <a:lnTo>
                  <a:pt x="1520826" y="898584"/>
                </a:lnTo>
                <a:lnTo>
                  <a:pt x="1520373" y="910823"/>
                </a:lnTo>
                <a:lnTo>
                  <a:pt x="1520147" y="922608"/>
                </a:lnTo>
                <a:lnTo>
                  <a:pt x="1519241" y="945046"/>
                </a:lnTo>
                <a:lnTo>
                  <a:pt x="1517883" y="964311"/>
                </a:lnTo>
                <a:lnTo>
                  <a:pt x="1516524" y="981083"/>
                </a:lnTo>
                <a:lnTo>
                  <a:pt x="1514939" y="993321"/>
                </a:lnTo>
                <a:lnTo>
                  <a:pt x="1511996" y="991508"/>
                </a:lnTo>
                <a:lnTo>
                  <a:pt x="1508600" y="990148"/>
                </a:lnTo>
                <a:lnTo>
                  <a:pt x="1505204" y="988562"/>
                </a:lnTo>
                <a:lnTo>
                  <a:pt x="1501808" y="987202"/>
                </a:lnTo>
                <a:lnTo>
                  <a:pt x="1498185" y="985842"/>
                </a:lnTo>
                <a:lnTo>
                  <a:pt x="1494562" y="984936"/>
                </a:lnTo>
                <a:lnTo>
                  <a:pt x="1490713" y="983802"/>
                </a:lnTo>
                <a:lnTo>
                  <a:pt x="1487091" y="983349"/>
                </a:lnTo>
                <a:lnTo>
                  <a:pt x="1481657" y="946859"/>
                </a:lnTo>
                <a:lnTo>
                  <a:pt x="1479166" y="929408"/>
                </a:lnTo>
                <a:lnTo>
                  <a:pt x="1476223" y="912636"/>
                </a:lnTo>
                <a:lnTo>
                  <a:pt x="1473280" y="896544"/>
                </a:lnTo>
                <a:lnTo>
                  <a:pt x="1469657" y="881132"/>
                </a:lnTo>
                <a:lnTo>
                  <a:pt x="1467846" y="873653"/>
                </a:lnTo>
                <a:lnTo>
                  <a:pt x="1465808" y="866400"/>
                </a:lnTo>
                <a:lnTo>
                  <a:pt x="1463770" y="859374"/>
                </a:lnTo>
                <a:lnTo>
                  <a:pt x="1461506" y="852802"/>
                </a:lnTo>
                <a:lnTo>
                  <a:pt x="1459242" y="846002"/>
                </a:lnTo>
                <a:lnTo>
                  <a:pt x="1456299" y="839430"/>
                </a:lnTo>
                <a:lnTo>
                  <a:pt x="1453356" y="833310"/>
                </a:lnTo>
                <a:lnTo>
                  <a:pt x="1450412" y="826964"/>
                </a:lnTo>
                <a:lnTo>
                  <a:pt x="1447242" y="821071"/>
                </a:lnTo>
                <a:lnTo>
                  <a:pt x="1443620" y="815405"/>
                </a:lnTo>
                <a:lnTo>
                  <a:pt x="1439771" y="809966"/>
                </a:lnTo>
                <a:lnTo>
                  <a:pt x="1435922" y="804526"/>
                </a:lnTo>
                <a:lnTo>
                  <a:pt x="1431394" y="799313"/>
                </a:lnTo>
                <a:lnTo>
                  <a:pt x="1426865" y="794780"/>
                </a:lnTo>
                <a:lnTo>
                  <a:pt x="1421884" y="789794"/>
                </a:lnTo>
                <a:lnTo>
                  <a:pt x="1416677" y="785261"/>
                </a:lnTo>
                <a:lnTo>
                  <a:pt x="1411017" y="781182"/>
                </a:lnTo>
                <a:lnTo>
                  <a:pt x="1405130" y="777102"/>
                </a:lnTo>
                <a:lnTo>
                  <a:pt x="1398791" y="773249"/>
                </a:lnTo>
                <a:lnTo>
                  <a:pt x="1391998" y="769623"/>
                </a:lnTo>
                <a:lnTo>
                  <a:pt x="1384753" y="774609"/>
                </a:lnTo>
                <a:lnTo>
                  <a:pt x="1377508" y="779595"/>
                </a:lnTo>
                <a:lnTo>
                  <a:pt x="1370263" y="784355"/>
                </a:lnTo>
                <a:lnTo>
                  <a:pt x="1363018" y="788661"/>
                </a:lnTo>
                <a:lnTo>
                  <a:pt x="1355772" y="793194"/>
                </a:lnTo>
                <a:lnTo>
                  <a:pt x="1348301" y="797047"/>
                </a:lnTo>
                <a:lnTo>
                  <a:pt x="1341056" y="800900"/>
                </a:lnTo>
                <a:lnTo>
                  <a:pt x="1334037" y="804526"/>
                </a:lnTo>
                <a:lnTo>
                  <a:pt x="1326792" y="807926"/>
                </a:lnTo>
                <a:lnTo>
                  <a:pt x="1319547" y="811326"/>
                </a:lnTo>
                <a:lnTo>
                  <a:pt x="1312302" y="814045"/>
                </a:lnTo>
                <a:lnTo>
                  <a:pt x="1305283" y="816992"/>
                </a:lnTo>
                <a:lnTo>
                  <a:pt x="1298038" y="819711"/>
                </a:lnTo>
                <a:lnTo>
                  <a:pt x="1291245" y="822205"/>
                </a:lnTo>
                <a:lnTo>
                  <a:pt x="1277208" y="826511"/>
                </a:lnTo>
                <a:lnTo>
                  <a:pt x="1263397" y="830364"/>
                </a:lnTo>
                <a:lnTo>
                  <a:pt x="1249812" y="833537"/>
                </a:lnTo>
                <a:lnTo>
                  <a:pt x="1236454" y="836030"/>
                </a:lnTo>
                <a:lnTo>
                  <a:pt x="1223322" y="838296"/>
                </a:lnTo>
                <a:lnTo>
                  <a:pt x="1210417" y="839656"/>
                </a:lnTo>
                <a:lnTo>
                  <a:pt x="1197964" y="840789"/>
                </a:lnTo>
                <a:lnTo>
                  <a:pt x="1185511" y="841469"/>
                </a:lnTo>
                <a:lnTo>
                  <a:pt x="1173738" y="841469"/>
                </a:lnTo>
                <a:lnTo>
                  <a:pt x="1162191" y="841469"/>
                </a:lnTo>
                <a:lnTo>
                  <a:pt x="1151097" y="841016"/>
                </a:lnTo>
                <a:lnTo>
                  <a:pt x="1140229" y="840336"/>
                </a:lnTo>
                <a:lnTo>
                  <a:pt x="1129814" y="839203"/>
                </a:lnTo>
                <a:lnTo>
                  <a:pt x="1120079" y="837843"/>
                </a:lnTo>
                <a:lnTo>
                  <a:pt x="1110796" y="836710"/>
                </a:lnTo>
                <a:lnTo>
                  <a:pt x="1101739" y="835123"/>
                </a:lnTo>
                <a:lnTo>
                  <a:pt x="1093362" y="833310"/>
                </a:lnTo>
                <a:lnTo>
                  <a:pt x="1085438" y="831724"/>
                </a:lnTo>
                <a:lnTo>
                  <a:pt x="1078193" y="829910"/>
                </a:lnTo>
                <a:lnTo>
                  <a:pt x="1065514" y="826284"/>
                </a:lnTo>
                <a:lnTo>
                  <a:pt x="1055099" y="823111"/>
                </a:lnTo>
                <a:lnTo>
                  <a:pt x="1047401" y="820391"/>
                </a:lnTo>
                <a:lnTo>
                  <a:pt x="1043552" y="828097"/>
                </a:lnTo>
                <a:lnTo>
                  <a:pt x="1040156" y="836483"/>
                </a:lnTo>
                <a:lnTo>
                  <a:pt x="1036986" y="844869"/>
                </a:lnTo>
                <a:lnTo>
                  <a:pt x="1034043" y="853708"/>
                </a:lnTo>
                <a:lnTo>
                  <a:pt x="1031552" y="862774"/>
                </a:lnTo>
                <a:lnTo>
                  <a:pt x="1029288" y="872520"/>
                </a:lnTo>
                <a:lnTo>
                  <a:pt x="1027024" y="882265"/>
                </a:lnTo>
                <a:lnTo>
                  <a:pt x="1024986" y="892464"/>
                </a:lnTo>
                <a:lnTo>
                  <a:pt x="1021137" y="913316"/>
                </a:lnTo>
                <a:lnTo>
                  <a:pt x="1017288" y="935527"/>
                </a:lnTo>
                <a:lnTo>
                  <a:pt x="1013213" y="958871"/>
                </a:lnTo>
                <a:lnTo>
                  <a:pt x="1011175" y="970884"/>
                </a:lnTo>
                <a:lnTo>
                  <a:pt x="1008458" y="983349"/>
                </a:lnTo>
                <a:lnTo>
                  <a:pt x="1004609" y="984029"/>
                </a:lnTo>
                <a:lnTo>
                  <a:pt x="1000760" y="984936"/>
                </a:lnTo>
                <a:lnTo>
                  <a:pt x="997138" y="985842"/>
                </a:lnTo>
                <a:lnTo>
                  <a:pt x="993515" y="987202"/>
                </a:lnTo>
                <a:lnTo>
                  <a:pt x="989892" y="988789"/>
                </a:lnTo>
                <a:lnTo>
                  <a:pt x="986496" y="990375"/>
                </a:lnTo>
                <a:lnTo>
                  <a:pt x="983100" y="991962"/>
                </a:lnTo>
                <a:lnTo>
                  <a:pt x="979704" y="993775"/>
                </a:lnTo>
                <a:lnTo>
                  <a:pt x="977666" y="979723"/>
                </a:lnTo>
                <a:lnTo>
                  <a:pt x="976761" y="970657"/>
                </a:lnTo>
                <a:lnTo>
                  <a:pt x="975402" y="960458"/>
                </a:lnTo>
                <a:lnTo>
                  <a:pt x="974496" y="949352"/>
                </a:lnTo>
                <a:lnTo>
                  <a:pt x="973817" y="937340"/>
                </a:lnTo>
                <a:lnTo>
                  <a:pt x="973364" y="924421"/>
                </a:lnTo>
                <a:lnTo>
                  <a:pt x="973138" y="911049"/>
                </a:lnTo>
                <a:lnTo>
                  <a:pt x="973364" y="896771"/>
                </a:lnTo>
                <a:lnTo>
                  <a:pt x="974044" y="882039"/>
                </a:lnTo>
                <a:lnTo>
                  <a:pt x="975402" y="866854"/>
                </a:lnTo>
                <a:lnTo>
                  <a:pt x="977213" y="851442"/>
                </a:lnTo>
                <a:lnTo>
                  <a:pt x="978119" y="843736"/>
                </a:lnTo>
                <a:lnTo>
                  <a:pt x="979704" y="835577"/>
                </a:lnTo>
                <a:lnTo>
                  <a:pt x="981062" y="827871"/>
                </a:lnTo>
                <a:lnTo>
                  <a:pt x="982874" y="819711"/>
                </a:lnTo>
                <a:lnTo>
                  <a:pt x="984911" y="812006"/>
                </a:lnTo>
                <a:lnTo>
                  <a:pt x="986949" y="804073"/>
                </a:lnTo>
                <a:lnTo>
                  <a:pt x="989440" y="796140"/>
                </a:lnTo>
                <a:lnTo>
                  <a:pt x="991930" y="788208"/>
                </a:lnTo>
                <a:lnTo>
                  <a:pt x="994873" y="780502"/>
                </a:lnTo>
                <a:lnTo>
                  <a:pt x="997817" y="772569"/>
                </a:lnTo>
                <a:lnTo>
                  <a:pt x="1001213" y="765090"/>
                </a:lnTo>
                <a:lnTo>
                  <a:pt x="1004836" y="757384"/>
                </a:lnTo>
                <a:lnTo>
                  <a:pt x="1008685" y="749905"/>
                </a:lnTo>
                <a:lnTo>
                  <a:pt x="1012986" y="742652"/>
                </a:lnTo>
                <a:lnTo>
                  <a:pt x="1017288" y="735400"/>
                </a:lnTo>
                <a:lnTo>
                  <a:pt x="1022043" y="728147"/>
                </a:lnTo>
                <a:lnTo>
                  <a:pt x="1027024" y="721121"/>
                </a:lnTo>
                <a:lnTo>
                  <a:pt x="1032458" y="714095"/>
                </a:lnTo>
                <a:lnTo>
                  <a:pt x="1038118" y="707522"/>
                </a:lnTo>
                <a:lnTo>
                  <a:pt x="1044231" y="701176"/>
                </a:lnTo>
                <a:lnTo>
                  <a:pt x="1050344" y="694603"/>
                </a:lnTo>
                <a:lnTo>
                  <a:pt x="1057136" y="688711"/>
                </a:lnTo>
                <a:lnTo>
                  <a:pt x="1064382" y="682818"/>
                </a:lnTo>
                <a:lnTo>
                  <a:pt x="1071627" y="676925"/>
                </a:lnTo>
                <a:lnTo>
                  <a:pt x="1079778" y="671486"/>
                </a:lnTo>
                <a:lnTo>
                  <a:pt x="1087702" y="666726"/>
                </a:lnTo>
                <a:lnTo>
                  <a:pt x="1096306" y="661740"/>
                </a:lnTo>
                <a:lnTo>
                  <a:pt x="1105362" y="656980"/>
                </a:lnTo>
                <a:lnTo>
                  <a:pt x="1114645" y="652674"/>
                </a:lnTo>
                <a:lnTo>
                  <a:pt x="1124380" y="648821"/>
                </a:lnTo>
                <a:lnTo>
                  <a:pt x="1134795" y="645195"/>
                </a:lnTo>
                <a:lnTo>
                  <a:pt x="1145437" y="641795"/>
                </a:lnTo>
                <a:lnTo>
                  <a:pt x="1156531" y="638622"/>
                </a:lnTo>
                <a:lnTo>
                  <a:pt x="1168304" y="636129"/>
                </a:lnTo>
                <a:lnTo>
                  <a:pt x="1180304" y="634089"/>
                </a:lnTo>
                <a:lnTo>
                  <a:pt x="1192757" y="631823"/>
                </a:lnTo>
                <a:lnTo>
                  <a:pt x="1205662" y="630690"/>
                </a:lnTo>
                <a:lnTo>
                  <a:pt x="1219247" y="629330"/>
                </a:lnTo>
                <a:lnTo>
                  <a:pt x="1233058" y="628876"/>
                </a:lnTo>
                <a:lnTo>
                  <a:pt x="1247774" y="628650"/>
                </a:lnTo>
                <a:close/>
                <a:moveTo>
                  <a:pt x="91667" y="541337"/>
                </a:moveTo>
                <a:lnTo>
                  <a:pt x="370523" y="541337"/>
                </a:lnTo>
                <a:lnTo>
                  <a:pt x="375061" y="541563"/>
                </a:lnTo>
                <a:lnTo>
                  <a:pt x="379826" y="542015"/>
                </a:lnTo>
                <a:lnTo>
                  <a:pt x="384137" y="542468"/>
                </a:lnTo>
                <a:lnTo>
                  <a:pt x="388902" y="543373"/>
                </a:lnTo>
                <a:lnTo>
                  <a:pt x="393213" y="544278"/>
                </a:lnTo>
                <a:lnTo>
                  <a:pt x="397524" y="545635"/>
                </a:lnTo>
                <a:lnTo>
                  <a:pt x="401835" y="546992"/>
                </a:lnTo>
                <a:lnTo>
                  <a:pt x="405919" y="548576"/>
                </a:lnTo>
                <a:lnTo>
                  <a:pt x="409777" y="550386"/>
                </a:lnTo>
                <a:lnTo>
                  <a:pt x="414088" y="552421"/>
                </a:lnTo>
                <a:lnTo>
                  <a:pt x="417718" y="554684"/>
                </a:lnTo>
                <a:lnTo>
                  <a:pt x="421575" y="556946"/>
                </a:lnTo>
                <a:lnTo>
                  <a:pt x="425206" y="559434"/>
                </a:lnTo>
                <a:lnTo>
                  <a:pt x="428609" y="562149"/>
                </a:lnTo>
                <a:lnTo>
                  <a:pt x="432013" y="564864"/>
                </a:lnTo>
                <a:lnTo>
                  <a:pt x="434962" y="568031"/>
                </a:lnTo>
                <a:lnTo>
                  <a:pt x="438139" y="571198"/>
                </a:lnTo>
                <a:lnTo>
                  <a:pt x="441088" y="574591"/>
                </a:lnTo>
                <a:lnTo>
                  <a:pt x="443584" y="577984"/>
                </a:lnTo>
                <a:lnTo>
                  <a:pt x="446307" y="581604"/>
                </a:lnTo>
                <a:lnTo>
                  <a:pt x="448803" y="585223"/>
                </a:lnTo>
                <a:lnTo>
                  <a:pt x="450845" y="589069"/>
                </a:lnTo>
                <a:lnTo>
                  <a:pt x="452887" y="592915"/>
                </a:lnTo>
                <a:lnTo>
                  <a:pt x="454702" y="596760"/>
                </a:lnTo>
                <a:lnTo>
                  <a:pt x="456291" y="600832"/>
                </a:lnTo>
                <a:lnTo>
                  <a:pt x="457879" y="605130"/>
                </a:lnTo>
                <a:lnTo>
                  <a:pt x="459240" y="609429"/>
                </a:lnTo>
                <a:lnTo>
                  <a:pt x="460148" y="613727"/>
                </a:lnTo>
                <a:lnTo>
                  <a:pt x="461055" y="618251"/>
                </a:lnTo>
                <a:lnTo>
                  <a:pt x="461509" y="622549"/>
                </a:lnTo>
                <a:lnTo>
                  <a:pt x="461736" y="627300"/>
                </a:lnTo>
                <a:lnTo>
                  <a:pt x="461963" y="631824"/>
                </a:lnTo>
                <a:lnTo>
                  <a:pt x="461736" y="636575"/>
                </a:lnTo>
                <a:lnTo>
                  <a:pt x="461509" y="641099"/>
                </a:lnTo>
                <a:lnTo>
                  <a:pt x="461055" y="645624"/>
                </a:lnTo>
                <a:lnTo>
                  <a:pt x="460148" y="650148"/>
                </a:lnTo>
                <a:lnTo>
                  <a:pt x="459240" y="654446"/>
                </a:lnTo>
                <a:lnTo>
                  <a:pt x="457879" y="658518"/>
                </a:lnTo>
                <a:lnTo>
                  <a:pt x="456291" y="662816"/>
                </a:lnTo>
                <a:lnTo>
                  <a:pt x="454702" y="666888"/>
                </a:lnTo>
                <a:lnTo>
                  <a:pt x="452887" y="670960"/>
                </a:lnTo>
                <a:lnTo>
                  <a:pt x="450845" y="674806"/>
                </a:lnTo>
                <a:lnTo>
                  <a:pt x="448803" y="678652"/>
                </a:lnTo>
                <a:lnTo>
                  <a:pt x="446307" y="682271"/>
                </a:lnTo>
                <a:lnTo>
                  <a:pt x="443584" y="685664"/>
                </a:lnTo>
                <a:lnTo>
                  <a:pt x="441088" y="689284"/>
                </a:lnTo>
                <a:lnTo>
                  <a:pt x="438139" y="692451"/>
                </a:lnTo>
                <a:lnTo>
                  <a:pt x="434962" y="695618"/>
                </a:lnTo>
                <a:lnTo>
                  <a:pt x="432013" y="698559"/>
                </a:lnTo>
                <a:lnTo>
                  <a:pt x="428609" y="701500"/>
                </a:lnTo>
                <a:lnTo>
                  <a:pt x="425206" y="703988"/>
                </a:lnTo>
                <a:lnTo>
                  <a:pt x="421575" y="706703"/>
                </a:lnTo>
                <a:lnTo>
                  <a:pt x="417718" y="708965"/>
                </a:lnTo>
                <a:lnTo>
                  <a:pt x="414088" y="711227"/>
                </a:lnTo>
                <a:lnTo>
                  <a:pt x="409777" y="713489"/>
                </a:lnTo>
                <a:lnTo>
                  <a:pt x="405919" y="715299"/>
                </a:lnTo>
                <a:lnTo>
                  <a:pt x="401835" y="716883"/>
                </a:lnTo>
                <a:lnTo>
                  <a:pt x="397524" y="718014"/>
                </a:lnTo>
                <a:lnTo>
                  <a:pt x="393213" y="719371"/>
                </a:lnTo>
                <a:lnTo>
                  <a:pt x="388902" y="720502"/>
                </a:lnTo>
                <a:lnTo>
                  <a:pt x="384137" y="721181"/>
                </a:lnTo>
                <a:lnTo>
                  <a:pt x="379826" y="721633"/>
                </a:lnTo>
                <a:lnTo>
                  <a:pt x="375061" y="722312"/>
                </a:lnTo>
                <a:lnTo>
                  <a:pt x="370523" y="722312"/>
                </a:lnTo>
                <a:lnTo>
                  <a:pt x="91667" y="722312"/>
                </a:lnTo>
                <a:lnTo>
                  <a:pt x="86902" y="722312"/>
                </a:lnTo>
                <a:lnTo>
                  <a:pt x="82364" y="721633"/>
                </a:lnTo>
                <a:lnTo>
                  <a:pt x="77599" y="721181"/>
                </a:lnTo>
                <a:lnTo>
                  <a:pt x="73288" y="720502"/>
                </a:lnTo>
                <a:lnTo>
                  <a:pt x="68750" y="719371"/>
                </a:lnTo>
                <a:lnTo>
                  <a:pt x="64439" y="718014"/>
                </a:lnTo>
                <a:lnTo>
                  <a:pt x="60128" y="716883"/>
                </a:lnTo>
                <a:lnTo>
                  <a:pt x="56044" y="715299"/>
                </a:lnTo>
                <a:lnTo>
                  <a:pt x="51959" y="713489"/>
                </a:lnTo>
                <a:lnTo>
                  <a:pt x="48102" y="711227"/>
                </a:lnTo>
                <a:lnTo>
                  <a:pt x="44245" y="708965"/>
                </a:lnTo>
                <a:lnTo>
                  <a:pt x="40615" y="706703"/>
                </a:lnTo>
                <a:lnTo>
                  <a:pt x="36757" y="703988"/>
                </a:lnTo>
                <a:lnTo>
                  <a:pt x="33581" y="701500"/>
                </a:lnTo>
                <a:lnTo>
                  <a:pt x="30177" y="698559"/>
                </a:lnTo>
                <a:lnTo>
                  <a:pt x="26774" y="695618"/>
                </a:lnTo>
                <a:lnTo>
                  <a:pt x="23824" y="692451"/>
                </a:lnTo>
                <a:lnTo>
                  <a:pt x="21101" y="689284"/>
                </a:lnTo>
                <a:lnTo>
                  <a:pt x="18152" y="685664"/>
                </a:lnTo>
                <a:lnTo>
                  <a:pt x="15656" y="682271"/>
                </a:lnTo>
                <a:lnTo>
                  <a:pt x="13160" y="678652"/>
                </a:lnTo>
                <a:lnTo>
                  <a:pt x="11118" y="674806"/>
                </a:lnTo>
                <a:lnTo>
                  <a:pt x="9076" y="670960"/>
                </a:lnTo>
                <a:lnTo>
                  <a:pt x="7261" y="666888"/>
                </a:lnTo>
                <a:lnTo>
                  <a:pt x="5446" y="662816"/>
                </a:lnTo>
                <a:lnTo>
                  <a:pt x="4084" y="658518"/>
                </a:lnTo>
                <a:lnTo>
                  <a:pt x="2950" y="654446"/>
                </a:lnTo>
                <a:lnTo>
                  <a:pt x="1815" y="650148"/>
                </a:lnTo>
                <a:lnTo>
                  <a:pt x="1134" y="645624"/>
                </a:lnTo>
                <a:lnTo>
                  <a:pt x="454" y="641099"/>
                </a:lnTo>
                <a:lnTo>
                  <a:pt x="0" y="636575"/>
                </a:lnTo>
                <a:lnTo>
                  <a:pt x="0" y="631824"/>
                </a:lnTo>
                <a:lnTo>
                  <a:pt x="0" y="627300"/>
                </a:lnTo>
                <a:lnTo>
                  <a:pt x="454" y="622549"/>
                </a:lnTo>
                <a:lnTo>
                  <a:pt x="1134" y="618251"/>
                </a:lnTo>
                <a:lnTo>
                  <a:pt x="1815" y="613727"/>
                </a:lnTo>
                <a:lnTo>
                  <a:pt x="2950" y="609429"/>
                </a:lnTo>
                <a:lnTo>
                  <a:pt x="4084" y="605130"/>
                </a:lnTo>
                <a:lnTo>
                  <a:pt x="5446" y="600832"/>
                </a:lnTo>
                <a:lnTo>
                  <a:pt x="7261" y="596760"/>
                </a:lnTo>
                <a:lnTo>
                  <a:pt x="9076" y="592915"/>
                </a:lnTo>
                <a:lnTo>
                  <a:pt x="11118" y="589069"/>
                </a:lnTo>
                <a:lnTo>
                  <a:pt x="13160" y="585223"/>
                </a:lnTo>
                <a:lnTo>
                  <a:pt x="15656" y="581604"/>
                </a:lnTo>
                <a:lnTo>
                  <a:pt x="18152" y="577984"/>
                </a:lnTo>
                <a:lnTo>
                  <a:pt x="21101" y="574591"/>
                </a:lnTo>
                <a:lnTo>
                  <a:pt x="23824" y="571198"/>
                </a:lnTo>
                <a:lnTo>
                  <a:pt x="26774" y="568031"/>
                </a:lnTo>
                <a:lnTo>
                  <a:pt x="30177" y="564864"/>
                </a:lnTo>
                <a:lnTo>
                  <a:pt x="33581" y="562149"/>
                </a:lnTo>
                <a:lnTo>
                  <a:pt x="36757" y="559434"/>
                </a:lnTo>
                <a:lnTo>
                  <a:pt x="40615" y="556946"/>
                </a:lnTo>
                <a:lnTo>
                  <a:pt x="44245" y="554684"/>
                </a:lnTo>
                <a:lnTo>
                  <a:pt x="48102" y="552421"/>
                </a:lnTo>
                <a:lnTo>
                  <a:pt x="51959" y="550386"/>
                </a:lnTo>
                <a:lnTo>
                  <a:pt x="56044" y="548576"/>
                </a:lnTo>
                <a:lnTo>
                  <a:pt x="60128" y="546992"/>
                </a:lnTo>
                <a:lnTo>
                  <a:pt x="64439" y="545635"/>
                </a:lnTo>
                <a:lnTo>
                  <a:pt x="68750" y="544278"/>
                </a:lnTo>
                <a:lnTo>
                  <a:pt x="73288" y="543373"/>
                </a:lnTo>
                <a:lnTo>
                  <a:pt x="77599" y="542468"/>
                </a:lnTo>
                <a:lnTo>
                  <a:pt x="82364" y="542015"/>
                </a:lnTo>
                <a:lnTo>
                  <a:pt x="86902" y="541563"/>
                </a:lnTo>
                <a:lnTo>
                  <a:pt x="91667" y="541337"/>
                </a:lnTo>
                <a:close/>
                <a:moveTo>
                  <a:pt x="2282825" y="312737"/>
                </a:moveTo>
                <a:lnTo>
                  <a:pt x="2412173" y="372470"/>
                </a:lnTo>
                <a:lnTo>
                  <a:pt x="2422140" y="377674"/>
                </a:lnTo>
                <a:lnTo>
                  <a:pt x="2426897" y="380163"/>
                </a:lnTo>
                <a:lnTo>
                  <a:pt x="2431201" y="382878"/>
                </a:lnTo>
                <a:lnTo>
                  <a:pt x="2435732" y="385367"/>
                </a:lnTo>
                <a:lnTo>
                  <a:pt x="2439583" y="388308"/>
                </a:lnTo>
                <a:lnTo>
                  <a:pt x="2443434" y="391023"/>
                </a:lnTo>
                <a:lnTo>
                  <a:pt x="2447058" y="393964"/>
                </a:lnTo>
                <a:lnTo>
                  <a:pt x="2450456" y="396680"/>
                </a:lnTo>
                <a:lnTo>
                  <a:pt x="2453628" y="399621"/>
                </a:lnTo>
                <a:lnTo>
                  <a:pt x="2456799" y="402562"/>
                </a:lnTo>
                <a:lnTo>
                  <a:pt x="2459518" y="405504"/>
                </a:lnTo>
                <a:lnTo>
                  <a:pt x="2462236" y="408671"/>
                </a:lnTo>
                <a:lnTo>
                  <a:pt x="2464501" y="411839"/>
                </a:lnTo>
                <a:lnTo>
                  <a:pt x="2466766" y="415233"/>
                </a:lnTo>
                <a:lnTo>
                  <a:pt x="2468805" y="418174"/>
                </a:lnTo>
                <a:lnTo>
                  <a:pt x="2470617" y="421568"/>
                </a:lnTo>
                <a:lnTo>
                  <a:pt x="2472430" y="424962"/>
                </a:lnTo>
                <a:lnTo>
                  <a:pt x="2474015" y="428356"/>
                </a:lnTo>
                <a:lnTo>
                  <a:pt x="2475601" y="431750"/>
                </a:lnTo>
                <a:lnTo>
                  <a:pt x="2477866" y="438990"/>
                </a:lnTo>
                <a:lnTo>
                  <a:pt x="2479905" y="446231"/>
                </a:lnTo>
                <a:lnTo>
                  <a:pt x="2481264" y="453697"/>
                </a:lnTo>
                <a:lnTo>
                  <a:pt x="2482397" y="461390"/>
                </a:lnTo>
                <a:lnTo>
                  <a:pt x="2482850" y="469536"/>
                </a:lnTo>
                <a:lnTo>
                  <a:pt x="2482850" y="477455"/>
                </a:lnTo>
                <a:lnTo>
                  <a:pt x="2482850" y="694213"/>
                </a:lnTo>
                <a:lnTo>
                  <a:pt x="2482850" y="702584"/>
                </a:lnTo>
                <a:lnTo>
                  <a:pt x="2482397" y="710504"/>
                </a:lnTo>
                <a:lnTo>
                  <a:pt x="2481264" y="718423"/>
                </a:lnTo>
                <a:lnTo>
                  <a:pt x="2479905" y="725889"/>
                </a:lnTo>
                <a:lnTo>
                  <a:pt x="2477866" y="733130"/>
                </a:lnTo>
                <a:lnTo>
                  <a:pt x="2475601" y="740144"/>
                </a:lnTo>
                <a:lnTo>
                  <a:pt x="2474015" y="743311"/>
                </a:lnTo>
                <a:lnTo>
                  <a:pt x="2472430" y="746932"/>
                </a:lnTo>
                <a:lnTo>
                  <a:pt x="2470617" y="750326"/>
                </a:lnTo>
                <a:lnTo>
                  <a:pt x="2468805" y="753493"/>
                </a:lnTo>
                <a:lnTo>
                  <a:pt x="2466766" y="756887"/>
                </a:lnTo>
                <a:lnTo>
                  <a:pt x="2464501" y="760055"/>
                </a:lnTo>
                <a:lnTo>
                  <a:pt x="2462236" y="762996"/>
                </a:lnTo>
                <a:lnTo>
                  <a:pt x="2459518" y="766164"/>
                </a:lnTo>
                <a:lnTo>
                  <a:pt x="2456799" y="769331"/>
                </a:lnTo>
                <a:lnTo>
                  <a:pt x="2453628" y="772047"/>
                </a:lnTo>
                <a:lnTo>
                  <a:pt x="2450456" y="775214"/>
                </a:lnTo>
                <a:lnTo>
                  <a:pt x="2447058" y="778156"/>
                </a:lnTo>
                <a:lnTo>
                  <a:pt x="2443434" y="780871"/>
                </a:lnTo>
                <a:lnTo>
                  <a:pt x="2439583" y="783812"/>
                </a:lnTo>
                <a:lnTo>
                  <a:pt x="2435732" y="786301"/>
                </a:lnTo>
                <a:lnTo>
                  <a:pt x="2431201" y="789242"/>
                </a:lnTo>
                <a:lnTo>
                  <a:pt x="2426897" y="791731"/>
                </a:lnTo>
                <a:lnTo>
                  <a:pt x="2422140" y="794446"/>
                </a:lnTo>
                <a:lnTo>
                  <a:pt x="2412173" y="799198"/>
                </a:lnTo>
                <a:lnTo>
                  <a:pt x="2406963" y="801687"/>
                </a:lnTo>
                <a:lnTo>
                  <a:pt x="2282825" y="744216"/>
                </a:lnTo>
                <a:lnTo>
                  <a:pt x="2282825" y="312737"/>
                </a:lnTo>
                <a:close/>
                <a:moveTo>
                  <a:pt x="458964" y="22907"/>
                </a:moveTo>
                <a:lnTo>
                  <a:pt x="448307" y="23134"/>
                </a:lnTo>
                <a:lnTo>
                  <a:pt x="438104" y="24041"/>
                </a:lnTo>
                <a:lnTo>
                  <a:pt x="427674" y="25175"/>
                </a:lnTo>
                <a:lnTo>
                  <a:pt x="417471" y="26990"/>
                </a:lnTo>
                <a:lnTo>
                  <a:pt x="407722" y="29485"/>
                </a:lnTo>
                <a:lnTo>
                  <a:pt x="397745" y="32206"/>
                </a:lnTo>
                <a:lnTo>
                  <a:pt x="388222" y="35382"/>
                </a:lnTo>
                <a:lnTo>
                  <a:pt x="378926" y="39237"/>
                </a:lnTo>
                <a:lnTo>
                  <a:pt x="369857" y="43320"/>
                </a:lnTo>
                <a:lnTo>
                  <a:pt x="361014" y="47856"/>
                </a:lnTo>
                <a:lnTo>
                  <a:pt x="352171" y="52846"/>
                </a:lnTo>
                <a:lnTo>
                  <a:pt x="344009" y="58289"/>
                </a:lnTo>
                <a:lnTo>
                  <a:pt x="335847" y="63959"/>
                </a:lnTo>
                <a:lnTo>
                  <a:pt x="328138" y="70083"/>
                </a:lnTo>
                <a:lnTo>
                  <a:pt x="320655" y="76660"/>
                </a:lnTo>
                <a:lnTo>
                  <a:pt x="313626" y="83238"/>
                </a:lnTo>
                <a:lnTo>
                  <a:pt x="306598" y="90722"/>
                </a:lnTo>
                <a:lnTo>
                  <a:pt x="300022" y="98207"/>
                </a:lnTo>
                <a:lnTo>
                  <a:pt x="294127" y="105918"/>
                </a:lnTo>
                <a:lnTo>
                  <a:pt x="288232" y="113856"/>
                </a:lnTo>
                <a:lnTo>
                  <a:pt x="283017" y="122248"/>
                </a:lnTo>
                <a:lnTo>
                  <a:pt x="278029" y="130867"/>
                </a:lnTo>
                <a:lnTo>
                  <a:pt x="273494" y="139939"/>
                </a:lnTo>
                <a:lnTo>
                  <a:pt x="269186" y="149011"/>
                </a:lnTo>
                <a:lnTo>
                  <a:pt x="265559" y="158310"/>
                </a:lnTo>
                <a:lnTo>
                  <a:pt x="262158" y="167836"/>
                </a:lnTo>
                <a:lnTo>
                  <a:pt x="259664" y="177589"/>
                </a:lnTo>
                <a:lnTo>
                  <a:pt x="257396" y="187568"/>
                </a:lnTo>
                <a:lnTo>
                  <a:pt x="255582" y="197775"/>
                </a:lnTo>
                <a:lnTo>
                  <a:pt x="254222" y="207754"/>
                </a:lnTo>
                <a:lnTo>
                  <a:pt x="253542" y="218414"/>
                </a:lnTo>
                <a:lnTo>
                  <a:pt x="253088" y="229074"/>
                </a:lnTo>
                <a:lnTo>
                  <a:pt x="253088" y="495117"/>
                </a:lnTo>
                <a:lnTo>
                  <a:pt x="369630" y="495117"/>
                </a:lnTo>
                <a:lnTo>
                  <a:pt x="376659" y="495344"/>
                </a:lnTo>
                <a:lnTo>
                  <a:pt x="383461" y="496024"/>
                </a:lnTo>
                <a:lnTo>
                  <a:pt x="390263" y="496705"/>
                </a:lnTo>
                <a:lnTo>
                  <a:pt x="397065" y="498066"/>
                </a:lnTo>
                <a:lnTo>
                  <a:pt x="403867" y="499653"/>
                </a:lnTo>
                <a:lnTo>
                  <a:pt x="410216" y="501468"/>
                </a:lnTo>
                <a:lnTo>
                  <a:pt x="416791" y="503509"/>
                </a:lnTo>
                <a:lnTo>
                  <a:pt x="422913" y="505777"/>
                </a:lnTo>
                <a:lnTo>
                  <a:pt x="428808" y="508726"/>
                </a:lnTo>
                <a:lnTo>
                  <a:pt x="434930" y="511674"/>
                </a:lnTo>
                <a:lnTo>
                  <a:pt x="440598" y="514849"/>
                </a:lnTo>
                <a:lnTo>
                  <a:pt x="446266" y="518478"/>
                </a:lnTo>
                <a:lnTo>
                  <a:pt x="451481" y="522334"/>
                </a:lnTo>
                <a:lnTo>
                  <a:pt x="456923" y="526190"/>
                </a:lnTo>
                <a:lnTo>
                  <a:pt x="461911" y="530726"/>
                </a:lnTo>
                <a:lnTo>
                  <a:pt x="466446" y="535035"/>
                </a:lnTo>
                <a:lnTo>
                  <a:pt x="471207" y="539798"/>
                </a:lnTo>
                <a:lnTo>
                  <a:pt x="475289" y="545015"/>
                </a:lnTo>
                <a:lnTo>
                  <a:pt x="479370" y="549777"/>
                </a:lnTo>
                <a:lnTo>
                  <a:pt x="483451" y="555221"/>
                </a:lnTo>
                <a:lnTo>
                  <a:pt x="487079" y="560664"/>
                </a:lnTo>
                <a:lnTo>
                  <a:pt x="490026" y="566561"/>
                </a:lnTo>
                <a:lnTo>
                  <a:pt x="493201" y="572458"/>
                </a:lnTo>
                <a:lnTo>
                  <a:pt x="496148" y="578355"/>
                </a:lnTo>
                <a:lnTo>
                  <a:pt x="498416" y="584706"/>
                </a:lnTo>
                <a:lnTo>
                  <a:pt x="500683" y="591056"/>
                </a:lnTo>
                <a:lnTo>
                  <a:pt x="502497" y="597407"/>
                </a:lnTo>
                <a:lnTo>
                  <a:pt x="504084" y="603984"/>
                </a:lnTo>
                <a:lnTo>
                  <a:pt x="505218" y="610788"/>
                </a:lnTo>
                <a:lnTo>
                  <a:pt x="506125" y="617592"/>
                </a:lnTo>
                <a:lnTo>
                  <a:pt x="506578" y="624623"/>
                </a:lnTo>
                <a:lnTo>
                  <a:pt x="506578" y="631428"/>
                </a:lnTo>
                <a:lnTo>
                  <a:pt x="506578" y="638459"/>
                </a:lnTo>
                <a:lnTo>
                  <a:pt x="506125" y="645263"/>
                </a:lnTo>
                <a:lnTo>
                  <a:pt x="505218" y="652294"/>
                </a:lnTo>
                <a:lnTo>
                  <a:pt x="504084" y="659098"/>
                </a:lnTo>
                <a:lnTo>
                  <a:pt x="502497" y="665449"/>
                </a:lnTo>
                <a:lnTo>
                  <a:pt x="500683" y="672026"/>
                </a:lnTo>
                <a:lnTo>
                  <a:pt x="498416" y="678150"/>
                </a:lnTo>
                <a:lnTo>
                  <a:pt x="496148" y="684500"/>
                </a:lnTo>
                <a:lnTo>
                  <a:pt x="493201" y="690397"/>
                </a:lnTo>
                <a:lnTo>
                  <a:pt x="490026" y="696294"/>
                </a:lnTo>
                <a:lnTo>
                  <a:pt x="487079" y="701964"/>
                </a:lnTo>
                <a:lnTo>
                  <a:pt x="483451" y="707861"/>
                </a:lnTo>
                <a:lnTo>
                  <a:pt x="479370" y="712851"/>
                </a:lnTo>
                <a:lnTo>
                  <a:pt x="475289" y="718067"/>
                </a:lnTo>
                <a:lnTo>
                  <a:pt x="471207" y="723057"/>
                </a:lnTo>
                <a:lnTo>
                  <a:pt x="466446" y="727820"/>
                </a:lnTo>
                <a:lnTo>
                  <a:pt x="461911" y="732356"/>
                </a:lnTo>
                <a:lnTo>
                  <a:pt x="456923" y="736666"/>
                </a:lnTo>
                <a:lnTo>
                  <a:pt x="451481" y="740748"/>
                </a:lnTo>
                <a:lnTo>
                  <a:pt x="446266" y="744604"/>
                </a:lnTo>
                <a:lnTo>
                  <a:pt x="440598" y="748006"/>
                </a:lnTo>
                <a:lnTo>
                  <a:pt x="434930" y="751408"/>
                </a:lnTo>
                <a:lnTo>
                  <a:pt x="428808" y="754356"/>
                </a:lnTo>
                <a:lnTo>
                  <a:pt x="422913" y="757078"/>
                </a:lnTo>
                <a:lnTo>
                  <a:pt x="416791" y="759573"/>
                </a:lnTo>
                <a:lnTo>
                  <a:pt x="410216" y="761614"/>
                </a:lnTo>
                <a:lnTo>
                  <a:pt x="403867" y="763429"/>
                </a:lnTo>
                <a:lnTo>
                  <a:pt x="397065" y="765016"/>
                </a:lnTo>
                <a:lnTo>
                  <a:pt x="390263" y="766377"/>
                </a:lnTo>
                <a:lnTo>
                  <a:pt x="383461" y="767058"/>
                </a:lnTo>
                <a:lnTo>
                  <a:pt x="376659" y="767738"/>
                </a:lnTo>
                <a:lnTo>
                  <a:pt x="369630" y="767965"/>
                </a:lnTo>
                <a:lnTo>
                  <a:pt x="253088" y="767965"/>
                </a:lnTo>
                <a:lnTo>
                  <a:pt x="253088" y="1135844"/>
                </a:lnTo>
                <a:lnTo>
                  <a:pt x="369630" y="1135844"/>
                </a:lnTo>
                <a:lnTo>
                  <a:pt x="376659" y="1136071"/>
                </a:lnTo>
                <a:lnTo>
                  <a:pt x="383461" y="1136751"/>
                </a:lnTo>
                <a:lnTo>
                  <a:pt x="390263" y="1137659"/>
                </a:lnTo>
                <a:lnTo>
                  <a:pt x="397065" y="1138793"/>
                </a:lnTo>
                <a:lnTo>
                  <a:pt x="403867" y="1140380"/>
                </a:lnTo>
                <a:lnTo>
                  <a:pt x="410216" y="1142195"/>
                </a:lnTo>
                <a:lnTo>
                  <a:pt x="416791" y="1144236"/>
                </a:lnTo>
                <a:lnTo>
                  <a:pt x="422913" y="1146731"/>
                </a:lnTo>
                <a:lnTo>
                  <a:pt x="428808" y="1149452"/>
                </a:lnTo>
                <a:lnTo>
                  <a:pt x="434930" y="1152401"/>
                </a:lnTo>
                <a:lnTo>
                  <a:pt x="440598" y="1155803"/>
                </a:lnTo>
                <a:lnTo>
                  <a:pt x="446266" y="1159205"/>
                </a:lnTo>
                <a:lnTo>
                  <a:pt x="451481" y="1163061"/>
                </a:lnTo>
                <a:lnTo>
                  <a:pt x="456923" y="1167370"/>
                </a:lnTo>
                <a:lnTo>
                  <a:pt x="461911" y="1171453"/>
                </a:lnTo>
                <a:lnTo>
                  <a:pt x="466446" y="1175989"/>
                </a:lnTo>
                <a:lnTo>
                  <a:pt x="471207" y="1180752"/>
                </a:lnTo>
                <a:lnTo>
                  <a:pt x="475289" y="1185741"/>
                </a:lnTo>
                <a:lnTo>
                  <a:pt x="479370" y="1190958"/>
                </a:lnTo>
                <a:lnTo>
                  <a:pt x="483451" y="1196401"/>
                </a:lnTo>
                <a:lnTo>
                  <a:pt x="487079" y="1201845"/>
                </a:lnTo>
                <a:lnTo>
                  <a:pt x="490026" y="1207515"/>
                </a:lnTo>
                <a:lnTo>
                  <a:pt x="493201" y="1213412"/>
                </a:lnTo>
                <a:lnTo>
                  <a:pt x="496148" y="1219309"/>
                </a:lnTo>
                <a:lnTo>
                  <a:pt x="498416" y="1225659"/>
                </a:lnTo>
                <a:lnTo>
                  <a:pt x="500683" y="1231783"/>
                </a:lnTo>
                <a:lnTo>
                  <a:pt x="502497" y="1238360"/>
                </a:lnTo>
                <a:lnTo>
                  <a:pt x="504084" y="1245165"/>
                </a:lnTo>
                <a:lnTo>
                  <a:pt x="505218" y="1251742"/>
                </a:lnTo>
                <a:lnTo>
                  <a:pt x="506125" y="1258546"/>
                </a:lnTo>
                <a:lnTo>
                  <a:pt x="506578" y="1265350"/>
                </a:lnTo>
                <a:lnTo>
                  <a:pt x="506578" y="1272381"/>
                </a:lnTo>
                <a:lnTo>
                  <a:pt x="506578" y="1279639"/>
                </a:lnTo>
                <a:lnTo>
                  <a:pt x="506125" y="1286216"/>
                </a:lnTo>
                <a:lnTo>
                  <a:pt x="505218" y="1293021"/>
                </a:lnTo>
                <a:lnTo>
                  <a:pt x="504084" y="1299825"/>
                </a:lnTo>
                <a:lnTo>
                  <a:pt x="502497" y="1306629"/>
                </a:lnTo>
                <a:lnTo>
                  <a:pt x="500683" y="1312980"/>
                </a:lnTo>
                <a:lnTo>
                  <a:pt x="498416" y="1319330"/>
                </a:lnTo>
                <a:lnTo>
                  <a:pt x="496148" y="1325454"/>
                </a:lnTo>
                <a:lnTo>
                  <a:pt x="493201" y="1331351"/>
                </a:lnTo>
                <a:lnTo>
                  <a:pt x="490026" y="1337475"/>
                </a:lnTo>
                <a:lnTo>
                  <a:pt x="487079" y="1343145"/>
                </a:lnTo>
                <a:lnTo>
                  <a:pt x="483451" y="1348588"/>
                </a:lnTo>
                <a:lnTo>
                  <a:pt x="479370" y="1354031"/>
                </a:lnTo>
                <a:lnTo>
                  <a:pt x="475289" y="1359248"/>
                </a:lnTo>
                <a:lnTo>
                  <a:pt x="471207" y="1364011"/>
                </a:lnTo>
                <a:lnTo>
                  <a:pt x="466446" y="1368774"/>
                </a:lnTo>
                <a:lnTo>
                  <a:pt x="461911" y="1373537"/>
                </a:lnTo>
                <a:lnTo>
                  <a:pt x="456923" y="1377619"/>
                </a:lnTo>
                <a:lnTo>
                  <a:pt x="451481" y="1381702"/>
                </a:lnTo>
                <a:lnTo>
                  <a:pt x="446266" y="1385557"/>
                </a:lnTo>
                <a:lnTo>
                  <a:pt x="440598" y="1388960"/>
                </a:lnTo>
                <a:lnTo>
                  <a:pt x="434930" y="1392362"/>
                </a:lnTo>
                <a:lnTo>
                  <a:pt x="428808" y="1395537"/>
                </a:lnTo>
                <a:lnTo>
                  <a:pt x="422913" y="1398032"/>
                </a:lnTo>
                <a:lnTo>
                  <a:pt x="416791" y="1400300"/>
                </a:lnTo>
                <a:lnTo>
                  <a:pt x="410216" y="1402795"/>
                </a:lnTo>
                <a:lnTo>
                  <a:pt x="403867" y="1404609"/>
                </a:lnTo>
                <a:lnTo>
                  <a:pt x="397065" y="1406197"/>
                </a:lnTo>
                <a:lnTo>
                  <a:pt x="390263" y="1407104"/>
                </a:lnTo>
                <a:lnTo>
                  <a:pt x="383461" y="1408238"/>
                </a:lnTo>
                <a:lnTo>
                  <a:pt x="376659" y="1408692"/>
                </a:lnTo>
                <a:lnTo>
                  <a:pt x="369630" y="1408692"/>
                </a:lnTo>
                <a:lnTo>
                  <a:pt x="253088" y="1408692"/>
                </a:lnTo>
                <a:lnTo>
                  <a:pt x="253088" y="1777025"/>
                </a:lnTo>
                <a:lnTo>
                  <a:pt x="369630" y="1777025"/>
                </a:lnTo>
                <a:lnTo>
                  <a:pt x="376659" y="1777252"/>
                </a:lnTo>
                <a:lnTo>
                  <a:pt x="383461" y="1777705"/>
                </a:lnTo>
                <a:lnTo>
                  <a:pt x="390263" y="1778386"/>
                </a:lnTo>
                <a:lnTo>
                  <a:pt x="397065" y="1779747"/>
                </a:lnTo>
                <a:lnTo>
                  <a:pt x="403867" y="1781334"/>
                </a:lnTo>
                <a:lnTo>
                  <a:pt x="410216" y="1783149"/>
                </a:lnTo>
                <a:lnTo>
                  <a:pt x="416791" y="1785190"/>
                </a:lnTo>
                <a:lnTo>
                  <a:pt x="422913" y="1787912"/>
                </a:lnTo>
                <a:lnTo>
                  <a:pt x="428808" y="1790407"/>
                </a:lnTo>
                <a:lnTo>
                  <a:pt x="434930" y="1793582"/>
                </a:lnTo>
                <a:lnTo>
                  <a:pt x="440598" y="1796984"/>
                </a:lnTo>
                <a:lnTo>
                  <a:pt x="446266" y="1800159"/>
                </a:lnTo>
                <a:lnTo>
                  <a:pt x="451481" y="1804242"/>
                </a:lnTo>
                <a:lnTo>
                  <a:pt x="456923" y="1808324"/>
                </a:lnTo>
                <a:lnTo>
                  <a:pt x="461911" y="1812407"/>
                </a:lnTo>
                <a:lnTo>
                  <a:pt x="466446" y="1817170"/>
                </a:lnTo>
                <a:lnTo>
                  <a:pt x="471207" y="1821706"/>
                </a:lnTo>
                <a:lnTo>
                  <a:pt x="475289" y="1826695"/>
                </a:lnTo>
                <a:lnTo>
                  <a:pt x="479370" y="1831912"/>
                </a:lnTo>
                <a:lnTo>
                  <a:pt x="483451" y="1837129"/>
                </a:lnTo>
                <a:lnTo>
                  <a:pt x="487079" y="1842799"/>
                </a:lnTo>
                <a:lnTo>
                  <a:pt x="490026" y="1848469"/>
                </a:lnTo>
                <a:lnTo>
                  <a:pt x="493201" y="1854139"/>
                </a:lnTo>
                <a:lnTo>
                  <a:pt x="496148" y="1860490"/>
                </a:lnTo>
                <a:lnTo>
                  <a:pt x="498416" y="1866613"/>
                </a:lnTo>
                <a:lnTo>
                  <a:pt x="500683" y="1872964"/>
                </a:lnTo>
                <a:lnTo>
                  <a:pt x="502497" y="1879314"/>
                </a:lnTo>
                <a:lnTo>
                  <a:pt x="504084" y="1885892"/>
                </a:lnTo>
                <a:lnTo>
                  <a:pt x="505218" y="1892696"/>
                </a:lnTo>
                <a:lnTo>
                  <a:pt x="506125" y="1899273"/>
                </a:lnTo>
                <a:lnTo>
                  <a:pt x="506578" y="1906304"/>
                </a:lnTo>
                <a:lnTo>
                  <a:pt x="506578" y="1913335"/>
                </a:lnTo>
                <a:lnTo>
                  <a:pt x="506578" y="1920366"/>
                </a:lnTo>
                <a:lnTo>
                  <a:pt x="506125" y="1927397"/>
                </a:lnTo>
                <a:lnTo>
                  <a:pt x="505218" y="1933975"/>
                </a:lnTo>
                <a:lnTo>
                  <a:pt x="504084" y="1940779"/>
                </a:lnTo>
                <a:lnTo>
                  <a:pt x="502497" y="1947356"/>
                </a:lnTo>
                <a:lnTo>
                  <a:pt x="500683" y="1953707"/>
                </a:lnTo>
                <a:lnTo>
                  <a:pt x="498416" y="1960284"/>
                </a:lnTo>
                <a:lnTo>
                  <a:pt x="496148" y="1966408"/>
                </a:lnTo>
                <a:lnTo>
                  <a:pt x="493201" y="1972532"/>
                </a:lnTo>
                <a:lnTo>
                  <a:pt x="490026" y="1978429"/>
                </a:lnTo>
                <a:lnTo>
                  <a:pt x="487079" y="1984099"/>
                </a:lnTo>
                <a:lnTo>
                  <a:pt x="483451" y="1989542"/>
                </a:lnTo>
                <a:lnTo>
                  <a:pt x="479370" y="1994986"/>
                </a:lnTo>
                <a:lnTo>
                  <a:pt x="475289" y="1999975"/>
                </a:lnTo>
                <a:lnTo>
                  <a:pt x="471207" y="2004965"/>
                </a:lnTo>
                <a:lnTo>
                  <a:pt x="466446" y="2009728"/>
                </a:lnTo>
                <a:lnTo>
                  <a:pt x="461911" y="2014264"/>
                </a:lnTo>
                <a:lnTo>
                  <a:pt x="456923" y="2018573"/>
                </a:lnTo>
                <a:lnTo>
                  <a:pt x="451481" y="2022429"/>
                </a:lnTo>
                <a:lnTo>
                  <a:pt x="446266" y="2026285"/>
                </a:lnTo>
                <a:lnTo>
                  <a:pt x="440598" y="2029914"/>
                </a:lnTo>
                <a:lnTo>
                  <a:pt x="434930" y="2033089"/>
                </a:lnTo>
                <a:lnTo>
                  <a:pt x="428808" y="2036264"/>
                </a:lnTo>
                <a:lnTo>
                  <a:pt x="422913" y="2038759"/>
                </a:lnTo>
                <a:lnTo>
                  <a:pt x="416791" y="2041481"/>
                </a:lnTo>
                <a:lnTo>
                  <a:pt x="410216" y="2043522"/>
                </a:lnTo>
                <a:lnTo>
                  <a:pt x="403867" y="2045336"/>
                </a:lnTo>
                <a:lnTo>
                  <a:pt x="397065" y="2046924"/>
                </a:lnTo>
                <a:lnTo>
                  <a:pt x="390263" y="2048285"/>
                </a:lnTo>
                <a:lnTo>
                  <a:pt x="383461" y="2048965"/>
                </a:lnTo>
                <a:lnTo>
                  <a:pt x="376659" y="2049419"/>
                </a:lnTo>
                <a:lnTo>
                  <a:pt x="369630" y="2049646"/>
                </a:lnTo>
                <a:lnTo>
                  <a:pt x="253088" y="2049646"/>
                </a:lnTo>
                <a:lnTo>
                  <a:pt x="253088" y="2315689"/>
                </a:lnTo>
                <a:lnTo>
                  <a:pt x="253542" y="2326349"/>
                </a:lnTo>
                <a:lnTo>
                  <a:pt x="254222" y="2336782"/>
                </a:lnTo>
                <a:lnTo>
                  <a:pt x="255582" y="2347215"/>
                </a:lnTo>
                <a:lnTo>
                  <a:pt x="257396" y="2357195"/>
                </a:lnTo>
                <a:lnTo>
                  <a:pt x="259664" y="2367401"/>
                </a:lnTo>
                <a:lnTo>
                  <a:pt x="262158" y="2376927"/>
                </a:lnTo>
                <a:lnTo>
                  <a:pt x="265559" y="2386679"/>
                </a:lnTo>
                <a:lnTo>
                  <a:pt x="269186" y="2395978"/>
                </a:lnTo>
                <a:lnTo>
                  <a:pt x="273494" y="2405051"/>
                </a:lnTo>
                <a:lnTo>
                  <a:pt x="278029" y="2414123"/>
                </a:lnTo>
                <a:lnTo>
                  <a:pt x="283017" y="2422515"/>
                </a:lnTo>
                <a:lnTo>
                  <a:pt x="288232" y="2430907"/>
                </a:lnTo>
                <a:lnTo>
                  <a:pt x="294127" y="2439072"/>
                </a:lnTo>
                <a:lnTo>
                  <a:pt x="300022" y="2446783"/>
                </a:lnTo>
                <a:lnTo>
                  <a:pt x="306598" y="2454268"/>
                </a:lnTo>
                <a:lnTo>
                  <a:pt x="313626" y="2461525"/>
                </a:lnTo>
                <a:lnTo>
                  <a:pt x="320655" y="2468330"/>
                </a:lnTo>
                <a:lnTo>
                  <a:pt x="328138" y="2474680"/>
                </a:lnTo>
                <a:lnTo>
                  <a:pt x="335847" y="2481031"/>
                </a:lnTo>
                <a:lnTo>
                  <a:pt x="344009" y="2486701"/>
                </a:lnTo>
                <a:lnTo>
                  <a:pt x="352171" y="2492144"/>
                </a:lnTo>
                <a:lnTo>
                  <a:pt x="361014" y="2497134"/>
                </a:lnTo>
                <a:lnTo>
                  <a:pt x="369857" y="2501443"/>
                </a:lnTo>
                <a:lnTo>
                  <a:pt x="378926" y="2505526"/>
                </a:lnTo>
                <a:lnTo>
                  <a:pt x="388222" y="2509608"/>
                </a:lnTo>
                <a:lnTo>
                  <a:pt x="397745" y="2512557"/>
                </a:lnTo>
                <a:lnTo>
                  <a:pt x="407722" y="2515505"/>
                </a:lnTo>
                <a:lnTo>
                  <a:pt x="417471" y="2517773"/>
                </a:lnTo>
                <a:lnTo>
                  <a:pt x="427674" y="2519588"/>
                </a:lnTo>
                <a:lnTo>
                  <a:pt x="438104" y="2520948"/>
                </a:lnTo>
                <a:lnTo>
                  <a:pt x="448307" y="2521629"/>
                </a:lnTo>
                <a:lnTo>
                  <a:pt x="458964" y="2521856"/>
                </a:lnTo>
                <a:lnTo>
                  <a:pt x="2030011" y="2521856"/>
                </a:lnTo>
                <a:lnTo>
                  <a:pt x="2040667" y="2521629"/>
                </a:lnTo>
                <a:lnTo>
                  <a:pt x="2051324" y="2520948"/>
                </a:lnTo>
                <a:lnTo>
                  <a:pt x="2061527" y="2519588"/>
                </a:lnTo>
                <a:lnTo>
                  <a:pt x="2071503" y="2517773"/>
                </a:lnTo>
                <a:lnTo>
                  <a:pt x="2081706" y="2515505"/>
                </a:lnTo>
                <a:lnTo>
                  <a:pt x="2091456" y="2512557"/>
                </a:lnTo>
                <a:lnTo>
                  <a:pt x="2100752" y="2509608"/>
                </a:lnTo>
                <a:lnTo>
                  <a:pt x="2110502" y="2505526"/>
                </a:lnTo>
                <a:lnTo>
                  <a:pt x="2119571" y="2501443"/>
                </a:lnTo>
                <a:lnTo>
                  <a:pt x="2128187" y="2497134"/>
                </a:lnTo>
                <a:lnTo>
                  <a:pt x="2136803" y="2492144"/>
                </a:lnTo>
                <a:lnTo>
                  <a:pt x="2145192" y="2486701"/>
                </a:lnTo>
                <a:lnTo>
                  <a:pt x="2153354" y="2481031"/>
                </a:lnTo>
                <a:lnTo>
                  <a:pt x="2161290" y="2474680"/>
                </a:lnTo>
                <a:lnTo>
                  <a:pt x="2168546" y="2468330"/>
                </a:lnTo>
                <a:lnTo>
                  <a:pt x="2175801" y="2461525"/>
                </a:lnTo>
                <a:lnTo>
                  <a:pt x="2182376" y="2454268"/>
                </a:lnTo>
                <a:lnTo>
                  <a:pt x="2188952" y="2446783"/>
                </a:lnTo>
                <a:lnTo>
                  <a:pt x="2195074" y="2439072"/>
                </a:lnTo>
                <a:lnTo>
                  <a:pt x="2200969" y="2430907"/>
                </a:lnTo>
                <a:lnTo>
                  <a:pt x="2206410" y="2422515"/>
                </a:lnTo>
                <a:lnTo>
                  <a:pt x="2211172" y="2414123"/>
                </a:lnTo>
                <a:lnTo>
                  <a:pt x="2215933" y="2405051"/>
                </a:lnTo>
                <a:lnTo>
                  <a:pt x="2219788" y="2395978"/>
                </a:lnTo>
                <a:lnTo>
                  <a:pt x="2223642" y="2386679"/>
                </a:lnTo>
                <a:lnTo>
                  <a:pt x="2226817" y="2376927"/>
                </a:lnTo>
                <a:lnTo>
                  <a:pt x="2229538" y="2367401"/>
                </a:lnTo>
                <a:lnTo>
                  <a:pt x="2232032" y="2357195"/>
                </a:lnTo>
                <a:lnTo>
                  <a:pt x="2233845" y="2347215"/>
                </a:lnTo>
                <a:lnTo>
                  <a:pt x="2235206" y="2336782"/>
                </a:lnTo>
                <a:lnTo>
                  <a:pt x="2235886" y="2326349"/>
                </a:lnTo>
                <a:lnTo>
                  <a:pt x="2236113" y="2315689"/>
                </a:lnTo>
                <a:lnTo>
                  <a:pt x="2236113" y="229074"/>
                </a:lnTo>
                <a:lnTo>
                  <a:pt x="2235886" y="218414"/>
                </a:lnTo>
                <a:lnTo>
                  <a:pt x="2235206" y="207754"/>
                </a:lnTo>
                <a:lnTo>
                  <a:pt x="2233845" y="197775"/>
                </a:lnTo>
                <a:lnTo>
                  <a:pt x="2232032" y="187568"/>
                </a:lnTo>
                <a:lnTo>
                  <a:pt x="2229538" y="177589"/>
                </a:lnTo>
                <a:lnTo>
                  <a:pt x="2226817" y="167836"/>
                </a:lnTo>
                <a:lnTo>
                  <a:pt x="2223642" y="158310"/>
                </a:lnTo>
                <a:lnTo>
                  <a:pt x="2219788" y="149011"/>
                </a:lnTo>
                <a:lnTo>
                  <a:pt x="2215933" y="139939"/>
                </a:lnTo>
                <a:lnTo>
                  <a:pt x="2211172" y="130867"/>
                </a:lnTo>
                <a:lnTo>
                  <a:pt x="2206410" y="122248"/>
                </a:lnTo>
                <a:lnTo>
                  <a:pt x="2200969" y="113856"/>
                </a:lnTo>
                <a:lnTo>
                  <a:pt x="2195074" y="105918"/>
                </a:lnTo>
                <a:lnTo>
                  <a:pt x="2188952" y="98207"/>
                </a:lnTo>
                <a:lnTo>
                  <a:pt x="2182376" y="90722"/>
                </a:lnTo>
                <a:lnTo>
                  <a:pt x="2175801" y="83238"/>
                </a:lnTo>
                <a:lnTo>
                  <a:pt x="2168546" y="76660"/>
                </a:lnTo>
                <a:lnTo>
                  <a:pt x="2161290" y="70083"/>
                </a:lnTo>
                <a:lnTo>
                  <a:pt x="2153354" y="63959"/>
                </a:lnTo>
                <a:lnTo>
                  <a:pt x="2145192" y="58289"/>
                </a:lnTo>
                <a:lnTo>
                  <a:pt x="2136803" y="52846"/>
                </a:lnTo>
                <a:lnTo>
                  <a:pt x="2128187" y="47856"/>
                </a:lnTo>
                <a:lnTo>
                  <a:pt x="2119571" y="43320"/>
                </a:lnTo>
                <a:lnTo>
                  <a:pt x="2110502" y="39237"/>
                </a:lnTo>
                <a:lnTo>
                  <a:pt x="2100752" y="35382"/>
                </a:lnTo>
                <a:lnTo>
                  <a:pt x="2091456" y="32206"/>
                </a:lnTo>
                <a:lnTo>
                  <a:pt x="2081706" y="29485"/>
                </a:lnTo>
                <a:lnTo>
                  <a:pt x="2071503" y="26990"/>
                </a:lnTo>
                <a:lnTo>
                  <a:pt x="2061527" y="25175"/>
                </a:lnTo>
                <a:lnTo>
                  <a:pt x="2051324" y="24041"/>
                </a:lnTo>
                <a:lnTo>
                  <a:pt x="2040667" y="23134"/>
                </a:lnTo>
                <a:lnTo>
                  <a:pt x="2030011" y="22907"/>
                </a:lnTo>
                <a:lnTo>
                  <a:pt x="458964" y="22907"/>
                </a:lnTo>
                <a:close/>
                <a:moveTo>
                  <a:pt x="458964" y="0"/>
                </a:moveTo>
                <a:lnTo>
                  <a:pt x="2030011" y="0"/>
                </a:lnTo>
                <a:lnTo>
                  <a:pt x="2042028" y="453"/>
                </a:lnTo>
                <a:lnTo>
                  <a:pt x="2053364" y="1134"/>
                </a:lnTo>
                <a:lnTo>
                  <a:pt x="2064701" y="2722"/>
                </a:lnTo>
                <a:lnTo>
                  <a:pt x="2076265" y="4763"/>
                </a:lnTo>
                <a:lnTo>
                  <a:pt x="2087148" y="7258"/>
                </a:lnTo>
                <a:lnTo>
                  <a:pt x="2098031" y="10433"/>
                </a:lnTo>
                <a:lnTo>
                  <a:pt x="2108688" y="14062"/>
                </a:lnTo>
                <a:lnTo>
                  <a:pt x="2118891" y="18371"/>
                </a:lnTo>
                <a:lnTo>
                  <a:pt x="2129094" y="22680"/>
                </a:lnTo>
                <a:lnTo>
                  <a:pt x="2138843" y="27897"/>
                </a:lnTo>
                <a:lnTo>
                  <a:pt x="2148593" y="33340"/>
                </a:lnTo>
                <a:lnTo>
                  <a:pt x="2157889" y="39237"/>
                </a:lnTo>
                <a:lnTo>
                  <a:pt x="2166959" y="45815"/>
                </a:lnTo>
                <a:lnTo>
                  <a:pt x="2175574" y="52392"/>
                </a:lnTo>
                <a:lnTo>
                  <a:pt x="2183737" y="59650"/>
                </a:lnTo>
                <a:lnTo>
                  <a:pt x="2191899" y="67361"/>
                </a:lnTo>
                <a:lnTo>
                  <a:pt x="2199382" y="75299"/>
                </a:lnTo>
                <a:lnTo>
                  <a:pt x="2206637" y="83691"/>
                </a:lnTo>
                <a:lnTo>
                  <a:pt x="2213212" y="92083"/>
                </a:lnTo>
                <a:lnTo>
                  <a:pt x="2219788" y="101155"/>
                </a:lnTo>
                <a:lnTo>
                  <a:pt x="2225683" y="110681"/>
                </a:lnTo>
                <a:lnTo>
                  <a:pt x="2231125" y="120207"/>
                </a:lnTo>
                <a:lnTo>
                  <a:pt x="2236340" y="129960"/>
                </a:lnTo>
                <a:lnTo>
                  <a:pt x="2241101" y="140166"/>
                </a:lnTo>
                <a:lnTo>
                  <a:pt x="2244955" y="150599"/>
                </a:lnTo>
                <a:lnTo>
                  <a:pt x="2248583" y="161032"/>
                </a:lnTo>
                <a:lnTo>
                  <a:pt x="2251758" y="172145"/>
                </a:lnTo>
                <a:lnTo>
                  <a:pt x="2254252" y="183032"/>
                </a:lnTo>
                <a:lnTo>
                  <a:pt x="2256292" y="194372"/>
                </a:lnTo>
                <a:lnTo>
                  <a:pt x="2257879" y="205713"/>
                </a:lnTo>
                <a:lnTo>
                  <a:pt x="2258786" y="217053"/>
                </a:lnTo>
                <a:lnTo>
                  <a:pt x="2259013" y="229074"/>
                </a:lnTo>
                <a:lnTo>
                  <a:pt x="2259013" y="2315689"/>
                </a:lnTo>
                <a:lnTo>
                  <a:pt x="2258786" y="2327483"/>
                </a:lnTo>
                <a:lnTo>
                  <a:pt x="2257879" y="2339050"/>
                </a:lnTo>
                <a:lnTo>
                  <a:pt x="2256292" y="2350617"/>
                </a:lnTo>
                <a:lnTo>
                  <a:pt x="2254252" y="2361958"/>
                </a:lnTo>
                <a:lnTo>
                  <a:pt x="2251758" y="2372844"/>
                </a:lnTo>
                <a:lnTo>
                  <a:pt x="2248583" y="2383731"/>
                </a:lnTo>
                <a:lnTo>
                  <a:pt x="2244955" y="2394391"/>
                </a:lnTo>
                <a:lnTo>
                  <a:pt x="2241101" y="2404824"/>
                </a:lnTo>
                <a:lnTo>
                  <a:pt x="2236340" y="2414803"/>
                </a:lnTo>
                <a:lnTo>
                  <a:pt x="2231125" y="2424783"/>
                </a:lnTo>
                <a:lnTo>
                  <a:pt x="2225683" y="2434309"/>
                </a:lnTo>
                <a:lnTo>
                  <a:pt x="2219788" y="2443608"/>
                </a:lnTo>
                <a:lnTo>
                  <a:pt x="2213212" y="2452680"/>
                </a:lnTo>
                <a:lnTo>
                  <a:pt x="2206637" y="2461299"/>
                </a:lnTo>
                <a:lnTo>
                  <a:pt x="2199382" y="2469464"/>
                </a:lnTo>
                <a:lnTo>
                  <a:pt x="2191899" y="2477629"/>
                </a:lnTo>
                <a:lnTo>
                  <a:pt x="2183737" y="2485113"/>
                </a:lnTo>
                <a:lnTo>
                  <a:pt x="2175574" y="2492371"/>
                </a:lnTo>
                <a:lnTo>
                  <a:pt x="2166959" y="2499175"/>
                </a:lnTo>
                <a:lnTo>
                  <a:pt x="2157889" y="2505526"/>
                </a:lnTo>
                <a:lnTo>
                  <a:pt x="2148593" y="2511649"/>
                </a:lnTo>
                <a:lnTo>
                  <a:pt x="2138843" y="2517093"/>
                </a:lnTo>
                <a:lnTo>
                  <a:pt x="2129094" y="2522309"/>
                </a:lnTo>
                <a:lnTo>
                  <a:pt x="2118891" y="2526619"/>
                </a:lnTo>
                <a:lnTo>
                  <a:pt x="2108688" y="2530701"/>
                </a:lnTo>
                <a:lnTo>
                  <a:pt x="2098031" y="2534330"/>
                </a:lnTo>
                <a:lnTo>
                  <a:pt x="2087148" y="2537505"/>
                </a:lnTo>
                <a:lnTo>
                  <a:pt x="2076265" y="2540000"/>
                </a:lnTo>
                <a:lnTo>
                  <a:pt x="2064701" y="2542268"/>
                </a:lnTo>
                <a:lnTo>
                  <a:pt x="2053364" y="2543402"/>
                </a:lnTo>
                <a:lnTo>
                  <a:pt x="2042028" y="2544536"/>
                </a:lnTo>
                <a:lnTo>
                  <a:pt x="2030011" y="2544763"/>
                </a:lnTo>
                <a:lnTo>
                  <a:pt x="458964" y="2544763"/>
                </a:lnTo>
                <a:lnTo>
                  <a:pt x="447400" y="2544536"/>
                </a:lnTo>
                <a:lnTo>
                  <a:pt x="435610" y="2543402"/>
                </a:lnTo>
                <a:lnTo>
                  <a:pt x="424273" y="2542268"/>
                </a:lnTo>
                <a:lnTo>
                  <a:pt x="413163" y="2540000"/>
                </a:lnTo>
                <a:lnTo>
                  <a:pt x="402053" y="2537505"/>
                </a:lnTo>
                <a:lnTo>
                  <a:pt x="391170" y="2534330"/>
                </a:lnTo>
                <a:lnTo>
                  <a:pt x="380513" y="2530701"/>
                </a:lnTo>
                <a:lnTo>
                  <a:pt x="370084" y="2526619"/>
                </a:lnTo>
                <a:lnTo>
                  <a:pt x="359880" y="2522309"/>
                </a:lnTo>
                <a:lnTo>
                  <a:pt x="350131" y="2517093"/>
                </a:lnTo>
                <a:lnTo>
                  <a:pt x="340608" y="2511649"/>
                </a:lnTo>
                <a:lnTo>
                  <a:pt x="331085" y="2505526"/>
                </a:lnTo>
                <a:lnTo>
                  <a:pt x="322469" y="2499175"/>
                </a:lnTo>
                <a:lnTo>
                  <a:pt x="313626" y="2492371"/>
                </a:lnTo>
                <a:lnTo>
                  <a:pt x="305237" y="2485113"/>
                </a:lnTo>
                <a:lnTo>
                  <a:pt x="297528" y="2477629"/>
                </a:lnTo>
                <a:lnTo>
                  <a:pt x="289819" y="2469464"/>
                </a:lnTo>
                <a:lnTo>
                  <a:pt x="282564" y="2461299"/>
                </a:lnTo>
                <a:lnTo>
                  <a:pt x="275762" y="2452680"/>
                </a:lnTo>
                <a:lnTo>
                  <a:pt x="269413" y="2443608"/>
                </a:lnTo>
                <a:lnTo>
                  <a:pt x="263518" y="2434309"/>
                </a:lnTo>
                <a:lnTo>
                  <a:pt x="257850" y="2424783"/>
                </a:lnTo>
                <a:lnTo>
                  <a:pt x="252862" y="2414803"/>
                </a:lnTo>
                <a:lnTo>
                  <a:pt x="248327" y="2404824"/>
                </a:lnTo>
                <a:lnTo>
                  <a:pt x="244019" y="2394391"/>
                </a:lnTo>
                <a:lnTo>
                  <a:pt x="240391" y="2383731"/>
                </a:lnTo>
                <a:lnTo>
                  <a:pt x="237444" y="2372844"/>
                </a:lnTo>
                <a:lnTo>
                  <a:pt x="234723" y="2361958"/>
                </a:lnTo>
                <a:lnTo>
                  <a:pt x="232682" y="2350617"/>
                </a:lnTo>
                <a:lnTo>
                  <a:pt x="231322" y="2339050"/>
                </a:lnTo>
                <a:lnTo>
                  <a:pt x="230415" y="2327483"/>
                </a:lnTo>
                <a:lnTo>
                  <a:pt x="230188" y="2315689"/>
                </a:lnTo>
                <a:lnTo>
                  <a:pt x="230188" y="2026965"/>
                </a:lnTo>
                <a:lnTo>
                  <a:pt x="369630" y="2026965"/>
                </a:lnTo>
                <a:lnTo>
                  <a:pt x="375298" y="2026738"/>
                </a:lnTo>
                <a:lnTo>
                  <a:pt x="381194" y="2026285"/>
                </a:lnTo>
                <a:lnTo>
                  <a:pt x="386862" y="2025604"/>
                </a:lnTo>
                <a:lnTo>
                  <a:pt x="392530" y="2024470"/>
                </a:lnTo>
                <a:lnTo>
                  <a:pt x="397972" y="2023336"/>
                </a:lnTo>
                <a:lnTo>
                  <a:pt x="403414" y="2021749"/>
                </a:lnTo>
                <a:lnTo>
                  <a:pt x="408628" y="2019934"/>
                </a:lnTo>
                <a:lnTo>
                  <a:pt x="413843" y="2017893"/>
                </a:lnTo>
                <a:lnTo>
                  <a:pt x="419058" y="2015852"/>
                </a:lnTo>
                <a:lnTo>
                  <a:pt x="424046" y="2013130"/>
                </a:lnTo>
                <a:lnTo>
                  <a:pt x="428581" y="2010408"/>
                </a:lnTo>
                <a:lnTo>
                  <a:pt x="433343" y="2007460"/>
                </a:lnTo>
                <a:lnTo>
                  <a:pt x="438104" y="2004285"/>
                </a:lnTo>
                <a:lnTo>
                  <a:pt x="442185" y="2000882"/>
                </a:lnTo>
                <a:lnTo>
                  <a:pt x="446266" y="1997254"/>
                </a:lnTo>
                <a:lnTo>
                  <a:pt x="450348" y="1993398"/>
                </a:lnTo>
                <a:lnTo>
                  <a:pt x="453975" y="1989542"/>
                </a:lnTo>
                <a:lnTo>
                  <a:pt x="457603" y="1985460"/>
                </a:lnTo>
                <a:lnTo>
                  <a:pt x="461004" y="1981377"/>
                </a:lnTo>
                <a:lnTo>
                  <a:pt x="464405" y="1976841"/>
                </a:lnTo>
                <a:lnTo>
                  <a:pt x="467353" y="1972305"/>
                </a:lnTo>
                <a:lnTo>
                  <a:pt x="470074" y="1967315"/>
                </a:lnTo>
                <a:lnTo>
                  <a:pt x="472794" y="1962552"/>
                </a:lnTo>
                <a:lnTo>
                  <a:pt x="474835" y="1957336"/>
                </a:lnTo>
                <a:lnTo>
                  <a:pt x="476876" y="1952119"/>
                </a:lnTo>
                <a:lnTo>
                  <a:pt x="478690" y="1947129"/>
                </a:lnTo>
                <a:lnTo>
                  <a:pt x="480277" y="1941686"/>
                </a:lnTo>
                <a:lnTo>
                  <a:pt x="481637" y="1936243"/>
                </a:lnTo>
                <a:lnTo>
                  <a:pt x="482544" y="1930799"/>
                </a:lnTo>
                <a:lnTo>
                  <a:pt x="483451" y="1924902"/>
                </a:lnTo>
                <a:lnTo>
                  <a:pt x="483904" y="1919232"/>
                </a:lnTo>
                <a:lnTo>
                  <a:pt x="483904" y="1913335"/>
                </a:lnTo>
                <a:lnTo>
                  <a:pt x="483904" y="1907665"/>
                </a:lnTo>
                <a:lnTo>
                  <a:pt x="483451" y="1901768"/>
                </a:lnTo>
                <a:lnTo>
                  <a:pt x="482544" y="1896325"/>
                </a:lnTo>
                <a:lnTo>
                  <a:pt x="481637" y="1890428"/>
                </a:lnTo>
                <a:lnTo>
                  <a:pt x="480277" y="1884985"/>
                </a:lnTo>
                <a:lnTo>
                  <a:pt x="478690" y="1879541"/>
                </a:lnTo>
                <a:lnTo>
                  <a:pt x="476876" y="1874325"/>
                </a:lnTo>
                <a:lnTo>
                  <a:pt x="474835" y="1869335"/>
                </a:lnTo>
                <a:lnTo>
                  <a:pt x="472794" y="1864345"/>
                </a:lnTo>
                <a:lnTo>
                  <a:pt x="470074" y="1859356"/>
                </a:lnTo>
                <a:lnTo>
                  <a:pt x="467353" y="1854366"/>
                </a:lnTo>
                <a:lnTo>
                  <a:pt x="464405" y="1850056"/>
                </a:lnTo>
                <a:lnTo>
                  <a:pt x="461004" y="1845747"/>
                </a:lnTo>
                <a:lnTo>
                  <a:pt x="457603" y="1841211"/>
                </a:lnTo>
                <a:lnTo>
                  <a:pt x="453975" y="1837129"/>
                </a:lnTo>
                <a:lnTo>
                  <a:pt x="450348" y="1833273"/>
                </a:lnTo>
                <a:lnTo>
                  <a:pt x="446266" y="1829417"/>
                </a:lnTo>
                <a:lnTo>
                  <a:pt x="442185" y="1826015"/>
                </a:lnTo>
                <a:lnTo>
                  <a:pt x="438104" y="1822613"/>
                </a:lnTo>
                <a:lnTo>
                  <a:pt x="433343" y="1819211"/>
                </a:lnTo>
                <a:lnTo>
                  <a:pt x="428581" y="1816262"/>
                </a:lnTo>
                <a:lnTo>
                  <a:pt x="424046" y="1813541"/>
                </a:lnTo>
                <a:lnTo>
                  <a:pt x="419058" y="1811273"/>
                </a:lnTo>
                <a:lnTo>
                  <a:pt x="413843" y="1808778"/>
                </a:lnTo>
                <a:lnTo>
                  <a:pt x="408628" y="1806737"/>
                </a:lnTo>
                <a:lnTo>
                  <a:pt x="403414" y="1804922"/>
                </a:lnTo>
                <a:lnTo>
                  <a:pt x="397972" y="1803334"/>
                </a:lnTo>
                <a:lnTo>
                  <a:pt x="392530" y="1801974"/>
                </a:lnTo>
                <a:lnTo>
                  <a:pt x="386862" y="1801293"/>
                </a:lnTo>
                <a:lnTo>
                  <a:pt x="381194" y="1800613"/>
                </a:lnTo>
                <a:lnTo>
                  <a:pt x="375298" y="1799932"/>
                </a:lnTo>
                <a:lnTo>
                  <a:pt x="369630" y="1799932"/>
                </a:lnTo>
                <a:lnTo>
                  <a:pt x="230188" y="1799932"/>
                </a:lnTo>
                <a:lnTo>
                  <a:pt x="230188" y="1385784"/>
                </a:lnTo>
                <a:lnTo>
                  <a:pt x="369630" y="1385784"/>
                </a:lnTo>
                <a:lnTo>
                  <a:pt x="375298" y="1385557"/>
                </a:lnTo>
                <a:lnTo>
                  <a:pt x="381194" y="1385331"/>
                </a:lnTo>
                <a:lnTo>
                  <a:pt x="386862" y="1384650"/>
                </a:lnTo>
                <a:lnTo>
                  <a:pt x="392530" y="1383516"/>
                </a:lnTo>
                <a:lnTo>
                  <a:pt x="397972" y="1382155"/>
                </a:lnTo>
                <a:lnTo>
                  <a:pt x="403414" y="1380795"/>
                </a:lnTo>
                <a:lnTo>
                  <a:pt x="408628" y="1378980"/>
                </a:lnTo>
                <a:lnTo>
                  <a:pt x="413843" y="1376712"/>
                </a:lnTo>
                <a:lnTo>
                  <a:pt x="419058" y="1374671"/>
                </a:lnTo>
                <a:lnTo>
                  <a:pt x="424046" y="1372176"/>
                </a:lnTo>
                <a:lnTo>
                  <a:pt x="428581" y="1369227"/>
                </a:lnTo>
                <a:lnTo>
                  <a:pt x="433343" y="1366506"/>
                </a:lnTo>
                <a:lnTo>
                  <a:pt x="438104" y="1363331"/>
                </a:lnTo>
                <a:lnTo>
                  <a:pt x="442185" y="1359928"/>
                </a:lnTo>
                <a:lnTo>
                  <a:pt x="446266" y="1356300"/>
                </a:lnTo>
                <a:lnTo>
                  <a:pt x="450348" y="1352671"/>
                </a:lnTo>
                <a:lnTo>
                  <a:pt x="453975" y="1348588"/>
                </a:lnTo>
                <a:lnTo>
                  <a:pt x="457603" y="1344732"/>
                </a:lnTo>
                <a:lnTo>
                  <a:pt x="461004" y="1340196"/>
                </a:lnTo>
                <a:lnTo>
                  <a:pt x="464405" y="1335887"/>
                </a:lnTo>
                <a:lnTo>
                  <a:pt x="467353" y="1331124"/>
                </a:lnTo>
                <a:lnTo>
                  <a:pt x="470074" y="1326588"/>
                </a:lnTo>
                <a:lnTo>
                  <a:pt x="472794" y="1321598"/>
                </a:lnTo>
                <a:lnTo>
                  <a:pt x="474835" y="1316608"/>
                </a:lnTo>
                <a:lnTo>
                  <a:pt x="476876" y="1311392"/>
                </a:lnTo>
                <a:lnTo>
                  <a:pt x="478690" y="1305949"/>
                </a:lnTo>
                <a:lnTo>
                  <a:pt x="480277" y="1300732"/>
                </a:lnTo>
                <a:lnTo>
                  <a:pt x="481637" y="1295289"/>
                </a:lnTo>
                <a:lnTo>
                  <a:pt x="482544" y="1289619"/>
                </a:lnTo>
                <a:lnTo>
                  <a:pt x="483451" y="1283948"/>
                </a:lnTo>
                <a:lnTo>
                  <a:pt x="483904" y="1278278"/>
                </a:lnTo>
                <a:lnTo>
                  <a:pt x="483904" y="1272381"/>
                </a:lnTo>
                <a:lnTo>
                  <a:pt x="483904" y="1266711"/>
                </a:lnTo>
                <a:lnTo>
                  <a:pt x="483451" y="1260814"/>
                </a:lnTo>
                <a:lnTo>
                  <a:pt x="482544" y="1255144"/>
                </a:lnTo>
                <a:lnTo>
                  <a:pt x="481637" y="1249474"/>
                </a:lnTo>
                <a:lnTo>
                  <a:pt x="480277" y="1244031"/>
                </a:lnTo>
                <a:lnTo>
                  <a:pt x="478690" y="1238814"/>
                </a:lnTo>
                <a:lnTo>
                  <a:pt x="476876" y="1233371"/>
                </a:lnTo>
                <a:lnTo>
                  <a:pt x="474835" y="1228154"/>
                </a:lnTo>
                <a:lnTo>
                  <a:pt x="472794" y="1223391"/>
                </a:lnTo>
                <a:lnTo>
                  <a:pt x="470074" y="1218401"/>
                </a:lnTo>
                <a:lnTo>
                  <a:pt x="467353" y="1213639"/>
                </a:lnTo>
                <a:lnTo>
                  <a:pt x="464405" y="1209102"/>
                </a:lnTo>
                <a:lnTo>
                  <a:pt x="461004" y="1204566"/>
                </a:lnTo>
                <a:lnTo>
                  <a:pt x="457603" y="1200257"/>
                </a:lnTo>
                <a:lnTo>
                  <a:pt x="453975" y="1196175"/>
                </a:lnTo>
                <a:lnTo>
                  <a:pt x="450348" y="1192092"/>
                </a:lnTo>
                <a:lnTo>
                  <a:pt x="446266" y="1188463"/>
                </a:lnTo>
                <a:lnTo>
                  <a:pt x="442185" y="1184834"/>
                </a:lnTo>
                <a:lnTo>
                  <a:pt x="438104" y="1181659"/>
                </a:lnTo>
                <a:lnTo>
                  <a:pt x="433343" y="1178484"/>
                </a:lnTo>
                <a:lnTo>
                  <a:pt x="428581" y="1175308"/>
                </a:lnTo>
                <a:lnTo>
                  <a:pt x="424046" y="1172813"/>
                </a:lnTo>
                <a:lnTo>
                  <a:pt x="419058" y="1170092"/>
                </a:lnTo>
                <a:lnTo>
                  <a:pt x="413843" y="1167824"/>
                </a:lnTo>
                <a:lnTo>
                  <a:pt x="408628" y="1165783"/>
                </a:lnTo>
                <a:lnTo>
                  <a:pt x="403414" y="1164195"/>
                </a:lnTo>
                <a:lnTo>
                  <a:pt x="397972" y="1162607"/>
                </a:lnTo>
                <a:lnTo>
                  <a:pt x="392530" y="1161246"/>
                </a:lnTo>
                <a:lnTo>
                  <a:pt x="386862" y="1160339"/>
                </a:lnTo>
                <a:lnTo>
                  <a:pt x="381194" y="1159432"/>
                </a:lnTo>
                <a:lnTo>
                  <a:pt x="375298" y="1158978"/>
                </a:lnTo>
                <a:lnTo>
                  <a:pt x="369630" y="1158978"/>
                </a:lnTo>
                <a:lnTo>
                  <a:pt x="230188" y="1158978"/>
                </a:lnTo>
                <a:lnTo>
                  <a:pt x="230188" y="744831"/>
                </a:lnTo>
                <a:lnTo>
                  <a:pt x="369630" y="744831"/>
                </a:lnTo>
                <a:lnTo>
                  <a:pt x="375298" y="744831"/>
                </a:lnTo>
                <a:lnTo>
                  <a:pt x="381194" y="744377"/>
                </a:lnTo>
                <a:lnTo>
                  <a:pt x="386862" y="743470"/>
                </a:lnTo>
                <a:lnTo>
                  <a:pt x="392530" y="742563"/>
                </a:lnTo>
                <a:lnTo>
                  <a:pt x="397972" y="741429"/>
                </a:lnTo>
                <a:lnTo>
                  <a:pt x="403414" y="739841"/>
                </a:lnTo>
                <a:lnTo>
                  <a:pt x="408628" y="738026"/>
                </a:lnTo>
                <a:lnTo>
                  <a:pt x="413843" y="735985"/>
                </a:lnTo>
                <a:lnTo>
                  <a:pt x="419058" y="733717"/>
                </a:lnTo>
                <a:lnTo>
                  <a:pt x="424046" y="731222"/>
                </a:lnTo>
                <a:lnTo>
                  <a:pt x="428581" y="728501"/>
                </a:lnTo>
                <a:lnTo>
                  <a:pt x="433343" y="725325"/>
                </a:lnTo>
                <a:lnTo>
                  <a:pt x="438104" y="722377"/>
                </a:lnTo>
                <a:lnTo>
                  <a:pt x="442185" y="718975"/>
                </a:lnTo>
                <a:lnTo>
                  <a:pt x="446266" y="715573"/>
                </a:lnTo>
                <a:lnTo>
                  <a:pt x="450348" y="711717"/>
                </a:lnTo>
                <a:lnTo>
                  <a:pt x="453975" y="707861"/>
                </a:lnTo>
                <a:lnTo>
                  <a:pt x="457603" y="703552"/>
                </a:lnTo>
                <a:lnTo>
                  <a:pt x="461004" y="699243"/>
                </a:lnTo>
                <a:lnTo>
                  <a:pt x="464405" y="694706"/>
                </a:lnTo>
                <a:lnTo>
                  <a:pt x="467353" y="690170"/>
                </a:lnTo>
                <a:lnTo>
                  <a:pt x="470074" y="685407"/>
                </a:lnTo>
                <a:lnTo>
                  <a:pt x="472794" y="680645"/>
                </a:lnTo>
                <a:lnTo>
                  <a:pt x="474835" y="675655"/>
                </a:lnTo>
                <a:lnTo>
                  <a:pt x="476876" y="670438"/>
                </a:lnTo>
                <a:lnTo>
                  <a:pt x="478690" y="665222"/>
                </a:lnTo>
                <a:lnTo>
                  <a:pt x="480277" y="659778"/>
                </a:lnTo>
                <a:lnTo>
                  <a:pt x="481637" y="654335"/>
                </a:lnTo>
                <a:lnTo>
                  <a:pt x="482544" y="648665"/>
                </a:lnTo>
                <a:lnTo>
                  <a:pt x="483451" y="642995"/>
                </a:lnTo>
                <a:lnTo>
                  <a:pt x="483904" y="637325"/>
                </a:lnTo>
                <a:lnTo>
                  <a:pt x="483904" y="631428"/>
                </a:lnTo>
                <a:lnTo>
                  <a:pt x="483904" y="625531"/>
                </a:lnTo>
                <a:lnTo>
                  <a:pt x="483451" y="619861"/>
                </a:lnTo>
                <a:lnTo>
                  <a:pt x="482544" y="614190"/>
                </a:lnTo>
                <a:lnTo>
                  <a:pt x="481637" y="608747"/>
                </a:lnTo>
                <a:lnTo>
                  <a:pt x="480277" y="603077"/>
                </a:lnTo>
                <a:lnTo>
                  <a:pt x="478690" y="597860"/>
                </a:lnTo>
                <a:lnTo>
                  <a:pt x="476876" y="592417"/>
                </a:lnTo>
                <a:lnTo>
                  <a:pt x="474835" y="587427"/>
                </a:lnTo>
                <a:lnTo>
                  <a:pt x="472794" y="582211"/>
                </a:lnTo>
                <a:lnTo>
                  <a:pt x="470074" y="577448"/>
                </a:lnTo>
                <a:lnTo>
                  <a:pt x="467353" y="572685"/>
                </a:lnTo>
                <a:lnTo>
                  <a:pt x="464405" y="567922"/>
                </a:lnTo>
                <a:lnTo>
                  <a:pt x="461004" y="563613"/>
                </a:lnTo>
                <a:lnTo>
                  <a:pt x="457603" y="559530"/>
                </a:lnTo>
                <a:lnTo>
                  <a:pt x="453975" y="555221"/>
                </a:lnTo>
                <a:lnTo>
                  <a:pt x="450348" y="551138"/>
                </a:lnTo>
                <a:lnTo>
                  <a:pt x="446266" y="547509"/>
                </a:lnTo>
                <a:lnTo>
                  <a:pt x="442185" y="543881"/>
                </a:lnTo>
                <a:lnTo>
                  <a:pt x="438104" y="540478"/>
                </a:lnTo>
                <a:lnTo>
                  <a:pt x="433343" y="537303"/>
                </a:lnTo>
                <a:lnTo>
                  <a:pt x="428581" y="534581"/>
                </a:lnTo>
                <a:lnTo>
                  <a:pt x="424046" y="531633"/>
                </a:lnTo>
                <a:lnTo>
                  <a:pt x="419058" y="529138"/>
                </a:lnTo>
                <a:lnTo>
                  <a:pt x="413843" y="527097"/>
                </a:lnTo>
                <a:lnTo>
                  <a:pt x="408628" y="525056"/>
                </a:lnTo>
                <a:lnTo>
                  <a:pt x="403414" y="523241"/>
                </a:lnTo>
                <a:lnTo>
                  <a:pt x="397972" y="521654"/>
                </a:lnTo>
                <a:lnTo>
                  <a:pt x="392530" y="520293"/>
                </a:lnTo>
                <a:lnTo>
                  <a:pt x="386862" y="519159"/>
                </a:lnTo>
                <a:lnTo>
                  <a:pt x="381194" y="518478"/>
                </a:lnTo>
                <a:lnTo>
                  <a:pt x="375298" y="518251"/>
                </a:lnTo>
                <a:lnTo>
                  <a:pt x="369630" y="518025"/>
                </a:lnTo>
                <a:lnTo>
                  <a:pt x="230188" y="518025"/>
                </a:lnTo>
                <a:lnTo>
                  <a:pt x="230188" y="229074"/>
                </a:lnTo>
                <a:lnTo>
                  <a:pt x="230415" y="217053"/>
                </a:lnTo>
                <a:lnTo>
                  <a:pt x="231322" y="205713"/>
                </a:lnTo>
                <a:lnTo>
                  <a:pt x="232682" y="194372"/>
                </a:lnTo>
                <a:lnTo>
                  <a:pt x="234723" y="183032"/>
                </a:lnTo>
                <a:lnTo>
                  <a:pt x="237444" y="172145"/>
                </a:lnTo>
                <a:lnTo>
                  <a:pt x="240391" y="161032"/>
                </a:lnTo>
                <a:lnTo>
                  <a:pt x="244019" y="150599"/>
                </a:lnTo>
                <a:lnTo>
                  <a:pt x="248327" y="140166"/>
                </a:lnTo>
                <a:lnTo>
                  <a:pt x="252862" y="129960"/>
                </a:lnTo>
                <a:lnTo>
                  <a:pt x="257850" y="120207"/>
                </a:lnTo>
                <a:lnTo>
                  <a:pt x="263518" y="110681"/>
                </a:lnTo>
                <a:lnTo>
                  <a:pt x="269413" y="101155"/>
                </a:lnTo>
                <a:lnTo>
                  <a:pt x="275762" y="92083"/>
                </a:lnTo>
                <a:lnTo>
                  <a:pt x="282564" y="83691"/>
                </a:lnTo>
                <a:lnTo>
                  <a:pt x="289819" y="75299"/>
                </a:lnTo>
                <a:lnTo>
                  <a:pt x="297528" y="67361"/>
                </a:lnTo>
                <a:lnTo>
                  <a:pt x="305237" y="59650"/>
                </a:lnTo>
                <a:lnTo>
                  <a:pt x="313626" y="52392"/>
                </a:lnTo>
                <a:lnTo>
                  <a:pt x="322469" y="45815"/>
                </a:lnTo>
                <a:lnTo>
                  <a:pt x="331085" y="39237"/>
                </a:lnTo>
                <a:lnTo>
                  <a:pt x="340608" y="33340"/>
                </a:lnTo>
                <a:lnTo>
                  <a:pt x="350131" y="27897"/>
                </a:lnTo>
                <a:lnTo>
                  <a:pt x="359880" y="22680"/>
                </a:lnTo>
                <a:lnTo>
                  <a:pt x="370084" y="18371"/>
                </a:lnTo>
                <a:lnTo>
                  <a:pt x="380513" y="14062"/>
                </a:lnTo>
                <a:lnTo>
                  <a:pt x="391170" y="10433"/>
                </a:lnTo>
                <a:lnTo>
                  <a:pt x="402053" y="7258"/>
                </a:lnTo>
                <a:lnTo>
                  <a:pt x="413163" y="4763"/>
                </a:lnTo>
                <a:lnTo>
                  <a:pt x="424273" y="2722"/>
                </a:lnTo>
                <a:lnTo>
                  <a:pt x="435610" y="1134"/>
                </a:lnTo>
                <a:lnTo>
                  <a:pt x="447400" y="453"/>
                </a:lnTo>
                <a:lnTo>
                  <a:pt x="458964" y="0"/>
                </a:lnTo>
                <a:close/>
              </a:path>
            </a:pathLst>
          </a:custGeom>
          <a:solidFill>
            <a:srgbClr val="602629">
              <a:alpha val="100000"/>
            </a:srgbClr>
          </a:solidFill>
          <a:ln w="9525">
            <a:noFill/>
          </a:ln>
        </p:spPr>
        <p:txBody>
          <a:bodyPr/>
          <a:lstStyle/>
          <a:p>
            <a:endParaRPr lang="zh-CN" altLang="en-US"/>
          </a:p>
        </p:txBody>
      </p:sp>
      <p:sp>
        <p:nvSpPr>
          <p:cNvPr id="19470" name="矩形 18"/>
          <p:cNvSpPr/>
          <p:nvPr/>
        </p:nvSpPr>
        <p:spPr>
          <a:xfrm>
            <a:off x="4191635" y="3634105"/>
            <a:ext cx="2197100" cy="338138"/>
          </a:xfrm>
          <a:prstGeom prst="rect">
            <a:avLst/>
          </a:prstGeom>
          <a:noFill/>
          <a:ln w="9525">
            <a:noFill/>
          </a:ln>
        </p:spPr>
        <p:txBody>
          <a:bodyPr wrap="none">
            <a:spAutoFit/>
          </a:bodyPr>
          <a:lstStyle/>
          <a:p>
            <a:pPr eaLnBrk="1" hangingPunct="1">
              <a:buFont typeface="Arial" panose="020B0604020202020204" pitchFamily="34" charset="0"/>
              <a:buNone/>
            </a:pP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生日： </a:t>
            </a: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1988</a:t>
            </a: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8</a:t>
            </a: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8</a:t>
            </a:r>
            <a:r>
              <a:rPr lang="zh-CN" altLang="en-US" sz="1600" dirty="0">
                <a:solidFill>
                  <a:srgbClr val="602629"/>
                </a:solidFill>
                <a:latin typeface="微软雅黑" panose="020B0503020204020204" pitchFamily="34" charset="-122"/>
                <a:ea typeface="微软雅黑" panose="020B0503020204020204" pitchFamily="34" charset="-122"/>
                <a:sym typeface="微软雅黑" panose="020B0503020204020204" pitchFamily="34" charset="-122"/>
              </a:rPr>
              <a:t>日</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求职意向</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0483" name="同心圆 2"/>
          <p:cNvSpPr/>
          <p:nvPr/>
        </p:nvSpPr>
        <p:spPr>
          <a:xfrm>
            <a:off x="3352800" y="1513840"/>
            <a:ext cx="2438400" cy="2438400"/>
          </a:xfrm>
          <a:custGeom>
            <a:avLst/>
            <a:gdLst/>
            <a:ahLst/>
            <a:cxnLst>
              <a:cxn ang="0">
                <a:pos x="0" y="137634133"/>
              </a:cxn>
              <a:cxn ang="0">
                <a:pos x="137634133" y="0"/>
              </a:cxn>
              <a:cxn ang="0">
                <a:pos x="275268267" y="137634133"/>
              </a:cxn>
              <a:cxn ang="0">
                <a:pos x="137634133" y="275268267"/>
              </a:cxn>
              <a:cxn ang="0">
                <a:pos x="0" y="137634133"/>
              </a:cxn>
              <a:cxn ang="0">
                <a:pos x="26469058" y="137634133"/>
              </a:cxn>
              <a:cxn ang="0">
                <a:pos x="137634133" y="248799209"/>
              </a:cxn>
              <a:cxn ang="0">
                <a:pos x="248799209" y="137634133"/>
              </a:cxn>
              <a:cxn ang="0">
                <a:pos x="137634133" y="26469058"/>
              </a:cxn>
              <a:cxn ang="0">
                <a:pos x="26469058" y="137634133"/>
              </a:cxn>
            </a:cxnLst>
            <a:rect l="0" t="0" r="0" b="0"/>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077" y="10800"/>
                </a:moveTo>
                <a:cubicBezTo>
                  <a:pt x="2077" y="15618"/>
                  <a:pt x="5982" y="19523"/>
                  <a:pt x="10800" y="19523"/>
                </a:cubicBezTo>
                <a:cubicBezTo>
                  <a:pt x="15618" y="19523"/>
                  <a:pt x="19523" y="15618"/>
                  <a:pt x="19523" y="10800"/>
                </a:cubicBezTo>
                <a:cubicBezTo>
                  <a:pt x="19523" y="5982"/>
                  <a:pt x="15618" y="2077"/>
                  <a:pt x="10800" y="2077"/>
                </a:cubicBezTo>
                <a:cubicBezTo>
                  <a:pt x="5982" y="2077"/>
                  <a:pt x="2077" y="5982"/>
                  <a:pt x="2077" y="10800"/>
                </a:cubicBezTo>
                <a:close/>
              </a:path>
            </a:pathLst>
          </a:custGeom>
          <a:solidFill>
            <a:srgbClr val="602629">
              <a:alpha val="100000"/>
            </a:srgbClr>
          </a:solidFill>
          <a:ln w="12700">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20484" name="同心圆 3"/>
          <p:cNvSpPr/>
          <p:nvPr/>
        </p:nvSpPr>
        <p:spPr>
          <a:xfrm>
            <a:off x="3822700" y="1983740"/>
            <a:ext cx="1498600" cy="1498600"/>
          </a:xfrm>
          <a:custGeom>
            <a:avLst/>
            <a:gdLst/>
            <a:ahLst/>
            <a:cxnLst>
              <a:cxn ang="0">
                <a:pos x="0" y="51986156"/>
              </a:cxn>
              <a:cxn ang="0">
                <a:pos x="51986156" y="0"/>
              </a:cxn>
              <a:cxn ang="0">
                <a:pos x="103972313" y="51986156"/>
              </a:cxn>
              <a:cxn ang="0">
                <a:pos x="51986156" y="103972313"/>
              </a:cxn>
              <a:cxn ang="0">
                <a:pos x="0" y="51986156"/>
              </a:cxn>
              <a:cxn ang="0">
                <a:pos x="16582633" y="51986156"/>
              </a:cxn>
              <a:cxn ang="0">
                <a:pos x="51986156" y="87389680"/>
              </a:cxn>
              <a:cxn ang="0">
                <a:pos x="87389680" y="51986156"/>
              </a:cxn>
              <a:cxn ang="0">
                <a:pos x="51986156" y="16582633"/>
              </a:cxn>
              <a:cxn ang="0">
                <a:pos x="16582633" y="51986156"/>
              </a:cxn>
            </a:cxnLst>
            <a:rect l="0" t="0" r="0" b="0"/>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445" y="10800"/>
                </a:moveTo>
                <a:cubicBezTo>
                  <a:pt x="3445" y="14862"/>
                  <a:pt x="6738" y="18155"/>
                  <a:pt x="10800" y="18155"/>
                </a:cubicBezTo>
                <a:cubicBezTo>
                  <a:pt x="14862" y="18155"/>
                  <a:pt x="18155" y="14862"/>
                  <a:pt x="18155" y="10800"/>
                </a:cubicBezTo>
                <a:cubicBezTo>
                  <a:pt x="18155" y="6738"/>
                  <a:pt x="14862" y="3445"/>
                  <a:pt x="10800" y="3445"/>
                </a:cubicBezTo>
                <a:cubicBezTo>
                  <a:pt x="6738" y="3445"/>
                  <a:pt x="3445" y="6738"/>
                  <a:pt x="3445" y="10800"/>
                </a:cubicBezTo>
                <a:close/>
              </a:path>
            </a:pathLst>
          </a:custGeom>
          <a:solidFill>
            <a:srgbClr val="602629">
              <a:alpha val="100000"/>
            </a:srgbClr>
          </a:solidFill>
          <a:ln w="12700">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20485" name="矩形 4"/>
          <p:cNvSpPr/>
          <p:nvPr/>
        </p:nvSpPr>
        <p:spPr>
          <a:xfrm rot="-1260000">
            <a:off x="5430838" y="2074228"/>
            <a:ext cx="719137" cy="152400"/>
          </a:xfrm>
          <a:prstGeom prst="rect">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微软雅黑" panose="020B0503020204020204" pitchFamily="34" charset="-122"/>
              <a:ea typeface="微软雅黑" panose="020B0503020204020204" pitchFamily="34" charset="-122"/>
            </a:endParaRPr>
          </a:p>
        </p:txBody>
      </p:sp>
      <p:sp>
        <p:nvSpPr>
          <p:cNvPr id="20486" name="同心圆 5"/>
          <p:cNvSpPr/>
          <p:nvPr/>
        </p:nvSpPr>
        <p:spPr>
          <a:xfrm>
            <a:off x="4279900" y="2440940"/>
            <a:ext cx="584200" cy="584200"/>
          </a:xfrm>
          <a:custGeom>
            <a:avLst/>
            <a:gdLst/>
            <a:ahLst/>
            <a:cxnLst>
              <a:cxn ang="0">
                <a:pos x="0" y="7900223"/>
              </a:cxn>
              <a:cxn ang="0">
                <a:pos x="7900223" y="0"/>
              </a:cxn>
              <a:cxn ang="0">
                <a:pos x="15800446" y="7900223"/>
              </a:cxn>
              <a:cxn ang="0">
                <a:pos x="7900223" y="15800446"/>
              </a:cxn>
              <a:cxn ang="0">
                <a:pos x="0" y="7900223"/>
              </a:cxn>
              <a:cxn ang="0">
                <a:pos x="4672843" y="7900223"/>
              </a:cxn>
              <a:cxn ang="0">
                <a:pos x="7900223" y="11127604"/>
              </a:cxn>
              <a:cxn ang="0">
                <a:pos x="11127604" y="7900223"/>
              </a:cxn>
              <a:cxn ang="0">
                <a:pos x="7900223" y="4672843"/>
              </a:cxn>
              <a:cxn ang="0">
                <a:pos x="4672843" y="7900223"/>
              </a:cxn>
            </a:cxnLst>
            <a:rect l="0" t="0" r="0" b="0"/>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388" y="10800"/>
                </a:moveTo>
                <a:cubicBezTo>
                  <a:pt x="6388" y="13237"/>
                  <a:pt x="8363" y="15212"/>
                  <a:pt x="10800" y="15212"/>
                </a:cubicBezTo>
                <a:cubicBezTo>
                  <a:pt x="13237" y="15212"/>
                  <a:pt x="15212" y="13237"/>
                  <a:pt x="15212" y="10800"/>
                </a:cubicBezTo>
                <a:cubicBezTo>
                  <a:pt x="15212" y="8363"/>
                  <a:pt x="13237" y="6388"/>
                  <a:pt x="10800" y="6388"/>
                </a:cubicBezTo>
                <a:cubicBezTo>
                  <a:pt x="8363" y="6388"/>
                  <a:pt x="6388" y="8363"/>
                  <a:pt x="6388" y="10800"/>
                </a:cubicBezTo>
                <a:close/>
              </a:path>
            </a:pathLst>
          </a:custGeom>
          <a:solidFill>
            <a:srgbClr val="602629">
              <a:alpha val="100000"/>
            </a:srgbClr>
          </a:solidFill>
          <a:ln w="12700">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20487" name="矩形 6"/>
          <p:cNvSpPr/>
          <p:nvPr/>
        </p:nvSpPr>
        <p:spPr>
          <a:xfrm rot="3420000">
            <a:off x="4632325" y="3541078"/>
            <a:ext cx="1081088" cy="152400"/>
          </a:xfrm>
          <a:prstGeom prst="rect">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微软雅黑" panose="020B0503020204020204" pitchFamily="34" charset="-122"/>
              <a:ea typeface="微软雅黑" panose="020B0503020204020204" pitchFamily="34" charset="-122"/>
            </a:endParaRPr>
          </a:p>
        </p:txBody>
      </p:sp>
      <p:sp>
        <p:nvSpPr>
          <p:cNvPr id="20488" name="椭圆 7"/>
          <p:cNvSpPr/>
          <p:nvPr/>
        </p:nvSpPr>
        <p:spPr>
          <a:xfrm>
            <a:off x="5221288" y="3837940"/>
            <a:ext cx="504825" cy="503238"/>
          </a:xfrm>
          <a:prstGeom prst="ellipse">
            <a:avLst/>
          </a:prstGeom>
          <a:solidFill>
            <a:srgbClr val="602629"/>
          </a:solidFill>
          <a:ln w="12700">
            <a:noFill/>
          </a:ln>
        </p:spPr>
        <p:txBody>
          <a:bodyPr anchor="ctr"/>
          <a:lstStyle/>
          <a:p>
            <a:pPr algn="ctr" eaLnBrk="1" hangingPunct="1">
              <a:buFont typeface="Arial" panose="020B0604020202020204" pitchFamily="34" charset="0"/>
              <a:buNone/>
            </a:pPr>
            <a:r>
              <a:rPr lang="en-US" altLang="zh-CN" sz="2400" dirty="0">
                <a:solidFill>
                  <a:srgbClr val="FFFFFF"/>
                </a:solidFill>
                <a:latin typeface="微软雅黑" panose="020B0503020204020204" pitchFamily="34" charset="-122"/>
                <a:ea typeface="微软雅黑" panose="020B0503020204020204" pitchFamily="34" charset="-122"/>
                <a:sym typeface="Arial Black" panose="020B0A04020102020204" pitchFamily="34" charset="0"/>
              </a:rPr>
              <a:t>B</a:t>
            </a:r>
          </a:p>
        </p:txBody>
      </p:sp>
      <p:sp>
        <p:nvSpPr>
          <p:cNvPr id="20489" name="椭圆 8"/>
          <p:cNvSpPr/>
          <p:nvPr/>
        </p:nvSpPr>
        <p:spPr>
          <a:xfrm>
            <a:off x="5897563" y="1753553"/>
            <a:ext cx="503237" cy="504825"/>
          </a:xfrm>
          <a:prstGeom prst="ellipse">
            <a:avLst/>
          </a:prstGeom>
          <a:solidFill>
            <a:srgbClr val="602629"/>
          </a:solidFill>
          <a:ln w="12700">
            <a:noFill/>
          </a:ln>
        </p:spPr>
        <p:txBody>
          <a:bodyPr anchor="ctr"/>
          <a:lstStyle/>
          <a:p>
            <a:pPr algn="ctr" eaLnBrk="1" hangingPunct="1">
              <a:buFont typeface="Arial" panose="020B0604020202020204" pitchFamily="34" charset="0"/>
              <a:buNone/>
            </a:pPr>
            <a:r>
              <a:rPr lang="en-US" altLang="zh-CN" sz="2400" dirty="0">
                <a:solidFill>
                  <a:srgbClr val="FFFFFF"/>
                </a:solidFill>
                <a:latin typeface="微软雅黑" panose="020B0503020204020204" pitchFamily="34" charset="-122"/>
                <a:ea typeface="微软雅黑" panose="020B0503020204020204" pitchFamily="34" charset="-122"/>
                <a:sym typeface="Arial Black" panose="020B0A04020102020204" pitchFamily="34" charset="0"/>
              </a:rPr>
              <a:t>C</a:t>
            </a:r>
          </a:p>
        </p:txBody>
      </p:sp>
      <p:sp>
        <p:nvSpPr>
          <p:cNvPr id="20490" name="矩形 9"/>
          <p:cNvSpPr/>
          <p:nvPr/>
        </p:nvSpPr>
        <p:spPr>
          <a:xfrm rot="840000">
            <a:off x="2905125" y="2439353"/>
            <a:ext cx="1439863" cy="144462"/>
          </a:xfrm>
          <a:prstGeom prst="rect">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dirty="0">
              <a:solidFill>
                <a:srgbClr val="FFFFFF"/>
              </a:solidFill>
              <a:latin typeface="微软雅黑" panose="020B0503020204020204" pitchFamily="34" charset="-122"/>
              <a:ea typeface="微软雅黑" panose="020B0503020204020204" pitchFamily="34" charset="-122"/>
            </a:endParaRPr>
          </a:p>
        </p:txBody>
      </p:sp>
      <p:sp>
        <p:nvSpPr>
          <p:cNvPr id="20491" name="椭圆 10"/>
          <p:cNvSpPr/>
          <p:nvPr/>
        </p:nvSpPr>
        <p:spPr>
          <a:xfrm>
            <a:off x="2603500" y="2045653"/>
            <a:ext cx="503238" cy="503237"/>
          </a:xfrm>
          <a:prstGeom prst="ellipse">
            <a:avLst/>
          </a:prstGeom>
          <a:solidFill>
            <a:srgbClr val="602629"/>
          </a:solidFill>
          <a:ln w="12700">
            <a:noFill/>
          </a:ln>
        </p:spPr>
        <p:txBody>
          <a:bodyPr anchor="ctr"/>
          <a:lstStyle/>
          <a:p>
            <a:pPr algn="ctr" eaLnBrk="1" hangingPunct="1">
              <a:buFont typeface="Arial" panose="020B0604020202020204" pitchFamily="34" charset="0"/>
              <a:buNone/>
            </a:pPr>
            <a:r>
              <a:rPr lang="en-US" altLang="zh-CN" sz="2400" dirty="0">
                <a:solidFill>
                  <a:srgbClr val="FFFFFF"/>
                </a:solidFill>
                <a:latin typeface="微软雅黑" panose="020B0503020204020204" pitchFamily="34" charset="-122"/>
                <a:ea typeface="微软雅黑" panose="020B0503020204020204" pitchFamily="34" charset="-122"/>
                <a:sym typeface="Arial Black" panose="020B0A04020102020204" pitchFamily="34" charset="0"/>
              </a:rPr>
              <a:t>A</a:t>
            </a:r>
          </a:p>
        </p:txBody>
      </p:sp>
      <p:sp>
        <p:nvSpPr>
          <p:cNvPr id="20492" name="矩形 11"/>
          <p:cNvSpPr/>
          <p:nvPr/>
        </p:nvSpPr>
        <p:spPr>
          <a:xfrm>
            <a:off x="620713" y="1948815"/>
            <a:ext cx="1946275" cy="588963"/>
          </a:xfrm>
          <a:prstGeom prst="rect">
            <a:avLst/>
          </a:prstGeom>
          <a:noFill/>
          <a:ln w="9525">
            <a:noFill/>
          </a:ln>
        </p:spPr>
        <p:txBody>
          <a:bodyPr>
            <a:spAutoFit/>
          </a:bodyPr>
          <a:lstStyle/>
          <a:p>
            <a:pPr eaLnBrk="1" hangingPunct="1">
              <a:lnSpc>
                <a:spcPct val="120000"/>
              </a:lnSpc>
              <a:buFont typeface="Arial" panose="020B0604020202020204" pitchFamily="34" charset="0"/>
              <a:buNone/>
            </a:pPr>
            <a:r>
              <a:rPr lang="zh-CN" altLang="en-US" sz="2800" dirty="0">
                <a:solidFill>
                  <a:srgbClr val="602629"/>
                </a:solidFill>
                <a:latin typeface="微软雅黑" panose="020B0503020204020204" pitchFamily="34" charset="-122"/>
                <a:ea typeface="微软雅黑" panose="020B0503020204020204" pitchFamily="34" charset="-122"/>
                <a:sym typeface="华文隶书" panose="02010800040101010101" pitchFamily="2" charset="-122"/>
              </a:rPr>
              <a:t>创意总监</a:t>
            </a:r>
          </a:p>
        </p:txBody>
      </p:sp>
      <p:sp>
        <p:nvSpPr>
          <p:cNvPr id="20493" name="矩形 14"/>
          <p:cNvSpPr/>
          <p:nvPr/>
        </p:nvSpPr>
        <p:spPr>
          <a:xfrm>
            <a:off x="6672263" y="1671003"/>
            <a:ext cx="1946275" cy="609600"/>
          </a:xfrm>
          <a:prstGeom prst="rect">
            <a:avLst/>
          </a:prstGeom>
          <a:noFill/>
          <a:ln w="9525">
            <a:noFill/>
          </a:ln>
        </p:spPr>
        <p:txBody>
          <a:bodyPr>
            <a:spAutoFit/>
          </a:bodyPr>
          <a:lstStyle/>
          <a:p>
            <a:pPr eaLnBrk="1" hangingPunct="1">
              <a:lnSpc>
                <a:spcPct val="120000"/>
              </a:lnSpc>
              <a:buFont typeface="Arial" panose="020B0604020202020204" pitchFamily="34" charset="0"/>
              <a:buNone/>
            </a:pPr>
            <a:r>
              <a:rPr lang="zh-CN" altLang="en-US" sz="2800" dirty="0">
                <a:solidFill>
                  <a:srgbClr val="602629"/>
                </a:solidFill>
                <a:latin typeface="微软雅黑" panose="020B0503020204020204" pitchFamily="34" charset="-122"/>
                <a:ea typeface="微软雅黑" panose="020B0503020204020204" pitchFamily="34" charset="-122"/>
                <a:sym typeface="华文隶书" panose="02010800040101010101" pitchFamily="2" charset="-122"/>
              </a:rPr>
              <a:t>市场总监</a:t>
            </a:r>
          </a:p>
        </p:txBody>
      </p:sp>
      <p:sp>
        <p:nvSpPr>
          <p:cNvPr id="20494" name="矩形 15"/>
          <p:cNvSpPr/>
          <p:nvPr/>
        </p:nvSpPr>
        <p:spPr>
          <a:xfrm>
            <a:off x="5818188" y="4047490"/>
            <a:ext cx="1946275" cy="587375"/>
          </a:xfrm>
          <a:prstGeom prst="rect">
            <a:avLst/>
          </a:prstGeom>
          <a:noFill/>
          <a:ln w="9525">
            <a:noFill/>
          </a:ln>
        </p:spPr>
        <p:txBody>
          <a:bodyPr>
            <a:spAutoFit/>
          </a:bodyPr>
          <a:lstStyle/>
          <a:p>
            <a:pPr eaLnBrk="1" hangingPunct="1">
              <a:lnSpc>
                <a:spcPct val="120000"/>
              </a:lnSpc>
              <a:buFont typeface="Arial" panose="020B0604020202020204" pitchFamily="34" charset="0"/>
              <a:buNone/>
            </a:pPr>
            <a:r>
              <a:rPr lang="zh-CN" altLang="en-US" sz="2800" dirty="0">
                <a:solidFill>
                  <a:srgbClr val="602629"/>
                </a:solidFill>
                <a:latin typeface="微软雅黑" panose="020B0503020204020204" pitchFamily="34" charset="-122"/>
                <a:ea typeface="微软雅黑" panose="020B0503020204020204" pitchFamily="34" charset="-122"/>
                <a:sym typeface="华文隶书" panose="02010800040101010101" pitchFamily="2" charset="-122"/>
              </a:rPr>
              <a:t>营销总监</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教育背景</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1506" name="KSO_Shape"/>
          <p:cNvSpPr/>
          <p:nvPr/>
        </p:nvSpPr>
        <p:spPr>
          <a:xfrm rot="-5400000" flipV="1">
            <a:off x="533083" y="2194243"/>
            <a:ext cx="1158875" cy="2247900"/>
          </a:xfrm>
          <a:custGeom>
            <a:avLst/>
            <a:gdLst/>
            <a:ahLst/>
            <a:cxnLst>
              <a:cxn ang="0">
                <a:pos x="62175522" y="65838285"/>
              </a:cxn>
              <a:cxn ang="0">
                <a:pos x="46631628" y="0"/>
              </a:cxn>
              <a:cxn ang="0">
                <a:pos x="46631628" y="36834339"/>
              </a:cxn>
              <a:cxn ang="0">
                <a:pos x="35771091" y="36834339"/>
              </a:cxn>
              <a:cxn ang="0">
                <a:pos x="0" y="131676570"/>
              </a:cxn>
              <a:cxn ang="0">
                <a:pos x="0" y="233937704"/>
              </a:cxn>
              <a:cxn ang="0">
                <a:pos x="15756891" y="233937704"/>
              </a:cxn>
              <a:cxn ang="0">
                <a:pos x="15756891" y="131676570"/>
              </a:cxn>
              <a:cxn ang="0">
                <a:pos x="35771091" y="94842231"/>
              </a:cxn>
              <a:cxn ang="0">
                <a:pos x="46631628" y="94842231"/>
              </a:cxn>
              <a:cxn ang="0">
                <a:pos x="46631628" y="131676570"/>
              </a:cxn>
              <a:cxn ang="0">
                <a:pos x="62175522" y="65838285"/>
              </a:cxn>
            </a:cxnLst>
            <a:rect l="0" t="0" r="0" b="0"/>
            <a:pathLst>
              <a:path w="21600" h="21600">
                <a:moveTo>
                  <a:pt x="21600" y="6079"/>
                </a:moveTo>
                <a:lnTo>
                  <a:pt x="16200" y="0"/>
                </a:lnTo>
                <a:lnTo>
                  <a:pt x="16200" y="3401"/>
                </a:lnTo>
                <a:lnTo>
                  <a:pt x="12427" y="3401"/>
                </a:lnTo>
                <a:cubicBezTo>
                  <a:pt x="5564" y="3401"/>
                  <a:pt x="0" y="7322"/>
                  <a:pt x="0" y="12158"/>
                </a:cubicBezTo>
                <a:lnTo>
                  <a:pt x="0" y="21600"/>
                </a:lnTo>
                <a:lnTo>
                  <a:pt x="5474" y="21600"/>
                </a:lnTo>
                <a:lnTo>
                  <a:pt x="5474" y="12158"/>
                </a:lnTo>
                <a:cubicBezTo>
                  <a:pt x="5474" y="10280"/>
                  <a:pt x="8587" y="8757"/>
                  <a:pt x="12427" y="8757"/>
                </a:cubicBezTo>
                <a:lnTo>
                  <a:pt x="16200" y="8757"/>
                </a:lnTo>
                <a:lnTo>
                  <a:pt x="16200" y="12158"/>
                </a:lnTo>
                <a:lnTo>
                  <a:pt x="21600" y="6079"/>
                </a:lnTo>
                <a:close/>
              </a:path>
            </a:pathLst>
          </a:custGeom>
          <a:solidFill>
            <a:srgbClr val="602629">
              <a:alpha val="100000"/>
            </a:srgbClr>
          </a:solidFill>
          <a:ln w="12700">
            <a:noFill/>
          </a:ln>
        </p:spPr>
        <p:txBody>
          <a:bodyPr/>
          <a:lstStyle/>
          <a:p>
            <a:endParaRPr lang="zh-CN" altLang="en-US"/>
          </a:p>
        </p:txBody>
      </p:sp>
      <p:sp>
        <p:nvSpPr>
          <p:cNvPr id="21507" name="KSO_Shape"/>
          <p:cNvSpPr/>
          <p:nvPr/>
        </p:nvSpPr>
        <p:spPr>
          <a:xfrm rot="-5400000" flipV="1">
            <a:off x="3350260" y="2430145"/>
            <a:ext cx="1158875" cy="1764665"/>
          </a:xfrm>
          <a:custGeom>
            <a:avLst/>
            <a:gdLst/>
            <a:ahLst/>
            <a:cxnLst>
              <a:cxn ang="0">
                <a:pos x="62175522" y="40676379"/>
              </a:cxn>
              <a:cxn ang="0">
                <a:pos x="46631628" y="0"/>
              </a:cxn>
              <a:cxn ang="0">
                <a:pos x="46631628" y="22757108"/>
              </a:cxn>
              <a:cxn ang="0">
                <a:pos x="35771091" y="22757108"/>
              </a:cxn>
              <a:cxn ang="0">
                <a:pos x="0" y="81352841"/>
              </a:cxn>
              <a:cxn ang="0">
                <a:pos x="0" y="144532093"/>
              </a:cxn>
              <a:cxn ang="0">
                <a:pos x="15756891" y="144532093"/>
              </a:cxn>
              <a:cxn ang="0">
                <a:pos x="15756891" y="81352841"/>
              </a:cxn>
              <a:cxn ang="0">
                <a:pos x="35771091" y="58595732"/>
              </a:cxn>
              <a:cxn ang="0">
                <a:pos x="46631628" y="58595732"/>
              </a:cxn>
              <a:cxn ang="0">
                <a:pos x="46631628" y="81352841"/>
              </a:cxn>
              <a:cxn ang="0">
                <a:pos x="62175522" y="40676379"/>
              </a:cxn>
            </a:cxnLst>
            <a:rect l="0" t="0" r="0" b="0"/>
            <a:pathLst>
              <a:path w="21600" h="21600">
                <a:moveTo>
                  <a:pt x="21600" y="6079"/>
                </a:moveTo>
                <a:lnTo>
                  <a:pt x="16200" y="0"/>
                </a:lnTo>
                <a:lnTo>
                  <a:pt x="16200" y="3401"/>
                </a:lnTo>
                <a:lnTo>
                  <a:pt x="12427" y="3401"/>
                </a:lnTo>
                <a:cubicBezTo>
                  <a:pt x="5564" y="3401"/>
                  <a:pt x="0" y="7322"/>
                  <a:pt x="0" y="12158"/>
                </a:cubicBezTo>
                <a:lnTo>
                  <a:pt x="0" y="21600"/>
                </a:lnTo>
                <a:lnTo>
                  <a:pt x="5474" y="21600"/>
                </a:lnTo>
                <a:lnTo>
                  <a:pt x="5474" y="12158"/>
                </a:lnTo>
                <a:cubicBezTo>
                  <a:pt x="5474" y="10280"/>
                  <a:pt x="8587" y="8757"/>
                  <a:pt x="12427" y="8757"/>
                </a:cubicBezTo>
                <a:lnTo>
                  <a:pt x="16200" y="8757"/>
                </a:lnTo>
                <a:lnTo>
                  <a:pt x="16200" y="12158"/>
                </a:lnTo>
                <a:lnTo>
                  <a:pt x="21600" y="6079"/>
                </a:lnTo>
                <a:close/>
              </a:path>
            </a:pathLst>
          </a:custGeom>
          <a:solidFill>
            <a:srgbClr val="602629">
              <a:alpha val="100000"/>
            </a:srgbClr>
          </a:solidFill>
          <a:ln w="12700">
            <a:noFill/>
          </a:ln>
        </p:spPr>
        <p:txBody>
          <a:bodyPr/>
          <a:lstStyle/>
          <a:p>
            <a:endParaRPr lang="zh-CN" altLang="en-US"/>
          </a:p>
        </p:txBody>
      </p:sp>
      <p:sp>
        <p:nvSpPr>
          <p:cNvPr id="21508" name="KSO_Shape"/>
          <p:cNvSpPr/>
          <p:nvPr/>
        </p:nvSpPr>
        <p:spPr>
          <a:xfrm rot="-5400000" flipV="1">
            <a:off x="5927408" y="2429193"/>
            <a:ext cx="1158875" cy="1766887"/>
          </a:xfrm>
          <a:custGeom>
            <a:avLst/>
            <a:gdLst/>
            <a:ahLst/>
            <a:cxnLst>
              <a:cxn ang="0">
                <a:pos x="62175522" y="40676379"/>
              </a:cxn>
              <a:cxn ang="0">
                <a:pos x="46631628" y="0"/>
              </a:cxn>
              <a:cxn ang="0">
                <a:pos x="46631628" y="22757108"/>
              </a:cxn>
              <a:cxn ang="0">
                <a:pos x="35771091" y="22757108"/>
              </a:cxn>
              <a:cxn ang="0">
                <a:pos x="0" y="81352841"/>
              </a:cxn>
              <a:cxn ang="0">
                <a:pos x="0" y="144532093"/>
              </a:cxn>
              <a:cxn ang="0">
                <a:pos x="15756891" y="144532093"/>
              </a:cxn>
              <a:cxn ang="0">
                <a:pos x="15756891" y="81352841"/>
              </a:cxn>
              <a:cxn ang="0">
                <a:pos x="35771091" y="58595732"/>
              </a:cxn>
              <a:cxn ang="0">
                <a:pos x="46631628" y="58595732"/>
              </a:cxn>
              <a:cxn ang="0">
                <a:pos x="46631628" y="81352841"/>
              </a:cxn>
              <a:cxn ang="0">
                <a:pos x="62175522" y="40676379"/>
              </a:cxn>
            </a:cxnLst>
            <a:rect l="0" t="0" r="0" b="0"/>
            <a:pathLst>
              <a:path w="21600" h="21600">
                <a:moveTo>
                  <a:pt x="21600" y="6079"/>
                </a:moveTo>
                <a:lnTo>
                  <a:pt x="16200" y="0"/>
                </a:lnTo>
                <a:lnTo>
                  <a:pt x="16200" y="3401"/>
                </a:lnTo>
                <a:lnTo>
                  <a:pt x="12427" y="3401"/>
                </a:lnTo>
                <a:cubicBezTo>
                  <a:pt x="5564" y="3401"/>
                  <a:pt x="0" y="7322"/>
                  <a:pt x="0" y="12158"/>
                </a:cubicBezTo>
                <a:lnTo>
                  <a:pt x="0" y="21600"/>
                </a:lnTo>
                <a:lnTo>
                  <a:pt x="5474" y="21600"/>
                </a:lnTo>
                <a:lnTo>
                  <a:pt x="5474" y="12158"/>
                </a:lnTo>
                <a:cubicBezTo>
                  <a:pt x="5474" y="10280"/>
                  <a:pt x="8587" y="8757"/>
                  <a:pt x="12427" y="8757"/>
                </a:cubicBezTo>
                <a:lnTo>
                  <a:pt x="16200" y="8757"/>
                </a:lnTo>
                <a:lnTo>
                  <a:pt x="16200" y="12158"/>
                </a:lnTo>
                <a:lnTo>
                  <a:pt x="21600" y="6079"/>
                </a:lnTo>
                <a:close/>
              </a:path>
            </a:pathLst>
          </a:custGeom>
          <a:solidFill>
            <a:srgbClr val="602629">
              <a:alpha val="100000"/>
            </a:srgbClr>
          </a:solidFill>
          <a:ln w="12700">
            <a:noFill/>
          </a:ln>
        </p:spPr>
        <p:txBody>
          <a:bodyPr/>
          <a:lstStyle/>
          <a:p>
            <a:endParaRPr lang="zh-CN" altLang="en-US"/>
          </a:p>
        </p:txBody>
      </p:sp>
      <p:sp>
        <p:nvSpPr>
          <p:cNvPr id="21509" name="任意多边形 20"/>
          <p:cNvSpPr/>
          <p:nvPr/>
        </p:nvSpPr>
        <p:spPr>
          <a:xfrm rot="5400000">
            <a:off x="7285990" y="2016760"/>
            <a:ext cx="214630" cy="3538855"/>
          </a:xfrm>
          <a:custGeom>
            <a:avLst/>
            <a:gdLst/>
            <a:ahLst/>
            <a:cxnLst>
              <a:cxn ang="0">
                <a:pos x="0" y="3279375"/>
              </a:cxn>
              <a:cxn ang="0">
                <a:pos x="0" y="0"/>
              </a:cxn>
              <a:cxn ang="0">
                <a:pos x="214244" y="0"/>
              </a:cxn>
              <a:cxn ang="0">
                <a:pos x="214244" y="3279375"/>
              </a:cxn>
              <a:cxn ang="0">
                <a:pos x="0" y="3279375"/>
              </a:cxn>
            </a:cxnLst>
            <a:rect l="0" t="0" r="0" b="0"/>
            <a:pathLst>
              <a:path w="214382" h="1499785">
                <a:moveTo>
                  <a:pt x="0" y="1499785"/>
                </a:moveTo>
                <a:lnTo>
                  <a:pt x="0" y="0"/>
                </a:lnTo>
                <a:lnTo>
                  <a:pt x="214382" y="0"/>
                </a:lnTo>
                <a:lnTo>
                  <a:pt x="214382" y="1499785"/>
                </a:lnTo>
                <a:lnTo>
                  <a:pt x="0" y="1499785"/>
                </a:lnTo>
                <a:close/>
              </a:path>
            </a:pathLst>
          </a:custGeom>
          <a:solidFill>
            <a:srgbClr val="602629">
              <a:alpha val="100000"/>
            </a:srgbClr>
          </a:solidFill>
          <a:ln w="12700">
            <a:noFill/>
          </a:ln>
        </p:spPr>
        <p:txBody>
          <a:bodyPr/>
          <a:lstStyle/>
          <a:p>
            <a:endParaRPr lang="zh-CN" altLang="en-US"/>
          </a:p>
        </p:txBody>
      </p:sp>
      <p:sp>
        <p:nvSpPr>
          <p:cNvPr id="21510" name="矩形 27"/>
          <p:cNvSpPr/>
          <p:nvPr/>
        </p:nvSpPr>
        <p:spPr>
          <a:xfrm>
            <a:off x="931545" y="1617980"/>
            <a:ext cx="2038350" cy="584200"/>
          </a:xfrm>
          <a:prstGeom prst="rect">
            <a:avLst/>
          </a:prstGeom>
          <a:noFill/>
          <a:ln w="9525">
            <a:noFill/>
          </a:ln>
        </p:spPr>
        <p:txBody>
          <a:bodyPr anchor="b"/>
          <a:lstStyle/>
          <a:p>
            <a:pPr algn="ct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宋体" panose="02010600030101010101" pitchFamily="2" charset="-122"/>
              </a:rPr>
              <a:t>填入就读学校相关资料</a:t>
            </a:r>
          </a:p>
        </p:txBody>
      </p:sp>
      <p:sp>
        <p:nvSpPr>
          <p:cNvPr id="21511" name="矩形 32"/>
          <p:cNvSpPr/>
          <p:nvPr/>
        </p:nvSpPr>
        <p:spPr>
          <a:xfrm>
            <a:off x="931545" y="2202180"/>
            <a:ext cx="2038350" cy="423863"/>
          </a:xfrm>
          <a:prstGeom prst="rect">
            <a:avLst/>
          </a:prstGeom>
          <a:noFill/>
          <a:ln w="9525">
            <a:noFill/>
          </a:ln>
        </p:spPr>
        <p:txBody>
          <a:bodyPr anchor="ctr"/>
          <a:lstStyle/>
          <a:p>
            <a:pPr algn="ctr" eaLnBrk="1" hangingPunct="1">
              <a:buFont typeface="Arial" panose="020B0604020202020204" pitchFamily="34" charset="0"/>
              <a:buNone/>
            </a:pPr>
            <a:r>
              <a:rPr lang="en-US" altLang="zh-CN" b="1" dirty="0">
                <a:solidFill>
                  <a:srgbClr val="602629"/>
                </a:solidFill>
                <a:latin typeface="Calibri" panose="020F0502020204030204" pitchFamily="34" charset="0"/>
                <a:sym typeface="宋体" panose="02010600030101010101" pitchFamily="2" charset="-122"/>
              </a:rPr>
              <a:t>2011.9----2012.7</a:t>
            </a:r>
          </a:p>
        </p:txBody>
      </p:sp>
      <p:sp>
        <p:nvSpPr>
          <p:cNvPr id="21512" name="矩形 35"/>
          <p:cNvSpPr/>
          <p:nvPr/>
        </p:nvSpPr>
        <p:spPr>
          <a:xfrm>
            <a:off x="3503295" y="2202180"/>
            <a:ext cx="2038350" cy="423863"/>
          </a:xfrm>
          <a:prstGeom prst="rect">
            <a:avLst/>
          </a:prstGeom>
          <a:noFill/>
          <a:ln w="9525">
            <a:noFill/>
          </a:ln>
        </p:spPr>
        <p:txBody>
          <a:bodyPr anchor="ctr"/>
          <a:lstStyle/>
          <a:p>
            <a:pPr algn="ctr" eaLnBrk="1" hangingPunct="1">
              <a:buFont typeface="Arial" panose="020B0604020202020204" pitchFamily="34" charset="0"/>
              <a:buNone/>
            </a:pPr>
            <a:r>
              <a:rPr lang="en-US" altLang="zh-CN" b="1" dirty="0">
                <a:solidFill>
                  <a:srgbClr val="602629"/>
                </a:solidFill>
                <a:latin typeface="Calibri" panose="020F0502020204030204" pitchFamily="34" charset="0"/>
                <a:sym typeface="宋体" panose="02010600030101010101" pitchFamily="2" charset="-122"/>
              </a:rPr>
              <a:t>2013.9-2014.9</a:t>
            </a:r>
          </a:p>
        </p:txBody>
      </p:sp>
      <p:sp>
        <p:nvSpPr>
          <p:cNvPr id="21513" name="矩形 37"/>
          <p:cNvSpPr/>
          <p:nvPr/>
        </p:nvSpPr>
        <p:spPr>
          <a:xfrm>
            <a:off x="6075045" y="1617980"/>
            <a:ext cx="2038350" cy="584200"/>
          </a:xfrm>
          <a:prstGeom prst="rect">
            <a:avLst/>
          </a:prstGeom>
          <a:noFill/>
          <a:ln w="9525">
            <a:noFill/>
          </a:ln>
        </p:spPr>
        <p:txBody>
          <a:bodyPr anchor="b"/>
          <a:lstStyle/>
          <a:p>
            <a:pPr algn="ct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宋体" panose="02010600030101010101" pitchFamily="2" charset="-122"/>
              </a:rPr>
              <a:t>填入就读学校相关资料</a:t>
            </a:r>
          </a:p>
        </p:txBody>
      </p:sp>
      <p:sp>
        <p:nvSpPr>
          <p:cNvPr id="21514" name="矩形 38"/>
          <p:cNvSpPr/>
          <p:nvPr/>
        </p:nvSpPr>
        <p:spPr>
          <a:xfrm>
            <a:off x="6075045" y="2202180"/>
            <a:ext cx="2038350" cy="423863"/>
          </a:xfrm>
          <a:prstGeom prst="rect">
            <a:avLst/>
          </a:prstGeom>
          <a:noFill/>
          <a:ln w="9525">
            <a:noFill/>
          </a:ln>
        </p:spPr>
        <p:txBody>
          <a:bodyPr anchor="ctr"/>
          <a:lstStyle/>
          <a:p>
            <a:pPr algn="ctr" eaLnBrk="1" hangingPunct="1">
              <a:buFont typeface="Arial" panose="020B0604020202020204" pitchFamily="34" charset="0"/>
              <a:buNone/>
            </a:pPr>
            <a:r>
              <a:rPr lang="en-US" altLang="zh-CN" b="1" dirty="0">
                <a:solidFill>
                  <a:srgbClr val="602629"/>
                </a:solidFill>
                <a:latin typeface="Calibri" panose="020F0502020204030204" pitchFamily="34" charset="0"/>
                <a:sym typeface="宋体" panose="02010600030101010101" pitchFamily="2" charset="-122"/>
              </a:rPr>
              <a:t>2014.10-2015.9</a:t>
            </a:r>
          </a:p>
        </p:txBody>
      </p:sp>
      <p:sp>
        <p:nvSpPr>
          <p:cNvPr id="21516" name="任意多边形 23"/>
          <p:cNvSpPr/>
          <p:nvPr/>
        </p:nvSpPr>
        <p:spPr>
          <a:xfrm rot="5400000">
            <a:off x="4705350" y="2181860"/>
            <a:ext cx="215900" cy="3206750"/>
          </a:xfrm>
          <a:custGeom>
            <a:avLst/>
            <a:gdLst/>
            <a:ahLst/>
            <a:cxnLst>
              <a:cxn ang="0">
                <a:pos x="0" y="3274683"/>
              </a:cxn>
              <a:cxn ang="0">
                <a:pos x="0" y="0"/>
              </a:cxn>
              <a:cxn ang="0">
                <a:pos x="217429" y="0"/>
              </a:cxn>
              <a:cxn ang="0">
                <a:pos x="217429" y="3274683"/>
              </a:cxn>
              <a:cxn ang="0">
                <a:pos x="0" y="3274683"/>
              </a:cxn>
            </a:cxnLst>
            <a:rect l="0" t="0" r="0" b="0"/>
            <a:pathLst>
              <a:path w="214382" h="1499785">
                <a:moveTo>
                  <a:pt x="0" y="1499785"/>
                </a:moveTo>
                <a:lnTo>
                  <a:pt x="0" y="0"/>
                </a:lnTo>
                <a:lnTo>
                  <a:pt x="214382" y="0"/>
                </a:lnTo>
                <a:lnTo>
                  <a:pt x="214382" y="1499785"/>
                </a:lnTo>
                <a:lnTo>
                  <a:pt x="0" y="1499785"/>
                </a:lnTo>
                <a:close/>
              </a:path>
            </a:pathLst>
          </a:custGeom>
          <a:solidFill>
            <a:srgbClr val="602629">
              <a:alpha val="100000"/>
            </a:srgbClr>
          </a:solidFill>
          <a:ln w="12700">
            <a:noFill/>
          </a:ln>
        </p:spPr>
        <p:txBody>
          <a:bodyPr/>
          <a:lstStyle/>
          <a:p>
            <a:endParaRPr lang="zh-CN" altLang="en-US"/>
          </a:p>
        </p:txBody>
      </p:sp>
      <p:sp>
        <p:nvSpPr>
          <p:cNvPr id="21517" name="任意多边形 24"/>
          <p:cNvSpPr/>
          <p:nvPr/>
        </p:nvSpPr>
        <p:spPr>
          <a:xfrm rot="5400000">
            <a:off x="2094230" y="2307590"/>
            <a:ext cx="215900" cy="2954655"/>
          </a:xfrm>
          <a:custGeom>
            <a:avLst/>
            <a:gdLst/>
            <a:ahLst/>
            <a:cxnLst>
              <a:cxn ang="0">
                <a:pos x="0" y="3274683"/>
              </a:cxn>
              <a:cxn ang="0">
                <a:pos x="0" y="0"/>
              </a:cxn>
              <a:cxn ang="0">
                <a:pos x="217429" y="0"/>
              </a:cxn>
              <a:cxn ang="0">
                <a:pos x="217429" y="3274683"/>
              </a:cxn>
              <a:cxn ang="0">
                <a:pos x="0" y="3274683"/>
              </a:cxn>
            </a:cxnLst>
            <a:rect l="0" t="0" r="0" b="0"/>
            <a:pathLst>
              <a:path w="214382" h="1499785">
                <a:moveTo>
                  <a:pt x="0" y="1499785"/>
                </a:moveTo>
                <a:lnTo>
                  <a:pt x="0" y="0"/>
                </a:lnTo>
                <a:lnTo>
                  <a:pt x="214382" y="0"/>
                </a:lnTo>
                <a:lnTo>
                  <a:pt x="214382" y="1499785"/>
                </a:lnTo>
                <a:lnTo>
                  <a:pt x="0" y="1499785"/>
                </a:lnTo>
                <a:close/>
              </a:path>
            </a:pathLst>
          </a:custGeom>
          <a:solidFill>
            <a:srgbClr val="602629">
              <a:alpha val="100000"/>
            </a:srgbClr>
          </a:solidFill>
          <a:ln w="12700">
            <a:noFill/>
          </a:ln>
        </p:spPr>
        <p:txBody>
          <a:bodyPr/>
          <a:lstStyle/>
          <a:p>
            <a:endParaRPr lang="zh-CN" altLang="en-US"/>
          </a:p>
        </p:txBody>
      </p:sp>
      <p:sp>
        <p:nvSpPr>
          <p:cNvPr id="21518" name="矩形 25"/>
          <p:cNvSpPr/>
          <p:nvPr/>
        </p:nvSpPr>
        <p:spPr>
          <a:xfrm>
            <a:off x="3552508" y="1617980"/>
            <a:ext cx="2038350" cy="584200"/>
          </a:xfrm>
          <a:prstGeom prst="rect">
            <a:avLst/>
          </a:prstGeom>
          <a:noFill/>
          <a:ln w="9525">
            <a:noFill/>
          </a:ln>
        </p:spPr>
        <p:txBody>
          <a:bodyPr anchor="b"/>
          <a:lstStyle/>
          <a:p>
            <a:pPr algn="ctr" eaLnBrk="1" hangingPunct="1">
              <a:buFont typeface="Arial" panose="020B0604020202020204" pitchFamily="34" charset="0"/>
              <a:buNone/>
            </a:pPr>
            <a:r>
              <a:rPr lang="zh-CN" altLang="en-US" dirty="0">
                <a:solidFill>
                  <a:srgbClr val="602629"/>
                </a:solidFill>
                <a:latin typeface="微软雅黑" panose="020B0503020204020204" pitchFamily="34" charset="-122"/>
                <a:ea typeface="微软雅黑" panose="020B0503020204020204" pitchFamily="34" charset="-122"/>
                <a:sym typeface="宋体" panose="02010600030101010101" pitchFamily="2" charset="-122"/>
              </a:rPr>
              <a:t>填入就读学校相关资料</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lvl="0" algn="l"/>
            <a:r>
              <a:rPr lang="zh-CN" altLang="en-US" sz="2780" dirty="0">
                <a:solidFill>
                  <a:srgbClr val="000000">
                    <a:lumMod val="50000"/>
                    <a:lumOff val="50000"/>
                  </a:srgbClr>
                </a:solidFill>
                <a:latin typeface="微软雅黑" panose="020B0503020204020204" pitchFamily="34" charset="-122"/>
                <a:ea typeface="微软雅黑" panose="020B0503020204020204" pitchFamily="34" charset="-122"/>
              </a:rPr>
              <a:t>工作经历</a:t>
            </a:r>
            <a:endParaRPr lang="en-US" sz="2780" dirty="0">
              <a:solidFill>
                <a:srgbClr val="000000">
                  <a:lumMod val="50000"/>
                  <a:lumOff val="50000"/>
                </a:srgbClr>
              </a:solidFill>
              <a:latin typeface="微软雅黑" panose="020B0503020204020204" pitchFamily="34" charset="-122"/>
              <a:ea typeface="微软雅黑" panose="020B0503020204020204" pitchFamily="34" charset="-122"/>
            </a:endParaRP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2531" name="矩形 37"/>
          <p:cNvSpPr/>
          <p:nvPr/>
        </p:nvSpPr>
        <p:spPr>
          <a:xfrm>
            <a:off x="773430" y="2477770"/>
            <a:ext cx="7596188" cy="82550"/>
          </a:xfrm>
          <a:prstGeom prst="rect">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400" dirty="0">
              <a:solidFill>
                <a:srgbClr val="FFFFFF"/>
              </a:solidFill>
              <a:latin typeface="Arial" panose="020B0604020202020204" pitchFamily="34" charset="0"/>
              <a:ea typeface="黑体" panose="02010609060101010101" charset="-122"/>
            </a:endParaRPr>
          </a:p>
        </p:txBody>
      </p:sp>
      <p:grpSp>
        <p:nvGrpSpPr>
          <p:cNvPr id="22532" name="组合 33"/>
          <p:cNvGrpSpPr/>
          <p:nvPr/>
        </p:nvGrpSpPr>
        <p:grpSpPr>
          <a:xfrm>
            <a:off x="1260793" y="1674495"/>
            <a:ext cx="6646862" cy="2749550"/>
            <a:chOff x="0" y="0"/>
            <a:chExt cx="6645747" cy="2747819"/>
          </a:xfrm>
        </p:grpSpPr>
        <p:sp>
          <p:nvSpPr>
            <p:cNvPr id="22548" name="椭圆 39"/>
            <p:cNvSpPr/>
            <p:nvPr/>
          </p:nvSpPr>
          <p:spPr>
            <a:xfrm>
              <a:off x="541285" y="669757"/>
              <a:ext cx="334931" cy="336466"/>
            </a:xfrm>
            <a:prstGeom prst="ellipse">
              <a:avLst/>
            </a:prstGeom>
            <a:solidFill>
              <a:srgbClr val="F9DEDE"/>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49" name="椭圆 40"/>
            <p:cNvSpPr/>
            <p:nvPr/>
          </p:nvSpPr>
          <p:spPr>
            <a:xfrm>
              <a:off x="598429" y="728480"/>
              <a:ext cx="220642" cy="220607"/>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50" name="文本框 20"/>
            <p:cNvSpPr/>
            <p:nvPr/>
          </p:nvSpPr>
          <p:spPr>
            <a:xfrm>
              <a:off x="226990" y="0"/>
              <a:ext cx="973044" cy="520569"/>
            </a:xfrm>
            <a:prstGeom prst="rect">
              <a:avLst/>
            </a:prstGeom>
            <a:noFill/>
            <a:ln w="9525">
              <a:noFill/>
            </a:ln>
          </p:spPr>
          <p:txBody>
            <a:bodyPr anchor="ctr"/>
            <a:lstStyle/>
            <a:p>
              <a:pPr algn="ctr" eaLnBrk="1" hangingPunct="1">
                <a:buFont typeface="Arial" panose="020B0604020202020204" pitchFamily="34" charset="0"/>
                <a:buNone/>
              </a:pPr>
              <a:r>
                <a:rPr lang="en-US" altLang="zh-CN" sz="2800" b="1" dirty="0">
                  <a:solidFill>
                    <a:srgbClr val="602629"/>
                  </a:solidFill>
                  <a:latin typeface="Calibri" panose="020F0502020204030204" pitchFamily="34" charset="0"/>
                  <a:ea typeface="黑体" panose="02010609060101010101" charset="-122"/>
                  <a:sym typeface="Times New Roman" panose="02020603050405020304" pitchFamily="18" charset="0"/>
                </a:rPr>
                <a:t>2012</a:t>
              </a:r>
              <a:endParaRPr lang="zh-CN" altLang="en-US" sz="2800" b="1" dirty="0">
                <a:solidFill>
                  <a:srgbClr val="602629"/>
                </a:solidFill>
                <a:latin typeface="Calibri" panose="020F0502020204030204" pitchFamily="34" charset="0"/>
                <a:ea typeface="黑体" panose="02010609060101010101" charset="-122"/>
                <a:sym typeface="Times New Roman" panose="02020603050405020304" pitchFamily="18" charset="0"/>
              </a:endParaRPr>
            </a:p>
          </p:txBody>
        </p:sp>
        <p:sp>
          <p:nvSpPr>
            <p:cNvPr id="22551" name="文本框 25"/>
            <p:cNvSpPr/>
            <p:nvPr/>
          </p:nvSpPr>
          <p:spPr>
            <a:xfrm>
              <a:off x="0" y="1083991"/>
              <a:ext cx="1417500" cy="812596"/>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公司名称</a:t>
              </a:r>
            </a:p>
          </p:txBody>
        </p:sp>
        <p:sp>
          <p:nvSpPr>
            <p:cNvPr id="22552" name="文本框 25"/>
            <p:cNvSpPr/>
            <p:nvPr/>
          </p:nvSpPr>
          <p:spPr>
            <a:xfrm>
              <a:off x="0" y="1935223"/>
              <a:ext cx="1417500" cy="812596"/>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请输入相关</a:t>
              </a:r>
              <a:endParaRPr lang="en-US" altLang="zh-CN" dirty="0">
                <a:solidFill>
                  <a:srgbClr val="602629"/>
                </a:solidFill>
                <a:latin typeface="Calibri" panose="020F0502020204030204" pitchFamily="34" charset="0"/>
                <a:ea typeface="黑体" panose="02010609060101010101" charset="-122"/>
                <a:sym typeface="Calibri" panose="020F0502020204030204" pitchFamily="34" charset="0"/>
              </a:endParaRPr>
            </a:p>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内容</a:t>
              </a:r>
            </a:p>
          </p:txBody>
        </p:sp>
        <p:sp>
          <p:nvSpPr>
            <p:cNvPr id="22553" name="文本框 25"/>
            <p:cNvSpPr/>
            <p:nvPr/>
          </p:nvSpPr>
          <p:spPr>
            <a:xfrm>
              <a:off x="1722717" y="1935223"/>
              <a:ext cx="1417500" cy="812596"/>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请输入相关</a:t>
              </a:r>
              <a:endParaRPr lang="en-US" altLang="zh-CN" dirty="0">
                <a:solidFill>
                  <a:srgbClr val="602629"/>
                </a:solidFill>
                <a:latin typeface="Calibri" panose="020F0502020204030204" pitchFamily="34" charset="0"/>
                <a:ea typeface="黑体" panose="02010609060101010101" charset="-122"/>
                <a:sym typeface="Calibri" panose="020F0502020204030204" pitchFamily="34" charset="0"/>
              </a:endParaRPr>
            </a:p>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内容</a:t>
              </a:r>
            </a:p>
          </p:txBody>
        </p:sp>
        <p:sp>
          <p:nvSpPr>
            <p:cNvPr id="22554" name="文本框 25"/>
            <p:cNvSpPr/>
            <p:nvPr/>
          </p:nvSpPr>
          <p:spPr>
            <a:xfrm>
              <a:off x="3450742" y="1935223"/>
              <a:ext cx="1417500" cy="812596"/>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请输入相关</a:t>
              </a:r>
              <a:endParaRPr lang="en-US" altLang="zh-CN" dirty="0">
                <a:solidFill>
                  <a:srgbClr val="602629"/>
                </a:solidFill>
                <a:latin typeface="Calibri" panose="020F0502020204030204" pitchFamily="34" charset="0"/>
                <a:ea typeface="黑体" panose="02010609060101010101" charset="-122"/>
                <a:sym typeface="Calibri" panose="020F0502020204030204" pitchFamily="34" charset="0"/>
              </a:endParaRPr>
            </a:p>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内容</a:t>
              </a:r>
            </a:p>
          </p:txBody>
        </p:sp>
        <p:sp>
          <p:nvSpPr>
            <p:cNvPr id="22555" name="文本框 25"/>
            <p:cNvSpPr/>
            <p:nvPr/>
          </p:nvSpPr>
          <p:spPr>
            <a:xfrm>
              <a:off x="5228247" y="1935223"/>
              <a:ext cx="1417500" cy="812596"/>
            </a:xfrm>
            <a:prstGeom prst="rect">
              <a:avLst/>
            </a:prstGeom>
            <a:noFill/>
            <a:ln w="9525">
              <a:noFill/>
            </a:ln>
          </p:spPr>
          <p:txBody>
            <a:bodyPr lIns="0" tIns="0" rIns="0" bIns="0" anchor="ctr"/>
            <a:lstStyle/>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请输入相关</a:t>
              </a:r>
              <a:endParaRPr lang="en-US" altLang="zh-CN" dirty="0">
                <a:solidFill>
                  <a:srgbClr val="602629"/>
                </a:solidFill>
                <a:latin typeface="Calibri" panose="020F0502020204030204" pitchFamily="34" charset="0"/>
                <a:ea typeface="黑体" panose="02010609060101010101" charset="-122"/>
                <a:sym typeface="Calibri" panose="020F0502020204030204" pitchFamily="34" charset="0"/>
              </a:endParaRPr>
            </a:p>
            <a:p>
              <a:pPr algn="ct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内容</a:t>
              </a:r>
            </a:p>
          </p:txBody>
        </p:sp>
      </p:grpSp>
      <p:grpSp>
        <p:nvGrpSpPr>
          <p:cNvPr id="22533" name="组合 34"/>
          <p:cNvGrpSpPr/>
          <p:nvPr/>
        </p:nvGrpSpPr>
        <p:grpSpPr>
          <a:xfrm>
            <a:off x="2987993" y="1674495"/>
            <a:ext cx="1417637" cy="1898650"/>
            <a:chOff x="0" y="0"/>
            <a:chExt cx="1417500" cy="1896587"/>
          </a:xfrm>
        </p:grpSpPr>
        <p:sp>
          <p:nvSpPr>
            <p:cNvPr id="22544" name="椭圆 44"/>
            <p:cNvSpPr/>
            <p:nvPr/>
          </p:nvSpPr>
          <p:spPr>
            <a:xfrm>
              <a:off x="541285" y="669757"/>
              <a:ext cx="334931" cy="336466"/>
            </a:xfrm>
            <a:prstGeom prst="ellipse">
              <a:avLst/>
            </a:prstGeom>
            <a:solidFill>
              <a:srgbClr val="F9DEDE"/>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45" name="椭圆 45"/>
            <p:cNvSpPr/>
            <p:nvPr/>
          </p:nvSpPr>
          <p:spPr>
            <a:xfrm>
              <a:off x="598429" y="728480"/>
              <a:ext cx="220642" cy="220607"/>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46" name="文本框 21"/>
            <p:cNvSpPr/>
            <p:nvPr/>
          </p:nvSpPr>
          <p:spPr>
            <a:xfrm>
              <a:off x="222229" y="0"/>
              <a:ext cx="973043" cy="520569"/>
            </a:xfrm>
            <a:prstGeom prst="rect">
              <a:avLst/>
            </a:prstGeom>
            <a:noFill/>
            <a:ln w="9525">
              <a:noFill/>
            </a:ln>
          </p:spPr>
          <p:txBody>
            <a:bodyPr anchor="ctr"/>
            <a:lstStyle/>
            <a:p>
              <a:pPr algn="ctr" eaLnBrk="1" hangingPunct="1">
                <a:buFont typeface="Arial" panose="020B0604020202020204" pitchFamily="34" charset="0"/>
                <a:buNone/>
              </a:pPr>
              <a:r>
                <a:rPr lang="en-US" altLang="zh-CN" sz="2800" b="1" dirty="0">
                  <a:solidFill>
                    <a:srgbClr val="602629"/>
                  </a:solidFill>
                  <a:latin typeface="Calibri" panose="020F0502020204030204" pitchFamily="34" charset="0"/>
                  <a:ea typeface="黑体" panose="02010609060101010101" charset="-122"/>
                  <a:sym typeface="Times New Roman" panose="02020603050405020304" pitchFamily="18" charset="0"/>
                </a:rPr>
                <a:t>2013</a:t>
              </a:r>
              <a:endParaRPr lang="zh-CN" altLang="en-US" sz="2800" b="1" dirty="0">
                <a:solidFill>
                  <a:srgbClr val="602629"/>
                </a:solidFill>
                <a:latin typeface="Calibri" panose="020F0502020204030204" pitchFamily="34" charset="0"/>
                <a:ea typeface="黑体" panose="02010609060101010101" charset="-122"/>
                <a:sym typeface="Times New Roman" panose="02020603050405020304" pitchFamily="18" charset="0"/>
              </a:endParaRPr>
            </a:p>
          </p:txBody>
        </p:sp>
        <p:sp>
          <p:nvSpPr>
            <p:cNvPr id="22547" name="文本框 26"/>
            <p:cNvSpPr/>
            <p:nvPr/>
          </p:nvSpPr>
          <p:spPr>
            <a:xfrm>
              <a:off x="0" y="1083991"/>
              <a:ext cx="1417500" cy="812596"/>
            </a:xfrm>
            <a:prstGeom prst="rect">
              <a:avLst/>
            </a:prstGeom>
            <a:noFill/>
            <a:ln w="9525">
              <a:noFill/>
            </a:ln>
          </p:spPr>
          <p:txBody>
            <a:bodyPr lIns="0" tIns="0" rIns="0" bIns="0" anchor="ctr"/>
            <a:lstStyle/>
            <a:p>
              <a:pPr algn="ctr" eaLnBrk="1" hangingPunct="1">
                <a:lnSpc>
                  <a:spcPct val="140000"/>
                </a:lnSpc>
                <a:buFont typeface="Arial" panose="020B0604020202020204" pitchFamily="34" charset="0"/>
                <a:buNone/>
              </a:pPr>
              <a:r>
                <a:rPr lang="zh-CN" altLang="en-US" dirty="0">
                  <a:solidFill>
                    <a:srgbClr val="602629"/>
                  </a:solidFill>
                  <a:latin typeface="Arial" panose="020B0604020202020204" pitchFamily="34" charset="0"/>
                  <a:ea typeface="黑体" panose="02010609060101010101" charset="-122"/>
                </a:rPr>
                <a:t>公司名称</a:t>
              </a:r>
              <a:endParaRPr lang="zh-CN" altLang="en-US" dirty="0">
                <a:latin typeface="Arial" panose="020B0604020202020204" pitchFamily="34" charset="0"/>
                <a:ea typeface="宋体" panose="02010600030101010101" pitchFamily="2" charset="-122"/>
              </a:endParaRPr>
            </a:p>
          </p:txBody>
        </p:sp>
      </p:grpSp>
      <p:grpSp>
        <p:nvGrpSpPr>
          <p:cNvPr id="22534" name="组合 35"/>
          <p:cNvGrpSpPr/>
          <p:nvPr/>
        </p:nvGrpSpPr>
        <p:grpSpPr>
          <a:xfrm>
            <a:off x="4715193" y="1674495"/>
            <a:ext cx="1417637" cy="1898650"/>
            <a:chOff x="0" y="0"/>
            <a:chExt cx="1417500" cy="1896587"/>
          </a:xfrm>
        </p:grpSpPr>
        <p:sp>
          <p:nvSpPr>
            <p:cNvPr id="22540" name="椭圆 49"/>
            <p:cNvSpPr/>
            <p:nvPr/>
          </p:nvSpPr>
          <p:spPr>
            <a:xfrm>
              <a:off x="541285" y="669757"/>
              <a:ext cx="334931" cy="336466"/>
            </a:xfrm>
            <a:prstGeom prst="ellipse">
              <a:avLst/>
            </a:prstGeom>
            <a:solidFill>
              <a:srgbClr val="F9DEDE"/>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41" name="椭圆 50"/>
            <p:cNvSpPr/>
            <p:nvPr/>
          </p:nvSpPr>
          <p:spPr>
            <a:xfrm>
              <a:off x="598429" y="728480"/>
              <a:ext cx="220642" cy="220607"/>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42" name="文本框 22"/>
            <p:cNvSpPr/>
            <p:nvPr/>
          </p:nvSpPr>
          <p:spPr>
            <a:xfrm>
              <a:off x="217466" y="0"/>
              <a:ext cx="973044" cy="520569"/>
            </a:xfrm>
            <a:prstGeom prst="rect">
              <a:avLst/>
            </a:prstGeom>
            <a:noFill/>
            <a:ln w="9525">
              <a:noFill/>
            </a:ln>
          </p:spPr>
          <p:txBody>
            <a:bodyPr anchor="ctr"/>
            <a:lstStyle/>
            <a:p>
              <a:pPr algn="ctr" eaLnBrk="1" hangingPunct="1">
                <a:buFont typeface="Arial" panose="020B0604020202020204" pitchFamily="34" charset="0"/>
                <a:buNone/>
              </a:pPr>
              <a:r>
                <a:rPr lang="en-US" altLang="zh-CN" sz="2800" b="1" dirty="0">
                  <a:solidFill>
                    <a:srgbClr val="602629"/>
                  </a:solidFill>
                  <a:latin typeface="Calibri" panose="020F0502020204030204" pitchFamily="34" charset="0"/>
                  <a:ea typeface="黑体" panose="02010609060101010101" charset="-122"/>
                  <a:sym typeface="Times New Roman" panose="02020603050405020304" pitchFamily="18" charset="0"/>
                </a:rPr>
                <a:t>2014</a:t>
              </a:r>
              <a:endParaRPr lang="zh-CN" altLang="en-US" sz="2800" b="1" dirty="0">
                <a:solidFill>
                  <a:srgbClr val="602629"/>
                </a:solidFill>
                <a:latin typeface="Calibri" panose="020F0502020204030204" pitchFamily="34" charset="0"/>
                <a:ea typeface="黑体" panose="02010609060101010101" charset="-122"/>
                <a:sym typeface="Times New Roman" panose="02020603050405020304" pitchFamily="18" charset="0"/>
              </a:endParaRPr>
            </a:p>
          </p:txBody>
        </p:sp>
        <p:sp>
          <p:nvSpPr>
            <p:cNvPr id="22543" name="文本框 27"/>
            <p:cNvSpPr/>
            <p:nvPr/>
          </p:nvSpPr>
          <p:spPr>
            <a:xfrm>
              <a:off x="0" y="1083991"/>
              <a:ext cx="1417500" cy="812596"/>
            </a:xfrm>
            <a:prstGeom prst="rect">
              <a:avLst/>
            </a:prstGeom>
            <a:noFill/>
            <a:ln w="9525">
              <a:noFill/>
            </a:ln>
          </p:spPr>
          <p:txBody>
            <a:bodyPr lIns="0" tIns="0" rIns="0" bIns="0" anchor="ctr"/>
            <a:lstStyle/>
            <a:p>
              <a:pPr algn="ctr" eaLnBrk="1" hangingPunct="1">
                <a:lnSpc>
                  <a:spcPct val="140000"/>
                </a:lnSpc>
                <a:buFont typeface="Arial" panose="020B0604020202020204" pitchFamily="34" charset="0"/>
                <a:buNone/>
              </a:pPr>
              <a:r>
                <a:rPr lang="zh-CN" altLang="en-US" dirty="0">
                  <a:solidFill>
                    <a:srgbClr val="602629"/>
                  </a:solidFill>
                  <a:latin typeface="Arial" panose="020B0604020202020204" pitchFamily="34" charset="0"/>
                  <a:ea typeface="黑体" panose="02010609060101010101" charset="-122"/>
                </a:rPr>
                <a:t>公司名称</a:t>
              </a:r>
              <a:endParaRPr lang="zh-CN" altLang="en-US" dirty="0">
                <a:latin typeface="Arial" panose="020B0604020202020204" pitchFamily="34" charset="0"/>
                <a:ea typeface="宋体" panose="02010600030101010101" pitchFamily="2" charset="-122"/>
              </a:endParaRPr>
            </a:p>
          </p:txBody>
        </p:sp>
      </p:grpSp>
      <p:grpSp>
        <p:nvGrpSpPr>
          <p:cNvPr id="22535" name="组合 36"/>
          <p:cNvGrpSpPr/>
          <p:nvPr/>
        </p:nvGrpSpPr>
        <p:grpSpPr>
          <a:xfrm>
            <a:off x="6440805" y="1674495"/>
            <a:ext cx="1417638" cy="1898650"/>
            <a:chOff x="0" y="0"/>
            <a:chExt cx="1417500" cy="1896587"/>
          </a:xfrm>
        </p:grpSpPr>
        <p:sp>
          <p:nvSpPr>
            <p:cNvPr id="22536" name="椭圆 54"/>
            <p:cNvSpPr/>
            <p:nvPr/>
          </p:nvSpPr>
          <p:spPr>
            <a:xfrm>
              <a:off x="541285" y="669757"/>
              <a:ext cx="334929" cy="336466"/>
            </a:xfrm>
            <a:prstGeom prst="ellipse">
              <a:avLst/>
            </a:prstGeom>
            <a:solidFill>
              <a:srgbClr val="F9DEDE"/>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37" name="椭圆 55"/>
            <p:cNvSpPr/>
            <p:nvPr/>
          </p:nvSpPr>
          <p:spPr>
            <a:xfrm>
              <a:off x="598430" y="728480"/>
              <a:ext cx="220641" cy="220607"/>
            </a:xfrm>
            <a:prstGeom prst="ellipse">
              <a:avLst/>
            </a:prstGeom>
            <a:solidFill>
              <a:srgbClr val="602629"/>
            </a:solidFill>
            <a:ln w="12700">
              <a:noFill/>
            </a:ln>
          </p:spPr>
          <p:txBody>
            <a:bodyPr anchor="ctr"/>
            <a:lstStyle/>
            <a:p>
              <a:pPr algn="ctr" eaLnBrk="1" hangingPunct="1">
                <a:buFont typeface="Arial" panose="020B0604020202020204" pitchFamily="34" charset="0"/>
                <a:buNone/>
              </a:pPr>
              <a:endParaRPr lang="zh-CN" altLang="zh-CN" sz="1400" dirty="0">
                <a:solidFill>
                  <a:srgbClr val="602629"/>
                </a:solidFill>
                <a:latin typeface="Arial" panose="020B0604020202020204" pitchFamily="34" charset="0"/>
                <a:ea typeface="黑体" panose="02010609060101010101" charset="-122"/>
              </a:endParaRPr>
            </a:p>
          </p:txBody>
        </p:sp>
        <p:sp>
          <p:nvSpPr>
            <p:cNvPr id="22538" name="文本框 23"/>
            <p:cNvSpPr/>
            <p:nvPr/>
          </p:nvSpPr>
          <p:spPr>
            <a:xfrm>
              <a:off x="212704" y="0"/>
              <a:ext cx="973043" cy="520569"/>
            </a:xfrm>
            <a:prstGeom prst="rect">
              <a:avLst/>
            </a:prstGeom>
            <a:noFill/>
            <a:ln w="9525">
              <a:noFill/>
            </a:ln>
          </p:spPr>
          <p:txBody>
            <a:bodyPr anchor="ctr"/>
            <a:lstStyle/>
            <a:p>
              <a:pPr algn="ctr" eaLnBrk="1" hangingPunct="1">
                <a:buFont typeface="Arial" panose="020B0604020202020204" pitchFamily="34" charset="0"/>
                <a:buNone/>
              </a:pPr>
              <a:r>
                <a:rPr lang="en-US" altLang="zh-CN" sz="2800" b="1" dirty="0">
                  <a:solidFill>
                    <a:srgbClr val="602629"/>
                  </a:solidFill>
                  <a:latin typeface="Calibri" panose="020F0502020204030204" pitchFamily="34" charset="0"/>
                  <a:ea typeface="黑体" panose="02010609060101010101" charset="-122"/>
                  <a:sym typeface="Times New Roman" panose="02020603050405020304" pitchFamily="18" charset="0"/>
                </a:rPr>
                <a:t>2015</a:t>
              </a:r>
              <a:endParaRPr lang="zh-CN" altLang="en-US" sz="2800" b="1" dirty="0">
                <a:solidFill>
                  <a:srgbClr val="602629"/>
                </a:solidFill>
                <a:latin typeface="Calibri" panose="020F0502020204030204" pitchFamily="34" charset="0"/>
                <a:ea typeface="黑体" panose="02010609060101010101" charset="-122"/>
                <a:sym typeface="Times New Roman" panose="02020603050405020304" pitchFamily="18" charset="0"/>
              </a:endParaRPr>
            </a:p>
          </p:txBody>
        </p:sp>
        <p:sp>
          <p:nvSpPr>
            <p:cNvPr id="22539" name="文本框 28"/>
            <p:cNvSpPr/>
            <p:nvPr/>
          </p:nvSpPr>
          <p:spPr>
            <a:xfrm>
              <a:off x="0" y="1083991"/>
              <a:ext cx="1417500" cy="812596"/>
            </a:xfrm>
            <a:prstGeom prst="rect">
              <a:avLst/>
            </a:prstGeom>
            <a:noFill/>
            <a:ln w="9525">
              <a:noFill/>
            </a:ln>
          </p:spPr>
          <p:txBody>
            <a:bodyPr lIns="0" tIns="0" rIns="0" bIns="0" anchor="ctr"/>
            <a:lstStyle/>
            <a:p>
              <a:pPr algn="ctr" eaLnBrk="1" hangingPunct="1">
                <a:lnSpc>
                  <a:spcPct val="140000"/>
                </a:lnSpc>
                <a:buFont typeface="Arial" panose="020B0604020202020204" pitchFamily="34" charset="0"/>
                <a:buNone/>
              </a:pPr>
              <a:r>
                <a:rPr lang="zh-CN" altLang="en-US" dirty="0">
                  <a:solidFill>
                    <a:srgbClr val="602629"/>
                  </a:solidFill>
                  <a:latin typeface="Arial" panose="020B0604020202020204" pitchFamily="34" charset="0"/>
                  <a:ea typeface="黑体" panose="02010609060101010101" charset="-122"/>
                </a:rPr>
                <a:t>公司名称</a:t>
              </a:r>
              <a:endParaRPr lang="zh-CN" altLang="en-US" dirty="0">
                <a:latin typeface="Arial" panose="020B0604020202020204" pitchFamily="34" charset="0"/>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证书展示</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pic>
        <p:nvPicPr>
          <p:cNvPr id="23555" name="Picture 2" descr="C:\Users\Administrator\Desktop\3041938_093111051136_2.jpg"/>
          <p:cNvPicPr>
            <a:picLocks noChangeAspect="1"/>
          </p:cNvPicPr>
          <p:nvPr/>
        </p:nvPicPr>
        <p:blipFill>
          <a:blip r:embed="rId2"/>
          <a:srcRect t="-3685" b="3685"/>
          <a:stretch>
            <a:fillRect/>
          </a:stretch>
        </p:blipFill>
        <p:spPr>
          <a:xfrm>
            <a:off x="-7620" y="1136650"/>
            <a:ext cx="4572000" cy="3063875"/>
          </a:xfrm>
          <a:prstGeom prst="rect">
            <a:avLst/>
          </a:prstGeom>
          <a:noFill/>
          <a:ln w="9525">
            <a:noFill/>
          </a:ln>
        </p:spPr>
      </p:pic>
      <p:pic>
        <p:nvPicPr>
          <p:cNvPr id="23556" name="Picture 2" descr="C:\Users\Administrator\Desktop\3041938_093111051136_2.jpg"/>
          <p:cNvPicPr>
            <a:picLocks noChangeAspect="1"/>
          </p:cNvPicPr>
          <p:nvPr/>
        </p:nvPicPr>
        <p:blipFill>
          <a:blip r:embed="rId2"/>
          <a:srcRect t="-3685" b="3685"/>
          <a:stretch>
            <a:fillRect/>
          </a:stretch>
        </p:blipFill>
        <p:spPr>
          <a:xfrm>
            <a:off x="4584065" y="1136650"/>
            <a:ext cx="4572000" cy="3063875"/>
          </a:xfrm>
          <a:prstGeom prst="rect">
            <a:avLst/>
          </a:prstGeom>
          <a:noFill/>
          <a:ln w="9525">
            <a:noFill/>
          </a:ln>
        </p:spPr>
      </p:pic>
      <p:sp>
        <p:nvSpPr>
          <p:cNvPr id="23557" name="文本框 25"/>
          <p:cNvSpPr/>
          <p:nvPr/>
        </p:nvSpPr>
        <p:spPr>
          <a:xfrm>
            <a:off x="472440" y="4445000"/>
            <a:ext cx="4003675" cy="496888"/>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在此输入你相关证书和内容描述</a:t>
            </a:r>
          </a:p>
        </p:txBody>
      </p:sp>
      <p:sp>
        <p:nvSpPr>
          <p:cNvPr id="23558" name="文本框 25"/>
          <p:cNvSpPr/>
          <p:nvPr/>
        </p:nvSpPr>
        <p:spPr>
          <a:xfrm>
            <a:off x="4866640" y="4445000"/>
            <a:ext cx="4005263" cy="496888"/>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在此输入你相关证书和内容描述</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effectLst/>
                <a:latin typeface="微软雅黑" panose="020B0503020204020204" pitchFamily="34" charset="-122"/>
                <a:ea typeface="微软雅黑" panose="020B0503020204020204" pitchFamily="34" charset="-122"/>
                <a:sym typeface="华文隶书" panose="02010800040101010101" pitchFamily="2" charset="-122"/>
              </a:rPr>
              <a:t>作品展示</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pic>
        <p:nvPicPr>
          <p:cNvPr id="24579" name="Picture 2" descr="C:\Users\Administrator\Desktop\3.jpg"/>
          <p:cNvPicPr>
            <a:picLocks noChangeAspect="1"/>
          </p:cNvPicPr>
          <p:nvPr/>
        </p:nvPicPr>
        <p:blipFill>
          <a:blip r:embed="rId3"/>
          <a:srcRect l="1392" r="-1392" b="12598"/>
          <a:stretch>
            <a:fillRect/>
          </a:stretch>
        </p:blipFill>
        <p:spPr>
          <a:xfrm>
            <a:off x="371158" y="1104583"/>
            <a:ext cx="4211637" cy="3679825"/>
          </a:xfrm>
          <a:prstGeom prst="rect">
            <a:avLst/>
          </a:prstGeom>
          <a:noFill/>
          <a:ln w="9525">
            <a:noFill/>
          </a:ln>
        </p:spPr>
      </p:pic>
      <p:pic>
        <p:nvPicPr>
          <p:cNvPr id="24580" name="Picture 3" descr="C:\Users\Administrator\Desktop\22.jpg"/>
          <p:cNvPicPr>
            <a:picLocks noChangeAspect="1"/>
          </p:cNvPicPr>
          <p:nvPr/>
        </p:nvPicPr>
        <p:blipFill>
          <a:blip r:embed="rId4"/>
          <a:srcRect b="14020"/>
          <a:stretch>
            <a:fillRect/>
          </a:stretch>
        </p:blipFill>
        <p:spPr>
          <a:xfrm>
            <a:off x="4509770" y="1104583"/>
            <a:ext cx="4322763" cy="3681412"/>
          </a:xfrm>
          <a:prstGeom prst="rect">
            <a:avLst/>
          </a:prstGeom>
          <a:noFill/>
          <a:ln w="9525">
            <a:noFill/>
          </a:ln>
        </p:spPr>
      </p:pic>
      <p:sp>
        <p:nvSpPr>
          <p:cNvPr id="24581" name="文本框 25"/>
          <p:cNvSpPr/>
          <p:nvPr/>
        </p:nvSpPr>
        <p:spPr>
          <a:xfrm>
            <a:off x="506095" y="4731068"/>
            <a:ext cx="4003675" cy="495300"/>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在此输入你相关作品和内容描述</a:t>
            </a:r>
          </a:p>
        </p:txBody>
      </p:sp>
      <p:sp>
        <p:nvSpPr>
          <p:cNvPr id="24582" name="文本框 25"/>
          <p:cNvSpPr/>
          <p:nvPr/>
        </p:nvSpPr>
        <p:spPr>
          <a:xfrm>
            <a:off x="4970145" y="4731068"/>
            <a:ext cx="4003675" cy="495300"/>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dirty="0">
                <a:solidFill>
                  <a:srgbClr val="602629"/>
                </a:solidFill>
                <a:latin typeface="Calibri" panose="020F0502020204030204" pitchFamily="34" charset="0"/>
                <a:ea typeface="黑体" panose="02010609060101010101" charset="-122"/>
                <a:sym typeface="Calibri" panose="020F0502020204030204" pitchFamily="34" charset="0"/>
              </a:rPr>
              <a:t>在此输入你相关作品和内容描述</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457201" y="374195"/>
            <a:ext cx="8229600" cy="369035"/>
          </a:xfrm>
          <a:prstGeom prst="rect">
            <a:avLst/>
          </a:prstGeom>
        </p:spPr>
        <p:txBody>
          <a:bodyPr vert="horz" lIns="91435" tIns="45717" rIns="91435" bIns="45717" rtlCol="0" anchor="ctr">
            <a:noAutofit/>
          </a:bodyPr>
          <a:lstStyle>
            <a:lvl1pPr algn="ctr" defTabSz="1151890" rtl="0" eaLnBrk="1" latinLnBrk="0" hangingPunct="1">
              <a:spcBef>
                <a:spcPct val="0"/>
              </a:spcBef>
              <a:buNone/>
              <a:defRPr sz="5500" kern="1200">
                <a:solidFill>
                  <a:schemeClr val="tx1"/>
                </a:solidFill>
                <a:latin typeface="+mj-lt"/>
                <a:ea typeface="+mj-ea"/>
                <a:cs typeface="+mj-cs"/>
              </a:defRPr>
            </a:lvl1pPr>
          </a:lstStyle>
          <a:p>
            <a:pPr algn="l" eaLnBrk="1" hangingPunct="1">
              <a:buFont typeface="Arial" panose="020B0604020202020204" pitchFamily="34" charset="0"/>
              <a:buNone/>
            </a:pPr>
            <a:r>
              <a:rPr lang="zh-CN" altLang="en-US" sz="2775" dirty="0">
                <a:solidFill>
                  <a:schemeClr val="bg2">
                    <a:lumMod val="50000"/>
                  </a:schemeClr>
                </a:solidFill>
                <a:latin typeface="微软雅黑" panose="020B0503020204020204" pitchFamily="34" charset="-122"/>
                <a:ea typeface="微软雅黑" panose="020B0503020204020204" pitchFamily="34" charset="-122"/>
                <a:sym typeface="华文隶书" panose="02010800040101010101" pitchFamily="2" charset="-122"/>
              </a:rPr>
              <a:t>个人荣誉</a:t>
            </a:r>
          </a:p>
        </p:txBody>
      </p:sp>
      <p:sp>
        <p:nvSpPr>
          <p:cNvPr id="16" name="Subtitle 4"/>
          <p:cNvSpPr txBox="1"/>
          <p:nvPr/>
        </p:nvSpPr>
        <p:spPr>
          <a:xfrm>
            <a:off x="457201" y="743230"/>
            <a:ext cx="8229600" cy="304753"/>
          </a:xfrm>
          <a:prstGeom prst="rect">
            <a:avLst/>
          </a:prstGeom>
        </p:spPr>
        <p:txBody>
          <a:bodyPr vert="horz" lIns="91435" tIns="45717" rIns="91435" bIns="45717" rtlCol="0">
            <a:normAutofit/>
          </a:bodyPr>
          <a:lstStyle/>
          <a:p>
            <a:pPr marL="342900" indent="-342900" defTabSz="725170">
              <a:spcBef>
                <a:spcPct val="20000"/>
              </a:spcBef>
              <a:defRPr/>
            </a:pPr>
            <a:r>
              <a:rPr lang="zh-CN" altLang="en-US" sz="1110" kern="0" dirty="0">
                <a:solidFill>
                  <a:srgbClr val="000000">
                    <a:lumMod val="50000"/>
                    <a:lumOff val="50000"/>
                  </a:srgbClr>
                </a:solidFill>
                <a:latin typeface="微软雅黑" panose="020B0503020204020204" pitchFamily="34" charset="-122"/>
                <a:ea typeface="微软雅黑" panose="020B0503020204020204" pitchFamily="34" charset="-122"/>
              </a:rPr>
              <a:t>单击此处添加副标题或详细文本描述</a:t>
            </a:r>
            <a:endParaRPr lang="en-US" sz="1110" b="1" kern="0" dirty="0">
              <a:solidFill>
                <a:srgbClr val="000000">
                  <a:lumMod val="50000"/>
                  <a:lumOff val="50000"/>
                </a:srgbClr>
              </a:solidFill>
              <a:latin typeface="微软雅黑" panose="020B0503020204020204" pitchFamily="34" charset="-122"/>
            </a:endParaRPr>
          </a:p>
        </p:txBody>
      </p:sp>
      <p:grpSp>
        <p:nvGrpSpPr>
          <p:cNvPr id="2" name="组合 1"/>
          <p:cNvGrpSpPr/>
          <p:nvPr/>
        </p:nvGrpSpPr>
        <p:grpSpPr>
          <a:xfrm>
            <a:off x="-7620" y="-6985"/>
            <a:ext cx="4953000" cy="175895"/>
            <a:chOff x="0" y="-1"/>
            <a:chExt cx="9985800" cy="287760"/>
          </a:xfrm>
        </p:grpSpPr>
        <p:sp>
          <p:nvSpPr>
            <p:cNvPr id="3" name="Shape 5209"/>
            <p:cNvSpPr/>
            <p:nvPr/>
          </p:nvSpPr>
          <p:spPr>
            <a:xfrm>
              <a:off x="0" y="0"/>
              <a:ext cx="2496450" cy="287759"/>
            </a:xfrm>
            <a:prstGeom prst="rect">
              <a:avLst/>
            </a:prstGeom>
            <a:solidFill>
              <a:srgbClr val="602629"/>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6" name="Shape 5209"/>
            <p:cNvSpPr/>
            <p:nvPr/>
          </p:nvSpPr>
          <p:spPr>
            <a:xfrm>
              <a:off x="2496450" y="0"/>
              <a:ext cx="2496450" cy="287759"/>
            </a:xfrm>
            <a:prstGeom prst="rect">
              <a:avLst/>
            </a:prstGeom>
            <a:solidFill>
              <a:srgbClr val="84343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7" name="Shape 5209"/>
            <p:cNvSpPr/>
            <p:nvPr/>
          </p:nvSpPr>
          <p:spPr>
            <a:xfrm>
              <a:off x="4992900" y="0"/>
              <a:ext cx="2496450" cy="287759"/>
            </a:xfrm>
            <a:prstGeom prst="rect">
              <a:avLst/>
            </a:prstGeom>
            <a:solidFill>
              <a:srgbClr val="A94351"/>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sp>
          <p:nvSpPr>
            <p:cNvPr id="88" name="Shape 5209"/>
            <p:cNvSpPr/>
            <p:nvPr/>
          </p:nvSpPr>
          <p:spPr>
            <a:xfrm>
              <a:off x="7489350" y="-1"/>
              <a:ext cx="2496450" cy="287759"/>
            </a:xfrm>
            <a:prstGeom prst="rect">
              <a:avLst/>
            </a:prstGeom>
            <a:solidFill>
              <a:srgbClr val="C1616F"/>
            </a:solidFill>
            <a:ln w="12700">
              <a:miter lim="400000"/>
            </a:ln>
          </p:spPr>
          <p:txBody>
            <a:bodyPr lIns="30236" tIns="30236" rIns="30236" bIns="30236" anchor="ctr"/>
            <a:lstStyle/>
            <a:p>
              <a:pPr lvl="0" algn="ctr">
                <a:buClr>
                  <a:srgbClr val="FFFFFF"/>
                </a:buClr>
                <a:defRPr>
                  <a:solidFill>
                    <a:srgbClr val="FFFFFF"/>
                  </a:solidFill>
                  <a:uFill>
                    <a:solidFill>
                      <a:srgbClr val="FFFFFF"/>
                    </a:solidFill>
                  </a:uFill>
                </a:defRPr>
              </a:pPr>
              <a:endParaRPr sz="1450">
                <a:latin typeface="+mn-ea"/>
              </a:endParaRPr>
            </a:p>
          </p:txBody>
        </p:sp>
      </p:grpSp>
      <p:sp>
        <p:nvSpPr>
          <p:cNvPr id="53" name="Shape 2140"/>
          <p:cNvSpPr/>
          <p:nvPr/>
        </p:nvSpPr>
        <p:spPr>
          <a:xfrm flipH="1">
            <a:off x="316230" y="41211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84343F"/>
          </a:solidFill>
          <a:ln w="9525" cap="flat">
            <a:noFill/>
            <a:round/>
          </a:ln>
          <a:effectLst/>
        </p:spPr>
        <p:txBody>
          <a:bodyPr wrap="square" lIns="0" tIns="0" rIns="0" bIns="0" numCol="1" anchor="t">
            <a:noAutofit/>
          </a:bodyPr>
          <a:lstStyle/>
          <a:p>
            <a:pPr lvl="0">
              <a:buClrTx/>
            </a:pPr>
            <a:endParaRPr sz="1450">
              <a:latin typeface="+mn-ea"/>
            </a:endParaRPr>
          </a:p>
        </p:txBody>
      </p:sp>
      <p:sp>
        <p:nvSpPr>
          <p:cNvPr id="54" name="Shape 2141"/>
          <p:cNvSpPr/>
          <p:nvPr/>
        </p:nvSpPr>
        <p:spPr>
          <a:xfrm flipH="1">
            <a:off x="316230" y="50038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A94351"/>
          </a:solidFill>
          <a:ln w="9525" cap="flat">
            <a:noFill/>
            <a:round/>
          </a:ln>
          <a:effectLst/>
        </p:spPr>
        <p:txBody>
          <a:bodyPr wrap="square" lIns="0" tIns="0" rIns="0" bIns="0" numCol="1" anchor="t">
            <a:noAutofit/>
          </a:bodyPr>
          <a:lstStyle/>
          <a:p>
            <a:pPr lvl="0">
              <a:buClrTx/>
            </a:pPr>
            <a:endParaRPr sz="1450">
              <a:latin typeface="+mn-ea"/>
            </a:endParaRPr>
          </a:p>
        </p:txBody>
      </p:sp>
      <p:sp>
        <p:nvSpPr>
          <p:cNvPr id="55" name="Shape 2142"/>
          <p:cNvSpPr/>
          <p:nvPr/>
        </p:nvSpPr>
        <p:spPr>
          <a:xfrm flipH="1">
            <a:off x="316230" y="588010"/>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56" name="Shape 2143"/>
          <p:cNvSpPr/>
          <p:nvPr/>
        </p:nvSpPr>
        <p:spPr>
          <a:xfrm flipH="1">
            <a:off x="316230" y="676275"/>
            <a:ext cx="55245" cy="66040"/>
          </a:xfrm>
          <a:custGeom>
            <a:avLst/>
            <a:gdLst/>
            <a:ahLst/>
            <a:cxnLst>
              <a:cxn ang="0">
                <a:pos x="wd2" y="hd2"/>
              </a:cxn>
              <a:cxn ang="5400000">
                <a:pos x="wd2" y="hd2"/>
              </a:cxn>
              <a:cxn ang="10800000">
                <a:pos x="wd2" y="hd2"/>
              </a:cxn>
              <a:cxn ang="16200000">
                <a:pos x="wd2" y="hd2"/>
              </a:cxn>
            </a:cxnLst>
            <a:rect l="0" t="0" r="r" b="b"/>
            <a:pathLst>
              <a:path w="21600" h="21600" extrusionOk="0">
                <a:moveTo>
                  <a:pt x="13507" y="0"/>
                </a:moveTo>
                <a:cubicBezTo>
                  <a:pt x="0" y="0"/>
                  <a:pt x="0" y="0"/>
                  <a:pt x="0" y="0"/>
                </a:cubicBezTo>
                <a:cubicBezTo>
                  <a:pt x="0" y="13507"/>
                  <a:pt x="0" y="13507"/>
                  <a:pt x="0" y="13507"/>
                </a:cubicBezTo>
                <a:cubicBezTo>
                  <a:pt x="0" y="17978"/>
                  <a:pt x="3622" y="21600"/>
                  <a:pt x="8112" y="21600"/>
                </a:cubicBezTo>
                <a:cubicBezTo>
                  <a:pt x="21600" y="21600"/>
                  <a:pt x="21600" y="21600"/>
                  <a:pt x="21600" y="21600"/>
                </a:cubicBezTo>
                <a:cubicBezTo>
                  <a:pt x="21600" y="8112"/>
                  <a:pt x="21600" y="8112"/>
                  <a:pt x="21600" y="8112"/>
                </a:cubicBezTo>
                <a:cubicBezTo>
                  <a:pt x="21600" y="3622"/>
                  <a:pt x="17978" y="0"/>
                  <a:pt x="13507" y="0"/>
                </a:cubicBezTo>
                <a:close/>
              </a:path>
            </a:pathLst>
          </a:custGeom>
          <a:solidFill>
            <a:srgbClr val="C1616F"/>
          </a:solidFill>
          <a:ln w="9525" cap="flat">
            <a:noFill/>
            <a:round/>
          </a:ln>
          <a:effectLst/>
        </p:spPr>
        <p:txBody>
          <a:bodyPr wrap="square" lIns="0" tIns="0" rIns="0" bIns="0" numCol="1" anchor="t">
            <a:noAutofit/>
          </a:bodyPr>
          <a:lstStyle/>
          <a:p>
            <a:pPr lvl="0">
              <a:buClrTx/>
            </a:pPr>
            <a:endParaRPr sz="1450">
              <a:latin typeface="+mn-ea"/>
            </a:endParaRPr>
          </a:p>
        </p:txBody>
      </p:sp>
      <p:sp>
        <p:nvSpPr>
          <p:cNvPr id="25603" name="KSO_Shape"/>
          <p:cNvSpPr/>
          <p:nvPr/>
        </p:nvSpPr>
        <p:spPr>
          <a:xfrm>
            <a:off x="1328420" y="1566545"/>
            <a:ext cx="1095375" cy="1184275"/>
          </a:xfrm>
          <a:custGeom>
            <a:avLst/>
            <a:gdLst/>
            <a:ahLst/>
            <a:cxnLst>
              <a:cxn ang="0">
                <a:pos x="231871" y="626825"/>
              </a:cxn>
              <a:cxn ang="0">
                <a:pos x="377418" y="634508"/>
              </a:cxn>
              <a:cxn ang="0">
                <a:pos x="382911" y="578867"/>
              </a:cxn>
              <a:cxn ang="0">
                <a:pos x="350257" y="495136"/>
              </a:cxn>
              <a:cxn ang="0">
                <a:pos x="260116" y="506194"/>
              </a:cxn>
              <a:cxn ang="0">
                <a:pos x="407029" y="84847"/>
              </a:cxn>
              <a:cxn ang="0">
                <a:pos x="373070" y="204610"/>
              </a:cxn>
              <a:cxn ang="0">
                <a:pos x="337085" y="262379"/>
              </a:cxn>
              <a:cxn ang="0">
                <a:pos x="354655" y="266180"/>
              </a:cxn>
              <a:cxn ang="0">
                <a:pos x="416912" y="149289"/>
              </a:cxn>
              <a:cxn ang="0">
                <a:pos x="424430" y="71418"/>
              </a:cxn>
              <a:cxn ang="0">
                <a:pos x="449265" y="167448"/>
              </a:cxn>
              <a:cxn ang="0">
                <a:pos x="404325" y="253680"/>
              </a:cxn>
              <a:cxn ang="0">
                <a:pos x="356260" y="319389"/>
              </a:cxn>
              <a:cxn ang="0">
                <a:pos x="339956" y="357733"/>
              </a:cxn>
              <a:cxn ang="0">
                <a:pos x="331087" y="470654"/>
              </a:cxn>
              <a:cxn ang="0">
                <a:pos x="278798" y="473357"/>
              </a:cxn>
              <a:cxn ang="0">
                <a:pos x="286991" y="368375"/>
              </a:cxn>
              <a:cxn ang="0">
                <a:pos x="278038" y="342530"/>
              </a:cxn>
              <a:cxn ang="0">
                <a:pos x="262241" y="319389"/>
              </a:cxn>
              <a:cxn ang="0">
                <a:pos x="212739" y="252075"/>
              </a:cxn>
              <a:cxn ang="0">
                <a:pos x="169236" y="167448"/>
              </a:cxn>
              <a:cxn ang="0">
                <a:pos x="87740" y="28015"/>
              </a:cxn>
              <a:cxn ang="0">
                <a:pos x="130598" y="64730"/>
              </a:cxn>
              <a:cxn ang="0">
                <a:pos x="142831" y="113852"/>
              </a:cxn>
              <a:cxn ang="0">
                <a:pos x="119462" y="110898"/>
              </a:cxn>
              <a:cxn ang="0">
                <a:pos x="94996" y="64392"/>
              </a:cxn>
              <a:cxn ang="0">
                <a:pos x="54416" y="56205"/>
              </a:cxn>
              <a:cxn ang="0">
                <a:pos x="30456" y="86843"/>
              </a:cxn>
              <a:cxn ang="0">
                <a:pos x="30962" y="136726"/>
              </a:cxn>
              <a:cxn ang="0">
                <a:pos x="64118" y="183569"/>
              </a:cxn>
              <a:cxn ang="0">
                <a:pos x="175143" y="240963"/>
              </a:cxn>
              <a:cxn ang="0">
                <a:pos x="220278" y="280126"/>
              </a:cxn>
              <a:cxn ang="0">
                <a:pos x="207033" y="314393"/>
              </a:cxn>
              <a:cxn ang="0">
                <a:pos x="173118" y="321737"/>
              </a:cxn>
              <a:cxn ang="0">
                <a:pos x="175311" y="297344"/>
              </a:cxn>
              <a:cxn ang="0">
                <a:pos x="192775" y="282321"/>
              </a:cxn>
              <a:cxn ang="0">
                <a:pos x="109338" y="245859"/>
              </a:cxn>
              <a:cxn ang="0">
                <a:pos x="22020" y="178589"/>
              </a:cxn>
              <a:cxn ang="0">
                <a:pos x="0" y="110982"/>
              </a:cxn>
              <a:cxn ang="0">
                <a:pos x="17970" y="49538"/>
              </a:cxn>
              <a:cxn ang="0">
                <a:pos x="64286" y="25398"/>
              </a:cxn>
              <a:cxn ang="0">
                <a:pos x="592794" y="40422"/>
              </a:cxn>
              <a:cxn ang="0">
                <a:pos x="618670" y="101361"/>
              </a:cxn>
              <a:cxn ang="0">
                <a:pos x="605310" y="165676"/>
              </a:cxn>
              <a:cxn ang="0">
                <a:pos x="550769" y="222394"/>
              </a:cxn>
              <a:cxn ang="0">
                <a:pos x="430610" y="275737"/>
              </a:cxn>
              <a:cxn ang="0">
                <a:pos x="431371" y="293630"/>
              </a:cxn>
              <a:cxn ang="0">
                <a:pos x="450650" y="313803"/>
              </a:cxn>
              <a:cxn ang="0">
                <a:pos x="423168" y="321230"/>
              </a:cxn>
              <a:cxn ang="0">
                <a:pos x="398731" y="293461"/>
              </a:cxn>
              <a:cxn ang="0">
                <a:pos x="416066" y="251175"/>
              </a:cxn>
              <a:cxn ang="0">
                <a:pos x="518044" y="209396"/>
              </a:cxn>
              <a:cxn ang="0">
                <a:pos x="582817" y="148880"/>
              </a:cxn>
              <a:cxn ang="0">
                <a:pos x="590511" y="96297"/>
              </a:cxn>
              <a:cxn ang="0">
                <a:pos x="562607" y="55699"/>
              </a:cxn>
              <a:cxn ang="0">
                <a:pos x="520919" y="67177"/>
              </a:cxn>
              <a:cxn ang="0">
                <a:pos x="497158" y="114359"/>
              </a:cxn>
              <a:cxn ang="0">
                <a:pos x="473989" y="110223"/>
              </a:cxn>
              <a:cxn ang="0">
                <a:pos x="494537" y="55108"/>
              </a:cxn>
              <a:cxn ang="0">
                <a:pos x="544258" y="25483"/>
              </a:cxn>
            </a:cxnLst>
            <a:rect l="0" t="0" r="0" b="0"/>
            <a:pathLst>
              <a:path w="1938337" h="2097088">
                <a:moveTo>
                  <a:pt x="754655" y="1781504"/>
                </a:moveTo>
                <a:lnTo>
                  <a:pt x="755185" y="1787064"/>
                </a:lnTo>
                <a:lnTo>
                  <a:pt x="755185" y="1789976"/>
                </a:lnTo>
                <a:lnTo>
                  <a:pt x="754655" y="1793153"/>
                </a:lnTo>
                <a:lnTo>
                  <a:pt x="753861" y="1796065"/>
                </a:lnTo>
                <a:lnTo>
                  <a:pt x="753067" y="1798713"/>
                </a:lnTo>
                <a:lnTo>
                  <a:pt x="752009" y="1801360"/>
                </a:lnTo>
                <a:lnTo>
                  <a:pt x="750156" y="1803743"/>
                </a:lnTo>
                <a:lnTo>
                  <a:pt x="748568" y="1806391"/>
                </a:lnTo>
                <a:lnTo>
                  <a:pt x="746980" y="1808244"/>
                </a:lnTo>
                <a:lnTo>
                  <a:pt x="744598" y="1810362"/>
                </a:lnTo>
                <a:lnTo>
                  <a:pt x="742481" y="1812215"/>
                </a:lnTo>
                <a:lnTo>
                  <a:pt x="740099" y="1813804"/>
                </a:lnTo>
                <a:lnTo>
                  <a:pt x="737452" y="1815127"/>
                </a:lnTo>
                <a:lnTo>
                  <a:pt x="734805" y="1815922"/>
                </a:lnTo>
                <a:lnTo>
                  <a:pt x="731894" y="1816716"/>
                </a:lnTo>
                <a:lnTo>
                  <a:pt x="729247" y="1817245"/>
                </a:lnTo>
                <a:lnTo>
                  <a:pt x="726071" y="1817245"/>
                </a:lnTo>
                <a:lnTo>
                  <a:pt x="724483" y="1816981"/>
                </a:lnTo>
                <a:lnTo>
                  <a:pt x="724483" y="1965507"/>
                </a:lnTo>
                <a:lnTo>
                  <a:pt x="726071" y="1965507"/>
                </a:lnTo>
                <a:lnTo>
                  <a:pt x="729247" y="1965507"/>
                </a:lnTo>
                <a:lnTo>
                  <a:pt x="731894" y="1966036"/>
                </a:lnTo>
                <a:lnTo>
                  <a:pt x="734805" y="1966566"/>
                </a:lnTo>
                <a:lnTo>
                  <a:pt x="737452" y="1967625"/>
                </a:lnTo>
                <a:lnTo>
                  <a:pt x="740099" y="1969213"/>
                </a:lnTo>
                <a:lnTo>
                  <a:pt x="742481" y="1970537"/>
                </a:lnTo>
                <a:lnTo>
                  <a:pt x="744598" y="1972125"/>
                </a:lnTo>
                <a:lnTo>
                  <a:pt x="746980" y="1974243"/>
                </a:lnTo>
                <a:lnTo>
                  <a:pt x="748568" y="1976361"/>
                </a:lnTo>
                <a:lnTo>
                  <a:pt x="750156" y="1978744"/>
                </a:lnTo>
                <a:lnTo>
                  <a:pt x="752009" y="1981127"/>
                </a:lnTo>
                <a:lnTo>
                  <a:pt x="753067" y="1984039"/>
                </a:lnTo>
                <a:lnTo>
                  <a:pt x="753861" y="1986687"/>
                </a:lnTo>
                <a:lnTo>
                  <a:pt x="754655" y="1989599"/>
                </a:lnTo>
                <a:lnTo>
                  <a:pt x="755185" y="1992776"/>
                </a:lnTo>
                <a:lnTo>
                  <a:pt x="755185" y="1995688"/>
                </a:lnTo>
                <a:lnTo>
                  <a:pt x="755185" y="1996747"/>
                </a:lnTo>
                <a:lnTo>
                  <a:pt x="1181565" y="1996747"/>
                </a:lnTo>
                <a:lnTo>
                  <a:pt x="1181301" y="1995688"/>
                </a:lnTo>
                <a:lnTo>
                  <a:pt x="1181565" y="1992776"/>
                </a:lnTo>
                <a:lnTo>
                  <a:pt x="1181830" y="1989599"/>
                </a:lnTo>
                <a:lnTo>
                  <a:pt x="1182624" y="1986687"/>
                </a:lnTo>
                <a:lnTo>
                  <a:pt x="1183683" y="1984039"/>
                </a:lnTo>
                <a:lnTo>
                  <a:pt x="1184741" y="1981127"/>
                </a:lnTo>
                <a:lnTo>
                  <a:pt x="1186329" y="1978744"/>
                </a:lnTo>
                <a:lnTo>
                  <a:pt x="1187917" y="1976361"/>
                </a:lnTo>
                <a:lnTo>
                  <a:pt x="1189770" y="1974243"/>
                </a:lnTo>
                <a:lnTo>
                  <a:pt x="1191887" y="1972125"/>
                </a:lnTo>
                <a:lnTo>
                  <a:pt x="1194005" y="1970537"/>
                </a:lnTo>
                <a:lnTo>
                  <a:pt x="1196651" y="1969213"/>
                </a:lnTo>
                <a:lnTo>
                  <a:pt x="1199033" y="1967625"/>
                </a:lnTo>
                <a:lnTo>
                  <a:pt x="1201680" y="1966566"/>
                </a:lnTo>
                <a:lnTo>
                  <a:pt x="1204591" y="1966036"/>
                </a:lnTo>
                <a:lnTo>
                  <a:pt x="1207238" y="1965507"/>
                </a:lnTo>
                <a:lnTo>
                  <a:pt x="1210414" y="1965507"/>
                </a:lnTo>
                <a:lnTo>
                  <a:pt x="1212002" y="1965507"/>
                </a:lnTo>
                <a:lnTo>
                  <a:pt x="1212002" y="1816981"/>
                </a:lnTo>
                <a:lnTo>
                  <a:pt x="1210414" y="1817245"/>
                </a:lnTo>
                <a:lnTo>
                  <a:pt x="1207238" y="1817245"/>
                </a:lnTo>
                <a:lnTo>
                  <a:pt x="1204591" y="1816716"/>
                </a:lnTo>
                <a:lnTo>
                  <a:pt x="1201680" y="1815922"/>
                </a:lnTo>
                <a:lnTo>
                  <a:pt x="1199033" y="1815127"/>
                </a:lnTo>
                <a:lnTo>
                  <a:pt x="1196651" y="1813804"/>
                </a:lnTo>
                <a:lnTo>
                  <a:pt x="1194005" y="1812215"/>
                </a:lnTo>
                <a:lnTo>
                  <a:pt x="1191887" y="1810362"/>
                </a:lnTo>
                <a:lnTo>
                  <a:pt x="1189770" y="1808244"/>
                </a:lnTo>
                <a:lnTo>
                  <a:pt x="1187917" y="1806391"/>
                </a:lnTo>
                <a:lnTo>
                  <a:pt x="1186329" y="1803743"/>
                </a:lnTo>
                <a:lnTo>
                  <a:pt x="1184741" y="1801360"/>
                </a:lnTo>
                <a:lnTo>
                  <a:pt x="1183683" y="1798713"/>
                </a:lnTo>
                <a:lnTo>
                  <a:pt x="1182624" y="1796065"/>
                </a:lnTo>
                <a:lnTo>
                  <a:pt x="1181830" y="1793153"/>
                </a:lnTo>
                <a:lnTo>
                  <a:pt x="1181565" y="1789976"/>
                </a:lnTo>
                <a:lnTo>
                  <a:pt x="1181301" y="1787064"/>
                </a:lnTo>
                <a:lnTo>
                  <a:pt x="1182095" y="1781504"/>
                </a:lnTo>
                <a:lnTo>
                  <a:pt x="754655" y="1781504"/>
                </a:lnTo>
                <a:close/>
                <a:moveTo>
                  <a:pt x="555625" y="1681163"/>
                </a:moveTo>
                <a:lnTo>
                  <a:pt x="1381125" y="1681163"/>
                </a:lnTo>
                <a:lnTo>
                  <a:pt x="1381125" y="2097088"/>
                </a:lnTo>
                <a:lnTo>
                  <a:pt x="555625" y="2097088"/>
                </a:lnTo>
                <a:lnTo>
                  <a:pt x="555625" y="1681163"/>
                </a:lnTo>
                <a:close/>
                <a:moveTo>
                  <a:pt x="846057" y="1552575"/>
                </a:moveTo>
                <a:lnTo>
                  <a:pt x="1096781" y="1552575"/>
                </a:lnTo>
                <a:lnTo>
                  <a:pt x="1104997" y="1562178"/>
                </a:lnTo>
                <a:lnTo>
                  <a:pt x="1112683" y="1571246"/>
                </a:lnTo>
                <a:lnTo>
                  <a:pt x="1120634" y="1579515"/>
                </a:lnTo>
                <a:lnTo>
                  <a:pt x="1128320" y="1587517"/>
                </a:lnTo>
                <a:lnTo>
                  <a:pt x="1135741" y="1594986"/>
                </a:lnTo>
                <a:lnTo>
                  <a:pt x="1143162" y="1602188"/>
                </a:lnTo>
                <a:lnTo>
                  <a:pt x="1150583" y="1608856"/>
                </a:lnTo>
                <a:lnTo>
                  <a:pt x="1157474" y="1614991"/>
                </a:lnTo>
                <a:lnTo>
                  <a:pt x="1170726" y="1626461"/>
                </a:lnTo>
                <a:lnTo>
                  <a:pt x="1182917" y="1636063"/>
                </a:lnTo>
                <a:lnTo>
                  <a:pt x="1193784" y="1644065"/>
                </a:lnTo>
                <a:lnTo>
                  <a:pt x="1203325" y="1651000"/>
                </a:lnTo>
                <a:lnTo>
                  <a:pt x="738187" y="1651000"/>
                </a:lnTo>
                <a:lnTo>
                  <a:pt x="747993" y="1644065"/>
                </a:lnTo>
                <a:lnTo>
                  <a:pt x="759125" y="1635796"/>
                </a:lnTo>
                <a:lnTo>
                  <a:pt x="771582" y="1626194"/>
                </a:lnTo>
                <a:lnTo>
                  <a:pt x="785098" y="1614724"/>
                </a:lnTo>
                <a:lnTo>
                  <a:pt x="792254" y="1608589"/>
                </a:lnTo>
                <a:lnTo>
                  <a:pt x="799675" y="1601921"/>
                </a:lnTo>
                <a:lnTo>
                  <a:pt x="807096" y="1594986"/>
                </a:lnTo>
                <a:lnTo>
                  <a:pt x="814517" y="1587251"/>
                </a:lnTo>
                <a:lnTo>
                  <a:pt x="822468" y="1579249"/>
                </a:lnTo>
                <a:lnTo>
                  <a:pt x="830419" y="1570980"/>
                </a:lnTo>
                <a:lnTo>
                  <a:pt x="838106" y="1562178"/>
                </a:lnTo>
                <a:lnTo>
                  <a:pt x="846057" y="1552575"/>
                </a:lnTo>
                <a:close/>
                <a:moveTo>
                  <a:pt x="1307617" y="216793"/>
                </a:moveTo>
                <a:lnTo>
                  <a:pt x="1304708" y="217057"/>
                </a:lnTo>
                <a:lnTo>
                  <a:pt x="1301269" y="217587"/>
                </a:lnTo>
                <a:lnTo>
                  <a:pt x="1298095" y="218646"/>
                </a:lnTo>
                <a:lnTo>
                  <a:pt x="1295449" y="219971"/>
                </a:lnTo>
                <a:lnTo>
                  <a:pt x="1292540" y="221295"/>
                </a:lnTo>
                <a:lnTo>
                  <a:pt x="1289630" y="223149"/>
                </a:lnTo>
                <a:lnTo>
                  <a:pt x="1287514" y="225002"/>
                </a:lnTo>
                <a:lnTo>
                  <a:pt x="1285133" y="227121"/>
                </a:lnTo>
                <a:lnTo>
                  <a:pt x="1283017" y="229505"/>
                </a:lnTo>
                <a:lnTo>
                  <a:pt x="1281166" y="232153"/>
                </a:lnTo>
                <a:lnTo>
                  <a:pt x="1279578" y="234801"/>
                </a:lnTo>
                <a:lnTo>
                  <a:pt x="1278256" y="237714"/>
                </a:lnTo>
                <a:lnTo>
                  <a:pt x="1277462" y="240892"/>
                </a:lnTo>
                <a:lnTo>
                  <a:pt x="1276404" y="243805"/>
                </a:lnTo>
                <a:lnTo>
                  <a:pt x="1276140" y="247248"/>
                </a:lnTo>
                <a:lnTo>
                  <a:pt x="1274553" y="266051"/>
                </a:lnTo>
                <a:lnTo>
                  <a:pt x="1272965" y="284590"/>
                </a:lnTo>
                <a:lnTo>
                  <a:pt x="1270585" y="303128"/>
                </a:lnTo>
                <a:lnTo>
                  <a:pt x="1268204" y="321931"/>
                </a:lnTo>
                <a:lnTo>
                  <a:pt x="1265295" y="340470"/>
                </a:lnTo>
                <a:lnTo>
                  <a:pt x="1262385" y="359008"/>
                </a:lnTo>
                <a:lnTo>
                  <a:pt x="1258946" y="377546"/>
                </a:lnTo>
                <a:lnTo>
                  <a:pt x="1255243" y="396349"/>
                </a:lnTo>
                <a:lnTo>
                  <a:pt x="1251275" y="414888"/>
                </a:lnTo>
                <a:lnTo>
                  <a:pt x="1246778" y="433161"/>
                </a:lnTo>
                <a:lnTo>
                  <a:pt x="1242282" y="451435"/>
                </a:lnTo>
                <a:lnTo>
                  <a:pt x="1237256" y="469443"/>
                </a:lnTo>
                <a:lnTo>
                  <a:pt x="1231965" y="487187"/>
                </a:lnTo>
                <a:lnTo>
                  <a:pt x="1225882" y="505196"/>
                </a:lnTo>
                <a:lnTo>
                  <a:pt x="1220062" y="522940"/>
                </a:lnTo>
                <a:lnTo>
                  <a:pt x="1213714" y="540418"/>
                </a:lnTo>
                <a:lnTo>
                  <a:pt x="1206836" y="557897"/>
                </a:lnTo>
                <a:lnTo>
                  <a:pt x="1199959" y="575112"/>
                </a:lnTo>
                <a:lnTo>
                  <a:pt x="1192552" y="591796"/>
                </a:lnTo>
                <a:lnTo>
                  <a:pt x="1184617" y="608745"/>
                </a:lnTo>
                <a:lnTo>
                  <a:pt x="1176681" y="625430"/>
                </a:lnTo>
                <a:lnTo>
                  <a:pt x="1168217" y="641585"/>
                </a:lnTo>
                <a:lnTo>
                  <a:pt x="1159223" y="658004"/>
                </a:lnTo>
                <a:lnTo>
                  <a:pt x="1150230" y="673629"/>
                </a:lnTo>
                <a:lnTo>
                  <a:pt x="1140443" y="689255"/>
                </a:lnTo>
                <a:lnTo>
                  <a:pt x="1130391" y="704615"/>
                </a:lnTo>
                <a:lnTo>
                  <a:pt x="1120075" y="719445"/>
                </a:lnTo>
                <a:lnTo>
                  <a:pt x="1109494" y="734276"/>
                </a:lnTo>
                <a:lnTo>
                  <a:pt x="1098385" y="748842"/>
                </a:lnTo>
                <a:lnTo>
                  <a:pt x="1087010" y="762878"/>
                </a:lnTo>
                <a:lnTo>
                  <a:pt x="1075107" y="776650"/>
                </a:lnTo>
                <a:lnTo>
                  <a:pt x="1062939" y="789891"/>
                </a:lnTo>
                <a:lnTo>
                  <a:pt x="1060559" y="792275"/>
                </a:lnTo>
                <a:lnTo>
                  <a:pt x="1058971" y="795188"/>
                </a:lnTo>
                <a:lnTo>
                  <a:pt x="1057120" y="797836"/>
                </a:lnTo>
                <a:lnTo>
                  <a:pt x="1056062" y="801014"/>
                </a:lnTo>
                <a:lnTo>
                  <a:pt x="1055004" y="803927"/>
                </a:lnTo>
                <a:lnTo>
                  <a:pt x="1054475" y="806840"/>
                </a:lnTo>
                <a:lnTo>
                  <a:pt x="1054210" y="810283"/>
                </a:lnTo>
                <a:lnTo>
                  <a:pt x="1054210" y="813461"/>
                </a:lnTo>
                <a:lnTo>
                  <a:pt x="1054210" y="816374"/>
                </a:lnTo>
                <a:lnTo>
                  <a:pt x="1054739" y="819552"/>
                </a:lnTo>
                <a:lnTo>
                  <a:pt x="1055533" y="822730"/>
                </a:lnTo>
                <a:lnTo>
                  <a:pt x="1056591" y="825379"/>
                </a:lnTo>
                <a:lnTo>
                  <a:pt x="1058178" y="828292"/>
                </a:lnTo>
                <a:lnTo>
                  <a:pt x="1060030" y="831205"/>
                </a:lnTo>
                <a:lnTo>
                  <a:pt x="1061881" y="833588"/>
                </a:lnTo>
                <a:lnTo>
                  <a:pt x="1064262" y="836237"/>
                </a:lnTo>
                <a:lnTo>
                  <a:pt x="1066907" y="838355"/>
                </a:lnTo>
                <a:lnTo>
                  <a:pt x="1069552" y="840209"/>
                </a:lnTo>
                <a:lnTo>
                  <a:pt x="1072462" y="841798"/>
                </a:lnTo>
                <a:lnTo>
                  <a:pt x="1075107" y="842858"/>
                </a:lnTo>
                <a:lnTo>
                  <a:pt x="1078281" y="843917"/>
                </a:lnTo>
                <a:lnTo>
                  <a:pt x="1081455" y="844712"/>
                </a:lnTo>
                <a:lnTo>
                  <a:pt x="1084365" y="844976"/>
                </a:lnTo>
                <a:lnTo>
                  <a:pt x="1087539" y="845241"/>
                </a:lnTo>
                <a:lnTo>
                  <a:pt x="1090978" y="844976"/>
                </a:lnTo>
                <a:lnTo>
                  <a:pt x="1093888" y="844447"/>
                </a:lnTo>
                <a:lnTo>
                  <a:pt x="1096797" y="843387"/>
                </a:lnTo>
                <a:lnTo>
                  <a:pt x="1099972" y="842328"/>
                </a:lnTo>
                <a:lnTo>
                  <a:pt x="1102617" y="841004"/>
                </a:lnTo>
                <a:lnTo>
                  <a:pt x="1105526" y="838885"/>
                </a:lnTo>
                <a:lnTo>
                  <a:pt x="1108172" y="837031"/>
                </a:lnTo>
                <a:lnTo>
                  <a:pt x="1110552" y="834648"/>
                </a:lnTo>
                <a:lnTo>
                  <a:pt x="1124043" y="819817"/>
                </a:lnTo>
                <a:lnTo>
                  <a:pt x="1137004" y="804722"/>
                </a:lnTo>
                <a:lnTo>
                  <a:pt x="1149701" y="789097"/>
                </a:lnTo>
                <a:lnTo>
                  <a:pt x="1161604" y="773471"/>
                </a:lnTo>
                <a:lnTo>
                  <a:pt x="1173507" y="757581"/>
                </a:lnTo>
                <a:lnTo>
                  <a:pt x="1184617" y="740897"/>
                </a:lnTo>
                <a:lnTo>
                  <a:pt x="1195727" y="724213"/>
                </a:lnTo>
                <a:lnTo>
                  <a:pt x="1206043" y="707528"/>
                </a:lnTo>
                <a:lnTo>
                  <a:pt x="1216094" y="690049"/>
                </a:lnTo>
                <a:lnTo>
                  <a:pt x="1225617" y="672570"/>
                </a:lnTo>
                <a:lnTo>
                  <a:pt x="1234875" y="654826"/>
                </a:lnTo>
                <a:lnTo>
                  <a:pt x="1243604" y="637082"/>
                </a:lnTo>
                <a:lnTo>
                  <a:pt x="1252069" y="618809"/>
                </a:lnTo>
                <a:lnTo>
                  <a:pt x="1260269" y="600536"/>
                </a:lnTo>
                <a:lnTo>
                  <a:pt x="1267940" y="581997"/>
                </a:lnTo>
                <a:lnTo>
                  <a:pt x="1274817" y="563459"/>
                </a:lnTo>
                <a:lnTo>
                  <a:pt x="1281959" y="544656"/>
                </a:lnTo>
                <a:lnTo>
                  <a:pt x="1288307" y="525853"/>
                </a:lnTo>
                <a:lnTo>
                  <a:pt x="1294127" y="506785"/>
                </a:lnTo>
                <a:lnTo>
                  <a:pt x="1300211" y="487187"/>
                </a:lnTo>
                <a:lnTo>
                  <a:pt x="1305501" y="468119"/>
                </a:lnTo>
                <a:lnTo>
                  <a:pt x="1310262" y="448786"/>
                </a:lnTo>
                <a:lnTo>
                  <a:pt x="1315024" y="429188"/>
                </a:lnTo>
                <a:lnTo>
                  <a:pt x="1319256" y="409591"/>
                </a:lnTo>
                <a:lnTo>
                  <a:pt x="1323224" y="389993"/>
                </a:lnTo>
                <a:lnTo>
                  <a:pt x="1326662" y="370396"/>
                </a:lnTo>
                <a:lnTo>
                  <a:pt x="1330101" y="350798"/>
                </a:lnTo>
                <a:lnTo>
                  <a:pt x="1333011" y="330936"/>
                </a:lnTo>
                <a:lnTo>
                  <a:pt x="1335391" y="311338"/>
                </a:lnTo>
                <a:lnTo>
                  <a:pt x="1337772" y="291475"/>
                </a:lnTo>
                <a:lnTo>
                  <a:pt x="1339624" y="271613"/>
                </a:lnTo>
                <a:lnTo>
                  <a:pt x="1341475" y="252015"/>
                </a:lnTo>
                <a:lnTo>
                  <a:pt x="1341475" y="248572"/>
                </a:lnTo>
                <a:lnTo>
                  <a:pt x="1341211" y="245659"/>
                </a:lnTo>
                <a:lnTo>
                  <a:pt x="1340417" y="242216"/>
                </a:lnTo>
                <a:lnTo>
                  <a:pt x="1339624" y="239039"/>
                </a:lnTo>
                <a:lnTo>
                  <a:pt x="1338566" y="236390"/>
                </a:lnTo>
                <a:lnTo>
                  <a:pt x="1337243" y="233477"/>
                </a:lnTo>
                <a:lnTo>
                  <a:pt x="1335391" y="230829"/>
                </a:lnTo>
                <a:lnTo>
                  <a:pt x="1333540" y="228445"/>
                </a:lnTo>
                <a:lnTo>
                  <a:pt x="1331159" y="226062"/>
                </a:lnTo>
                <a:lnTo>
                  <a:pt x="1329043" y="223943"/>
                </a:lnTo>
                <a:lnTo>
                  <a:pt x="1326398" y="222089"/>
                </a:lnTo>
                <a:lnTo>
                  <a:pt x="1323753" y="220500"/>
                </a:lnTo>
                <a:lnTo>
                  <a:pt x="1320579" y="219176"/>
                </a:lnTo>
                <a:lnTo>
                  <a:pt x="1317669" y="218382"/>
                </a:lnTo>
                <a:lnTo>
                  <a:pt x="1314495" y="217322"/>
                </a:lnTo>
                <a:lnTo>
                  <a:pt x="1311056" y="217057"/>
                </a:lnTo>
                <a:lnTo>
                  <a:pt x="1307617" y="216793"/>
                </a:lnTo>
                <a:close/>
                <a:moveTo>
                  <a:pt x="442912" y="112713"/>
                </a:moveTo>
                <a:lnTo>
                  <a:pt x="1493837" y="112713"/>
                </a:lnTo>
                <a:lnTo>
                  <a:pt x="1485637" y="163826"/>
                </a:lnTo>
                <a:lnTo>
                  <a:pt x="1477172" y="211761"/>
                </a:lnTo>
                <a:lnTo>
                  <a:pt x="1468708" y="257312"/>
                </a:lnTo>
                <a:lnTo>
                  <a:pt x="1460508" y="299685"/>
                </a:lnTo>
                <a:lnTo>
                  <a:pt x="1452308" y="339145"/>
                </a:lnTo>
                <a:lnTo>
                  <a:pt x="1444372" y="375427"/>
                </a:lnTo>
                <a:lnTo>
                  <a:pt x="1436437" y="408532"/>
                </a:lnTo>
                <a:lnTo>
                  <a:pt x="1429559" y="438723"/>
                </a:lnTo>
                <a:lnTo>
                  <a:pt x="1422682" y="465471"/>
                </a:lnTo>
                <a:lnTo>
                  <a:pt x="1416598" y="488776"/>
                </a:lnTo>
                <a:lnTo>
                  <a:pt x="1411308" y="508638"/>
                </a:lnTo>
                <a:lnTo>
                  <a:pt x="1406811" y="525058"/>
                </a:lnTo>
                <a:lnTo>
                  <a:pt x="1399934" y="547304"/>
                </a:lnTo>
                <a:lnTo>
                  <a:pt x="1397817" y="554719"/>
                </a:lnTo>
                <a:lnTo>
                  <a:pt x="1394114" y="564518"/>
                </a:lnTo>
                <a:lnTo>
                  <a:pt x="1390146" y="574847"/>
                </a:lnTo>
                <a:lnTo>
                  <a:pt x="1385914" y="585440"/>
                </a:lnTo>
                <a:lnTo>
                  <a:pt x="1380888" y="596563"/>
                </a:lnTo>
                <a:lnTo>
                  <a:pt x="1375863" y="608216"/>
                </a:lnTo>
                <a:lnTo>
                  <a:pt x="1370308" y="620398"/>
                </a:lnTo>
                <a:lnTo>
                  <a:pt x="1364224" y="632580"/>
                </a:lnTo>
                <a:lnTo>
                  <a:pt x="1357875" y="645027"/>
                </a:lnTo>
                <a:lnTo>
                  <a:pt x="1351263" y="658004"/>
                </a:lnTo>
                <a:lnTo>
                  <a:pt x="1343856" y="671246"/>
                </a:lnTo>
                <a:lnTo>
                  <a:pt x="1336714" y="684488"/>
                </a:lnTo>
                <a:lnTo>
                  <a:pt x="1328779" y="698259"/>
                </a:lnTo>
                <a:lnTo>
                  <a:pt x="1320579" y="711501"/>
                </a:lnTo>
                <a:lnTo>
                  <a:pt x="1312379" y="725537"/>
                </a:lnTo>
                <a:lnTo>
                  <a:pt x="1303649" y="739573"/>
                </a:lnTo>
                <a:lnTo>
                  <a:pt x="1294656" y="753609"/>
                </a:lnTo>
                <a:lnTo>
                  <a:pt x="1285133" y="767645"/>
                </a:lnTo>
                <a:lnTo>
                  <a:pt x="1275875" y="781416"/>
                </a:lnTo>
                <a:lnTo>
                  <a:pt x="1266088" y="795453"/>
                </a:lnTo>
                <a:lnTo>
                  <a:pt x="1256036" y="809489"/>
                </a:lnTo>
                <a:lnTo>
                  <a:pt x="1245720" y="823260"/>
                </a:lnTo>
                <a:lnTo>
                  <a:pt x="1235140" y="836767"/>
                </a:lnTo>
                <a:lnTo>
                  <a:pt x="1224559" y="850273"/>
                </a:lnTo>
                <a:lnTo>
                  <a:pt x="1213714" y="863779"/>
                </a:lnTo>
                <a:lnTo>
                  <a:pt x="1202340" y="877021"/>
                </a:lnTo>
                <a:lnTo>
                  <a:pt x="1191230" y="889468"/>
                </a:lnTo>
                <a:lnTo>
                  <a:pt x="1179591" y="902180"/>
                </a:lnTo>
                <a:lnTo>
                  <a:pt x="1167952" y="914627"/>
                </a:lnTo>
                <a:lnTo>
                  <a:pt x="1156049" y="926280"/>
                </a:lnTo>
                <a:lnTo>
                  <a:pt x="1144146" y="937933"/>
                </a:lnTo>
                <a:lnTo>
                  <a:pt x="1132243" y="949056"/>
                </a:lnTo>
                <a:lnTo>
                  <a:pt x="1119810" y="959914"/>
                </a:lnTo>
                <a:lnTo>
                  <a:pt x="1119810" y="992753"/>
                </a:lnTo>
                <a:lnTo>
                  <a:pt x="1119810" y="993548"/>
                </a:lnTo>
                <a:lnTo>
                  <a:pt x="1119546" y="994872"/>
                </a:lnTo>
                <a:lnTo>
                  <a:pt x="1119546" y="995666"/>
                </a:lnTo>
                <a:lnTo>
                  <a:pt x="1119546" y="996196"/>
                </a:lnTo>
                <a:lnTo>
                  <a:pt x="1119281" y="995931"/>
                </a:lnTo>
                <a:lnTo>
                  <a:pt x="1117694" y="998579"/>
                </a:lnTo>
                <a:lnTo>
                  <a:pt x="1115578" y="1001493"/>
                </a:lnTo>
                <a:lnTo>
                  <a:pt x="1112668" y="1004671"/>
                </a:lnTo>
                <a:lnTo>
                  <a:pt x="1109230" y="1007849"/>
                </a:lnTo>
                <a:lnTo>
                  <a:pt x="1101294" y="1015529"/>
                </a:lnTo>
                <a:lnTo>
                  <a:pt x="1096797" y="1020031"/>
                </a:lnTo>
                <a:lnTo>
                  <a:pt x="1092301" y="1024798"/>
                </a:lnTo>
                <a:lnTo>
                  <a:pt x="1087804" y="1030095"/>
                </a:lnTo>
                <a:lnTo>
                  <a:pt x="1083307" y="1035921"/>
                </a:lnTo>
                <a:lnTo>
                  <a:pt x="1079075" y="1042807"/>
                </a:lnTo>
                <a:lnTo>
                  <a:pt x="1074843" y="1050222"/>
                </a:lnTo>
                <a:lnTo>
                  <a:pt x="1073255" y="1053930"/>
                </a:lnTo>
                <a:lnTo>
                  <a:pt x="1071668" y="1057902"/>
                </a:lnTo>
                <a:lnTo>
                  <a:pt x="1069817" y="1062404"/>
                </a:lnTo>
                <a:lnTo>
                  <a:pt x="1068230" y="1066906"/>
                </a:lnTo>
                <a:lnTo>
                  <a:pt x="1066907" y="1071673"/>
                </a:lnTo>
                <a:lnTo>
                  <a:pt x="1065584" y="1076440"/>
                </a:lnTo>
                <a:lnTo>
                  <a:pt x="1064526" y="1081737"/>
                </a:lnTo>
                <a:lnTo>
                  <a:pt x="1063733" y="1087298"/>
                </a:lnTo>
                <a:lnTo>
                  <a:pt x="1064526" y="1089152"/>
                </a:lnTo>
                <a:lnTo>
                  <a:pt x="1064262" y="1120932"/>
                </a:lnTo>
                <a:lnTo>
                  <a:pt x="1064262" y="1121727"/>
                </a:lnTo>
                <a:lnTo>
                  <a:pt x="1064526" y="1121727"/>
                </a:lnTo>
                <a:lnTo>
                  <a:pt x="1063468" y="1124640"/>
                </a:lnTo>
                <a:lnTo>
                  <a:pt x="1062675" y="1127023"/>
                </a:lnTo>
                <a:lnTo>
                  <a:pt x="1060823" y="1130466"/>
                </a:lnTo>
                <a:lnTo>
                  <a:pt x="1058707" y="1134704"/>
                </a:lnTo>
                <a:lnTo>
                  <a:pt x="1055268" y="1139735"/>
                </a:lnTo>
                <a:lnTo>
                  <a:pt x="1053681" y="1142119"/>
                </a:lnTo>
                <a:lnTo>
                  <a:pt x="1051829" y="1144238"/>
                </a:lnTo>
                <a:lnTo>
                  <a:pt x="1048655" y="1147945"/>
                </a:lnTo>
                <a:lnTo>
                  <a:pt x="1044952" y="1150858"/>
                </a:lnTo>
                <a:lnTo>
                  <a:pt x="1041513" y="1153242"/>
                </a:lnTo>
                <a:lnTo>
                  <a:pt x="1036488" y="1156420"/>
                </a:lnTo>
                <a:lnTo>
                  <a:pt x="1035165" y="1157214"/>
                </a:lnTo>
                <a:lnTo>
                  <a:pt x="1034107" y="1157744"/>
                </a:lnTo>
                <a:lnTo>
                  <a:pt x="1030933" y="1159333"/>
                </a:lnTo>
                <a:lnTo>
                  <a:pt x="1026436" y="1161187"/>
                </a:lnTo>
                <a:lnTo>
                  <a:pt x="1017971" y="1163570"/>
                </a:lnTo>
                <a:lnTo>
                  <a:pt x="1016120" y="1168337"/>
                </a:lnTo>
                <a:lnTo>
                  <a:pt x="1016120" y="1454092"/>
                </a:lnTo>
                <a:lnTo>
                  <a:pt x="1015855" y="1473160"/>
                </a:lnTo>
                <a:lnTo>
                  <a:pt x="1030404" y="1474749"/>
                </a:lnTo>
                <a:lnTo>
                  <a:pt x="1036752" y="1475808"/>
                </a:lnTo>
                <a:lnTo>
                  <a:pt x="1042571" y="1476868"/>
                </a:lnTo>
                <a:lnTo>
                  <a:pt x="1043365" y="1477133"/>
                </a:lnTo>
                <a:lnTo>
                  <a:pt x="1046275" y="1477662"/>
                </a:lnTo>
                <a:lnTo>
                  <a:pt x="1054210" y="1479516"/>
                </a:lnTo>
                <a:lnTo>
                  <a:pt x="1057120" y="1480840"/>
                </a:lnTo>
                <a:lnTo>
                  <a:pt x="1060030" y="1481635"/>
                </a:lnTo>
                <a:lnTo>
                  <a:pt x="1062410" y="1482959"/>
                </a:lnTo>
                <a:lnTo>
                  <a:pt x="1063733" y="1484018"/>
                </a:lnTo>
                <a:lnTo>
                  <a:pt x="1064791" y="1485342"/>
                </a:lnTo>
                <a:lnTo>
                  <a:pt x="1065055" y="1486667"/>
                </a:lnTo>
                <a:lnTo>
                  <a:pt x="1065320" y="1486667"/>
                </a:lnTo>
                <a:lnTo>
                  <a:pt x="1065320" y="1507588"/>
                </a:lnTo>
                <a:lnTo>
                  <a:pt x="1065320" y="1513944"/>
                </a:lnTo>
                <a:lnTo>
                  <a:pt x="1067436" y="1516063"/>
                </a:lnTo>
                <a:lnTo>
                  <a:pt x="871958" y="1516063"/>
                </a:lnTo>
                <a:lnTo>
                  <a:pt x="871958" y="1514739"/>
                </a:lnTo>
                <a:lnTo>
                  <a:pt x="871958" y="1507588"/>
                </a:lnTo>
                <a:lnTo>
                  <a:pt x="871958" y="1486667"/>
                </a:lnTo>
                <a:lnTo>
                  <a:pt x="872223" y="1486667"/>
                </a:lnTo>
                <a:lnTo>
                  <a:pt x="872487" y="1485607"/>
                </a:lnTo>
                <a:lnTo>
                  <a:pt x="873016" y="1484283"/>
                </a:lnTo>
                <a:lnTo>
                  <a:pt x="874074" y="1483489"/>
                </a:lnTo>
                <a:lnTo>
                  <a:pt x="875926" y="1482429"/>
                </a:lnTo>
                <a:lnTo>
                  <a:pt x="877778" y="1481635"/>
                </a:lnTo>
                <a:lnTo>
                  <a:pt x="880158" y="1480575"/>
                </a:lnTo>
                <a:lnTo>
                  <a:pt x="885978" y="1478722"/>
                </a:lnTo>
                <a:lnTo>
                  <a:pt x="892855" y="1477133"/>
                </a:lnTo>
                <a:lnTo>
                  <a:pt x="901319" y="1475808"/>
                </a:lnTo>
                <a:lnTo>
                  <a:pt x="910842" y="1474219"/>
                </a:lnTo>
                <a:lnTo>
                  <a:pt x="921423" y="1473160"/>
                </a:lnTo>
                <a:lnTo>
                  <a:pt x="921423" y="1454092"/>
                </a:lnTo>
                <a:lnTo>
                  <a:pt x="921423" y="1170721"/>
                </a:lnTo>
                <a:lnTo>
                  <a:pt x="920894" y="1170721"/>
                </a:lnTo>
                <a:lnTo>
                  <a:pt x="920894" y="1168602"/>
                </a:lnTo>
                <a:lnTo>
                  <a:pt x="920365" y="1167013"/>
                </a:lnTo>
                <a:lnTo>
                  <a:pt x="919836" y="1163835"/>
                </a:lnTo>
                <a:lnTo>
                  <a:pt x="913752" y="1161981"/>
                </a:lnTo>
                <a:lnTo>
                  <a:pt x="908197" y="1160128"/>
                </a:lnTo>
                <a:lnTo>
                  <a:pt x="902642" y="1157744"/>
                </a:lnTo>
                <a:lnTo>
                  <a:pt x="901849" y="1157214"/>
                </a:lnTo>
                <a:lnTo>
                  <a:pt x="900526" y="1156420"/>
                </a:lnTo>
                <a:lnTo>
                  <a:pt x="898674" y="1155096"/>
                </a:lnTo>
                <a:lnTo>
                  <a:pt x="895765" y="1153772"/>
                </a:lnTo>
                <a:lnTo>
                  <a:pt x="892590" y="1151653"/>
                </a:lnTo>
                <a:lnTo>
                  <a:pt x="889152" y="1148475"/>
                </a:lnTo>
                <a:lnTo>
                  <a:pt x="885449" y="1144502"/>
                </a:lnTo>
                <a:lnTo>
                  <a:pt x="881481" y="1139735"/>
                </a:lnTo>
                <a:lnTo>
                  <a:pt x="877778" y="1134439"/>
                </a:lnTo>
                <a:lnTo>
                  <a:pt x="876984" y="1133115"/>
                </a:lnTo>
                <a:lnTo>
                  <a:pt x="875397" y="1130201"/>
                </a:lnTo>
                <a:lnTo>
                  <a:pt x="874603" y="1129142"/>
                </a:lnTo>
                <a:lnTo>
                  <a:pt x="873545" y="1126759"/>
                </a:lnTo>
                <a:lnTo>
                  <a:pt x="873281" y="1125964"/>
                </a:lnTo>
                <a:lnTo>
                  <a:pt x="872752" y="1124110"/>
                </a:lnTo>
                <a:lnTo>
                  <a:pt x="872487" y="1124110"/>
                </a:lnTo>
                <a:lnTo>
                  <a:pt x="872487" y="1121992"/>
                </a:lnTo>
                <a:lnTo>
                  <a:pt x="872487" y="1121727"/>
                </a:lnTo>
                <a:lnTo>
                  <a:pt x="872487" y="1121197"/>
                </a:lnTo>
                <a:lnTo>
                  <a:pt x="872487" y="1120932"/>
                </a:lnTo>
                <a:lnTo>
                  <a:pt x="872487" y="1087034"/>
                </a:lnTo>
                <a:lnTo>
                  <a:pt x="872752" y="1087034"/>
                </a:lnTo>
                <a:lnTo>
                  <a:pt x="871694" y="1080413"/>
                </a:lnTo>
                <a:lnTo>
                  <a:pt x="870636" y="1074057"/>
                </a:lnTo>
                <a:lnTo>
                  <a:pt x="868784" y="1067966"/>
                </a:lnTo>
                <a:lnTo>
                  <a:pt x="866932" y="1062404"/>
                </a:lnTo>
                <a:lnTo>
                  <a:pt x="864816" y="1057108"/>
                </a:lnTo>
                <a:lnTo>
                  <a:pt x="862700" y="1052076"/>
                </a:lnTo>
                <a:lnTo>
                  <a:pt x="860319" y="1047574"/>
                </a:lnTo>
                <a:lnTo>
                  <a:pt x="857939" y="1043071"/>
                </a:lnTo>
                <a:lnTo>
                  <a:pt x="853707" y="1036980"/>
                </a:lnTo>
                <a:lnTo>
                  <a:pt x="853442" y="1035921"/>
                </a:lnTo>
                <a:lnTo>
                  <a:pt x="849474" y="1030889"/>
                </a:lnTo>
                <a:lnTo>
                  <a:pt x="848681" y="1029830"/>
                </a:lnTo>
                <a:lnTo>
                  <a:pt x="844977" y="1025328"/>
                </a:lnTo>
                <a:lnTo>
                  <a:pt x="844184" y="1024533"/>
                </a:lnTo>
                <a:lnTo>
                  <a:pt x="840216" y="1020296"/>
                </a:lnTo>
                <a:lnTo>
                  <a:pt x="839423" y="1019501"/>
                </a:lnTo>
                <a:lnTo>
                  <a:pt x="835719" y="1015794"/>
                </a:lnTo>
                <a:lnTo>
                  <a:pt x="834661" y="1014734"/>
                </a:lnTo>
                <a:lnTo>
                  <a:pt x="831487" y="1011556"/>
                </a:lnTo>
                <a:lnTo>
                  <a:pt x="827519" y="1008113"/>
                </a:lnTo>
                <a:lnTo>
                  <a:pt x="827255" y="1007849"/>
                </a:lnTo>
                <a:lnTo>
                  <a:pt x="823816" y="1004671"/>
                </a:lnTo>
                <a:lnTo>
                  <a:pt x="821171" y="1001493"/>
                </a:lnTo>
                <a:lnTo>
                  <a:pt x="818790" y="998579"/>
                </a:lnTo>
                <a:lnTo>
                  <a:pt x="817468" y="995931"/>
                </a:lnTo>
                <a:lnTo>
                  <a:pt x="817203" y="996196"/>
                </a:lnTo>
                <a:lnTo>
                  <a:pt x="816939" y="996196"/>
                </a:lnTo>
                <a:lnTo>
                  <a:pt x="816674" y="992753"/>
                </a:lnTo>
                <a:lnTo>
                  <a:pt x="816674" y="959649"/>
                </a:lnTo>
                <a:lnTo>
                  <a:pt x="807945" y="951969"/>
                </a:lnTo>
                <a:lnTo>
                  <a:pt x="798952" y="944024"/>
                </a:lnTo>
                <a:lnTo>
                  <a:pt x="790222" y="935549"/>
                </a:lnTo>
                <a:lnTo>
                  <a:pt x="781493" y="927339"/>
                </a:lnTo>
                <a:lnTo>
                  <a:pt x="772764" y="918865"/>
                </a:lnTo>
                <a:lnTo>
                  <a:pt x="762713" y="908007"/>
                </a:lnTo>
                <a:lnTo>
                  <a:pt x="754777" y="900062"/>
                </a:lnTo>
                <a:lnTo>
                  <a:pt x="747371" y="891587"/>
                </a:lnTo>
                <a:lnTo>
                  <a:pt x="736790" y="879934"/>
                </a:lnTo>
                <a:lnTo>
                  <a:pt x="722242" y="862985"/>
                </a:lnTo>
                <a:lnTo>
                  <a:pt x="712190" y="850803"/>
                </a:lnTo>
                <a:lnTo>
                  <a:pt x="697906" y="833059"/>
                </a:lnTo>
                <a:lnTo>
                  <a:pt x="688648" y="820612"/>
                </a:lnTo>
                <a:lnTo>
                  <a:pt x="674629" y="801809"/>
                </a:lnTo>
                <a:lnTo>
                  <a:pt x="666164" y="790421"/>
                </a:lnTo>
                <a:lnTo>
                  <a:pt x="652145" y="769764"/>
                </a:lnTo>
                <a:lnTo>
                  <a:pt x="644739" y="759435"/>
                </a:lnTo>
                <a:lnTo>
                  <a:pt x="636538" y="746723"/>
                </a:lnTo>
                <a:lnTo>
                  <a:pt x="628603" y="734011"/>
                </a:lnTo>
                <a:lnTo>
                  <a:pt x="625429" y="729244"/>
                </a:lnTo>
                <a:lnTo>
                  <a:pt x="615377" y="713089"/>
                </a:lnTo>
                <a:lnTo>
                  <a:pt x="605855" y="696670"/>
                </a:lnTo>
                <a:lnTo>
                  <a:pt x="596861" y="681045"/>
                </a:lnTo>
                <a:lnTo>
                  <a:pt x="588132" y="665420"/>
                </a:lnTo>
                <a:lnTo>
                  <a:pt x="589719" y="669127"/>
                </a:lnTo>
                <a:lnTo>
                  <a:pt x="574906" y="639996"/>
                </a:lnTo>
                <a:lnTo>
                  <a:pt x="569087" y="627813"/>
                </a:lnTo>
                <a:lnTo>
                  <a:pt x="563267" y="616425"/>
                </a:lnTo>
                <a:lnTo>
                  <a:pt x="558242" y="605038"/>
                </a:lnTo>
                <a:lnTo>
                  <a:pt x="553480" y="594180"/>
                </a:lnTo>
                <a:lnTo>
                  <a:pt x="548983" y="583321"/>
                </a:lnTo>
                <a:lnTo>
                  <a:pt x="545280" y="573258"/>
                </a:lnTo>
                <a:lnTo>
                  <a:pt x="541842" y="563724"/>
                </a:lnTo>
                <a:lnTo>
                  <a:pt x="538932" y="554719"/>
                </a:lnTo>
                <a:lnTo>
                  <a:pt x="536287" y="547304"/>
                </a:lnTo>
                <a:lnTo>
                  <a:pt x="529938" y="525058"/>
                </a:lnTo>
                <a:lnTo>
                  <a:pt x="525441" y="508638"/>
                </a:lnTo>
                <a:lnTo>
                  <a:pt x="520151" y="488776"/>
                </a:lnTo>
                <a:lnTo>
                  <a:pt x="514067" y="465471"/>
                </a:lnTo>
                <a:lnTo>
                  <a:pt x="507190" y="438723"/>
                </a:lnTo>
                <a:lnTo>
                  <a:pt x="500312" y="408532"/>
                </a:lnTo>
                <a:lnTo>
                  <a:pt x="492377" y="375427"/>
                </a:lnTo>
                <a:lnTo>
                  <a:pt x="484441" y="339145"/>
                </a:lnTo>
                <a:lnTo>
                  <a:pt x="476241" y="299685"/>
                </a:lnTo>
                <a:lnTo>
                  <a:pt x="467777" y="257312"/>
                </a:lnTo>
                <a:lnTo>
                  <a:pt x="459577" y="211761"/>
                </a:lnTo>
                <a:lnTo>
                  <a:pt x="451112" y="163826"/>
                </a:lnTo>
                <a:lnTo>
                  <a:pt x="442912" y="112713"/>
                </a:lnTo>
                <a:close/>
                <a:moveTo>
                  <a:pt x="208966" y="79375"/>
                </a:moveTo>
                <a:lnTo>
                  <a:pt x="216098" y="79375"/>
                </a:lnTo>
                <a:lnTo>
                  <a:pt x="224816" y="79375"/>
                </a:lnTo>
                <a:lnTo>
                  <a:pt x="233534" y="79904"/>
                </a:lnTo>
                <a:lnTo>
                  <a:pt x="242252" y="80698"/>
                </a:lnTo>
                <a:lnTo>
                  <a:pt x="250706" y="82286"/>
                </a:lnTo>
                <a:lnTo>
                  <a:pt x="258895" y="83874"/>
                </a:lnTo>
                <a:lnTo>
                  <a:pt x="266821" y="85462"/>
                </a:lnTo>
                <a:lnTo>
                  <a:pt x="274746" y="87844"/>
                </a:lnTo>
                <a:lnTo>
                  <a:pt x="282407" y="90226"/>
                </a:lnTo>
                <a:lnTo>
                  <a:pt x="289804" y="93137"/>
                </a:lnTo>
                <a:lnTo>
                  <a:pt x="297201" y="96313"/>
                </a:lnTo>
                <a:lnTo>
                  <a:pt x="304070" y="99489"/>
                </a:lnTo>
                <a:lnTo>
                  <a:pt x="311203" y="103194"/>
                </a:lnTo>
                <a:lnTo>
                  <a:pt x="318071" y="106900"/>
                </a:lnTo>
                <a:lnTo>
                  <a:pt x="324412" y="111134"/>
                </a:lnTo>
                <a:lnTo>
                  <a:pt x="330752" y="115369"/>
                </a:lnTo>
                <a:lnTo>
                  <a:pt x="336828" y="119603"/>
                </a:lnTo>
                <a:lnTo>
                  <a:pt x="342640" y="124102"/>
                </a:lnTo>
                <a:lnTo>
                  <a:pt x="348188" y="128866"/>
                </a:lnTo>
                <a:lnTo>
                  <a:pt x="353735" y="133630"/>
                </a:lnTo>
                <a:lnTo>
                  <a:pt x="359283" y="138659"/>
                </a:lnTo>
                <a:lnTo>
                  <a:pt x="364303" y="143687"/>
                </a:lnTo>
                <a:lnTo>
                  <a:pt x="369322" y="148716"/>
                </a:lnTo>
                <a:lnTo>
                  <a:pt x="374077" y="154009"/>
                </a:lnTo>
                <a:lnTo>
                  <a:pt x="378568" y="159567"/>
                </a:lnTo>
                <a:lnTo>
                  <a:pt x="387022" y="170153"/>
                </a:lnTo>
                <a:lnTo>
                  <a:pt x="394947" y="181004"/>
                </a:lnTo>
                <a:lnTo>
                  <a:pt x="402344" y="192119"/>
                </a:lnTo>
                <a:lnTo>
                  <a:pt x="408949" y="202971"/>
                </a:lnTo>
                <a:lnTo>
                  <a:pt x="415289" y="213821"/>
                </a:lnTo>
                <a:lnTo>
                  <a:pt x="420837" y="224672"/>
                </a:lnTo>
                <a:lnTo>
                  <a:pt x="425856" y="235259"/>
                </a:lnTo>
                <a:lnTo>
                  <a:pt x="430611" y="245316"/>
                </a:lnTo>
                <a:lnTo>
                  <a:pt x="434838" y="255637"/>
                </a:lnTo>
                <a:lnTo>
                  <a:pt x="438537" y="264900"/>
                </a:lnTo>
                <a:lnTo>
                  <a:pt x="441971" y="273899"/>
                </a:lnTo>
                <a:lnTo>
                  <a:pt x="444613" y="282103"/>
                </a:lnTo>
                <a:lnTo>
                  <a:pt x="449368" y="296924"/>
                </a:lnTo>
                <a:lnTo>
                  <a:pt x="452538" y="308304"/>
                </a:lnTo>
                <a:lnTo>
                  <a:pt x="454388" y="315980"/>
                </a:lnTo>
                <a:lnTo>
                  <a:pt x="455444" y="319420"/>
                </a:lnTo>
                <a:lnTo>
                  <a:pt x="455973" y="323655"/>
                </a:lnTo>
                <a:lnTo>
                  <a:pt x="456237" y="328154"/>
                </a:lnTo>
                <a:lnTo>
                  <a:pt x="456237" y="332653"/>
                </a:lnTo>
                <a:lnTo>
                  <a:pt x="455708" y="337152"/>
                </a:lnTo>
                <a:lnTo>
                  <a:pt x="454652" y="341387"/>
                </a:lnTo>
                <a:lnTo>
                  <a:pt x="453331" y="345621"/>
                </a:lnTo>
                <a:lnTo>
                  <a:pt x="451746" y="349591"/>
                </a:lnTo>
                <a:lnTo>
                  <a:pt x="449368" y="353296"/>
                </a:lnTo>
                <a:lnTo>
                  <a:pt x="447255" y="357002"/>
                </a:lnTo>
                <a:lnTo>
                  <a:pt x="444349" y="359913"/>
                </a:lnTo>
                <a:lnTo>
                  <a:pt x="441707" y="363089"/>
                </a:lnTo>
                <a:lnTo>
                  <a:pt x="438273" y="366000"/>
                </a:lnTo>
                <a:lnTo>
                  <a:pt x="434574" y="368117"/>
                </a:lnTo>
                <a:lnTo>
                  <a:pt x="430876" y="370234"/>
                </a:lnTo>
                <a:lnTo>
                  <a:pt x="426913" y="371822"/>
                </a:lnTo>
                <a:lnTo>
                  <a:pt x="422422" y="372881"/>
                </a:lnTo>
                <a:lnTo>
                  <a:pt x="418459" y="373675"/>
                </a:lnTo>
                <a:lnTo>
                  <a:pt x="414232" y="373940"/>
                </a:lnTo>
                <a:lnTo>
                  <a:pt x="409741" y="373940"/>
                </a:lnTo>
                <a:lnTo>
                  <a:pt x="405779" y="373410"/>
                </a:lnTo>
                <a:lnTo>
                  <a:pt x="401552" y="372352"/>
                </a:lnTo>
                <a:lnTo>
                  <a:pt x="397589" y="371028"/>
                </a:lnTo>
                <a:lnTo>
                  <a:pt x="393891" y="369176"/>
                </a:lnTo>
                <a:lnTo>
                  <a:pt x="390192" y="367059"/>
                </a:lnTo>
                <a:lnTo>
                  <a:pt x="387022" y="364412"/>
                </a:lnTo>
                <a:lnTo>
                  <a:pt x="383852" y="361765"/>
                </a:lnTo>
                <a:lnTo>
                  <a:pt x="380946" y="358589"/>
                </a:lnTo>
                <a:lnTo>
                  <a:pt x="378304" y="355149"/>
                </a:lnTo>
                <a:lnTo>
                  <a:pt x="375926" y="351708"/>
                </a:lnTo>
                <a:lnTo>
                  <a:pt x="374077" y="347739"/>
                </a:lnTo>
                <a:lnTo>
                  <a:pt x="372492" y="343504"/>
                </a:lnTo>
                <a:lnTo>
                  <a:pt x="371435" y="339005"/>
                </a:lnTo>
                <a:lnTo>
                  <a:pt x="371171" y="338476"/>
                </a:lnTo>
                <a:lnTo>
                  <a:pt x="370643" y="335299"/>
                </a:lnTo>
                <a:lnTo>
                  <a:pt x="367209" y="323390"/>
                </a:lnTo>
                <a:lnTo>
                  <a:pt x="364831" y="315186"/>
                </a:lnTo>
                <a:lnTo>
                  <a:pt x="361397" y="305393"/>
                </a:lnTo>
                <a:lnTo>
                  <a:pt x="357170" y="294542"/>
                </a:lnTo>
                <a:lnTo>
                  <a:pt x="352415" y="283162"/>
                </a:lnTo>
                <a:lnTo>
                  <a:pt x="346867" y="270988"/>
                </a:lnTo>
                <a:lnTo>
                  <a:pt x="340527" y="258549"/>
                </a:lnTo>
                <a:lnTo>
                  <a:pt x="337092" y="252462"/>
                </a:lnTo>
                <a:lnTo>
                  <a:pt x="333394" y="246374"/>
                </a:lnTo>
                <a:lnTo>
                  <a:pt x="329431" y="240023"/>
                </a:lnTo>
                <a:lnTo>
                  <a:pt x="325468" y="234200"/>
                </a:lnTo>
                <a:lnTo>
                  <a:pt x="321241" y="228378"/>
                </a:lnTo>
                <a:lnTo>
                  <a:pt x="316750" y="222555"/>
                </a:lnTo>
                <a:lnTo>
                  <a:pt x="312259" y="216997"/>
                </a:lnTo>
                <a:lnTo>
                  <a:pt x="307504" y="211704"/>
                </a:lnTo>
                <a:lnTo>
                  <a:pt x="302749" y="206676"/>
                </a:lnTo>
                <a:lnTo>
                  <a:pt x="297465" y="201912"/>
                </a:lnTo>
                <a:lnTo>
                  <a:pt x="292446" y="197148"/>
                </a:lnTo>
                <a:lnTo>
                  <a:pt x="286898" y="192913"/>
                </a:lnTo>
                <a:lnTo>
                  <a:pt x="279501" y="187885"/>
                </a:lnTo>
                <a:lnTo>
                  <a:pt x="271576" y="183386"/>
                </a:lnTo>
                <a:lnTo>
                  <a:pt x="267877" y="181004"/>
                </a:lnTo>
                <a:lnTo>
                  <a:pt x="263651" y="179151"/>
                </a:lnTo>
                <a:lnTo>
                  <a:pt x="259424" y="177299"/>
                </a:lnTo>
                <a:lnTo>
                  <a:pt x="255197" y="175711"/>
                </a:lnTo>
                <a:lnTo>
                  <a:pt x="250706" y="174387"/>
                </a:lnTo>
                <a:lnTo>
                  <a:pt x="246215" y="173329"/>
                </a:lnTo>
                <a:lnTo>
                  <a:pt x="241460" y="172006"/>
                </a:lnTo>
                <a:lnTo>
                  <a:pt x="236704" y="170947"/>
                </a:lnTo>
                <a:lnTo>
                  <a:pt x="231949" y="170418"/>
                </a:lnTo>
                <a:lnTo>
                  <a:pt x="226930" y="169888"/>
                </a:lnTo>
                <a:lnTo>
                  <a:pt x="221382" y="169624"/>
                </a:lnTo>
                <a:lnTo>
                  <a:pt x="216098" y="169359"/>
                </a:lnTo>
                <a:lnTo>
                  <a:pt x="206852" y="169624"/>
                </a:lnTo>
                <a:lnTo>
                  <a:pt x="197078" y="170682"/>
                </a:lnTo>
                <a:lnTo>
                  <a:pt x="187039" y="172270"/>
                </a:lnTo>
                <a:lnTo>
                  <a:pt x="175943" y="174652"/>
                </a:lnTo>
                <a:lnTo>
                  <a:pt x="170395" y="176240"/>
                </a:lnTo>
                <a:lnTo>
                  <a:pt x="165112" y="178357"/>
                </a:lnTo>
                <a:lnTo>
                  <a:pt x="160093" y="180475"/>
                </a:lnTo>
                <a:lnTo>
                  <a:pt x="155337" y="182856"/>
                </a:lnTo>
                <a:lnTo>
                  <a:pt x="150846" y="185503"/>
                </a:lnTo>
                <a:lnTo>
                  <a:pt x="146355" y="188679"/>
                </a:lnTo>
                <a:lnTo>
                  <a:pt x="142128" y="191855"/>
                </a:lnTo>
                <a:lnTo>
                  <a:pt x="137901" y="195295"/>
                </a:lnTo>
                <a:lnTo>
                  <a:pt x="133939" y="199001"/>
                </a:lnTo>
                <a:lnTo>
                  <a:pt x="129976" y="203235"/>
                </a:lnTo>
                <a:lnTo>
                  <a:pt x="126542" y="207470"/>
                </a:lnTo>
                <a:lnTo>
                  <a:pt x="122843" y="212234"/>
                </a:lnTo>
                <a:lnTo>
                  <a:pt x="119409" y="216997"/>
                </a:lnTo>
                <a:lnTo>
                  <a:pt x="115975" y="222291"/>
                </a:lnTo>
                <a:lnTo>
                  <a:pt x="113069" y="227584"/>
                </a:lnTo>
                <a:lnTo>
                  <a:pt x="109899" y="233406"/>
                </a:lnTo>
                <a:lnTo>
                  <a:pt x="106993" y="239493"/>
                </a:lnTo>
                <a:lnTo>
                  <a:pt x="104351" y="245580"/>
                </a:lnTo>
                <a:lnTo>
                  <a:pt x="101709" y="251932"/>
                </a:lnTo>
                <a:lnTo>
                  <a:pt x="99596" y="258549"/>
                </a:lnTo>
                <a:lnTo>
                  <a:pt x="97218" y="265430"/>
                </a:lnTo>
                <a:lnTo>
                  <a:pt x="95369" y="272311"/>
                </a:lnTo>
                <a:lnTo>
                  <a:pt x="93519" y="279721"/>
                </a:lnTo>
                <a:lnTo>
                  <a:pt x="91934" y="286867"/>
                </a:lnTo>
                <a:lnTo>
                  <a:pt x="90614" y="294278"/>
                </a:lnTo>
                <a:lnTo>
                  <a:pt x="89293" y="301953"/>
                </a:lnTo>
                <a:lnTo>
                  <a:pt x="88236" y="309363"/>
                </a:lnTo>
                <a:lnTo>
                  <a:pt x="87443" y="317038"/>
                </a:lnTo>
                <a:lnTo>
                  <a:pt x="86915" y="324713"/>
                </a:lnTo>
                <a:lnTo>
                  <a:pt x="86387" y="332388"/>
                </a:lnTo>
                <a:lnTo>
                  <a:pt x="86122" y="340063"/>
                </a:lnTo>
                <a:lnTo>
                  <a:pt x="86122" y="348003"/>
                </a:lnTo>
                <a:lnTo>
                  <a:pt x="86122" y="355678"/>
                </a:lnTo>
                <a:lnTo>
                  <a:pt x="86387" y="363618"/>
                </a:lnTo>
                <a:lnTo>
                  <a:pt x="86915" y="371558"/>
                </a:lnTo>
                <a:lnTo>
                  <a:pt x="87443" y="379497"/>
                </a:lnTo>
                <a:lnTo>
                  <a:pt x="88236" y="386908"/>
                </a:lnTo>
                <a:lnTo>
                  <a:pt x="89293" y="394318"/>
                </a:lnTo>
                <a:lnTo>
                  <a:pt x="90614" y="401729"/>
                </a:lnTo>
                <a:lnTo>
                  <a:pt x="91934" y="408874"/>
                </a:lnTo>
                <a:lnTo>
                  <a:pt x="93519" y="416020"/>
                </a:lnTo>
                <a:lnTo>
                  <a:pt x="95105" y="422372"/>
                </a:lnTo>
                <a:lnTo>
                  <a:pt x="96954" y="428724"/>
                </a:lnTo>
                <a:lnTo>
                  <a:pt x="99067" y="435076"/>
                </a:lnTo>
                <a:lnTo>
                  <a:pt x="100916" y="440898"/>
                </a:lnTo>
                <a:lnTo>
                  <a:pt x="103030" y="446456"/>
                </a:lnTo>
                <a:lnTo>
                  <a:pt x="105408" y="452014"/>
                </a:lnTo>
                <a:lnTo>
                  <a:pt x="107521" y="456778"/>
                </a:lnTo>
                <a:lnTo>
                  <a:pt x="112012" y="464982"/>
                </a:lnTo>
                <a:lnTo>
                  <a:pt x="116503" y="473186"/>
                </a:lnTo>
                <a:lnTo>
                  <a:pt x="121258" y="481391"/>
                </a:lnTo>
                <a:lnTo>
                  <a:pt x="126542" y="489331"/>
                </a:lnTo>
                <a:lnTo>
                  <a:pt x="131561" y="497006"/>
                </a:lnTo>
                <a:lnTo>
                  <a:pt x="137109" y="504945"/>
                </a:lnTo>
                <a:lnTo>
                  <a:pt x="142657" y="512620"/>
                </a:lnTo>
                <a:lnTo>
                  <a:pt x="148204" y="519766"/>
                </a:lnTo>
                <a:lnTo>
                  <a:pt x="154545" y="527441"/>
                </a:lnTo>
                <a:lnTo>
                  <a:pt x="160357" y="534587"/>
                </a:lnTo>
                <a:lnTo>
                  <a:pt x="166697" y="541733"/>
                </a:lnTo>
                <a:lnTo>
                  <a:pt x="173301" y="548614"/>
                </a:lnTo>
                <a:lnTo>
                  <a:pt x="179906" y="555495"/>
                </a:lnTo>
                <a:lnTo>
                  <a:pt x="186775" y="562376"/>
                </a:lnTo>
                <a:lnTo>
                  <a:pt x="193643" y="568993"/>
                </a:lnTo>
                <a:lnTo>
                  <a:pt x="200776" y="575609"/>
                </a:lnTo>
                <a:lnTo>
                  <a:pt x="207909" y="581696"/>
                </a:lnTo>
                <a:lnTo>
                  <a:pt x="215306" y="588048"/>
                </a:lnTo>
                <a:lnTo>
                  <a:pt x="230364" y="600222"/>
                </a:lnTo>
                <a:lnTo>
                  <a:pt x="246215" y="612132"/>
                </a:lnTo>
                <a:lnTo>
                  <a:pt x="261801" y="623248"/>
                </a:lnTo>
                <a:lnTo>
                  <a:pt x="278180" y="634098"/>
                </a:lnTo>
                <a:lnTo>
                  <a:pt x="294559" y="644420"/>
                </a:lnTo>
                <a:lnTo>
                  <a:pt x="311467" y="654477"/>
                </a:lnTo>
                <a:lnTo>
                  <a:pt x="328374" y="663740"/>
                </a:lnTo>
                <a:lnTo>
                  <a:pt x="345546" y="673003"/>
                </a:lnTo>
                <a:lnTo>
                  <a:pt x="362453" y="681472"/>
                </a:lnTo>
                <a:lnTo>
                  <a:pt x="379361" y="689677"/>
                </a:lnTo>
                <a:lnTo>
                  <a:pt x="396532" y="697352"/>
                </a:lnTo>
                <a:lnTo>
                  <a:pt x="412911" y="705027"/>
                </a:lnTo>
                <a:lnTo>
                  <a:pt x="429819" y="711643"/>
                </a:lnTo>
                <a:lnTo>
                  <a:pt x="446198" y="718525"/>
                </a:lnTo>
                <a:lnTo>
                  <a:pt x="462049" y="724612"/>
                </a:lnTo>
                <a:lnTo>
                  <a:pt x="477899" y="730963"/>
                </a:lnTo>
                <a:lnTo>
                  <a:pt x="492958" y="736257"/>
                </a:lnTo>
                <a:lnTo>
                  <a:pt x="521753" y="746578"/>
                </a:lnTo>
                <a:lnTo>
                  <a:pt x="548435" y="755577"/>
                </a:lnTo>
                <a:lnTo>
                  <a:pt x="572211" y="763516"/>
                </a:lnTo>
                <a:lnTo>
                  <a:pt x="595987" y="771456"/>
                </a:lnTo>
                <a:lnTo>
                  <a:pt x="606290" y="775161"/>
                </a:lnTo>
                <a:lnTo>
                  <a:pt x="615536" y="778602"/>
                </a:lnTo>
                <a:lnTo>
                  <a:pt x="624783" y="782572"/>
                </a:lnTo>
                <a:lnTo>
                  <a:pt x="629274" y="784954"/>
                </a:lnTo>
                <a:lnTo>
                  <a:pt x="634029" y="787600"/>
                </a:lnTo>
                <a:lnTo>
                  <a:pt x="640633" y="792099"/>
                </a:lnTo>
                <a:lnTo>
                  <a:pt x="646974" y="796863"/>
                </a:lnTo>
                <a:lnTo>
                  <a:pt x="652786" y="802156"/>
                </a:lnTo>
                <a:lnTo>
                  <a:pt x="658069" y="807714"/>
                </a:lnTo>
                <a:lnTo>
                  <a:pt x="663088" y="813801"/>
                </a:lnTo>
                <a:lnTo>
                  <a:pt x="667579" y="819888"/>
                </a:lnTo>
                <a:lnTo>
                  <a:pt x="671806" y="826240"/>
                </a:lnTo>
                <a:lnTo>
                  <a:pt x="675505" y="833121"/>
                </a:lnTo>
                <a:lnTo>
                  <a:pt x="679203" y="840003"/>
                </a:lnTo>
                <a:lnTo>
                  <a:pt x="681845" y="847413"/>
                </a:lnTo>
                <a:lnTo>
                  <a:pt x="684487" y="854823"/>
                </a:lnTo>
                <a:lnTo>
                  <a:pt x="686600" y="862498"/>
                </a:lnTo>
                <a:lnTo>
                  <a:pt x="688450" y="870174"/>
                </a:lnTo>
                <a:lnTo>
                  <a:pt x="689770" y="878378"/>
                </a:lnTo>
                <a:lnTo>
                  <a:pt x="690299" y="886318"/>
                </a:lnTo>
                <a:lnTo>
                  <a:pt x="690563" y="894522"/>
                </a:lnTo>
                <a:lnTo>
                  <a:pt x="690563" y="899551"/>
                </a:lnTo>
                <a:lnTo>
                  <a:pt x="690299" y="904844"/>
                </a:lnTo>
                <a:lnTo>
                  <a:pt x="689770" y="909872"/>
                </a:lnTo>
                <a:lnTo>
                  <a:pt x="688978" y="915165"/>
                </a:lnTo>
                <a:lnTo>
                  <a:pt x="688185" y="920194"/>
                </a:lnTo>
                <a:lnTo>
                  <a:pt x="686865" y="925487"/>
                </a:lnTo>
                <a:lnTo>
                  <a:pt x="685279" y="930516"/>
                </a:lnTo>
                <a:lnTo>
                  <a:pt x="683694" y="935544"/>
                </a:lnTo>
                <a:lnTo>
                  <a:pt x="681581" y="941102"/>
                </a:lnTo>
                <a:lnTo>
                  <a:pt x="679467" y="945866"/>
                </a:lnTo>
                <a:lnTo>
                  <a:pt x="677090" y="950894"/>
                </a:lnTo>
                <a:lnTo>
                  <a:pt x="674448" y="955658"/>
                </a:lnTo>
                <a:lnTo>
                  <a:pt x="671278" y="960422"/>
                </a:lnTo>
                <a:lnTo>
                  <a:pt x="668108" y="965186"/>
                </a:lnTo>
                <a:lnTo>
                  <a:pt x="664409" y="969685"/>
                </a:lnTo>
                <a:lnTo>
                  <a:pt x="660975" y="973920"/>
                </a:lnTo>
                <a:lnTo>
                  <a:pt x="657012" y="978154"/>
                </a:lnTo>
                <a:lnTo>
                  <a:pt x="652786" y="982389"/>
                </a:lnTo>
                <a:lnTo>
                  <a:pt x="648295" y="985829"/>
                </a:lnTo>
                <a:lnTo>
                  <a:pt x="643539" y="989534"/>
                </a:lnTo>
                <a:lnTo>
                  <a:pt x="638784" y="992975"/>
                </a:lnTo>
                <a:lnTo>
                  <a:pt x="633765" y="996415"/>
                </a:lnTo>
                <a:lnTo>
                  <a:pt x="628745" y="999327"/>
                </a:lnTo>
                <a:lnTo>
                  <a:pt x="623198" y="1002238"/>
                </a:lnTo>
                <a:lnTo>
                  <a:pt x="617650" y="1004620"/>
                </a:lnTo>
                <a:lnTo>
                  <a:pt x="611838" y="1007266"/>
                </a:lnTo>
                <a:lnTo>
                  <a:pt x="606026" y="1009119"/>
                </a:lnTo>
                <a:lnTo>
                  <a:pt x="599950" y="1011501"/>
                </a:lnTo>
                <a:lnTo>
                  <a:pt x="593610" y="1013089"/>
                </a:lnTo>
                <a:lnTo>
                  <a:pt x="587005" y="1014942"/>
                </a:lnTo>
                <a:lnTo>
                  <a:pt x="580665" y="1016000"/>
                </a:lnTo>
                <a:lnTo>
                  <a:pt x="574060" y="1017323"/>
                </a:lnTo>
                <a:lnTo>
                  <a:pt x="569834" y="1017588"/>
                </a:lnTo>
                <a:lnTo>
                  <a:pt x="565343" y="1017588"/>
                </a:lnTo>
                <a:lnTo>
                  <a:pt x="561116" y="1017059"/>
                </a:lnTo>
                <a:lnTo>
                  <a:pt x="556889" y="1016265"/>
                </a:lnTo>
                <a:lnTo>
                  <a:pt x="552926" y="1015206"/>
                </a:lnTo>
                <a:lnTo>
                  <a:pt x="549228" y="1013354"/>
                </a:lnTo>
                <a:lnTo>
                  <a:pt x="545529" y="1011236"/>
                </a:lnTo>
                <a:lnTo>
                  <a:pt x="542095" y="1008854"/>
                </a:lnTo>
                <a:lnTo>
                  <a:pt x="538925" y="1006208"/>
                </a:lnTo>
                <a:lnTo>
                  <a:pt x="535755" y="1003032"/>
                </a:lnTo>
                <a:lnTo>
                  <a:pt x="533377" y="999591"/>
                </a:lnTo>
                <a:lnTo>
                  <a:pt x="530999" y="996415"/>
                </a:lnTo>
                <a:lnTo>
                  <a:pt x="528886" y="992446"/>
                </a:lnTo>
                <a:lnTo>
                  <a:pt x="527301" y="988211"/>
                </a:lnTo>
                <a:lnTo>
                  <a:pt x="525980" y="983977"/>
                </a:lnTo>
                <a:lnTo>
                  <a:pt x="525187" y="979477"/>
                </a:lnTo>
                <a:lnTo>
                  <a:pt x="524659" y="974713"/>
                </a:lnTo>
                <a:lnTo>
                  <a:pt x="524659" y="970214"/>
                </a:lnTo>
                <a:lnTo>
                  <a:pt x="525187" y="965980"/>
                </a:lnTo>
                <a:lnTo>
                  <a:pt x="525980" y="961481"/>
                </a:lnTo>
                <a:lnTo>
                  <a:pt x="527037" y="957246"/>
                </a:lnTo>
                <a:lnTo>
                  <a:pt x="528886" y="953276"/>
                </a:lnTo>
                <a:lnTo>
                  <a:pt x="530735" y="949306"/>
                </a:lnTo>
                <a:lnTo>
                  <a:pt x="533113" y="946130"/>
                </a:lnTo>
                <a:lnTo>
                  <a:pt x="535490" y="942690"/>
                </a:lnTo>
                <a:lnTo>
                  <a:pt x="538660" y="939514"/>
                </a:lnTo>
                <a:lnTo>
                  <a:pt x="541831" y="936867"/>
                </a:lnTo>
                <a:lnTo>
                  <a:pt x="545001" y="934221"/>
                </a:lnTo>
                <a:lnTo>
                  <a:pt x="548963" y="932368"/>
                </a:lnTo>
                <a:lnTo>
                  <a:pt x="552926" y="930251"/>
                </a:lnTo>
                <a:lnTo>
                  <a:pt x="556889" y="929192"/>
                </a:lnTo>
                <a:lnTo>
                  <a:pt x="561380" y="928134"/>
                </a:lnTo>
                <a:lnTo>
                  <a:pt x="569041" y="926546"/>
                </a:lnTo>
                <a:lnTo>
                  <a:pt x="575646" y="924958"/>
                </a:lnTo>
                <a:lnTo>
                  <a:pt x="581457" y="923105"/>
                </a:lnTo>
                <a:lnTo>
                  <a:pt x="586213" y="920723"/>
                </a:lnTo>
                <a:lnTo>
                  <a:pt x="590440" y="918606"/>
                </a:lnTo>
                <a:lnTo>
                  <a:pt x="593610" y="916224"/>
                </a:lnTo>
                <a:lnTo>
                  <a:pt x="596516" y="914107"/>
                </a:lnTo>
                <a:lnTo>
                  <a:pt x="598365" y="911990"/>
                </a:lnTo>
                <a:lnTo>
                  <a:pt x="599950" y="910137"/>
                </a:lnTo>
                <a:lnTo>
                  <a:pt x="601535" y="908020"/>
                </a:lnTo>
                <a:lnTo>
                  <a:pt x="602328" y="906167"/>
                </a:lnTo>
                <a:lnTo>
                  <a:pt x="603120" y="904050"/>
                </a:lnTo>
                <a:lnTo>
                  <a:pt x="603913" y="901932"/>
                </a:lnTo>
                <a:lnTo>
                  <a:pt x="604177" y="899551"/>
                </a:lnTo>
                <a:lnTo>
                  <a:pt x="604441" y="897169"/>
                </a:lnTo>
                <a:lnTo>
                  <a:pt x="604705" y="894522"/>
                </a:lnTo>
                <a:lnTo>
                  <a:pt x="604441" y="890023"/>
                </a:lnTo>
                <a:lnTo>
                  <a:pt x="603648" y="885259"/>
                </a:lnTo>
                <a:lnTo>
                  <a:pt x="602063" y="880760"/>
                </a:lnTo>
                <a:lnTo>
                  <a:pt x="599950" y="876261"/>
                </a:lnTo>
                <a:lnTo>
                  <a:pt x="597837" y="872555"/>
                </a:lnTo>
                <a:lnTo>
                  <a:pt x="595195" y="869380"/>
                </a:lnTo>
                <a:lnTo>
                  <a:pt x="593081" y="866998"/>
                </a:lnTo>
                <a:lnTo>
                  <a:pt x="590704" y="865410"/>
                </a:lnTo>
                <a:lnTo>
                  <a:pt x="590175" y="865145"/>
                </a:lnTo>
                <a:lnTo>
                  <a:pt x="587798" y="864086"/>
                </a:lnTo>
                <a:lnTo>
                  <a:pt x="577231" y="859852"/>
                </a:lnTo>
                <a:lnTo>
                  <a:pt x="561908" y="854559"/>
                </a:lnTo>
                <a:lnTo>
                  <a:pt x="542887" y="848207"/>
                </a:lnTo>
                <a:lnTo>
                  <a:pt x="520696" y="840796"/>
                </a:lnTo>
                <a:lnTo>
                  <a:pt x="495599" y="832327"/>
                </a:lnTo>
                <a:lnTo>
                  <a:pt x="468125" y="822800"/>
                </a:lnTo>
                <a:lnTo>
                  <a:pt x="438801" y="811684"/>
                </a:lnTo>
                <a:lnTo>
                  <a:pt x="423479" y="805862"/>
                </a:lnTo>
                <a:lnTo>
                  <a:pt x="407628" y="799774"/>
                </a:lnTo>
                <a:lnTo>
                  <a:pt x="391777" y="792893"/>
                </a:lnTo>
                <a:lnTo>
                  <a:pt x="375398" y="786012"/>
                </a:lnTo>
                <a:lnTo>
                  <a:pt x="358755" y="778602"/>
                </a:lnTo>
                <a:lnTo>
                  <a:pt x="342376" y="770927"/>
                </a:lnTo>
                <a:lnTo>
                  <a:pt x="325468" y="762987"/>
                </a:lnTo>
                <a:lnTo>
                  <a:pt x="308297" y="754253"/>
                </a:lnTo>
                <a:lnTo>
                  <a:pt x="291653" y="745255"/>
                </a:lnTo>
                <a:lnTo>
                  <a:pt x="274482" y="735992"/>
                </a:lnTo>
                <a:lnTo>
                  <a:pt x="257574" y="725670"/>
                </a:lnTo>
                <a:lnTo>
                  <a:pt x="240667" y="715613"/>
                </a:lnTo>
                <a:lnTo>
                  <a:pt x="224024" y="704762"/>
                </a:lnTo>
                <a:lnTo>
                  <a:pt x="207380" y="693382"/>
                </a:lnTo>
                <a:lnTo>
                  <a:pt x="191001" y="681472"/>
                </a:lnTo>
                <a:lnTo>
                  <a:pt x="174887" y="669033"/>
                </a:lnTo>
                <a:lnTo>
                  <a:pt x="164319" y="660564"/>
                </a:lnTo>
                <a:lnTo>
                  <a:pt x="154016" y="651566"/>
                </a:lnTo>
                <a:lnTo>
                  <a:pt x="143449" y="642568"/>
                </a:lnTo>
                <a:lnTo>
                  <a:pt x="133410" y="633305"/>
                </a:lnTo>
                <a:lnTo>
                  <a:pt x="123636" y="623512"/>
                </a:lnTo>
                <a:lnTo>
                  <a:pt x="113861" y="613720"/>
                </a:lnTo>
                <a:lnTo>
                  <a:pt x="104351" y="603663"/>
                </a:lnTo>
                <a:lnTo>
                  <a:pt x="95105" y="593076"/>
                </a:lnTo>
                <a:lnTo>
                  <a:pt x="86122" y="582225"/>
                </a:lnTo>
                <a:lnTo>
                  <a:pt x="77405" y="571374"/>
                </a:lnTo>
                <a:lnTo>
                  <a:pt x="68951" y="559994"/>
                </a:lnTo>
                <a:lnTo>
                  <a:pt x="60761" y="548349"/>
                </a:lnTo>
                <a:lnTo>
                  <a:pt x="52836" y="536440"/>
                </a:lnTo>
                <a:lnTo>
                  <a:pt x="45439" y="524001"/>
                </a:lnTo>
                <a:lnTo>
                  <a:pt x="38306" y="511562"/>
                </a:lnTo>
                <a:lnTo>
                  <a:pt x="31702" y="498594"/>
                </a:lnTo>
                <a:lnTo>
                  <a:pt x="27739" y="490389"/>
                </a:lnTo>
                <a:lnTo>
                  <a:pt x="24041" y="482185"/>
                </a:lnTo>
                <a:lnTo>
                  <a:pt x="20606" y="473451"/>
                </a:lnTo>
                <a:lnTo>
                  <a:pt x="17700" y="464717"/>
                </a:lnTo>
                <a:lnTo>
                  <a:pt x="14794" y="455719"/>
                </a:lnTo>
                <a:lnTo>
                  <a:pt x="12417" y="446456"/>
                </a:lnTo>
                <a:lnTo>
                  <a:pt x="10039" y="437193"/>
                </a:lnTo>
                <a:lnTo>
                  <a:pt x="7926" y="427665"/>
                </a:lnTo>
                <a:lnTo>
                  <a:pt x="6076" y="418137"/>
                </a:lnTo>
                <a:lnTo>
                  <a:pt x="4491" y="408345"/>
                </a:lnTo>
                <a:lnTo>
                  <a:pt x="3170" y="398553"/>
                </a:lnTo>
                <a:lnTo>
                  <a:pt x="1850" y="388761"/>
                </a:lnTo>
                <a:lnTo>
                  <a:pt x="1057" y="378439"/>
                </a:lnTo>
                <a:lnTo>
                  <a:pt x="529" y="368382"/>
                </a:lnTo>
                <a:lnTo>
                  <a:pt x="264" y="358060"/>
                </a:lnTo>
                <a:lnTo>
                  <a:pt x="0" y="348003"/>
                </a:lnTo>
                <a:lnTo>
                  <a:pt x="264" y="332653"/>
                </a:lnTo>
                <a:lnTo>
                  <a:pt x="1057" y="317832"/>
                </a:lnTo>
                <a:lnTo>
                  <a:pt x="2378" y="302747"/>
                </a:lnTo>
                <a:lnTo>
                  <a:pt x="4491" y="287926"/>
                </a:lnTo>
                <a:lnTo>
                  <a:pt x="6869" y="272840"/>
                </a:lnTo>
                <a:lnTo>
                  <a:pt x="10039" y="258019"/>
                </a:lnTo>
                <a:lnTo>
                  <a:pt x="11888" y="250874"/>
                </a:lnTo>
                <a:lnTo>
                  <a:pt x="14002" y="243463"/>
                </a:lnTo>
                <a:lnTo>
                  <a:pt x="15851" y="236053"/>
                </a:lnTo>
                <a:lnTo>
                  <a:pt x="18493" y="228907"/>
                </a:lnTo>
                <a:lnTo>
                  <a:pt x="20606" y="221761"/>
                </a:lnTo>
                <a:lnTo>
                  <a:pt x="23512" y="214880"/>
                </a:lnTo>
                <a:lnTo>
                  <a:pt x="26418" y="207734"/>
                </a:lnTo>
                <a:lnTo>
                  <a:pt x="29324" y="200853"/>
                </a:lnTo>
                <a:lnTo>
                  <a:pt x="32494" y="193972"/>
                </a:lnTo>
                <a:lnTo>
                  <a:pt x="36193" y="187356"/>
                </a:lnTo>
                <a:lnTo>
                  <a:pt x="39363" y="180475"/>
                </a:lnTo>
                <a:lnTo>
                  <a:pt x="43326" y="174123"/>
                </a:lnTo>
                <a:lnTo>
                  <a:pt x="47552" y="167506"/>
                </a:lnTo>
                <a:lnTo>
                  <a:pt x="51779" y="161155"/>
                </a:lnTo>
                <a:lnTo>
                  <a:pt x="56270" y="155332"/>
                </a:lnTo>
                <a:lnTo>
                  <a:pt x="60761" y="148980"/>
                </a:lnTo>
                <a:lnTo>
                  <a:pt x="65781" y="143422"/>
                </a:lnTo>
                <a:lnTo>
                  <a:pt x="70800" y="137865"/>
                </a:lnTo>
                <a:lnTo>
                  <a:pt x="76348" y="132307"/>
                </a:lnTo>
                <a:lnTo>
                  <a:pt x="81896" y="126749"/>
                </a:lnTo>
                <a:lnTo>
                  <a:pt x="89557" y="120397"/>
                </a:lnTo>
                <a:lnTo>
                  <a:pt x="98011" y="114045"/>
                </a:lnTo>
                <a:lnTo>
                  <a:pt x="106728" y="108223"/>
                </a:lnTo>
                <a:lnTo>
                  <a:pt x="115710" y="102930"/>
                </a:lnTo>
                <a:lnTo>
                  <a:pt x="124957" y="98166"/>
                </a:lnTo>
                <a:lnTo>
                  <a:pt x="134731" y="93931"/>
                </a:lnTo>
                <a:lnTo>
                  <a:pt x="139751" y="92079"/>
                </a:lnTo>
                <a:lnTo>
                  <a:pt x="145034" y="90226"/>
                </a:lnTo>
                <a:lnTo>
                  <a:pt x="150318" y="88638"/>
                </a:lnTo>
                <a:lnTo>
                  <a:pt x="155601" y="87315"/>
                </a:lnTo>
                <a:lnTo>
                  <a:pt x="163527" y="85198"/>
                </a:lnTo>
                <a:lnTo>
                  <a:pt x="170924" y="83874"/>
                </a:lnTo>
                <a:lnTo>
                  <a:pt x="178849" y="82551"/>
                </a:lnTo>
                <a:lnTo>
                  <a:pt x="186510" y="81228"/>
                </a:lnTo>
                <a:lnTo>
                  <a:pt x="193907" y="80434"/>
                </a:lnTo>
                <a:lnTo>
                  <a:pt x="201304" y="79640"/>
                </a:lnTo>
                <a:lnTo>
                  <a:pt x="208966" y="79375"/>
                </a:lnTo>
                <a:close/>
                <a:moveTo>
                  <a:pt x="1713004" y="79375"/>
                </a:moveTo>
                <a:lnTo>
                  <a:pt x="1722007" y="79375"/>
                </a:lnTo>
                <a:lnTo>
                  <a:pt x="1729156" y="79375"/>
                </a:lnTo>
                <a:lnTo>
                  <a:pt x="1736570" y="79640"/>
                </a:lnTo>
                <a:lnTo>
                  <a:pt x="1743984" y="80434"/>
                </a:lnTo>
                <a:lnTo>
                  <a:pt x="1751398" y="81228"/>
                </a:lnTo>
                <a:lnTo>
                  <a:pt x="1759077" y="82551"/>
                </a:lnTo>
                <a:lnTo>
                  <a:pt x="1767021" y="83874"/>
                </a:lnTo>
                <a:lnTo>
                  <a:pt x="1774699" y="85198"/>
                </a:lnTo>
                <a:lnTo>
                  <a:pt x="1782643" y="87315"/>
                </a:lnTo>
                <a:lnTo>
                  <a:pt x="1787674" y="88638"/>
                </a:lnTo>
                <a:lnTo>
                  <a:pt x="1792970" y="90226"/>
                </a:lnTo>
                <a:lnTo>
                  <a:pt x="1798001" y="92079"/>
                </a:lnTo>
                <a:lnTo>
                  <a:pt x="1803031" y="93931"/>
                </a:lnTo>
                <a:lnTo>
                  <a:pt x="1813093" y="98166"/>
                </a:lnTo>
                <a:lnTo>
                  <a:pt x="1822626" y="102930"/>
                </a:lnTo>
                <a:lnTo>
                  <a:pt x="1831628" y="108223"/>
                </a:lnTo>
                <a:lnTo>
                  <a:pt x="1840366" y="114045"/>
                </a:lnTo>
                <a:lnTo>
                  <a:pt x="1848310" y="120397"/>
                </a:lnTo>
                <a:lnTo>
                  <a:pt x="1856253" y="126749"/>
                </a:lnTo>
                <a:lnTo>
                  <a:pt x="1863667" y="134159"/>
                </a:lnTo>
                <a:lnTo>
                  <a:pt x="1870817" y="141570"/>
                </a:lnTo>
                <a:lnTo>
                  <a:pt x="1877436" y="148980"/>
                </a:lnTo>
                <a:lnTo>
                  <a:pt x="1883526" y="157185"/>
                </a:lnTo>
                <a:lnTo>
                  <a:pt x="1889352" y="165389"/>
                </a:lnTo>
                <a:lnTo>
                  <a:pt x="1894912" y="174123"/>
                </a:lnTo>
                <a:lnTo>
                  <a:pt x="1899943" y="182856"/>
                </a:lnTo>
                <a:lnTo>
                  <a:pt x="1904709" y="191855"/>
                </a:lnTo>
                <a:lnTo>
                  <a:pt x="1908946" y="200853"/>
                </a:lnTo>
                <a:lnTo>
                  <a:pt x="1913182" y="210116"/>
                </a:lnTo>
                <a:lnTo>
                  <a:pt x="1916625" y="219379"/>
                </a:lnTo>
                <a:lnTo>
                  <a:pt x="1920067" y="228907"/>
                </a:lnTo>
                <a:lnTo>
                  <a:pt x="1923244" y="238435"/>
                </a:lnTo>
                <a:lnTo>
                  <a:pt x="1925627" y="248227"/>
                </a:lnTo>
                <a:lnTo>
                  <a:pt x="1928275" y="258019"/>
                </a:lnTo>
                <a:lnTo>
                  <a:pt x="1930393" y="267812"/>
                </a:lnTo>
                <a:lnTo>
                  <a:pt x="1932512" y="277604"/>
                </a:lnTo>
                <a:lnTo>
                  <a:pt x="1933836" y="287926"/>
                </a:lnTo>
                <a:lnTo>
                  <a:pt x="1935160" y="297983"/>
                </a:lnTo>
                <a:lnTo>
                  <a:pt x="1936483" y="307775"/>
                </a:lnTo>
                <a:lnTo>
                  <a:pt x="1937278" y="317832"/>
                </a:lnTo>
                <a:lnTo>
                  <a:pt x="1937807" y="327889"/>
                </a:lnTo>
                <a:lnTo>
                  <a:pt x="1938337" y="337946"/>
                </a:lnTo>
                <a:lnTo>
                  <a:pt x="1938337" y="348003"/>
                </a:lnTo>
                <a:lnTo>
                  <a:pt x="1938337" y="358060"/>
                </a:lnTo>
                <a:lnTo>
                  <a:pt x="1937807" y="368382"/>
                </a:lnTo>
                <a:lnTo>
                  <a:pt x="1937278" y="378439"/>
                </a:lnTo>
                <a:lnTo>
                  <a:pt x="1936483" y="388760"/>
                </a:lnTo>
                <a:lnTo>
                  <a:pt x="1935160" y="398553"/>
                </a:lnTo>
                <a:lnTo>
                  <a:pt x="1933836" y="408345"/>
                </a:lnTo>
                <a:lnTo>
                  <a:pt x="1932512" y="418137"/>
                </a:lnTo>
                <a:lnTo>
                  <a:pt x="1930393" y="427665"/>
                </a:lnTo>
                <a:lnTo>
                  <a:pt x="1928540" y="437193"/>
                </a:lnTo>
                <a:lnTo>
                  <a:pt x="1925892" y="446456"/>
                </a:lnTo>
                <a:lnTo>
                  <a:pt x="1923509" y="455719"/>
                </a:lnTo>
                <a:lnTo>
                  <a:pt x="1920596" y="464717"/>
                </a:lnTo>
                <a:lnTo>
                  <a:pt x="1917684" y="473451"/>
                </a:lnTo>
                <a:lnTo>
                  <a:pt x="1914241" y="482185"/>
                </a:lnTo>
                <a:lnTo>
                  <a:pt x="1910535" y="490389"/>
                </a:lnTo>
                <a:lnTo>
                  <a:pt x="1906563" y="498593"/>
                </a:lnTo>
                <a:lnTo>
                  <a:pt x="1901267" y="509180"/>
                </a:lnTo>
                <a:lnTo>
                  <a:pt x="1895442" y="519502"/>
                </a:lnTo>
                <a:lnTo>
                  <a:pt x="1889352" y="529823"/>
                </a:lnTo>
                <a:lnTo>
                  <a:pt x="1883262" y="539616"/>
                </a:lnTo>
                <a:lnTo>
                  <a:pt x="1876907" y="549143"/>
                </a:lnTo>
                <a:lnTo>
                  <a:pt x="1870287" y="558671"/>
                </a:lnTo>
                <a:lnTo>
                  <a:pt x="1863403" y="567934"/>
                </a:lnTo>
                <a:lnTo>
                  <a:pt x="1856253" y="576932"/>
                </a:lnTo>
                <a:lnTo>
                  <a:pt x="1849369" y="585931"/>
                </a:lnTo>
                <a:lnTo>
                  <a:pt x="1841955" y="594664"/>
                </a:lnTo>
                <a:lnTo>
                  <a:pt x="1834276" y="603133"/>
                </a:lnTo>
                <a:lnTo>
                  <a:pt x="1826597" y="611338"/>
                </a:lnTo>
                <a:lnTo>
                  <a:pt x="1818654" y="619542"/>
                </a:lnTo>
                <a:lnTo>
                  <a:pt x="1810710" y="627482"/>
                </a:lnTo>
                <a:lnTo>
                  <a:pt x="1802502" y="635422"/>
                </a:lnTo>
                <a:lnTo>
                  <a:pt x="1794294" y="642832"/>
                </a:lnTo>
                <a:lnTo>
                  <a:pt x="1786085" y="650243"/>
                </a:lnTo>
                <a:lnTo>
                  <a:pt x="1777612" y="657653"/>
                </a:lnTo>
                <a:lnTo>
                  <a:pt x="1768874" y="664534"/>
                </a:lnTo>
                <a:lnTo>
                  <a:pt x="1760136" y="671680"/>
                </a:lnTo>
                <a:lnTo>
                  <a:pt x="1751398" y="678296"/>
                </a:lnTo>
                <a:lnTo>
                  <a:pt x="1742660" y="684648"/>
                </a:lnTo>
                <a:lnTo>
                  <a:pt x="1724655" y="697352"/>
                </a:lnTo>
                <a:lnTo>
                  <a:pt x="1706385" y="709526"/>
                </a:lnTo>
                <a:lnTo>
                  <a:pt x="1688114" y="720906"/>
                </a:lnTo>
                <a:lnTo>
                  <a:pt x="1669844" y="732022"/>
                </a:lnTo>
                <a:lnTo>
                  <a:pt x="1651309" y="742344"/>
                </a:lnTo>
                <a:lnTo>
                  <a:pt x="1632774" y="752136"/>
                </a:lnTo>
                <a:lnTo>
                  <a:pt x="1614504" y="761664"/>
                </a:lnTo>
                <a:lnTo>
                  <a:pt x="1596234" y="770397"/>
                </a:lnTo>
                <a:lnTo>
                  <a:pt x="1577964" y="778866"/>
                </a:lnTo>
                <a:lnTo>
                  <a:pt x="1559958" y="786806"/>
                </a:lnTo>
                <a:lnTo>
                  <a:pt x="1542217" y="794217"/>
                </a:lnTo>
                <a:lnTo>
                  <a:pt x="1525271" y="801362"/>
                </a:lnTo>
                <a:lnTo>
                  <a:pt x="1508060" y="807979"/>
                </a:lnTo>
                <a:lnTo>
                  <a:pt x="1491379" y="814331"/>
                </a:lnTo>
                <a:lnTo>
                  <a:pt x="1475756" y="820153"/>
                </a:lnTo>
                <a:lnTo>
                  <a:pt x="1445306" y="830739"/>
                </a:lnTo>
                <a:lnTo>
                  <a:pt x="1417768" y="840532"/>
                </a:lnTo>
                <a:lnTo>
                  <a:pt x="1393673" y="848207"/>
                </a:lnTo>
                <a:lnTo>
                  <a:pt x="1370636" y="856147"/>
                </a:lnTo>
                <a:lnTo>
                  <a:pt x="1361369" y="859323"/>
                </a:lnTo>
                <a:lnTo>
                  <a:pt x="1353955" y="861969"/>
                </a:lnTo>
                <a:lnTo>
                  <a:pt x="1348394" y="864616"/>
                </a:lnTo>
                <a:lnTo>
                  <a:pt x="1346276" y="865674"/>
                </a:lnTo>
                <a:lnTo>
                  <a:pt x="1343893" y="866998"/>
                </a:lnTo>
                <a:lnTo>
                  <a:pt x="1341775" y="869380"/>
                </a:lnTo>
                <a:lnTo>
                  <a:pt x="1339127" y="872555"/>
                </a:lnTo>
                <a:lnTo>
                  <a:pt x="1337009" y="876261"/>
                </a:lnTo>
                <a:lnTo>
                  <a:pt x="1334890" y="880760"/>
                </a:lnTo>
                <a:lnTo>
                  <a:pt x="1333566" y="885259"/>
                </a:lnTo>
                <a:lnTo>
                  <a:pt x="1332507" y="890023"/>
                </a:lnTo>
                <a:lnTo>
                  <a:pt x="1332242" y="894522"/>
                </a:lnTo>
                <a:lnTo>
                  <a:pt x="1332507" y="897169"/>
                </a:lnTo>
                <a:lnTo>
                  <a:pt x="1332772" y="899551"/>
                </a:lnTo>
                <a:lnTo>
                  <a:pt x="1333302" y="901932"/>
                </a:lnTo>
                <a:lnTo>
                  <a:pt x="1333831" y="904050"/>
                </a:lnTo>
                <a:lnTo>
                  <a:pt x="1334625" y="906167"/>
                </a:lnTo>
                <a:lnTo>
                  <a:pt x="1335685" y="908020"/>
                </a:lnTo>
                <a:lnTo>
                  <a:pt x="1337273" y="910137"/>
                </a:lnTo>
                <a:lnTo>
                  <a:pt x="1338597" y="911990"/>
                </a:lnTo>
                <a:lnTo>
                  <a:pt x="1340716" y="914107"/>
                </a:lnTo>
                <a:lnTo>
                  <a:pt x="1343363" y="916224"/>
                </a:lnTo>
                <a:lnTo>
                  <a:pt x="1346806" y="918606"/>
                </a:lnTo>
                <a:lnTo>
                  <a:pt x="1350777" y="920723"/>
                </a:lnTo>
                <a:lnTo>
                  <a:pt x="1355544" y="923105"/>
                </a:lnTo>
                <a:lnTo>
                  <a:pt x="1361369" y="924958"/>
                </a:lnTo>
                <a:lnTo>
                  <a:pt x="1367988" y="926546"/>
                </a:lnTo>
                <a:lnTo>
                  <a:pt x="1375932" y="928134"/>
                </a:lnTo>
                <a:lnTo>
                  <a:pt x="1380169" y="929192"/>
                </a:lnTo>
                <a:lnTo>
                  <a:pt x="1384405" y="930251"/>
                </a:lnTo>
                <a:lnTo>
                  <a:pt x="1388377" y="932368"/>
                </a:lnTo>
                <a:lnTo>
                  <a:pt x="1392084" y="934221"/>
                </a:lnTo>
                <a:lnTo>
                  <a:pt x="1395261" y="936867"/>
                </a:lnTo>
                <a:lnTo>
                  <a:pt x="1398704" y="939514"/>
                </a:lnTo>
                <a:lnTo>
                  <a:pt x="1401616" y="942690"/>
                </a:lnTo>
                <a:lnTo>
                  <a:pt x="1403999" y="946130"/>
                </a:lnTo>
                <a:lnTo>
                  <a:pt x="1406382" y="949306"/>
                </a:lnTo>
                <a:lnTo>
                  <a:pt x="1408236" y="953276"/>
                </a:lnTo>
                <a:lnTo>
                  <a:pt x="1410089" y="957246"/>
                </a:lnTo>
                <a:lnTo>
                  <a:pt x="1411149" y="961481"/>
                </a:lnTo>
                <a:lnTo>
                  <a:pt x="1411943" y="965980"/>
                </a:lnTo>
                <a:lnTo>
                  <a:pt x="1412472" y="970214"/>
                </a:lnTo>
                <a:lnTo>
                  <a:pt x="1412472" y="974713"/>
                </a:lnTo>
                <a:lnTo>
                  <a:pt x="1411943" y="979477"/>
                </a:lnTo>
                <a:lnTo>
                  <a:pt x="1411149" y="983977"/>
                </a:lnTo>
                <a:lnTo>
                  <a:pt x="1410089" y="988211"/>
                </a:lnTo>
                <a:lnTo>
                  <a:pt x="1408236" y="992446"/>
                </a:lnTo>
                <a:lnTo>
                  <a:pt x="1406382" y="996415"/>
                </a:lnTo>
                <a:lnTo>
                  <a:pt x="1403735" y="999591"/>
                </a:lnTo>
                <a:lnTo>
                  <a:pt x="1401351" y="1003032"/>
                </a:lnTo>
                <a:lnTo>
                  <a:pt x="1398439" y="1006208"/>
                </a:lnTo>
                <a:lnTo>
                  <a:pt x="1394997" y="1008854"/>
                </a:lnTo>
                <a:lnTo>
                  <a:pt x="1391819" y="1011236"/>
                </a:lnTo>
                <a:lnTo>
                  <a:pt x="1388112" y="1013354"/>
                </a:lnTo>
                <a:lnTo>
                  <a:pt x="1384140" y="1015206"/>
                </a:lnTo>
                <a:lnTo>
                  <a:pt x="1380169" y="1016265"/>
                </a:lnTo>
                <a:lnTo>
                  <a:pt x="1375932" y="1017059"/>
                </a:lnTo>
                <a:lnTo>
                  <a:pt x="1371695" y="1017588"/>
                </a:lnTo>
                <a:lnTo>
                  <a:pt x="1367459" y="1017588"/>
                </a:lnTo>
                <a:lnTo>
                  <a:pt x="1362958" y="1017323"/>
                </a:lnTo>
                <a:lnTo>
                  <a:pt x="1356338" y="1016000"/>
                </a:lnTo>
                <a:lnTo>
                  <a:pt x="1349718" y="1014942"/>
                </a:lnTo>
                <a:lnTo>
                  <a:pt x="1343363" y="1013089"/>
                </a:lnTo>
                <a:lnTo>
                  <a:pt x="1337273" y="1011501"/>
                </a:lnTo>
                <a:lnTo>
                  <a:pt x="1330918" y="1009119"/>
                </a:lnTo>
                <a:lnTo>
                  <a:pt x="1325093" y="1007266"/>
                </a:lnTo>
                <a:lnTo>
                  <a:pt x="1319533" y="1004620"/>
                </a:lnTo>
                <a:lnTo>
                  <a:pt x="1313972" y="1002238"/>
                </a:lnTo>
                <a:lnTo>
                  <a:pt x="1308147" y="999327"/>
                </a:lnTo>
                <a:lnTo>
                  <a:pt x="1303116" y="996415"/>
                </a:lnTo>
                <a:lnTo>
                  <a:pt x="1298085" y="992975"/>
                </a:lnTo>
                <a:lnTo>
                  <a:pt x="1293319" y="989534"/>
                </a:lnTo>
                <a:lnTo>
                  <a:pt x="1288553" y="985829"/>
                </a:lnTo>
                <a:lnTo>
                  <a:pt x="1284316" y="982389"/>
                </a:lnTo>
                <a:lnTo>
                  <a:pt x="1280080" y="978154"/>
                </a:lnTo>
                <a:lnTo>
                  <a:pt x="1276108" y="973920"/>
                </a:lnTo>
                <a:lnTo>
                  <a:pt x="1272136" y="969685"/>
                </a:lnTo>
                <a:lnTo>
                  <a:pt x="1268959" y="965186"/>
                </a:lnTo>
                <a:lnTo>
                  <a:pt x="1265516" y="960422"/>
                </a:lnTo>
                <a:lnTo>
                  <a:pt x="1262604" y="955658"/>
                </a:lnTo>
                <a:lnTo>
                  <a:pt x="1259956" y="950894"/>
                </a:lnTo>
                <a:lnTo>
                  <a:pt x="1257308" y="945866"/>
                </a:lnTo>
                <a:lnTo>
                  <a:pt x="1255190" y="941102"/>
                </a:lnTo>
                <a:lnTo>
                  <a:pt x="1253071" y="935544"/>
                </a:lnTo>
                <a:lnTo>
                  <a:pt x="1251483" y="930516"/>
                </a:lnTo>
                <a:lnTo>
                  <a:pt x="1250159" y="925487"/>
                </a:lnTo>
                <a:lnTo>
                  <a:pt x="1248570" y="920194"/>
                </a:lnTo>
                <a:lnTo>
                  <a:pt x="1247776" y="915165"/>
                </a:lnTo>
                <a:lnTo>
                  <a:pt x="1246981" y="909872"/>
                </a:lnTo>
                <a:lnTo>
                  <a:pt x="1246452" y="904844"/>
                </a:lnTo>
                <a:lnTo>
                  <a:pt x="1246187" y="899551"/>
                </a:lnTo>
                <a:lnTo>
                  <a:pt x="1246187" y="894522"/>
                </a:lnTo>
                <a:lnTo>
                  <a:pt x="1246452" y="886318"/>
                </a:lnTo>
                <a:lnTo>
                  <a:pt x="1247246" y="878378"/>
                </a:lnTo>
                <a:lnTo>
                  <a:pt x="1248305" y="870174"/>
                </a:lnTo>
                <a:lnTo>
                  <a:pt x="1250159" y="862498"/>
                </a:lnTo>
                <a:lnTo>
                  <a:pt x="1252277" y="854823"/>
                </a:lnTo>
                <a:lnTo>
                  <a:pt x="1254925" y="847413"/>
                </a:lnTo>
                <a:lnTo>
                  <a:pt x="1257838" y="840003"/>
                </a:lnTo>
                <a:lnTo>
                  <a:pt x="1261280" y="833121"/>
                </a:lnTo>
                <a:lnTo>
                  <a:pt x="1264987" y="826240"/>
                </a:lnTo>
                <a:lnTo>
                  <a:pt x="1269223" y="819888"/>
                </a:lnTo>
                <a:lnTo>
                  <a:pt x="1273990" y="813801"/>
                </a:lnTo>
                <a:lnTo>
                  <a:pt x="1278756" y="807714"/>
                </a:lnTo>
                <a:lnTo>
                  <a:pt x="1284051" y="802156"/>
                </a:lnTo>
                <a:lnTo>
                  <a:pt x="1289877" y="796863"/>
                </a:lnTo>
                <a:lnTo>
                  <a:pt x="1296232" y="792099"/>
                </a:lnTo>
                <a:lnTo>
                  <a:pt x="1302851" y="787600"/>
                </a:lnTo>
                <a:lnTo>
                  <a:pt x="1306558" y="785748"/>
                </a:lnTo>
                <a:lnTo>
                  <a:pt x="1310000" y="783630"/>
                </a:lnTo>
                <a:lnTo>
                  <a:pt x="1316620" y="780454"/>
                </a:lnTo>
                <a:lnTo>
                  <a:pt x="1324034" y="777808"/>
                </a:lnTo>
                <a:lnTo>
                  <a:pt x="1331448" y="774897"/>
                </a:lnTo>
                <a:lnTo>
                  <a:pt x="1348394" y="768809"/>
                </a:lnTo>
                <a:lnTo>
                  <a:pt x="1367988" y="762193"/>
                </a:lnTo>
                <a:lnTo>
                  <a:pt x="1390230" y="755047"/>
                </a:lnTo>
                <a:lnTo>
                  <a:pt x="1414856" y="746578"/>
                </a:lnTo>
                <a:lnTo>
                  <a:pt x="1441069" y="737580"/>
                </a:lnTo>
                <a:lnTo>
                  <a:pt x="1469137" y="727258"/>
                </a:lnTo>
                <a:lnTo>
                  <a:pt x="1483965" y="721700"/>
                </a:lnTo>
                <a:lnTo>
                  <a:pt x="1498528" y="715613"/>
                </a:lnTo>
                <a:lnTo>
                  <a:pt x="1513621" y="709526"/>
                </a:lnTo>
                <a:lnTo>
                  <a:pt x="1528978" y="702645"/>
                </a:lnTo>
                <a:lnTo>
                  <a:pt x="1544336" y="696028"/>
                </a:lnTo>
                <a:lnTo>
                  <a:pt x="1559958" y="688618"/>
                </a:lnTo>
                <a:lnTo>
                  <a:pt x="1575581" y="681472"/>
                </a:lnTo>
                <a:lnTo>
                  <a:pt x="1591203" y="673532"/>
                </a:lnTo>
                <a:lnTo>
                  <a:pt x="1606825" y="665063"/>
                </a:lnTo>
                <a:lnTo>
                  <a:pt x="1622183" y="656594"/>
                </a:lnTo>
                <a:lnTo>
                  <a:pt x="1637540" y="647596"/>
                </a:lnTo>
                <a:lnTo>
                  <a:pt x="1652898" y="638333"/>
                </a:lnTo>
                <a:lnTo>
                  <a:pt x="1667726" y="628541"/>
                </a:lnTo>
                <a:lnTo>
                  <a:pt x="1682554" y="618748"/>
                </a:lnTo>
                <a:lnTo>
                  <a:pt x="1696852" y="608162"/>
                </a:lnTo>
                <a:lnTo>
                  <a:pt x="1711151" y="597311"/>
                </a:lnTo>
                <a:lnTo>
                  <a:pt x="1720154" y="589901"/>
                </a:lnTo>
                <a:lnTo>
                  <a:pt x="1729421" y="582225"/>
                </a:lnTo>
                <a:lnTo>
                  <a:pt x="1738159" y="574286"/>
                </a:lnTo>
                <a:lnTo>
                  <a:pt x="1746897" y="566611"/>
                </a:lnTo>
                <a:lnTo>
                  <a:pt x="1755370" y="558406"/>
                </a:lnTo>
                <a:lnTo>
                  <a:pt x="1763578" y="549937"/>
                </a:lnTo>
                <a:lnTo>
                  <a:pt x="1771522" y="541468"/>
                </a:lnTo>
                <a:lnTo>
                  <a:pt x="1778936" y="532734"/>
                </a:lnTo>
                <a:lnTo>
                  <a:pt x="1786615" y="523736"/>
                </a:lnTo>
                <a:lnTo>
                  <a:pt x="1793499" y="514738"/>
                </a:lnTo>
                <a:lnTo>
                  <a:pt x="1800648" y="505475"/>
                </a:lnTo>
                <a:lnTo>
                  <a:pt x="1807003" y="496212"/>
                </a:lnTo>
                <a:lnTo>
                  <a:pt x="1813623" y="486684"/>
                </a:lnTo>
                <a:lnTo>
                  <a:pt x="1819448" y="476892"/>
                </a:lnTo>
                <a:lnTo>
                  <a:pt x="1825009" y="466835"/>
                </a:lnTo>
                <a:lnTo>
                  <a:pt x="1830304" y="456778"/>
                </a:lnTo>
                <a:lnTo>
                  <a:pt x="1832952" y="452014"/>
                </a:lnTo>
                <a:lnTo>
                  <a:pt x="1835335" y="446456"/>
                </a:lnTo>
                <a:lnTo>
                  <a:pt x="1837189" y="440898"/>
                </a:lnTo>
                <a:lnTo>
                  <a:pt x="1839307" y="435076"/>
                </a:lnTo>
                <a:lnTo>
                  <a:pt x="1841161" y="428724"/>
                </a:lnTo>
                <a:lnTo>
                  <a:pt x="1843014" y="422372"/>
                </a:lnTo>
                <a:lnTo>
                  <a:pt x="1844868" y="416020"/>
                </a:lnTo>
                <a:lnTo>
                  <a:pt x="1846192" y="408874"/>
                </a:lnTo>
                <a:lnTo>
                  <a:pt x="1847515" y="401729"/>
                </a:lnTo>
                <a:lnTo>
                  <a:pt x="1848575" y="394318"/>
                </a:lnTo>
                <a:lnTo>
                  <a:pt x="1849899" y="386908"/>
                </a:lnTo>
                <a:lnTo>
                  <a:pt x="1850693" y="379497"/>
                </a:lnTo>
                <a:lnTo>
                  <a:pt x="1851487" y="371558"/>
                </a:lnTo>
                <a:lnTo>
                  <a:pt x="1851752" y="363618"/>
                </a:lnTo>
                <a:lnTo>
                  <a:pt x="1852017" y="355678"/>
                </a:lnTo>
                <a:lnTo>
                  <a:pt x="1852282" y="348003"/>
                </a:lnTo>
                <a:lnTo>
                  <a:pt x="1852017" y="336093"/>
                </a:lnTo>
                <a:lnTo>
                  <a:pt x="1851487" y="324713"/>
                </a:lnTo>
                <a:lnTo>
                  <a:pt x="1850428" y="313068"/>
                </a:lnTo>
                <a:lnTo>
                  <a:pt x="1849104" y="301953"/>
                </a:lnTo>
                <a:lnTo>
                  <a:pt x="1846986" y="290572"/>
                </a:lnTo>
                <a:lnTo>
                  <a:pt x="1844603" y="279721"/>
                </a:lnTo>
                <a:lnTo>
                  <a:pt x="1841955" y="269135"/>
                </a:lnTo>
                <a:lnTo>
                  <a:pt x="1838513" y="258549"/>
                </a:lnTo>
                <a:lnTo>
                  <a:pt x="1835335" y="248756"/>
                </a:lnTo>
                <a:lnTo>
                  <a:pt x="1831364" y="239493"/>
                </a:lnTo>
                <a:lnTo>
                  <a:pt x="1826862" y="230495"/>
                </a:lnTo>
                <a:lnTo>
                  <a:pt x="1822361" y="222290"/>
                </a:lnTo>
                <a:lnTo>
                  <a:pt x="1817330" y="214615"/>
                </a:lnTo>
                <a:lnTo>
                  <a:pt x="1811769" y="207470"/>
                </a:lnTo>
                <a:lnTo>
                  <a:pt x="1806209" y="201118"/>
                </a:lnTo>
                <a:lnTo>
                  <a:pt x="1803031" y="198207"/>
                </a:lnTo>
                <a:lnTo>
                  <a:pt x="1800384" y="195295"/>
                </a:lnTo>
                <a:lnTo>
                  <a:pt x="1796147" y="191855"/>
                </a:lnTo>
                <a:lnTo>
                  <a:pt x="1791646" y="188679"/>
                </a:lnTo>
                <a:lnTo>
                  <a:pt x="1787409" y="185503"/>
                </a:lnTo>
                <a:lnTo>
                  <a:pt x="1782643" y="182856"/>
                </a:lnTo>
                <a:lnTo>
                  <a:pt x="1777877" y="180474"/>
                </a:lnTo>
                <a:lnTo>
                  <a:pt x="1772846" y="178357"/>
                </a:lnTo>
                <a:lnTo>
                  <a:pt x="1767550" y="176240"/>
                </a:lnTo>
                <a:lnTo>
                  <a:pt x="1761725" y="174652"/>
                </a:lnTo>
                <a:lnTo>
                  <a:pt x="1751133" y="172270"/>
                </a:lnTo>
                <a:lnTo>
                  <a:pt x="1740807" y="170682"/>
                </a:lnTo>
                <a:lnTo>
                  <a:pt x="1731010" y="169623"/>
                </a:lnTo>
                <a:lnTo>
                  <a:pt x="1722007" y="169359"/>
                </a:lnTo>
                <a:lnTo>
                  <a:pt x="1716711" y="169623"/>
                </a:lnTo>
                <a:lnTo>
                  <a:pt x="1711151" y="169888"/>
                </a:lnTo>
                <a:lnTo>
                  <a:pt x="1706120" y="170417"/>
                </a:lnTo>
                <a:lnTo>
                  <a:pt x="1701354" y="170947"/>
                </a:lnTo>
                <a:lnTo>
                  <a:pt x="1696588" y="171741"/>
                </a:lnTo>
                <a:lnTo>
                  <a:pt x="1692086" y="172799"/>
                </a:lnTo>
                <a:lnTo>
                  <a:pt x="1687585" y="174387"/>
                </a:lnTo>
                <a:lnTo>
                  <a:pt x="1683084" y="175711"/>
                </a:lnTo>
                <a:lnTo>
                  <a:pt x="1678847" y="177034"/>
                </a:lnTo>
                <a:lnTo>
                  <a:pt x="1674610" y="178886"/>
                </a:lnTo>
                <a:lnTo>
                  <a:pt x="1670903" y="180739"/>
                </a:lnTo>
                <a:lnTo>
                  <a:pt x="1666932" y="182856"/>
                </a:lnTo>
                <a:lnTo>
                  <a:pt x="1659253" y="187356"/>
                </a:lnTo>
                <a:lnTo>
                  <a:pt x="1651574" y="192384"/>
                </a:lnTo>
                <a:lnTo>
                  <a:pt x="1644690" y="197942"/>
                </a:lnTo>
                <a:lnTo>
                  <a:pt x="1637805" y="203764"/>
                </a:lnTo>
                <a:lnTo>
                  <a:pt x="1631185" y="210645"/>
                </a:lnTo>
                <a:lnTo>
                  <a:pt x="1625095" y="217262"/>
                </a:lnTo>
                <a:lnTo>
                  <a:pt x="1619005" y="224937"/>
                </a:lnTo>
                <a:lnTo>
                  <a:pt x="1613445" y="232612"/>
                </a:lnTo>
                <a:lnTo>
                  <a:pt x="1608149" y="240287"/>
                </a:lnTo>
                <a:lnTo>
                  <a:pt x="1603118" y="248227"/>
                </a:lnTo>
                <a:lnTo>
                  <a:pt x="1598352" y="256431"/>
                </a:lnTo>
                <a:lnTo>
                  <a:pt x="1594115" y="264636"/>
                </a:lnTo>
                <a:lnTo>
                  <a:pt x="1589879" y="272575"/>
                </a:lnTo>
                <a:lnTo>
                  <a:pt x="1586172" y="280515"/>
                </a:lnTo>
                <a:lnTo>
                  <a:pt x="1582730" y="288455"/>
                </a:lnTo>
                <a:lnTo>
                  <a:pt x="1580082" y="295601"/>
                </a:lnTo>
                <a:lnTo>
                  <a:pt x="1574786" y="309628"/>
                </a:lnTo>
                <a:lnTo>
                  <a:pt x="1571079" y="321537"/>
                </a:lnTo>
                <a:lnTo>
                  <a:pt x="1568167" y="330800"/>
                </a:lnTo>
                <a:lnTo>
                  <a:pt x="1566578" y="336623"/>
                </a:lnTo>
                <a:lnTo>
                  <a:pt x="1566313" y="339005"/>
                </a:lnTo>
                <a:lnTo>
                  <a:pt x="1564724" y="343504"/>
                </a:lnTo>
                <a:lnTo>
                  <a:pt x="1563400" y="347738"/>
                </a:lnTo>
                <a:lnTo>
                  <a:pt x="1561547" y="351708"/>
                </a:lnTo>
                <a:lnTo>
                  <a:pt x="1559164" y="355149"/>
                </a:lnTo>
                <a:lnTo>
                  <a:pt x="1556781" y="358589"/>
                </a:lnTo>
                <a:lnTo>
                  <a:pt x="1553603" y="361765"/>
                </a:lnTo>
                <a:lnTo>
                  <a:pt x="1550426" y="364412"/>
                </a:lnTo>
                <a:lnTo>
                  <a:pt x="1547248" y="367058"/>
                </a:lnTo>
                <a:lnTo>
                  <a:pt x="1543806" y="369176"/>
                </a:lnTo>
                <a:lnTo>
                  <a:pt x="1539834" y="371028"/>
                </a:lnTo>
                <a:lnTo>
                  <a:pt x="1535863" y="372352"/>
                </a:lnTo>
                <a:lnTo>
                  <a:pt x="1531891" y="373410"/>
                </a:lnTo>
                <a:lnTo>
                  <a:pt x="1527654" y="373940"/>
                </a:lnTo>
                <a:lnTo>
                  <a:pt x="1523418" y="373940"/>
                </a:lnTo>
                <a:lnTo>
                  <a:pt x="1518916" y="373675"/>
                </a:lnTo>
                <a:lnTo>
                  <a:pt x="1514680" y="372881"/>
                </a:lnTo>
                <a:lnTo>
                  <a:pt x="1510708" y="371822"/>
                </a:lnTo>
                <a:lnTo>
                  <a:pt x="1506736" y="370234"/>
                </a:lnTo>
                <a:lnTo>
                  <a:pt x="1502764" y="368117"/>
                </a:lnTo>
                <a:lnTo>
                  <a:pt x="1499057" y="366000"/>
                </a:lnTo>
                <a:lnTo>
                  <a:pt x="1495880" y="363089"/>
                </a:lnTo>
                <a:lnTo>
                  <a:pt x="1492967" y="359913"/>
                </a:lnTo>
                <a:lnTo>
                  <a:pt x="1490055" y="357001"/>
                </a:lnTo>
                <a:lnTo>
                  <a:pt x="1487936" y="353296"/>
                </a:lnTo>
                <a:lnTo>
                  <a:pt x="1485818" y="349591"/>
                </a:lnTo>
                <a:lnTo>
                  <a:pt x="1484229" y="345621"/>
                </a:lnTo>
                <a:lnTo>
                  <a:pt x="1482641" y="341387"/>
                </a:lnTo>
                <a:lnTo>
                  <a:pt x="1481582" y="337152"/>
                </a:lnTo>
                <a:lnTo>
                  <a:pt x="1481052" y="332653"/>
                </a:lnTo>
                <a:lnTo>
                  <a:pt x="1481052" y="328154"/>
                </a:lnTo>
                <a:lnTo>
                  <a:pt x="1481317" y="323654"/>
                </a:lnTo>
                <a:lnTo>
                  <a:pt x="1482111" y="319420"/>
                </a:lnTo>
                <a:lnTo>
                  <a:pt x="1483700" y="312539"/>
                </a:lnTo>
                <a:lnTo>
                  <a:pt x="1485553" y="305922"/>
                </a:lnTo>
                <a:lnTo>
                  <a:pt x="1488201" y="296924"/>
                </a:lnTo>
                <a:lnTo>
                  <a:pt x="1491379" y="286073"/>
                </a:lnTo>
                <a:lnTo>
                  <a:pt x="1495615" y="273899"/>
                </a:lnTo>
                <a:lnTo>
                  <a:pt x="1500646" y="260401"/>
                </a:lnTo>
                <a:lnTo>
                  <a:pt x="1507001" y="245316"/>
                </a:lnTo>
                <a:lnTo>
                  <a:pt x="1513885" y="229966"/>
                </a:lnTo>
                <a:lnTo>
                  <a:pt x="1517857" y="222026"/>
                </a:lnTo>
                <a:lnTo>
                  <a:pt x="1522094" y="213821"/>
                </a:lnTo>
                <a:lnTo>
                  <a:pt x="1526860" y="205882"/>
                </a:lnTo>
                <a:lnTo>
                  <a:pt x="1531626" y="197677"/>
                </a:lnTo>
                <a:lnTo>
                  <a:pt x="1536922" y="189208"/>
                </a:lnTo>
                <a:lnTo>
                  <a:pt x="1542747" y="181004"/>
                </a:lnTo>
                <a:lnTo>
                  <a:pt x="1548572" y="172799"/>
                </a:lnTo>
                <a:lnTo>
                  <a:pt x="1554662" y="164860"/>
                </a:lnTo>
                <a:lnTo>
                  <a:pt x="1561547" y="156655"/>
                </a:lnTo>
                <a:lnTo>
                  <a:pt x="1568431" y="148715"/>
                </a:lnTo>
                <a:lnTo>
                  <a:pt x="1575845" y="141305"/>
                </a:lnTo>
                <a:lnTo>
                  <a:pt x="1583789" y="133630"/>
                </a:lnTo>
                <a:lnTo>
                  <a:pt x="1591997" y="126484"/>
                </a:lnTo>
                <a:lnTo>
                  <a:pt x="1600735" y="119603"/>
                </a:lnTo>
                <a:lnTo>
                  <a:pt x="1607090" y="115369"/>
                </a:lnTo>
                <a:lnTo>
                  <a:pt x="1613180" y="111134"/>
                </a:lnTo>
                <a:lnTo>
                  <a:pt x="1619535" y="106899"/>
                </a:lnTo>
                <a:lnTo>
                  <a:pt x="1626419" y="103194"/>
                </a:lnTo>
                <a:lnTo>
                  <a:pt x="1633304" y="99489"/>
                </a:lnTo>
                <a:lnTo>
                  <a:pt x="1640453" y="96313"/>
                </a:lnTo>
                <a:lnTo>
                  <a:pt x="1647867" y="93137"/>
                </a:lnTo>
                <a:lnTo>
                  <a:pt x="1655281" y="90226"/>
                </a:lnTo>
                <a:lnTo>
                  <a:pt x="1663225" y="87844"/>
                </a:lnTo>
                <a:lnTo>
                  <a:pt x="1671168" y="85462"/>
                </a:lnTo>
                <a:lnTo>
                  <a:pt x="1678847" y="83874"/>
                </a:lnTo>
                <a:lnTo>
                  <a:pt x="1687320" y="82286"/>
                </a:lnTo>
                <a:lnTo>
                  <a:pt x="1695793" y="80698"/>
                </a:lnTo>
                <a:lnTo>
                  <a:pt x="1704266" y="79904"/>
                </a:lnTo>
                <a:lnTo>
                  <a:pt x="1713004" y="79375"/>
                </a:lnTo>
                <a:close/>
                <a:moveTo>
                  <a:pt x="409575" y="0"/>
                </a:moveTo>
                <a:lnTo>
                  <a:pt x="1528763" y="0"/>
                </a:lnTo>
                <a:lnTo>
                  <a:pt x="1528763" y="95250"/>
                </a:lnTo>
                <a:lnTo>
                  <a:pt x="409575" y="95250"/>
                </a:lnTo>
                <a:lnTo>
                  <a:pt x="409575" y="0"/>
                </a:lnTo>
                <a:close/>
              </a:path>
            </a:pathLst>
          </a:custGeom>
          <a:solidFill>
            <a:srgbClr val="602629">
              <a:alpha val="100000"/>
            </a:srgbClr>
          </a:solidFill>
          <a:ln w="9525">
            <a:noFill/>
          </a:ln>
        </p:spPr>
        <p:txBody>
          <a:bodyPr/>
          <a:lstStyle/>
          <a:p>
            <a:endParaRPr lang="zh-CN" altLang="en-US"/>
          </a:p>
        </p:txBody>
      </p:sp>
      <p:sp>
        <p:nvSpPr>
          <p:cNvPr id="25604" name="KSO_Shape"/>
          <p:cNvSpPr/>
          <p:nvPr/>
        </p:nvSpPr>
        <p:spPr>
          <a:xfrm>
            <a:off x="4023995" y="1566545"/>
            <a:ext cx="1095375" cy="1184275"/>
          </a:xfrm>
          <a:custGeom>
            <a:avLst/>
            <a:gdLst/>
            <a:ahLst/>
            <a:cxnLst>
              <a:cxn ang="0">
                <a:pos x="231871" y="626825"/>
              </a:cxn>
              <a:cxn ang="0">
                <a:pos x="377418" y="634508"/>
              </a:cxn>
              <a:cxn ang="0">
                <a:pos x="382911" y="578867"/>
              </a:cxn>
              <a:cxn ang="0">
                <a:pos x="350257" y="495136"/>
              </a:cxn>
              <a:cxn ang="0">
                <a:pos x="260116" y="506194"/>
              </a:cxn>
              <a:cxn ang="0">
                <a:pos x="407029" y="84847"/>
              </a:cxn>
              <a:cxn ang="0">
                <a:pos x="373070" y="204610"/>
              </a:cxn>
              <a:cxn ang="0">
                <a:pos x="337085" y="262379"/>
              </a:cxn>
              <a:cxn ang="0">
                <a:pos x="354655" y="266180"/>
              </a:cxn>
              <a:cxn ang="0">
                <a:pos x="416912" y="149289"/>
              </a:cxn>
              <a:cxn ang="0">
                <a:pos x="424430" y="71418"/>
              </a:cxn>
              <a:cxn ang="0">
                <a:pos x="449265" y="167448"/>
              </a:cxn>
              <a:cxn ang="0">
                <a:pos x="404325" y="253680"/>
              </a:cxn>
              <a:cxn ang="0">
                <a:pos x="356260" y="319389"/>
              </a:cxn>
              <a:cxn ang="0">
                <a:pos x="339956" y="357733"/>
              </a:cxn>
              <a:cxn ang="0">
                <a:pos x="331087" y="470654"/>
              </a:cxn>
              <a:cxn ang="0">
                <a:pos x="278798" y="473357"/>
              </a:cxn>
              <a:cxn ang="0">
                <a:pos x="286991" y="368375"/>
              </a:cxn>
              <a:cxn ang="0">
                <a:pos x="278038" y="342530"/>
              </a:cxn>
              <a:cxn ang="0">
                <a:pos x="262241" y="319389"/>
              </a:cxn>
              <a:cxn ang="0">
                <a:pos x="212739" y="252075"/>
              </a:cxn>
              <a:cxn ang="0">
                <a:pos x="169236" y="167448"/>
              </a:cxn>
              <a:cxn ang="0">
                <a:pos x="87740" y="28015"/>
              </a:cxn>
              <a:cxn ang="0">
                <a:pos x="130598" y="64730"/>
              </a:cxn>
              <a:cxn ang="0">
                <a:pos x="142831" y="113852"/>
              </a:cxn>
              <a:cxn ang="0">
                <a:pos x="119462" y="110898"/>
              </a:cxn>
              <a:cxn ang="0">
                <a:pos x="94996" y="64392"/>
              </a:cxn>
              <a:cxn ang="0">
                <a:pos x="54416" y="56205"/>
              </a:cxn>
              <a:cxn ang="0">
                <a:pos x="30456" y="86843"/>
              </a:cxn>
              <a:cxn ang="0">
                <a:pos x="30962" y="136726"/>
              </a:cxn>
              <a:cxn ang="0">
                <a:pos x="64118" y="183569"/>
              </a:cxn>
              <a:cxn ang="0">
                <a:pos x="175143" y="240963"/>
              </a:cxn>
              <a:cxn ang="0">
                <a:pos x="220278" y="280126"/>
              </a:cxn>
              <a:cxn ang="0">
                <a:pos x="207033" y="314393"/>
              </a:cxn>
              <a:cxn ang="0">
                <a:pos x="173118" y="321737"/>
              </a:cxn>
              <a:cxn ang="0">
                <a:pos x="175311" y="297344"/>
              </a:cxn>
              <a:cxn ang="0">
                <a:pos x="192775" y="282321"/>
              </a:cxn>
              <a:cxn ang="0">
                <a:pos x="109338" y="245859"/>
              </a:cxn>
              <a:cxn ang="0">
                <a:pos x="22020" y="178589"/>
              </a:cxn>
              <a:cxn ang="0">
                <a:pos x="0" y="110982"/>
              </a:cxn>
              <a:cxn ang="0">
                <a:pos x="17970" y="49538"/>
              </a:cxn>
              <a:cxn ang="0">
                <a:pos x="64286" y="25398"/>
              </a:cxn>
              <a:cxn ang="0">
                <a:pos x="592794" y="40422"/>
              </a:cxn>
              <a:cxn ang="0">
                <a:pos x="618670" y="101361"/>
              </a:cxn>
              <a:cxn ang="0">
                <a:pos x="605310" y="165676"/>
              </a:cxn>
              <a:cxn ang="0">
                <a:pos x="550769" y="222394"/>
              </a:cxn>
              <a:cxn ang="0">
                <a:pos x="430610" y="275737"/>
              </a:cxn>
              <a:cxn ang="0">
                <a:pos x="431371" y="293630"/>
              </a:cxn>
              <a:cxn ang="0">
                <a:pos x="450650" y="313803"/>
              </a:cxn>
              <a:cxn ang="0">
                <a:pos x="423168" y="321230"/>
              </a:cxn>
              <a:cxn ang="0">
                <a:pos x="398731" y="293461"/>
              </a:cxn>
              <a:cxn ang="0">
                <a:pos x="416066" y="251175"/>
              </a:cxn>
              <a:cxn ang="0">
                <a:pos x="518044" y="209396"/>
              </a:cxn>
              <a:cxn ang="0">
                <a:pos x="582817" y="148880"/>
              </a:cxn>
              <a:cxn ang="0">
                <a:pos x="590511" y="96297"/>
              </a:cxn>
              <a:cxn ang="0">
                <a:pos x="562607" y="55699"/>
              </a:cxn>
              <a:cxn ang="0">
                <a:pos x="520919" y="67177"/>
              </a:cxn>
              <a:cxn ang="0">
                <a:pos x="497158" y="114359"/>
              </a:cxn>
              <a:cxn ang="0">
                <a:pos x="473989" y="110223"/>
              </a:cxn>
              <a:cxn ang="0">
                <a:pos x="494537" y="55108"/>
              </a:cxn>
              <a:cxn ang="0">
                <a:pos x="544258" y="25483"/>
              </a:cxn>
            </a:cxnLst>
            <a:rect l="0" t="0" r="0" b="0"/>
            <a:pathLst>
              <a:path w="1938337" h="2097088">
                <a:moveTo>
                  <a:pt x="754655" y="1781504"/>
                </a:moveTo>
                <a:lnTo>
                  <a:pt x="755185" y="1787064"/>
                </a:lnTo>
                <a:lnTo>
                  <a:pt x="755185" y="1789976"/>
                </a:lnTo>
                <a:lnTo>
                  <a:pt x="754655" y="1793153"/>
                </a:lnTo>
                <a:lnTo>
                  <a:pt x="753861" y="1796065"/>
                </a:lnTo>
                <a:lnTo>
                  <a:pt x="753067" y="1798713"/>
                </a:lnTo>
                <a:lnTo>
                  <a:pt x="752009" y="1801360"/>
                </a:lnTo>
                <a:lnTo>
                  <a:pt x="750156" y="1803743"/>
                </a:lnTo>
                <a:lnTo>
                  <a:pt x="748568" y="1806391"/>
                </a:lnTo>
                <a:lnTo>
                  <a:pt x="746980" y="1808244"/>
                </a:lnTo>
                <a:lnTo>
                  <a:pt x="744598" y="1810362"/>
                </a:lnTo>
                <a:lnTo>
                  <a:pt x="742481" y="1812215"/>
                </a:lnTo>
                <a:lnTo>
                  <a:pt x="740099" y="1813804"/>
                </a:lnTo>
                <a:lnTo>
                  <a:pt x="737452" y="1815127"/>
                </a:lnTo>
                <a:lnTo>
                  <a:pt x="734805" y="1815922"/>
                </a:lnTo>
                <a:lnTo>
                  <a:pt x="731894" y="1816716"/>
                </a:lnTo>
                <a:lnTo>
                  <a:pt x="729247" y="1817245"/>
                </a:lnTo>
                <a:lnTo>
                  <a:pt x="726071" y="1817245"/>
                </a:lnTo>
                <a:lnTo>
                  <a:pt x="724483" y="1816981"/>
                </a:lnTo>
                <a:lnTo>
                  <a:pt x="724483" y="1965507"/>
                </a:lnTo>
                <a:lnTo>
                  <a:pt x="726071" y="1965507"/>
                </a:lnTo>
                <a:lnTo>
                  <a:pt x="729247" y="1965507"/>
                </a:lnTo>
                <a:lnTo>
                  <a:pt x="731894" y="1966036"/>
                </a:lnTo>
                <a:lnTo>
                  <a:pt x="734805" y="1966566"/>
                </a:lnTo>
                <a:lnTo>
                  <a:pt x="737452" y="1967625"/>
                </a:lnTo>
                <a:lnTo>
                  <a:pt x="740099" y="1969213"/>
                </a:lnTo>
                <a:lnTo>
                  <a:pt x="742481" y="1970537"/>
                </a:lnTo>
                <a:lnTo>
                  <a:pt x="744598" y="1972125"/>
                </a:lnTo>
                <a:lnTo>
                  <a:pt x="746980" y="1974243"/>
                </a:lnTo>
                <a:lnTo>
                  <a:pt x="748568" y="1976361"/>
                </a:lnTo>
                <a:lnTo>
                  <a:pt x="750156" y="1978744"/>
                </a:lnTo>
                <a:lnTo>
                  <a:pt x="752009" y="1981127"/>
                </a:lnTo>
                <a:lnTo>
                  <a:pt x="753067" y="1984039"/>
                </a:lnTo>
                <a:lnTo>
                  <a:pt x="753861" y="1986687"/>
                </a:lnTo>
                <a:lnTo>
                  <a:pt x="754655" y="1989599"/>
                </a:lnTo>
                <a:lnTo>
                  <a:pt x="755185" y="1992776"/>
                </a:lnTo>
                <a:lnTo>
                  <a:pt x="755185" y="1995688"/>
                </a:lnTo>
                <a:lnTo>
                  <a:pt x="755185" y="1996747"/>
                </a:lnTo>
                <a:lnTo>
                  <a:pt x="1181565" y="1996747"/>
                </a:lnTo>
                <a:lnTo>
                  <a:pt x="1181301" y="1995688"/>
                </a:lnTo>
                <a:lnTo>
                  <a:pt x="1181565" y="1992776"/>
                </a:lnTo>
                <a:lnTo>
                  <a:pt x="1181830" y="1989599"/>
                </a:lnTo>
                <a:lnTo>
                  <a:pt x="1182624" y="1986687"/>
                </a:lnTo>
                <a:lnTo>
                  <a:pt x="1183683" y="1984039"/>
                </a:lnTo>
                <a:lnTo>
                  <a:pt x="1184741" y="1981127"/>
                </a:lnTo>
                <a:lnTo>
                  <a:pt x="1186329" y="1978744"/>
                </a:lnTo>
                <a:lnTo>
                  <a:pt x="1187917" y="1976361"/>
                </a:lnTo>
                <a:lnTo>
                  <a:pt x="1189770" y="1974243"/>
                </a:lnTo>
                <a:lnTo>
                  <a:pt x="1191887" y="1972125"/>
                </a:lnTo>
                <a:lnTo>
                  <a:pt x="1194005" y="1970537"/>
                </a:lnTo>
                <a:lnTo>
                  <a:pt x="1196651" y="1969213"/>
                </a:lnTo>
                <a:lnTo>
                  <a:pt x="1199033" y="1967625"/>
                </a:lnTo>
                <a:lnTo>
                  <a:pt x="1201680" y="1966566"/>
                </a:lnTo>
                <a:lnTo>
                  <a:pt x="1204591" y="1966036"/>
                </a:lnTo>
                <a:lnTo>
                  <a:pt x="1207238" y="1965507"/>
                </a:lnTo>
                <a:lnTo>
                  <a:pt x="1210414" y="1965507"/>
                </a:lnTo>
                <a:lnTo>
                  <a:pt x="1212002" y="1965507"/>
                </a:lnTo>
                <a:lnTo>
                  <a:pt x="1212002" y="1816981"/>
                </a:lnTo>
                <a:lnTo>
                  <a:pt x="1210414" y="1817245"/>
                </a:lnTo>
                <a:lnTo>
                  <a:pt x="1207238" y="1817245"/>
                </a:lnTo>
                <a:lnTo>
                  <a:pt x="1204591" y="1816716"/>
                </a:lnTo>
                <a:lnTo>
                  <a:pt x="1201680" y="1815922"/>
                </a:lnTo>
                <a:lnTo>
                  <a:pt x="1199033" y="1815127"/>
                </a:lnTo>
                <a:lnTo>
                  <a:pt x="1196651" y="1813804"/>
                </a:lnTo>
                <a:lnTo>
                  <a:pt x="1194005" y="1812215"/>
                </a:lnTo>
                <a:lnTo>
                  <a:pt x="1191887" y="1810362"/>
                </a:lnTo>
                <a:lnTo>
                  <a:pt x="1189770" y="1808244"/>
                </a:lnTo>
                <a:lnTo>
                  <a:pt x="1187917" y="1806391"/>
                </a:lnTo>
                <a:lnTo>
                  <a:pt x="1186329" y="1803743"/>
                </a:lnTo>
                <a:lnTo>
                  <a:pt x="1184741" y="1801360"/>
                </a:lnTo>
                <a:lnTo>
                  <a:pt x="1183683" y="1798713"/>
                </a:lnTo>
                <a:lnTo>
                  <a:pt x="1182624" y="1796065"/>
                </a:lnTo>
                <a:lnTo>
                  <a:pt x="1181830" y="1793153"/>
                </a:lnTo>
                <a:lnTo>
                  <a:pt x="1181565" y="1789976"/>
                </a:lnTo>
                <a:lnTo>
                  <a:pt x="1181301" y="1787064"/>
                </a:lnTo>
                <a:lnTo>
                  <a:pt x="1182095" y="1781504"/>
                </a:lnTo>
                <a:lnTo>
                  <a:pt x="754655" y="1781504"/>
                </a:lnTo>
                <a:close/>
                <a:moveTo>
                  <a:pt x="555625" y="1681163"/>
                </a:moveTo>
                <a:lnTo>
                  <a:pt x="1381125" y="1681163"/>
                </a:lnTo>
                <a:lnTo>
                  <a:pt x="1381125" y="2097088"/>
                </a:lnTo>
                <a:lnTo>
                  <a:pt x="555625" y="2097088"/>
                </a:lnTo>
                <a:lnTo>
                  <a:pt x="555625" y="1681163"/>
                </a:lnTo>
                <a:close/>
                <a:moveTo>
                  <a:pt x="846057" y="1552575"/>
                </a:moveTo>
                <a:lnTo>
                  <a:pt x="1096781" y="1552575"/>
                </a:lnTo>
                <a:lnTo>
                  <a:pt x="1104997" y="1562178"/>
                </a:lnTo>
                <a:lnTo>
                  <a:pt x="1112683" y="1571246"/>
                </a:lnTo>
                <a:lnTo>
                  <a:pt x="1120634" y="1579515"/>
                </a:lnTo>
                <a:lnTo>
                  <a:pt x="1128320" y="1587517"/>
                </a:lnTo>
                <a:lnTo>
                  <a:pt x="1135741" y="1594986"/>
                </a:lnTo>
                <a:lnTo>
                  <a:pt x="1143162" y="1602188"/>
                </a:lnTo>
                <a:lnTo>
                  <a:pt x="1150583" y="1608856"/>
                </a:lnTo>
                <a:lnTo>
                  <a:pt x="1157474" y="1614991"/>
                </a:lnTo>
                <a:lnTo>
                  <a:pt x="1170726" y="1626461"/>
                </a:lnTo>
                <a:lnTo>
                  <a:pt x="1182917" y="1636063"/>
                </a:lnTo>
                <a:lnTo>
                  <a:pt x="1193784" y="1644065"/>
                </a:lnTo>
                <a:lnTo>
                  <a:pt x="1203325" y="1651000"/>
                </a:lnTo>
                <a:lnTo>
                  <a:pt x="738187" y="1651000"/>
                </a:lnTo>
                <a:lnTo>
                  <a:pt x="747993" y="1644065"/>
                </a:lnTo>
                <a:lnTo>
                  <a:pt x="759125" y="1635796"/>
                </a:lnTo>
                <a:lnTo>
                  <a:pt x="771582" y="1626194"/>
                </a:lnTo>
                <a:lnTo>
                  <a:pt x="785098" y="1614724"/>
                </a:lnTo>
                <a:lnTo>
                  <a:pt x="792254" y="1608589"/>
                </a:lnTo>
                <a:lnTo>
                  <a:pt x="799675" y="1601921"/>
                </a:lnTo>
                <a:lnTo>
                  <a:pt x="807096" y="1594986"/>
                </a:lnTo>
                <a:lnTo>
                  <a:pt x="814517" y="1587251"/>
                </a:lnTo>
                <a:lnTo>
                  <a:pt x="822468" y="1579249"/>
                </a:lnTo>
                <a:lnTo>
                  <a:pt x="830419" y="1570980"/>
                </a:lnTo>
                <a:lnTo>
                  <a:pt x="838106" y="1562178"/>
                </a:lnTo>
                <a:lnTo>
                  <a:pt x="846057" y="1552575"/>
                </a:lnTo>
                <a:close/>
                <a:moveTo>
                  <a:pt x="1307617" y="216793"/>
                </a:moveTo>
                <a:lnTo>
                  <a:pt x="1304708" y="217057"/>
                </a:lnTo>
                <a:lnTo>
                  <a:pt x="1301269" y="217587"/>
                </a:lnTo>
                <a:lnTo>
                  <a:pt x="1298095" y="218646"/>
                </a:lnTo>
                <a:lnTo>
                  <a:pt x="1295449" y="219971"/>
                </a:lnTo>
                <a:lnTo>
                  <a:pt x="1292540" y="221295"/>
                </a:lnTo>
                <a:lnTo>
                  <a:pt x="1289630" y="223149"/>
                </a:lnTo>
                <a:lnTo>
                  <a:pt x="1287514" y="225002"/>
                </a:lnTo>
                <a:lnTo>
                  <a:pt x="1285133" y="227121"/>
                </a:lnTo>
                <a:lnTo>
                  <a:pt x="1283017" y="229505"/>
                </a:lnTo>
                <a:lnTo>
                  <a:pt x="1281166" y="232153"/>
                </a:lnTo>
                <a:lnTo>
                  <a:pt x="1279578" y="234801"/>
                </a:lnTo>
                <a:lnTo>
                  <a:pt x="1278256" y="237714"/>
                </a:lnTo>
                <a:lnTo>
                  <a:pt x="1277462" y="240892"/>
                </a:lnTo>
                <a:lnTo>
                  <a:pt x="1276404" y="243805"/>
                </a:lnTo>
                <a:lnTo>
                  <a:pt x="1276140" y="247248"/>
                </a:lnTo>
                <a:lnTo>
                  <a:pt x="1274553" y="266051"/>
                </a:lnTo>
                <a:lnTo>
                  <a:pt x="1272965" y="284590"/>
                </a:lnTo>
                <a:lnTo>
                  <a:pt x="1270585" y="303128"/>
                </a:lnTo>
                <a:lnTo>
                  <a:pt x="1268204" y="321931"/>
                </a:lnTo>
                <a:lnTo>
                  <a:pt x="1265295" y="340470"/>
                </a:lnTo>
                <a:lnTo>
                  <a:pt x="1262385" y="359008"/>
                </a:lnTo>
                <a:lnTo>
                  <a:pt x="1258946" y="377546"/>
                </a:lnTo>
                <a:lnTo>
                  <a:pt x="1255243" y="396349"/>
                </a:lnTo>
                <a:lnTo>
                  <a:pt x="1251275" y="414888"/>
                </a:lnTo>
                <a:lnTo>
                  <a:pt x="1246778" y="433161"/>
                </a:lnTo>
                <a:lnTo>
                  <a:pt x="1242282" y="451435"/>
                </a:lnTo>
                <a:lnTo>
                  <a:pt x="1237256" y="469443"/>
                </a:lnTo>
                <a:lnTo>
                  <a:pt x="1231965" y="487187"/>
                </a:lnTo>
                <a:lnTo>
                  <a:pt x="1225882" y="505196"/>
                </a:lnTo>
                <a:lnTo>
                  <a:pt x="1220062" y="522940"/>
                </a:lnTo>
                <a:lnTo>
                  <a:pt x="1213714" y="540418"/>
                </a:lnTo>
                <a:lnTo>
                  <a:pt x="1206836" y="557897"/>
                </a:lnTo>
                <a:lnTo>
                  <a:pt x="1199959" y="575112"/>
                </a:lnTo>
                <a:lnTo>
                  <a:pt x="1192552" y="591796"/>
                </a:lnTo>
                <a:lnTo>
                  <a:pt x="1184617" y="608745"/>
                </a:lnTo>
                <a:lnTo>
                  <a:pt x="1176681" y="625430"/>
                </a:lnTo>
                <a:lnTo>
                  <a:pt x="1168217" y="641585"/>
                </a:lnTo>
                <a:lnTo>
                  <a:pt x="1159223" y="658004"/>
                </a:lnTo>
                <a:lnTo>
                  <a:pt x="1150230" y="673629"/>
                </a:lnTo>
                <a:lnTo>
                  <a:pt x="1140443" y="689255"/>
                </a:lnTo>
                <a:lnTo>
                  <a:pt x="1130391" y="704615"/>
                </a:lnTo>
                <a:lnTo>
                  <a:pt x="1120075" y="719445"/>
                </a:lnTo>
                <a:lnTo>
                  <a:pt x="1109494" y="734276"/>
                </a:lnTo>
                <a:lnTo>
                  <a:pt x="1098385" y="748842"/>
                </a:lnTo>
                <a:lnTo>
                  <a:pt x="1087010" y="762878"/>
                </a:lnTo>
                <a:lnTo>
                  <a:pt x="1075107" y="776650"/>
                </a:lnTo>
                <a:lnTo>
                  <a:pt x="1062939" y="789891"/>
                </a:lnTo>
                <a:lnTo>
                  <a:pt x="1060559" y="792275"/>
                </a:lnTo>
                <a:lnTo>
                  <a:pt x="1058971" y="795188"/>
                </a:lnTo>
                <a:lnTo>
                  <a:pt x="1057120" y="797836"/>
                </a:lnTo>
                <a:lnTo>
                  <a:pt x="1056062" y="801014"/>
                </a:lnTo>
                <a:lnTo>
                  <a:pt x="1055004" y="803927"/>
                </a:lnTo>
                <a:lnTo>
                  <a:pt x="1054475" y="806840"/>
                </a:lnTo>
                <a:lnTo>
                  <a:pt x="1054210" y="810283"/>
                </a:lnTo>
                <a:lnTo>
                  <a:pt x="1054210" y="813461"/>
                </a:lnTo>
                <a:lnTo>
                  <a:pt x="1054210" y="816374"/>
                </a:lnTo>
                <a:lnTo>
                  <a:pt x="1054739" y="819552"/>
                </a:lnTo>
                <a:lnTo>
                  <a:pt x="1055533" y="822730"/>
                </a:lnTo>
                <a:lnTo>
                  <a:pt x="1056591" y="825379"/>
                </a:lnTo>
                <a:lnTo>
                  <a:pt x="1058178" y="828292"/>
                </a:lnTo>
                <a:lnTo>
                  <a:pt x="1060030" y="831205"/>
                </a:lnTo>
                <a:lnTo>
                  <a:pt x="1061881" y="833588"/>
                </a:lnTo>
                <a:lnTo>
                  <a:pt x="1064262" y="836237"/>
                </a:lnTo>
                <a:lnTo>
                  <a:pt x="1066907" y="838355"/>
                </a:lnTo>
                <a:lnTo>
                  <a:pt x="1069552" y="840209"/>
                </a:lnTo>
                <a:lnTo>
                  <a:pt x="1072462" y="841798"/>
                </a:lnTo>
                <a:lnTo>
                  <a:pt x="1075107" y="842858"/>
                </a:lnTo>
                <a:lnTo>
                  <a:pt x="1078281" y="843917"/>
                </a:lnTo>
                <a:lnTo>
                  <a:pt x="1081455" y="844712"/>
                </a:lnTo>
                <a:lnTo>
                  <a:pt x="1084365" y="844976"/>
                </a:lnTo>
                <a:lnTo>
                  <a:pt x="1087539" y="845241"/>
                </a:lnTo>
                <a:lnTo>
                  <a:pt x="1090978" y="844976"/>
                </a:lnTo>
                <a:lnTo>
                  <a:pt x="1093888" y="844447"/>
                </a:lnTo>
                <a:lnTo>
                  <a:pt x="1096797" y="843387"/>
                </a:lnTo>
                <a:lnTo>
                  <a:pt x="1099972" y="842328"/>
                </a:lnTo>
                <a:lnTo>
                  <a:pt x="1102617" y="841004"/>
                </a:lnTo>
                <a:lnTo>
                  <a:pt x="1105526" y="838885"/>
                </a:lnTo>
                <a:lnTo>
                  <a:pt x="1108172" y="837031"/>
                </a:lnTo>
                <a:lnTo>
                  <a:pt x="1110552" y="834648"/>
                </a:lnTo>
                <a:lnTo>
                  <a:pt x="1124043" y="819817"/>
                </a:lnTo>
                <a:lnTo>
                  <a:pt x="1137004" y="804722"/>
                </a:lnTo>
                <a:lnTo>
                  <a:pt x="1149701" y="789097"/>
                </a:lnTo>
                <a:lnTo>
                  <a:pt x="1161604" y="773471"/>
                </a:lnTo>
                <a:lnTo>
                  <a:pt x="1173507" y="757581"/>
                </a:lnTo>
                <a:lnTo>
                  <a:pt x="1184617" y="740897"/>
                </a:lnTo>
                <a:lnTo>
                  <a:pt x="1195727" y="724213"/>
                </a:lnTo>
                <a:lnTo>
                  <a:pt x="1206043" y="707528"/>
                </a:lnTo>
                <a:lnTo>
                  <a:pt x="1216094" y="690049"/>
                </a:lnTo>
                <a:lnTo>
                  <a:pt x="1225617" y="672570"/>
                </a:lnTo>
                <a:lnTo>
                  <a:pt x="1234875" y="654826"/>
                </a:lnTo>
                <a:lnTo>
                  <a:pt x="1243604" y="637082"/>
                </a:lnTo>
                <a:lnTo>
                  <a:pt x="1252069" y="618809"/>
                </a:lnTo>
                <a:lnTo>
                  <a:pt x="1260269" y="600536"/>
                </a:lnTo>
                <a:lnTo>
                  <a:pt x="1267940" y="581997"/>
                </a:lnTo>
                <a:lnTo>
                  <a:pt x="1274817" y="563459"/>
                </a:lnTo>
                <a:lnTo>
                  <a:pt x="1281959" y="544656"/>
                </a:lnTo>
                <a:lnTo>
                  <a:pt x="1288307" y="525853"/>
                </a:lnTo>
                <a:lnTo>
                  <a:pt x="1294127" y="506785"/>
                </a:lnTo>
                <a:lnTo>
                  <a:pt x="1300211" y="487187"/>
                </a:lnTo>
                <a:lnTo>
                  <a:pt x="1305501" y="468119"/>
                </a:lnTo>
                <a:lnTo>
                  <a:pt x="1310262" y="448786"/>
                </a:lnTo>
                <a:lnTo>
                  <a:pt x="1315024" y="429188"/>
                </a:lnTo>
                <a:lnTo>
                  <a:pt x="1319256" y="409591"/>
                </a:lnTo>
                <a:lnTo>
                  <a:pt x="1323224" y="389993"/>
                </a:lnTo>
                <a:lnTo>
                  <a:pt x="1326662" y="370396"/>
                </a:lnTo>
                <a:lnTo>
                  <a:pt x="1330101" y="350798"/>
                </a:lnTo>
                <a:lnTo>
                  <a:pt x="1333011" y="330936"/>
                </a:lnTo>
                <a:lnTo>
                  <a:pt x="1335391" y="311338"/>
                </a:lnTo>
                <a:lnTo>
                  <a:pt x="1337772" y="291475"/>
                </a:lnTo>
                <a:lnTo>
                  <a:pt x="1339624" y="271613"/>
                </a:lnTo>
                <a:lnTo>
                  <a:pt x="1341475" y="252015"/>
                </a:lnTo>
                <a:lnTo>
                  <a:pt x="1341475" y="248572"/>
                </a:lnTo>
                <a:lnTo>
                  <a:pt x="1341211" y="245659"/>
                </a:lnTo>
                <a:lnTo>
                  <a:pt x="1340417" y="242216"/>
                </a:lnTo>
                <a:lnTo>
                  <a:pt x="1339624" y="239039"/>
                </a:lnTo>
                <a:lnTo>
                  <a:pt x="1338566" y="236390"/>
                </a:lnTo>
                <a:lnTo>
                  <a:pt x="1337243" y="233477"/>
                </a:lnTo>
                <a:lnTo>
                  <a:pt x="1335391" y="230829"/>
                </a:lnTo>
                <a:lnTo>
                  <a:pt x="1333540" y="228445"/>
                </a:lnTo>
                <a:lnTo>
                  <a:pt x="1331159" y="226062"/>
                </a:lnTo>
                <a:lnTo>
                  <a:pt x="1329043" y="223943"/>
                </a:lnTo>
                <a:lnTo>
                  <a:pt x="1326398" y="222089"/>
                </a:lnTo>
                <a:lnTo>
                  <a:pt x="1323753" y="220500"/>
                </a:lnTo>
                <a:lnTo>
                  <a:pt x="1320579" y="219176"/>
                </a:lnTo>
                <a:lnTo>
                  <a:pt x="1317669" y="218382"/>
                </a:lnTo>
                <a:lnTo>
                  <a:pt x="1314495" y="217322"/>
                </a:lnTo>
                <a:lnTo>
                  <a:pt x="1311056" y="217057"/>
                </a:lnTo>
                <a:lnTo>
                  <a:pt x="1307617" y="216793"/>
                </a:lnTo>
                <a:close/>
                <a:moveTo>
                  <a:pt x="442912" y="112713"/>
                </a:moveTo>
                <a:lnTo>
                  <a:pt x="1493837" y="112713"/>
                </a:lnTo>
                <a:lnTo>
                  <a:pt x="1485637" y="163826"/>
                </a:lnTo>
                <a:lnTo>
                  <a:pt x="1477172" y="211761"/>
                </a:lnTo>
                <a:lnTo>
                  <a:pt x="1468708" y="257312"/>
                </a:lnTo>
                <a:lnTo>
                  <a:pt x="1460508" y="299685"/>
                </a:lnTo>
                <a:lnTo>
                  <a:pt x="1452308" y="339145"/>
                </a:lnTo>
                <a:lnTo>
                  <a:pt x="1444372" y="375427"/>
                </a:lnTo>
                <a:lnTo>
                  <a:pt x="1436437" y="408532"/>
                </a:lnTo>
                <a:lnTo>
                  <a:pt x="1429559" y="438723"/>
                </a:lnTo>
                <a:lnTo>
                  <a:pt x="1422682" y="465471"/>
                </a:lnTo>
                <a:lnTo>
                  <a:pt x="1416598" y="488776"/>
                </a:lnTo>
                <a:lnTo>
                  <a:pt x="1411308" y="508638"/>
                </a:lnTo>
                <a:lnTo>
                  <a:pt x="1406811" y="525058"/>
                </a:lnTo>
                <a:lnTo>
                  <a:pt x="1399934" y="547304"/>
                </a:lnTo>
                <a:lnTo>
                  <a:pt x="1397817" y="554719"/>
                </a:lnTo>
                <a:lnTo>
                  <a:pt x="1394114" y="564518"/>
                </a:lnTo>
                <a:lnTo>
                  <a:pt x="1390146" y="574847"/>
                </a:lnTo>
                <a:lnTo>
                  <a:pt x="1385914" y="585440"/>
                </a:lnTo>
                <a:lnTo>
                  <a:pt x="1380888" y="596563"/>
                </a:lnTo>
                <a:lnTo>
                  <a:pt x="1375863" y="608216"/>
                </a:lnTo>
                <a:lnTo>
                  <a:pt x="1370308" y="620398"/>
                </a:lnTo>
                <a:lnTo>
                  <a:pt x="1364224" y="632580"/>
                </a:lnTo>
                <a:lnTo>
                  <a:pt x="1357875" y="645027"/>
                </a:lnTo>
                <a:lnTo>
                  <a:pt x="1351263" y="658004"/>
                </a:lnTo>
                <a:lnTo>
                  <a:pt x="1343856" y="671246"/>
                </a:lnTo>
                <a:lnTo>
                  <a:pt x="1336714" y="684488"/>
                </a:lnTo>
                <a:lnTo>
                  <a:pt x="1328779" y="698259"/>
                </a:lnTo>
                <a:lnTo>
                  <a:pt x="1320579" y="711501"/>
                </a:lnTo>
                <a:lnTo>
                  <a:pt x="1312379" y="725537"/>
                </a:lnTo>
                <a:lnTo>
                  <a:pt x="1303649" y="739573"/>
                </a:lnTo>
                <a:lnTo>
                  <a:pt x="1294656" y="753609"/>
                </a:lnTo>
                <a:lnTo>
                  <a:pt x="1285133" y="767645"/>
                </a:lnTo>
                <a:lnTo>
                  <a:pt x="1275875" y="781416"/>
                </a:lnTo>
                <a:lnTo>
                  <a:pt x="1266088" y="795453"/>
                </a:lnTo>
                <a:lnTo>
                  <a:pt x="1256036" y="809489"/>
                </a:lnTo>
                <a:lnTo>
                  <a:pt x="1245720" y="823260"/>
                </a:lnTo>
                <a:lnTo>
                  <a:pt x="1235140" y="836767"/>
                </a:lnTo>
                <a:lnTo>
                  <a:pt x="1224559" y="850273"/>
                </a:lnTo>
                <a:lnTo>
                  <a:pt x="1213714" y="863779"/>
                </a:lnTo>
                <a:lnTo>
                  <a:pt x="1202340" y="877021"/>
                </a:lnTo>
                <a:lnTo>
                  <a:pt x="1191230" y="889468"/>
                </a:lnTo>
                <a:lnTo>
                  <a:pt x="1179591" y="902180"/>
                </a:lnTo>
                <a:lnTo>
                  <a:pt x="1167952" y="914627"/>
                </a:lnTo>
                <a:lnTo>
                  <a:pt x="1156049" y="926280"/>
                </a:lnTo>
                <a:lnTo>
                  <a:pt x="1144146" y="937933"/>
                </a:lnTo>
                <a:lnTo>
                  <a:pt x="1132243" y="949056"/>
                </a:lnTo>
                <a:lnTo>
                  <a:pt x="1119810" y="959914"/>
                </a:lnTo>
                <a:lnTo>
                  <a:pt x="1119810" y="992753"/>
                </a:lnTo>
                <a:lnTo>
                  <a:pt x="1119810" y="993548"/>
                </a:lnTo>
                <a:lnTo>
                  <a:pt x="1119546" y="994872"/>
                </a:lnTo>
                <a:lnTo>
                  <a:pt x="1119546" y="995666"/>
                </a:lnTo>
                <a:lnTo>
                  <a:pt x="1119546" y="996196"/>
                </a:lnTo>
                <a:lnTo>
                  <a:pt x="1119281" y="995931"/>
                </a:lnTo>
                <a:lnTo>
                  <a:pt x="1117694" y="998579"/>
                </a:lnTo>
                <a:lnTo>
                  <a:pt x="1115578" y="1001493"/>
                </a:lnTo>
                <a:lnTo>
                  <a:pt x="1112668" y="1004671"/>
                </a:lnTo>
                <a:lnTo>
                  <a:pt x="1109230" y="1007849"/>
                </a:lnTo>
                <a:lnTo>
                  <a:pt x="1101294" y="1015529"/>
                </a:lnTo>
                <a:lnTo>
                  <a:pt x="1096797" y="1020031"/>
                </a:lnTo>
                <a:lnTo>
                  <a:pt x="1092301" y="1024798"/>
                </a:lnTo>
                <a:lnTo>
                  <a:pt x="1087804" y="1030095"/>
                </a:lnTo>
                <a:lnTo>
                  <a:pt x="1083307" y="1035921"/>
                </a:lnTo>
                <a:lnTo>
                  <a:pt x="1079075" y="1042807"/>
                </a:lnTo>
                <a:lnTo>
                  <a:pt x="1074843" y="1050222"/>
                </a:lnTo>
                <a:lnTo>
                  <a:pt x="1073255" y="1053930"/>
                </a:lnTo>
                <a:lnTo>
                  <a:pt x="1071668" y="1057902"/>
                </a:lnTo>
                <a:lnTo>
                  <a:pt x="1069817" y="1062404"/>
                </a:lnTo>
                <a:lnTo>
                  <a:pt x="1068230" y="1066906"/>
                </a:lnTo>
                <a:lnTo>
                  <a:pt x="1066907" y="1071673"/>
                </a:lnTo>
                <a:lnTo>
                  <a:pt x="1065584" y="1076440"/>
                </a:lnTo>
                <a:lnTo>
                  <a:pt x="1064526" y="1081737"/>
                </a:lnTo>
                <a:lnTo>
                  <a:pt x="1063733" y="1087298"/>
                </a:lnTo>
                <a:lnTo>
                  <a:pt x="1064526" y="1089152"/>
                </a:lnTo>
                <a:lnTo>
                  <a:pt x="1064262" y="1120932"/>
                </a:lnTo>
                <a:lnTo>
                  <a:pt x="1064262" y="1121727"/>
                </a:lnTo>
                <a:lnTo>
                  <a:pt x="1064526" y="1121727"/>
                </a:lnTo>
                <a:lnTo>
                  <a:pt x="1063468" y="1124640"/>
                </a:lnTo>
                <a:lnTo>
                  <a:pt x="1062675" y="1127023"/>
                </a:lnTo>
                <a:lnTo>
                  <a:pt x="1060823" y="1130466"/>
                </a:lnTo>
                <a:lnTo>
                  <a:pt x="1058707" y="1134704"/>
                </a:lnTo>
                <a:lnTo>
                  <a:pt x="1055268" y="1139735"/>
                </a:lnTo>
                <a:lnTo>
                  <a:pt x="1053681" y="1142119"/>
                </a:lnTo>
                <a:lnTo>
                  <a:pt x="1051829" y="1144238"/>
                </a:lnTo>
                <a:lnTo>
                  <a:pt x="1048655" y="1147945"/>
                </a:lnTo>
                <a:lnTo>
                  <a:pt x="1044952" y="1150858"/>
                </a:lnTo>
                <a:lnTo>
                  <a:pt x="1041513" y="1153242"/>
                </a:lnTo>
                <a:lnTo>
                  <a:pt x="1036488" y="1156420"/>
                </a:lnTo>
                <a:lnTo>
                  <a:pt x="1035165" y="1157214"/>
                </a:lnTo>
                <a:lnTo>
                  <a:pt x="1034107" y="1157744"/>
                </a:lnTo>
                <a:lnTo>
                  <a:pt x="1030933" y="1159333"/>
                </a:lnTo>
                <a:lnTo>
                  <a:pt x="1026436" y="1161187"/>
                </a:lnTo>
                <a:lnTo>
                  <a:pt x="1017971" y="1163570"/>
                </a:lnTo>
                <a:lnTo>
                  <a:pt x="1016120" y="1168337"/>
                </a:lnTo>
                <a:lnTo>
                  <a:pt x="1016120" y="1454092"/>
                </a:lnTo>
                <a:lnTo>
                  <a:pt x="1015855" y="1473160"/>
                </a:lnTo>
                <a:lnTo>
                  <a:pt x="1030404" y="1474749"/>
                </a:lnTo>
                <a:lnTo>
                  <a:pt x="1036752" y="1475808"/>
                </a:lnTo>
                <a:lnTo>
                  <a:pt x="1042571" y="1476868"/>
                </a:lnTo>
                <a:lnTo>
                  <a:pt x="1043365" y="1477133"/>
                </a:lnTo>
                <a:lnTo>
                  <a:pt x="1046275" y="1477662"/>
                </a:lnTo>
                <a:lnTo>
                  <a:pt x="1054210" y="1479516"/>
                </a:lnTo>
                <a:lnTo>
                  <a:pt x="1057120" y="1480840"/>
                </a:lnTo>
                <a:lnTo>
                  <a:pt x="1060030" y="1481635"/>
                </a:lnTo>
                <a:lnTo>
                  <a:pt x="1062410" y="1482959"/>
                </a:lnTo>
                <a:lnTo>
                  <a:pt x="1063733" y="1484018"/>
                </a:lnTo>
                <a:lnTo>
                  <a:pt x="1064791" y="1485342"/>
                </a:lnTo>
                <a:lnTo>
                  <a:pt x="1065055" y="1486667"/>
                </a:lnTo>
                <a:lnTo>
                  <a:pt x="1065320" y="1486667"/>
                </a:lnTo>
                <a:lnTo>
                  <a:pt x="1065320" y="1507588"/>
                </a:lnTo>
                <a:lnTo>
                  <a:pt x="1065320" y="1513944"/>
                </a:lnTo>
                <a:lnTo>
                  <a:pt x="1067436" y="1516063"/>
                </a:lnTo>
                <a:lnTo>
                  <a:pt x="871958" y="1516063"/>
                </a:lnTo>
                <a:lnTo>
                  <a:pt x="871958" y="1514739"/>
                </a:lnTo>
                <a:lnTo>
                  <a:pt x="871958" y="1507588"/>
                </a:lnTo>
                <a:lnTo>
                  <a:pt x="871958" y="1486667"/>
                </a:lnTo>
                <a:lnTo>
                  <a:pt x="872223" y="1486667"/>
                </a:lnTo>
                <a:lnTo>
                  <a:pt x="872487" y="1485607"/>
                </a:lnTo>
                <a:lnTo>
                  <a:pt x="873016" y="1484283"/>
                </a:lnTo>
                <a:lnTo>
                  <a:pt x="874074" y="1483489"/>
                </a:lnTo>
                <a:lnTo>
                  <a:pt x="875926" y="1482429"/>
                </a:lnTo>
                <a:lnTo>
                  <a:pt x="877778" y="1481635"/>
                </a:lnTo>
                <a:lnTo>
                  <a:pt x="880158" y="1480575"/>
                </a:lnTo>
                <a:lnTo>
                  <a:pt x="885978" y="1478722"/>
                </a:lnTo>
                <a:lnTo>
                  <a:pt x="892855" y="1477133"/>
                </a:lnTo>
                <a:lnTo>
                  <a:pt x="901319" y="1475808"/>
                </a:lnTo>
                <a:lnTo>
                  <a:pt x="910842" y="1474219"/>
                </a:lnTo>
                <a:lnTo>
                  <a:pt x="921423" y="1473160"/>
                </a:lnTo>
                <a:lnTo>
                  <a:pt x="921423" y="1454092"/>
                </a:lnTo>
                <a:lnTo>
                  <a:pt x="921423" y="1170721"/>
                </a:lnTo>
                <a:lnTo>
                  <a:pt x="920894" y="1170721"/>
                </a:lnTo>
                <a:lnTo>
                  <a:pt x="920894" y="1168602"/>
                </a:lnTo>
                <a:lnTo>
                  <a:pt x="920365" y="1167013"/>
                </a:lnTo>
                <a:lnTo>
                  <a:pt x="919836" y="1163835"/>
                </a:lnTo>
                <a:lnTo>
                  <a:pt x="913752" y="1161981"/>
                </a:lnTo>
                <a:lnTo>
                  <a:pt x="908197" y="1160128"/>
                </a:lnTo>
                <a:lnTo>
                  <a:pt x="902642" y="1157744"/>
                </a:lnTo>
                <a:lnTo>
                  <a:pt x="901849" y="1157214"/>
                </a:lnTo>
                <a:lnTo>
                  <a:pt x="900526" y="1156420"/>
                </a:lnTo>
                <a:lnTo>
                  <a:pt x="898674" y="1155096"/>
                </a:lnTo>
                <a:lnTo>
                  <a:pt x="895765" y="1153772"/>
                </a:lnTo>
                <a:lnTo>
                  <a:pt x="892590" y="1151653"/>
                </a:lnTo>
                <a:lnTo>
                  <a:pt x="889152" y="1148475"/>
                </a:lnTo>
                <a:lnTo>
                  <a:pt x="885449" y="1144502"/>
                </a:lnTo>
                <a:lnTo>
                  <a:pt x="881481" y="1139735"/>
                </a:lnTo>
                <a:lnTo>
                  <a:pt x="877778" y="1134439"/>
                </a:lnTo>
                <a:lnTo>
                  <a:pt x="876984" y="1133115"/>
                </a:lnTo>
                <a:lnTo>
                  <a:pt x="875397" y="1130201"/>
                </a:lnTo>
                <a:lnTo>
                  <a:pt x="874603" y="1129142"/>
                </a:lnTo>
                <a:lnTo>
                  <a:pt x="873545" y="1126759"/>
                </a:lnTo>
                <a:lnTo>
                  <a:pt x="873281" y="1125964"/>
                </a:lnTo>
                <a:lnTo>
                  <a:pt x="872752" y="1124110"/>
                </a:lnTo>
                <a:lnTo>
                  <a:pt x="872487" y="1124110"/>
                </a:lnTo>
                <a:lnTo>
                  <a:pt x="872487" y="1121992"/>
                </a:lnTo>
                <a:lnTo>
                  <a:pt x="872487" y="1121727"/>
                </a:lnTo>
                <a:lnTo>
                  <a:pt x="872487" y="1121197"/>
                </a:lnTo>
                <a:lnTo>
                  <a:pt x="872487" y="1120932"/>
                </a:lnTo>
                <a:lnTo>
                  <a:pt x="872487" y="1087034"/>
                </a:lnTo>
                <a:lnTo>
                  <a:pt x="872752" y="1087034"/>
                </a:lnTo>
                <a:lnTo>
                  <a:pt x="871694" y="1080413"/>
                </a:lnTo>
                <a:lnTo>
                  <a:pt x="870636" y="1074057"/>
                </a:lnTo>
                <a:lnTo>
                  <a:pt x="868784" y="1067966"/>
                </a:lnTo>
                <a:lnTo>
                  <a:pt x="866932" y="1062404"/>
                </a:lnTo>
                <a:lnTo>
                  <a:pt x="864816" y="1057108"/>
                </a:lnTo>
                <a:lnTo>
                  <a:pt x="862700" y="1052076"/>
                </a:lnTo>
                <a:lnTo>
                  <a:pt x="860319" y="1047574"/>
                </a:lnTo>
                <a:lnTo>
                  <a:pt x="857939" y="1043071"/>
                </a:lnTo>
                <a:lnTo>
                  <a:pt x="853707" y="1036980"/>
                </a:lnTo>
                <a:lnTo>
                  <a:pt x="853442" y="1035921"/>
                </a:lnTo>
                <a:lnTo>
                  <a:pt x="849474" y="1030889"/>
                </a:lnTo>
                <a:lnTo>
                  <a:pt x="848681" y="1029830"/>
                </a:lnTo>
                <a:lnTo>
                  <a:pt x="844977" y="1025328"/>
                </a:lnTo>
                <a:lnTo>
                  <a:pt x="844184" y="1024533"/>
                </a:lnTo>
                <a:lnTo>
                  <a:pt x="840216" y="1020296"/>
                </a:lnTo>
                <a:lnTo>
                  <a:pt x="839423" y="1019501"/>
                </a:lnTo>
                <a:lnTo>
                  <a:pt x="835719" y="1015794"/>
                </a:lnTo>
                <a:lnTo>
                  <a:pt x="834661" y="1014734"/>
                </a:lnTo>
                <a:lnTo>
                  <a:pt x="831487" y="1011556"/>
                </a:lnTo>
                <a:lnTo>
                  <a:pt x="827519" y="1008113"/>
                </a:lnTo>
                <a:lnTo>
                  <a:pt x="827255" y="1007849"/>
                </a:lnTo>
                <a:lnTo>
                  <a:pt x="823816" y="1004671"/>
                </a:lnTo>
                <a:lnTo>
                  <a:pt x="821171" y="1001493"/>
                </a:lnTo>
                <a:lnTo>
                  <a:pt x="818790" y="998579"/>
                </a:lnTo>
                <a:lnTo>
                  <a:pt x="817468" y="995931"/>
                </a:lnTo>
                <a:lnTo>
                  <a:pt x="817203" y="996196"/>
                </a:lnTo>
                <a:lnTo>
                  <a:pt x="816939" y="996196"/>
                </a:lnTo>
                <a:lnTo>
                  <a:pt x="816674" y="992753"/>
                </a:lnTo>
                <a:lnTo>
                  <a:pt x="816674" y="959649"/>
                </a:lnTo>
                <a:lnTo>
                  <a:pt x="807945" y="951969"/>
                </a:lnTo>
                <a:lnTo>
                  <a:pt x="798952" y="944024"/>
                </a:lnTo>
                <a:lnTo>
                  <a:pt x="790222" y="935549"/>
                </a:lnTo>
                <a:lnTo>
                  <a:pt x="781493" y="927339"/>
                </a:lnTo>
                <a:lnTo>
                  <a:pt x="772764" y="918865"/>
                </a:lnTo>
                <a:lnTo>
                  <a:pt x="762713" y="908007"/>
                </a:lnTo>
                <a:lnTo>
                  <a:pt x="754777" y="900062"/>
                </a:lnTo>
                <a:lnTo>
                  <a:pt x="747371" y="891587"/>
                </a:lnTo>
                <a:lnTo>
                  <a:pt x="736790" y="879934"/>
                </a:lnTo>
                <a:lnTo>
                  <a:pt x="722242" y="862985"/>
                </a:lnTo>
                <a:lnTo>
                  <a:pt x="712190" y="850803"/>
                </a:lnTo>
                <a:lnTo>
                  <a:pt x="697906" y="833059"/>
                </a:lnTo>
                <a:lnTo>
                  <a:pt x="688648" y="820612"/>
                </a:lnTo>
                <a:lnTo>
                  <a:pt x="674629" y="801809"/>
                </a:lnTo>
                <a:lnTo>
                  <a:pt x="666164" y="790421"/>
                </a:lnTo>
                <a:lnTo>
                  <a:pt x="652145" y="769764"/>
                </a:lnTo>
                <a:lnTo>
                  <a:pt x="644739" y="759435"/>
                </a:lnTo>
                <a:lnTo>
                  <a:pt x="636538" y="746723"/>
                </a:lnTo>
                <a:lnTo>
                  <a:pt x="628603" y="734011"/>
                </a:lnTo>
                <a:lnTo>
                  <a:pt x="625429" y="729244"/>
                </a:lnTo>
                <a:lnTo>
                  <a:pt x="615377" y="713089"/>
                </a:lnTo>
                <a:lnTo>
                  <a:pt x="605855" y="696670"/>
                </a:lnTo>
                <a:lnTo>
                  <a:pt x="596861" y="681045"/>
                </a:lnTo>
                <a:lnTo>
                  <a:pt x="588132" y="665420"/>
                </a:lnTo>
                <a:lnTo>
                  <a:pt x="589719" y="669127"/>
                </a:lnTo>
                <a:lnTo>
                  <a:pt x="574906" y="639996"/>
                </a:lnTo>
                <a:lnTo>
                  <a:pt x="569087" y="627813"/>
                </a:lnTo>
                <a:lnTo>
                  <a:pt x="563267" y="616425"/>
                </a:lnTo>
                <a:lnTo>
                  <a:pt x="558242" y="605038"/>
                </a:lnTo>
                <a:lnTo>
                  <a:pt x="553480" y="594180"/>
                </a:lnTo>
                <a:lnTo>
                  <a:pt x="548983" y="583321"/>
                </a:lnTo>
                <a:lnTo>
                  <a:pt x="545280" y="573258"/>
                </a:lnTo>
                <a:lnTo>
                  <a:pt x="541842" y="563724"/>
                </a:lnTo>
                <a:lnTo>
                  <a:pt x="538932" y="554719"/>
                </a:lnTo>
                <a:lnTo>
                  <a:pt x="536287" y="547304"/>
                </a:lnTo>
                <a:lnTo>
                  <a:pt x="529938" y="525058"/>
                </a:lnTo>
                <a:lnTo>
                  <a:pt x="525441" y="508638"/>
                </a:lnTo>
                <a:lnTo>
                  <a:pt x="520151" y="488776"/>
                </a:lnTo>
                <a:lnTo>
                  <a:pt x="514067" y="465471"/>
                </a:lnTo>
                <a:lnTo>
                  <a:pt x="507190" y="438723"/>
                </a:lnTo>
                <a:lnTo>
                  <a:pt x="500312" y="408532"/>
                </a:lnTo>
                <a:lnTo>
                  <a:pt x="492377" y="375427"/>
                </a:lnTo>
                <a:lnTo>
                  <a:pt x="484441" y="339145"/>
                </a:lnTo>
                <a:lnTo>
                  <a:pt x="476241" y="299685"/>
                </a:lnTo>
                <a:lnTo>
                  <a:pt x="467777" y="257312"/>
                </a:lnTo>
                <a:lnTo>
                  <a:pt x="459577" y="211761"/>
                </a:lnTo>
                <a:lnTo>
                  <a:pt x="451112" y="163826"/>
                </a:lnTo>
                <a:lnTo>
                  <a:pt x="442912" y="112713"/>
                </a:lnTo>
                <a:close/>
                <a:moveTo>
                  <a:pt x="208966" y="79375"/>
                </a:moveTo>
                <a:lnTo>
                  <a:pt x="216098" y="79375"/>
                </a:lnTo>
                <a:lnTo>
                  <a:pt x="224816" y="79375"/>
                </a:lnTo>
                <a:lnTo>
                  <a:pt x="233534" y="79904"/>
                </a:lnTo>
                <a:lnTo>
                  <a:pt x="242252" y="80698"/>
                </a:lnTo>
                <a:lnTo>
                  <a:pt x="250706" y="82286"/>
                </a:lnTo>
                <a:lnTo>
                  <a:pt x="258895" y="83874"/>
                </a:lnTo>
                <a:lnTo>
                  <a:pt x="266821" y="85462"/>
                </a:lnTo>
                <a:lnTo>
                  <a:pt x="274746" y="87844"/>
                </a:lnTo>
                <a:lnTo>
                  <a:pt x="282407" y="90226"/>
                </a:lnTo>
                <a:lnTo>
                  <a:pt x="289804" y="93137"/>
                </a:lnTo>
                <a:lnTo>
                  <a:pt x="297201" y="96313"/>
                </a:lnTo>
                <a:lnTo>
                  <a:pt x="304070" y="99489"/>
                </a:lnTo>
                <a:lnTo>
                  <a:pt x="311203" y="103194"/>
                </a:lnTo>
                <a:lnTo>
                  <a:pt x="318071" y="106900"/>
                </a:lnTo>
                <a:lnTo>
                  <a:pt x="324412" y="111134"/>
                </a:lnTo>
                <a:lnTo>
                  <a:pt x="330752" y="115369"/>
                </a:lnTo>
                <a:lnTo>
                  <a:pt x="336828" y="119603"/>
                </a:lnTo>
                <a:lnTo>
                  <a:pt x="342640" y="124102"/>
                </a:lnTo>
                <a:lnTo>
                  <a:pt x="348188" y="128866"/>
                </a:lnTo>
                <a:lnTo>
                  <a:pt x="353735" y="133630"/>
                </a:lnTo>
                <a:lnTo>
                  <a:pt x="359283" y="138659"/>
                </a:lnTo>
                <a:lnTo>
                  <a:pt x="364303" y="143687"/>
                </a:lnTo>
                <a:lnTo>
                  <a:pt x="369322" y="148716"/>
                </a:lnTo>
                <a:lnTo>
                  <a:pt x="374077" y="154009"/>
                </a:lnTo>
                <a:lnTo>
                  <a:pt x="378568" y="159567"/>
                </a:lnTo>
                <a:lnTo>
                  <a:pt x="387022" y="170153"/>
                </a:lnTo>
                <a:lnTo>
                  <a:pt x="394947" y="181004"/>
                </a:lnTo>
                <a:lnTo>
                  <a:pt x="402344" y="192119"/>
                </a:lnTo>
                <a:lnTo>
                  <a:pt x="408949" y="202971"/>
                </a:lnTo>
                <a:lnTo>
                  <a:pt x="415289" y="213821"/>
                </a:lnTo>
                <a:lnTo>
                  <a:pt x="420837" y="224672"/>
                </a:lnTo>
                <a:lnTo>
                  <a:pt x="425856" y="235259"/>
                </a:lnTo>
                <a:lnTo>
                  <a:pt x="430611" y="245316"/>
                </a:lnTo>
                <a:lnTo>
                  <a:pt x="434838" y="255637"/>
                </a:lnTo>
                <a:lnTo>
                  <a:pt x="438537" y="264900"/>
                </a:lnTo>
                <a:lnTo>
                  <a:pt x="441971" y="273899"/>
                </a:lnTo>
                <a:lnTo>
                  <a:pt x="444613" y="282103"/>
                </a:lnTo>
                <a:lnTo>
                  <a:pt x="449368" y="296924"/>
                </a:lnTo>
                <a:lnTo>
                  <a:pt x="452538" y="308304"/>
                </a:lnTo>
                <a:lnTo>
                  <a:pt x="454388" y="315980"/>
                </a:lnTo>
                <a:lnTo>
                  <a:pt x="455444" y="319420"/>
                </a:lnTo>
                <a:lnTo>
                  <a:pt x="455973" y="323655"/>
                </a:lnTo>
                <a:lnTo>
                  <a:pt x="456237" y="328154"/>
                </a:lnTo>
                <a:lnTo>
                  <a:pt x="456237" y="332653"/>
                </a:lnTo>
                <a:lnTo>
                  <a:pt x="455708" y="337152"/>
                </a:lnTo>
                <a:lnTo>
                  <a:pt x="454652" y="341387"/>
                </a:lnTo>
                <a:lnTo>
                  <a:pt x="453331" y="345621"/>
                </a:lnTo>
                <a:lnTo>
                  <a:pt x="451746" y="349591"/>
                </a:lnTo>
                <a:lnTo>
                  <a:pt x="449368" y="353296"/>
                </a:lnTo>
                <a:lnTo>
                  <a:pt x="447255" y="357002"/>
                </a:lnTo>
                <a:lnTo>
                  <a:pt x="444349" y="359913"/>
                </a:lnTo>
                <a:lnTo>
                  <a:pt x="441707" y="363089"/>
                </a:lnTo>
                <a:lnTo>
                  <a:pt x="438273" y="366000"/>
                </a:lnTo>
                <a:lnTo>
                  <a:pt x="434574" y="368117"/>
                </a:lnTo>
                <a:lnTo>
                  <a:pt x="430876" y="370234"/>
                </a:lnTo>
                <a:lnTo>
                  <a:pt x="426913" y="371822"/>
                </a:lnTo>
                <a:lnTo>
                  <a:pt x="422422" y="372881"/>
                </a:lnTo>
                <a:lnTo>
                  <a:pt x="418459" y="373675"/>
                </a:lnTo>
                <a:lnTo>
                  <a:pt x="414232" y="373940"/>
                </a:lnTo>
                <a:lnTo>
                  <a:pt x="409741" y="373940"/>
                </a:lnTo>
                <a:lnTo>
                  <a:pt x="405779" y="373410"/>
                </a:lnTo>
                <a:lnTo>
                  <a:pt x="401552" y="372352"/>
                </a:lnTo>
                <a:lnTo>
                  <a:pt x="397589" y="371028"/>
                </a:lnTo>
                <a:lnTo>
                  <a:pt x="393891" y="369176"/>
                </a:lnTo>
                <a:lnTo>
                  <a:pt x="390192" y="367059"/>
                </a:lnTo>
                <a:lnTo>
                  <a:pt x="387022" y="364412"/>
                </a:lnTo>
                <a:lnTo>
                  <a:pt x="383852" y="361765"/>
                </a:lnTo>
                <a:lnTo>
                  <a:pt x="380946" y="358589"/>
                </a:lnTo>
                <a:lnTo>
                  <a:pt x="378304" y="355149"/>
                </a:lnTo>
                <a:lnTo>
                  <a:pt x="375926" y="351708"/>
                </a:lnTo>
                <a:lnTo>
                  <a:pt x="374077" y="347739"/>
                </a:lnTo>
                <a:lnTo>
                  <a:pt x="372492" y="343504"/>
                </a:lnTo>
                <a:lnTo>
                  <a:pt x="371435" y="339005"/>
                </a:lnTo>
                <a:lnTo>
                  <a:pt x="371171" y="338476"/>
                </a:lnTo>
                <a:lnTo>
                  <a:pt x="370643" y="335299"/>
                </a:lnTo>
                <a:lnTo>
                  <a:pt x="367209" y="323390"/>
                </a:lnTo>
                <a:lnTo>
                  <a:pt x="364831" y="315186"/>
                </a:lnTo>
                <a:lnTo>
                  <a:pt x="361397" y="305393"/>
                </a:lnTo>
                <a:lnTo>
                  <a:pt x="357170" y="294542"/>
                </a:lnTo>
                <a:lnTo>
                  <a:pt x="352415" y="283162"/>
                </a:lnTo>
                <a:lnTo>
                  <a:pt x="346867" y="270988"/>
                </a:lnTo>
                <a:lnTo>
                  <a:pt x="340527" y="258549"/>
                </a:lnTo>
                <a:lnTo>
                  <a:pt x="337092" y="252462"/>
                </a:lnTo>
                <a:lnTo>
                  <a:pt x="333394" y="246374"/>
                </a:lnTo>
                <a:lnTo>
                  <a:pt x="329431" y="240023"/>
                </a:lnTo>
                <a:lnTo>
                  <a:pt x="325468" y="234200"/>
                </a:lnTo>
                <a:lnTo>
                  <a:pt x="321241" y="228378"/>
                </a:lnTo>
                <a:lnTo>
                  <a:pt x="316750" y="222555"/>
                </a:lnTo>
                <a:lnTo>
                  <a:pt x="312259" y="216997"/>
                </a:lnTo>
                <a:lnTo>
                  <a:pt x="307504" y="211704"/>
                </a:lnTo>
                <a:lnTo>
                  <a:pt x="302749" y="206676"/>
                </a:lnTo>
                <a:lnTo>
                  <a:pt x="297465" y="201912"/>
                </a:lnTo>
                <a:lnTo>
                  <a:pt x="292446" y="197148"/>
                </a:lnTo>
                <a:lnTo>
                  <a:pt x="286898" y="192913"/>
                </a:lnTo>
                <a:lnTo>
                  <a:pt x="279501" y="187885"/>
                </a:lnTo>
                <a:lnTo>
                  <a:pt x="271576" y="183386"/>
                </a:lnTo>
                <a:lnTo>
                  <a:pt x="267877" y="181004"/>
                </a:lnTo>
                <a:lnTo>
                  <a:pt x="263651" y="179151"/>
                </a:lnTo>
                <a:lnTo>
                  <a:pt x="259424" y="177299"/>
                </a:lnTo>
                <a:lnTo>
                  <a:pt x="255197" y="175711"/>
                </a:lnTo>
                <a:lnTo>
                  <a:pt x="250706" y="174387"/>
                </a:lnTo>
                <a:lnTo>
                  <a:pt x="246215" y="173329"/>
                </a:lnTo>
                <a:lnTo>
                  <a:pt x="241460" y="172006"/>
                </a:lnTo>
                <a:lnTo>
                  <a:pt x="236704" y="170947"/>
                </a:lnTo>
                <a:lnTo>
                  <a:pt x="231949" y="170418"/>
                </a:lnTo>
                <a:lnTo>
                  <a:pt x="226930" y="169888"/>
                </a:lnTo>
                <a:lnTo>
                  <a:pt x="221382" y="169624"/>
                </a:lnTo>
                <a:lnTo>
                  <a:pt x="216098" y="169359"/>
                </a:lnTo>
                <a:lnTo>
                  <a:pt x="206852" y="169624"/>
                </a:lnTo>
                <a:lnTo>
                  <a:pt x="197078" y="170682"/>
                </a:lnTo>
                <a:lnTo>
                  <a:pt x="187039" y="172270"/>
                </a:lnTo>
                <a:lnTo>
                  <a:pt x="175943" y="174652"/>
                </a:lnTo>
                <a:lnTo>
                  <a:pt x="170395" y="176240"/>
                </a:lnTo>
                <a:lnTo>
                  <a:pt x="165112" y="178357"/>
                </a:lnTo>
                <a:lnTo>
                  <a:pt x="160093" y="180475"/>
                </a:lnTo>
                <a:lnTo>
                  <a:pt x="155337" y="182856"/>
                </a:lnTo>
                <a:lnTo>
                  <a:pt x="150846" y="185503"/>
                </a:lnTo>
                <a:lnTo>
                  <a:pt x="146355" y="188679"/>
                </a:lnTo>
                <a:lnTo>
                  <a:pt x="142128" y="191855"/>
                </a:lnTo>
                <a:lnTo>
                  <a:pt x="137901" y="195295"/>
                </a:lnTo>
                <a:lnTo>
                  <a:pt x="133939" y="199001"/>
                </a:lnTo>
                <a:lnTo>
                  <a:pt x="129976" y="203235"/>
                </a:lnTo>
                <a:lnTo>
                  <a:pt x="126542" y="207470"/>
                </a:lnTo>
                <a:lnTo>
                  <a:pt x="122843" y="212234"/>
                </a:lnTo>
                <a:lnTo>
                  <a:pt x="119409" y="216997"/>
                </a:lnTo>
                <a:lnTo>
                  <a:pt x="115975" y="222291"/>
                </a:lnTo>
                <a:lnTo>
                  <a:pt x="113069" y="227584"/>
                </a:lnTo>
                <a:lnTo>
                  <a:pt x="109899" y="233406"/>
                </a:lnTo>
                <a:lnTo>
                  <a:pt x="106993" y="239493"/>
                </a:lnTo>
                <a:lnTo>
                  <a:pt x="104351" y="245580"/>
                </a:lnTo>
                <a:lnTo>
                  <a:pt x="101709" y="251932"/>
                </a:lnTo>
                <a:lnTo>
                  <a:pt x="99596" y="258549"/>
                </a:lnTo>
                <a:lnTo>
                  <a:pt x="97218" y="265430"/>
                </a:lnTo>
                <a:lnTo>
                  <a:pt x="95369" y="272311"/>
                </a:lnTo>
                <a:lnTo>
                  <a:pt x="93519" y="279721"/>
                </a:lnTo>
                <a:lnTo>
                  <a:pt x="91934" y="286867"/>
                </a:lnTo>
                <a:lnTo>
                  <a:pt x="90614" y="294278"/>
                </a:lnTo>
                <a:lnTo>
                  <a:pt x="89293" y="301953"/>
                </a:lnTo>
                <a:lnTo>
                  <a:pt x="88236" y="309363"/>
                </a:lnTo>
                <a:lnTo>
                  <a:pt x="87443" y="317038"/>
                </a:lnTo>
                <a:lnTo>
                  <a:pt x="86915" y="324713"/>
                </a:lnTo>
                <a:lnTo>
                  <a:pt x="86387" y="332388"/>
                </a:lnTo>
                <a:lnTo>
                  <a:pt x="86122" y="340063"/>
                </a:lnTo>
                <a:lnTo>
                  <a:pt x="86122" y="348003"/>
                </a:lnTo>
                <a:lnTo>
                  <a:pt x="86122" y="355678"/>
                </a:lnTo>
                <a:lnTo>
                  <a:pt x="86387" y="363618"/>
                </a:lnTo>
                <a:lnTo>
                  <a:pt x="86915" y="371558"/>
                </a:lnTo>
                <a:lnTo>
                  <a:pt x="87443" y="379497"/>
                </a:lnTo>
                <a:lnTo>
                  <a:pt x="88236" y="386908"/>
                </a:lnTo>
                <a:lnTo>
                  <a:pt x="89293" y="394318"/>
                </a:lnTo>
                <a:lnTo>
                  <a:pt x="90614" y="401729"/>
                </a:lnTo>
                <a:lnTo>
                  <a:pt x="91934" y="408874"/>
                </a:lnTo>
                <a:lnTo>
                  <a:pt x="93519" y="416020"/>
                </a:lnTo>
                <a:lnTo>
                  <a:pt x="95105" y="422372"/>
                </a:lnTo>
                <a:lnTo>
                  <a:pt x="96954" y="428724"/>
                </a:lnTo>
                <a:lnTo>
                  <a:pt x="99067" y="435076"/>
                </a:lnTo>
                <a:lnTo>
                  <a:pt x="100916" y="440898"/>
                </a:lnTo>
                <a:lnTo>
                  <a:pt x="103030" y="446456"/>
                </a:lnTo>
                <a:lnTo>
                  <a:pt x="105408" y="452014"/>
                </a:lnTo>
                <a:lnTo>
                  <a:pt x="107521" y="456778"/>
                </a:lnTo>
                <a:lnTo>
                  <a:pt x="112012" y="464982"/>
                </a:lnTo>
                <a:lnTo>
                  <a:pt x="116503" y="473186"/>
                </a:lnTo>
                <a:lnTo>
                  <a:pt x="121258" y="481391"/>
                </a:lnTo>
                <a:lnTo>
                  <a:pt x="126542" y="489331"/>
                </a:lnTo>
                <a:lnTo>
                  <a:pt x="131561" y="497006"/>
                </a:lnTo>
                <a:lnTo>
                  <a:pt x="137109" y="504945"/>
                </a:lnTo>
                <a:lnTo>
                  <a:pt x="142657" y="512620"/>
                </a:lnTo>
                <a:lnTo>
                  <a:pt x="148204" y="519766"/>
                </a:lnTo>
                <a:lnTo>
                  <a:pt x="154545" y="527441"/>
                </a:lnTo>
                <a:lnTo>
                  <a:pt x="160357" y="534587"/>
                </a:lnTo>
                <a:lnTo>
                  <a:pt x="166697" y="541733"/>
                </a:lnTo>
                <a:lnTo>
                  <a:pt x="173301" y="548614"/>
                </a:lnTo>
                <a:lnTo>
                  <a:pt x="179906" y="555495"/>
                </a:lnTo>
                <a:lnTo>
                  <a:pt x="186775" y="562376"/>
                </a:lnTo>
                <a:lnTo>
                  <a:pt x="193643" y="568993"/>
                </a:lnTo>
                <a:lnTo>
                  <a:pt x="200776" y="575609"/>
                </a:lnTo>
                <a:lnTo>
                  <a:pt x="207909" y="581696"/>
                </a:lnTo>
                <a:lnTo>
                  <a:pt x="215306" y="588048"/>
                </a:lnTo>
                <a:lnTo>
                  <a:pt x="230364" y="600222"/>
                </a:lnTo>
                <a:lnTo>
                  <a:pt x="246215" y="612132"/>
                </a:lnTo>
                <a:lnTo>
                  <a:pt x="261801" y="623248"/>
                </a:lnTo>
                <a:lnTo>
                  <a:pt x="278180" y="634098"/>
                </a:lnTo>
                <a:lnTo>
                  <a:pt x="294559" y="644420"/>
                </a:lnTo>
                <a:lnTo>
                  <a:pt x="311467" y="654477"/>
                </a:lnTo>
                <a:lnTo>
                  <a:pt x="328374" y="663740"/>
                </a:lnTo>
                <a:lnTo>
                  <a:pt x="345546" y="673003"/>
                </a:lnTo>
                <a:lnTo>
                  <a:pt x="362453" y="681472"/>
                </a:lnTo>
                <a:lnTo>
                  <a:pt x="379361" y="689677"/>
                </a:lnTo>
                <a:lnTo>
                  <a:pt x="396532" y="697352"/>
                </a:lnTo>
                <a:lnTo>
                  <a:pt x="412911" y="705027"/>
                </a:lnTo>
                <a:lnTo>
                  <a:pt x="429819" y="711643"/>
                </a:lnTo>
                <a:lnTo>
                  <a:pt x="446198" y="718525"/>
                </a:lnTo>
                <a:lnTo>
                  <a:pt x="462049" y="724612"/>
                </a:lnTo>
                <a:lnTo>
                  <a:pt x="477899" y="730963"/>
                </a:lnTo>
                <a:lnTo>
                  <a:pt x="492958" y="736257"/>
                </a:lnTo>
                <a:lnTo>
                  <a:pt x="521753" y="746578"/>
                </a:lnTo>
                <a:lnTo>
                  <a:pt x="548435" y="755577"/>
                </a:lnTo>
                <a:lnTo>
                  <a:pt x="572211" y="763516"/>
                </a:lnTo>
                <a:lnTo>
                  <a:pt x="595987" y="771456"/>
                </a:lnTo>
                <a:lnTo>
                  <a:pt x="606290" y="775161"/>
                </a:lnTo>
                <a:lnTo>
                  <a:pt x="615536" y="778602"/>
                </a:lnTo>
                <a:lnTo>
                  <a:pt x="624783" y="782572"/>
                </a:lnTo>
                <a:lnTo>
                  <a:pt x="629274" y="784954"/>
                </a:lnTo>
                <a:lnTo>
                  <a:pt x="634029" y="787600"/>
                </a:lnTo>
                <a:lnTo>
                  <a:pt x="640633" y="792099"/>
                </a:lnTo>
                <a:lnTo>
                  <a:pt x="646974" y="796863"/>
                </a:lnTo>
                <a:lnTo>
                  <a:pt x="652786" y="802156"/>
                </a:lnTo>
                <a:lnTo>
                  <a:pt x="658069" y="807714"/>
                </a:lnTo>
                <a:lnTo>
                  <a:pt x="663088" y="813801"/>
                </a:lnTo>
                <a:lnTo>
                  <a:pt x="667579" y="819888"/>
                </a:lnTo>
                <a:lnTo>
                  <a:pt x="671806" y="826240"/>
                </a:lnTo>
                <a:lnTo>
                  <a:pt x="675505" y="833121"/>
                </a:lnTo>
                <a:lnTo>
                  <a:pt x="679203" y="840003"/>
                </a:lnTo>
                <a:lnTo>
                  <a:pt x="681845" y="847413"/>
                </a:lnTo>
                <a:lnTo>
                  <a:pt x="684487" y="854823"/>
                </a:lnTo>
                <a:lnTo>
                  <a:pt x="686600" y="862498"/>
                </a:lnTo>
                <a:lnTo>
                  <a:pt x="688450" y="870174"/>
                </a:lnTo>
                <a:lnTo>
                  <a:pt x="689770" y="878378"/>
                </a:lnTo>
                <a:lnTo>
                  <a:pt x="690299" y="886318"/>
                </a:lnTo>
                <a:lnTo>
                  <a:pt x="690563" y="894522"/>
                </a:lnTo>
                <a:lnTo>
                  <a:pt x="690563" y="899551"/>
                </a:lnTo>
                <a:lnTo>
                  <a:pt x="690299" y="904844"/>
                </a:lnTo>
                <a:lnTo>
                  <a:pt x="689770" y="909872"/>
                </a:lnTo>
                <a:lnTo>
                  <a:pt x="688978" y="915165"/>
                </a:lnTo>
                <a:lnTo>
                  <a:pt x="688185" y="920194"/>
                </a:lnTo>
                <a:lnTo>
                  <a:pt x="686865" y="925487"/>
                </a:lnTo>
                <a:lnTo>
                  <a:pt x="685279" y="930516"/>
                </a:lnTo>
                <a:lnTo>
                  <a:pt x="683694" y="935544"/>
                </a:lnTo>
                <a:lnTo>
                  <a:pt x="681581" y="941102"/>
                </a:lnTo>
                <a:lnTo>
                  <a:pt x="679467" y="945866"/>
                </a:lnTo>
                <a:lnTo>
                  <a:pt x="677090" y="950894"/>
                </a:lnTo>
                <a:lnTo>
                  <a:pt x="674448" y="955658"/>
                </a:lnTo>
                <a:lnTo>
                  <a:pt x="671278" y="960422"/>
                </a:lnTo>
                <a:lnTo>
                  <a:pt x="668108" y="965186"/>
                </a:lnTo>
                <a:lnTo>
                  <a:pt x="664409" y="969685"/>
                </a:lnTo>
                <a:lnTo>
                  <a:pt x="660975" y="973920"/>
                </a:lnTo>
                <a:lnTo>
                  <a:pt x="657012" y="978154"/>
                </a:lnTo>
                <a:lnTo>
                  <a:pt x="652786" y="982389"/>
                </a:lnTo>
                <a:lnTo>
                  <a:pt x="648295" y="985829"/>
                </a:lnTo>
                <a:lnTo>
                  <a:pt x="643539" y="989534"/>
                </a:lnTo>
                <a:lnTo>
                  <a:pt x="638784" y="992975"/>
                </a:lnTo>
                <a:lnTo>
                  <a:pt x="633765" y="996415"/>
                </a:lnTo>
                <a:lnTo>
                  <a:pt x="628745" y="999327"/>
                </a:lnTo>
                <a:lnTo>
                  <a:pt x="623198" y="1002238"/>
                </a:lnTo>
                <a:lnTo>
                  <a:pt x="617650" y="1004620"/>
                </a:lnTo>
                <a:lnTo>
                  <a:pt x="611838" y="1007266"/>
                </a:lnTo>
                <a:lnTo>
                  <a:pt x="606026" y="1009119"/>
                </a:lnTo>
                <a:lnTo>
                  <a:pt x="599950" y="1011501"/>
                </a:lnTo>
                <a:lnTo>
                  <a:pt x="593610" y="1013089"/>
                </a:lnTo>
                <a:lnTo>
                  <a:pt x="587005" y="1014942"/>
                </a:lnTo>
                <a:lnTo>
                  <a:pt x="580665" y="1016000"/>
                </a:lnTo>
                <a:lnTo>
                  <a:pt x="574060" y="1017323"/>
                </a:lnTo>
                <a:lnTo>
                  <a:pt x="569834" y="1017588"/>
                </a:lnTo>
                <a:lnTo>
                  <a:pt x="565343" y="1017588"/>
                </a:lnTo>
                <a:lnTo>
                  <a:pt x="561116" y="1017059"/>
                </a:lnTo>
                <a:lnTo>
                  <a:pt x="556889" y="1016265"/>
                </a:lnTo>
                <a:lnTo>
                  <a:pt x="552926" y="1015206"/>
                </a:lnTo>
                <a:lnTo>
                  <a:pt x="549228" y="1013354"/>
                </a:lnTo>
                <a:lnTo>
                  <a:pt x="545529" y="1011236"/>
                </a:lnTo>
                <a:lnTo>
                  <a:pt x="542095" y="1008854"/>
                </a:lnTo>
                <a:lnTo>
                  <a:pt x="538925" y="1006208"/>
                </a:lnTo>
                <a:lnTo>
                  <a:pt x="535755" y="1003032"/>
                </a:lnTo>
                <a:lnTo>
                  <a:pt x="533377" y="999591"/>
                </a:lnTo>
                <a:lnTo>
                  <a:pt x="530999" y="996415"/>
                </a:lnTo>
                <a:lnTo>
                  <a:pt x="528886" y="992446"/>
                </a:lnTo>
                <a:lnTo>
                  <a:pt x="527301" y="988211"/>
                </a:lnTo>
                <a:lnTo>
                  <a:pt x="525980" y="983977"/>
                </a:lnTo>
                <a:lnTo>
                  <a:pt x="525187" y="979477"/>
                </a:lnTo>
                <a:lnTo>
                  <a:pt x="524659" y="974713"/>
                </a:lnTo>
                <a:lnTo>
                  <a:pt x="524659" y="970214"/>
                </a:lnTo>
                <a:lnTo>
                  <a:pt x="525187" y="965980"/>
                </a:lnTo>
                <a:lnTo>
                  <a:pt x="525980" y="961481"/>
                </a:lnTo>
                <a:lnTo>
                  <a:pt x="527037" y="957246"/>
                </a:lnTo>
                <a:lnTo>
                  <a:pt x="528886" y="953276"/>
                </a:lnTo>
                <a:lnTo>
                  <a:pt x="530735" y="949306"/>
                </a:lnTo>
                <a:lnTo>
                  <a:pt x="533113" y="946130"/>
                </a:lnTo>
                <a:lnTo>
                  <a:pt x="535490" y="942690"/>
                </a:lnTo>
                <a:lnTo>
                  <a:pt x="538660" y="939514"/>
                </a:lnTo>
                <a:lnTo>
                  <a:pt x="541831" y="936867"/>
                </a:lnTo>
                <a:lnTo>
                  <a:pt x="545001" y="934221"/>
                </a:lnTo>
                <a:lnTo>
                  <a:pt x="548963" y="932368"/>
                </a:lnTo>
                <a:lnTo>
                  <a:pt x="552926" y="930251"/>
                </a:lnTo>
                <a:lnTo>
                  <a:pt x="556889" y="929192"/>
                </a:lnTo>
                <a:lnTo>
                  <a:pt x="561380" y="928134"/>
                </a:lnTo>
                <a:lnTo>
                  <a:pt x="569041" y="926546"/>
                </a:lnTo>
                <a:lnTo>
                  <a:pt x="575646" y="924958"/>
                </a:lnTo>
                <a:lnTo>
                  <a:pt x="581457" y="923105"/>
                </a:lnTo>
                <a:lnTo>
                  <a:pt x="586213" y="920723"/>
                </a:lnTo>
                <a:lnTo>
                  <a:pt x="590440" y="918606"/>
                </a:lnTo>
                <a:lnTo>
                  <a:pt x="593610" y="916224"/>
                </a:lnTo>
                <a:lnTo>
                  <a:pt x="596516" y="914107"/>
                </a:lnTo>
                <a:lnTo>
                  <a:pt x="598365" y="911990"/>
                </a:lnTo>
                <a:lnTo>
                  <a:pt x="599950" y="910137"/>
                </a:lnTo>
                <a:lnTo>
                  <a:pt x="601535" y="908020"/>
                </a:lnTo>
                <a:lnTo>
                  <a:pt x="602328" y="906167"/>
                </a:lnTo>
                <a:lnTo>
                  <a:pt x="603120" y="904050"/>
                </a:lnTo>
                <a:lnTo>
                  <a:pt x="603913" y="901932"/>
                </a:lnTo>
                <a:lnTo>
                  <a:pt x="604177" y="899551"/>
                </a:lnTo>
                <a:lnTo>
                  <a:pt x="604441" y="897169"/>
                </a:lnTo>
                <a:lnTo>
                  <a:pt x="604705" y="894522"/>
                </a:lnTo>
                <a:lnTo>
                  <a:pt x="604441" y="890023"/>
                </a:lnTo>
                <a:lnTo>
                  <a:pt x="603648" y="885259"/>
                </a:lnTo>
                <a:lnTo>
                  <a:pt x="602063" y="880760"/>
                </a:lnTo>
                <a:lnTo>
                  <a:pt x="599950" y="876261"/>
                </a:lnTo>
                <a:lnTo>
                  <a:pt x="597837" y="872555"/>
                </a:lnTo>
                <a:lnTo>
                  <a:pt x="595195" y="869380"/>
                </a:lnTo>
                <a:lnTo>
                  <a:pt x="593081" y="866998"/>
                </a:lnTo>
                <a:lnTo>
                  <a:pt x="590704" y="865410"/>
                </a:lnTo>
                <a:lnTo>
                  <a:pt x="590175" y="865145"/>
                </a:lnTo>
                <a:lnTo>
                  <a:pt x="587798" y="864086"/>
                </a:lnTo>
                <a:lnTo>
                  <a:pt x="577231" y="859852"/>
                </a:lnTo>
                <a:lnTo>
                  <a:pt x="561908" y="854559"/>
                </a:lnTo>
                <a:lnTo>
                  <a:pt x="542887" y="848207"/>
                </a:lnTo>
                <a:lnTo>
                  <a:pt x="520696" y="840796"/>
                </a:lnTo>
                <a:lnTo>
                  <a:pt x="495599" y="832327"/>
                </a:lnTo>
                <a:lnTo>
                  <a:pt x="468125" y="822800"/>
                </a:lnTo>
                <a:lnTo>
                  <a:pt x="438801" y="811684"/>
                </a:lnTo>
                <a:lnTo>
                  <a:pt x="423479" y="805862"/>
                </a:lnTo>
                <a:lnTo>
                  <a:pt x="407628" y="799774"/>
                </a:lnTo>
                <a:lnTo>
                  <a:pt x="391777" y="792893"/>
                </a:lnTo>
                <a:lnTo>
                  <a:pt x="375398" y="786012"/>
                </a:lnTo>
                <a:lnTo>
                  <a:pt x="358755" y="778602"/>
                </a:lnTo>
                <a:lnTo>
                  <a:pt x="342376" y="770927"/>
                </a:lnTo>
                <a:lnTo>
                  <a:pt x="325468" y="762987"/>
                </a:lnTo>
                <a:lnTo>
                  <a:pt x="308297" y="754253"/>
                </a:lnTo>
                <a:lnTo>
                  <a:pt x="291653" y="745255"/>
                </a:lnTo>
                <a:lnTo>
                  <a:pt x="274482" y="735992"/>
                </a:lnTo>
                <a:lnTo>
                  <a:pt x="257574" y="725670"/>
                </a:lnTo>
                <a:lnTo>
                  <a:pt x="240667" y="715613"/>
                </a:lnTo>
                <a:lnTo>
                  <a:pt x="224024" y="704762"/>
                </a:lnTo>
                <a:lnTo>
                  <a:pt x="207380" y="693382"/>
                </a:lnTo>
                <a:lnTo>
                  <a:pt x="191001" y="681472"/>
                </a:lnTo>
                <a:lnTo>
                  <a:pt x="174887" y="669033"/>
                </a:lnTo>
                <a:lnTo>
                  <a:pt x="164319" y="660564"/>
                </a:lnTo>
                <a:lnTo>
                  <a:pt x="154016" y="651566"/>
                </a:lnTo>
                <a:lnTo>
                  <a:pt x="143449" y="642568"/>
                </a:lnTo>
                <a:lnTo>
                  <a:pt x="133410" y="633305"/>
                </a:lnTo>
                <a:lnTo>
                  <a:pt x="123636" y="623512"/>
                </a:lnTo>
                <a:lnTo>
                  <a:pt x="113861" y="613720"/>
                </a:lnTo>
                <a:lnTo>
                  <a:pt x="104351" y="603663"/>
                </a:lnTo>
                <a:lnTo>
                  <a:pt x="95105" y="593076"/>
                </a:lnTo>
                <a:lnTo>
                  <a:pt x="86122" y="582225"/>
                </a:lnTo>
                <a:lnTo>
                  <a:pt x="77405" y="571374"/>
                </a:lnTo>
                <a:lnTo>
                  <a:pt x="68951" y="559994"/>
                </a:lnTo>
                <a:lnTo>
                  <a:pt x="60761" y="548349"/>
                </a:lnTo>
                <a:lnTo>
                  <a:pt x="52836" y="536440"/>
                </a:lnTo>
                <a:lnTo>
                  <a:pt x="45439" y="524001"/>
                </a:lnTo>
                <a:lnTo>
                  <a:pt x="38306" y="511562"/>
                </a:lnTo>
                <a:lnTo>
                  <a:pt x="31702" y="498594"/>
                </a:lnTo>
                <a:lnTo>
                  <a:pt x="27739" y="490389"/>
                </a:lnTo>
                <a:lnTo>
                  <a:pt x="24041" y="482185"/>
                </a:lnTo>
                <a:lnTo>
                  <a:pt x="20606" y="473451"/>
                </a:lnTo>
                <a:lnTo>
                  <a:pt x="17700" y="464717"/>
                </a:lnTo>
                <a:lnTo>
                  <a:pt x="14794" y="455719"/>
                </a:lnTo>
                <a:lnTo>
                  <a:pt x="12417" y="446456"/>
                </a:lnTo>
                <a:lnTo>
                  <a:pt x="10039" y="437193"/>
                </a:lnTo>
                <a:lnTo>
                  <a:pt x="7926" y="427665"/>
                </a:lnTo>
                <a:lnTo>
                  <a:pt x="6076" y="418137"/>
                </a:lnTo>
                <a:lnTo>
                  <a:pt x="4491" y="408345"/>
                </a:lnTo>
                <a:lnTo>
                  <a:pt x="3170" y="398553"/>
                </a:lnTo>
                <a:lnTo>
                  <a:pt x="1850" y="388761"/>
                </a:lnTo>
                <a:lnTo>
                  <a:pt x="1057" y="378439"/>
                </a:lnTo>
                <a:lnTo>
                  <a:pt x="529" y="368382"/>
                </a:lnTo>
                <a:lnTo>
                  <a:pt x="264" y="358060"/>
                </a:lnTo>
                <a:lnTo>
                  <a:pt x="0" y="348003"/>
                </a:lnTo>
                <a:lnTo>
                  <a:pt x="264" y="332653"/>
                </a:lnTo>
                <a:lnTo>
                  <a:pt x="1057" y="317832"/>
                </a:lnTo>
                <a:lnTo>
                  <a:pt x="2378" y="302747"/>
                </a:lnTo>
                <a:lnTo>
                  <a:pt x="4491" y="287926"/>
                </a:lnTo>
                <a:lnTo>
                  <a:pt x="6869" y="272840"/>
                </a:lnTo>
                <a:lnTo>
                  <a:pt x="10039" y="258019"/>
                </a:lnTo>
                <a:lnTo>
                  <a:pt x="11888" y="250874"/>
                </a:lnTo>
                <a:lnTo>
                  <a:pt x="14002" y="243463"/>
                </a:lnTo>
                <a:lnTo>
                  <a:pt x="15851" y="236053"/>
                </a:lnTo>
                <a:lnTo>
                  <a:pt x="18493" y="228907"/>
                </a:lnTo>
                <a:lnTo>
                  <a:pt x="20606" y="221761"/>
                </a:lnTo>
                <a:lnTo>
                  <a:pt x="23512" y="214880"/>
                </a:lnTo>
                <a:lnTo>
                  <a:pt x="26418" y="207734"/>
                </a:lnTo>
                <a:lnTo>
                  <a:pt x="29324" y="200853"/>
                </a:lnTo>
                <a:lnTo>
                  <a:pt x="32494" y="193972"/>
                </a:lnTo>
                <a:lnTo>
                  <a:pt x="36193" y="187356"/>
                </a:lnTo>
                <a:lnTo>
                  <a:pt x="39363" y="180475"/>
                </a:lnTo>
                <a:lnTo>
                  <a:pt x="43326" y="174123"/>
                </a:lnTo>
                <a:lnTo>
                  <a:pt x="47552" y="167506"/>
                </a:lnTo>
                <a:lnTo>
                  <a:pt x="51779" y="161155"/>
                </a:lnTo>
                <a:lnTo>
                  <a:pt x="56270" y="155332"/>
                </a:lnTo>
                <a:lnTo>
                  <a:pt x="60761" y="148980"/>
                </a:lnTo>
                <a:lnTo>
                  <a:pt x="65781" y="143422"/>
                </a:lnTo>
                <a:lnTo>
                  <a:pt x="70800" y="137865"/>
                </a:lnTo>
                <a:lnTo>
                  <a:pt x="76348" y="132307"/>
                </a:lnTo>
                <a:lnTo>
                  <a:pt x="81896" y="126749"/>
                </a:lnTo>
                <a:lnTo>
                  <a:pt x="89557" y="120397"/>
                </a:lnTo>
                <a:lnTo>
                  <a:pt x="98011" y="114045"/>
                </a:lnTo>
                <a:lnTo>
                  <a:pt x="106728" y="108223"/>
                </a:lnTo>
                <a:lnTo>
                  <a:pt x="115710" y="102930"/>
                </a:lnTo>
                <a:lnTo>
                  <a:pt x="124957" y="98166"/>
                </a:lnTo>
                <a:lnTo>
                  <a:pt x="134731" y="93931"/>
                </a:lnTo>
                <a:lnTo>
                  <a:pt x="139751" y="92079"/>
                </a:lnTo>
                <a:lnTo>
                  <a:pt x="145034" y="90226"/>
                </a:lnTo>
                <a:lnTo>
                  <a:pt x="150318" y="88638"/>
                </a:lnTo>
                <a:lnTo>
                  <a:pt x="155601" y="87315"/>
                </a:lnTo>
                <a:lnTo>
                  <a:pt x="163527" y="85198"/>
                </a:lnTo>
                <a:lnTo>
                  <a:pt x="170924" y="83874"/>
                </a:lnTo>
                <a:lnTo>
                  <a:pt x="178849" y="82551"/>
                </a:lnTo>
                <a:lnTo>
                  <a:pt x="186510" y="81228"/>
                </a:lnTo>
                <a:lnTo>
                  <a:pt x="193907" y="80434"/>
                </a:lnTo>
                <a:lnTo>
                  <a:pt x="201304" y="79640"/>
                </a:lnTo>
                <a:lnTo>
                  <a:pt x="208966" y="79375"/>
                </a:lnTo>
                <a:close/>
                <a:moveTo>
                  <a:pt x="1713004" y="79375"/>
                </a:moveTo>
                <a:lnTo>
                  <a:pt x="1722007" y="79375"/>
                </a:lnTo>
                <a:lnTo>
                  <a:pt x="1729156" y="79375"/>
                </a:lnTo>
                <a:lnTo>
                  <a:pt x="1736570" y="79640"/>
                </a:lnTo>
                <a:lnTo>
                  <a:pt x="1743984" y="80434"/>
                </a:lnTo>
                <a:lnTo>
                  <a:pt x="1751398" y="81228"/>
                </a:lnTo>
                <a:lnTo>
                  <a:pt x="1759077" y="82551"/>
                </a:lnTo>
                <a:lnTo>
                  <a:pt x="1767021" y="83874"/>
                </a:lnTo>
                <a:lnTo>
                  <a:pt x="1774699" y="85198"/>
                </a:lnTo>
                <a:lnTo>
                  <a:pt x="1782643" y="87315"/>
                </a:lnTo>
                <a:lnTo>
                  <a:pt x="1787674" y="88638"/>
                </a:lnTo>
                <a:lnTo>
                  <a:pt x="1792970" y="90226"/>
                </a:lnTo>
                <a:lnTo>
                  <a:pt x="1798001" y="92079"/>
                </a:lnTo>
                <a:lnTo>
                  <a:pt x="1803031" y="93931"/>
                </a:lnTo>
                <a:lnTo>
                  <a:pt x="1813093" y="98166"/>
                </a:lnTo>
                <a:lnTo>
                  <a:pt x="1822626" y="102930"/>
                </a:lnTo>
                <a:lnTo>
                  <a:pt x="1831628" y="108223"/>
                </a:lnTo>
                <a:lnTo>
                  <a:pt x="1840366" y="114045"/>
                </a:lnTo>
                <a:lnTo>
                  <a:pt x="1848310" y="120397"/>
                </a:lnTo>
                <a:lnTo>
                  <a:pt x="1856253" y="126749"/>
                </a:lnTo>
                <a:lnTo>
                  <a:pt x="1863667" y="134159"/>
                </a:lnTo>
                <a:lnTo>
                  <a:pt x="1870817" y="141570"/>
                </a:lnTo>
                <a:lnTo>
                  <a:pt x="1877436" y="148980"/>
                </a:lnTo>
                <a:lnTo>
                  <a:pt x="1883526" y="157185"/>
                </a:lnTo>
                <a:lnTo>
                  <a:pt x="1889352" y="165389"/>
                </a:lnTo>
                <a:lnTo>
                  <a:pt x="1894912" y="174123"/>
                </a:lnTo>
                <a:lnTo>
                  <a:pt x="1899943" y="182856"/>
                </a:lnTo>
                <a:lnTo>
                  <a:pt x="1904709" y="191855"/>
                </a:lnTo>
                <a:lnTo>
                  <a:pt x="1908946" y="200853"/>
                </a:lnTo>
                <a:lnTo>
                  <a:pt x="1913182" y="210116"/>
                </a:lnTo>
                <a:lnTo>
                  <a:pt x="1916625" y="219379"/>
                </a:lnTo>
                <a:lnTo>
                  <a:pt x="1920067" y="228907"/>
                </a:lnTo>
                <a:lnTo>
                  <a:pt x="1923244" y="238435"/>
                </a:lnTo>
                <a:lnTo>
                  <a:pt x="1925627" y="248227"/>
                </a:lnTo>
                <a:lnTo>
                  <a:pt x="1928275" y="258019"/>
                </a:lnTo>
                <a:lnTo>
                  <a:pt x="1930393" y="267812"/>
                </a:lnTo>
                <a:lnTo>
                  <a:pt x="1932512" y="277604"/>
                </a:lnTo>
                <a:lnTo>
                  <a:pt x="1933836" y="287926"/>
                </a:lnTo>
                <a:lnTo>
                  <a:pt x="1935160" y="297983"/>
                </a:lnTo>
                <a:lnTo>
                  <a:pt x="1936483" y="307775"/>
                </a:lnTo>
                <a:lnTo>
                  <a:pt x="1937278" y="317832"/>
                </a:lnTo>
                <a:lnTo>
                  <a:pt x="1937807" y="327889"/>
                </a:lnTo>
                <a:lnTo>
                  <a:pt x="1938337" y="337946"/>
                </a:lnTo>
                <a:lnTo>
                  <a:pt x="1938337" y="348003"/>
                </a:lnTo>
                <a:lnTo>
                  <a:pt x="1938337" y="358060"/>
                </a:lnTo>
                <a:lnTo>
                  <a:pt x="1937807" y="368382"/>
                </a:lnTo>
                <a:lnTo>
                  <a:pt x="1937278" y="378439"/>
                </a:lnTo>
                <a:lnTo>
                  <a:pt x="1936483" y="388760"/>
                </a:lnTo>
                <a:lnTo>
                  <a:pt x="1935160" y="398553"/>
                </a:lnTo>
                <a:lnTo>
                  <a:pt x="1933836" y="408345"/>
                </a:lnTo>
                <a:lnTo>
                  <a:pt x="1932512" y="418137"/>
                </a:lnTo>
                <a:lnTo>
                  <a:pt x="1930393" y="427665"/>
                </a:lnTo>
                <a:lnTo>
                  <a:pt x="1928540" y="437193"/>
                </a:lnTo>
                <a:lnTo>
                  <a:pt x="1925892" y="446456"/>
                </a:lnTo>
                <a:lnTo>
                  <a:pt x="1923509" y="455719"/>
                </a:lnTo>
                <a:lnTo>
                  <a:pt x="1920596" y="464717"/>
                </a:lnTo>
                <a:lnTo>
                  <a:pt x="1917684" y="473451"/>
                </a:lnTo>
                <a:lnTo>
                  <a:pt x="1914241" y="482185"/>
                </a:lnTo>
                <a:lnTo>
                  <a:pt x="1910535" y="490389"/>
                </a:lnTo>
                <a:lnTo>
                  <a:pt x="1906563" y="498593"/>
                </a:lnTo>
                <a:lnTo>
                  <a:pt x="1901267" y="509180"/>
                </a:lnTo>
                <a:lnTo>
                  <a:pt x="1895442" y="519502"/>
                </a:lnTo>
                <a:lnTo>
                  <a:pt x="1889352" y="529823"/>
                </a:lnTo>
                <a:lnTo>
                  <a:pt x="1883262" y="539616"/>
                </a:lnTo>
                <a:lnTo>
                  <a:pt x="1876907" y="549143"/>
                </a:lnTo>
                <a:lnTo>
                  <a:pt x="1870287" y="558671"/>
                </a:lnTo>
                <a:lnTo>
                  <a:pt x="1863403" y="567934"/>
                </a:lnTo>
                <a:lnTo>
                  <a:pt x="1856253" y="576932"/>
                </a:lnTo>
                <a:lnTo>
                  <a:pt x="1849369" y="585931"/>
                </a:lnTo>
                <a:lnTo>
                  <a:pt x="1841955" y="594664"/>
                </a:lnTo>
                <a:lnTo>
                  <a:pt x="1834276" y="603133"/>
                </a:lnTo>
                <a:lnTo>
                  <a:pt x="1826597" y="611338"/>
                </a:lnTo>
                <a:lnTo>
                  <a:pt x="1818654" y="619542"/>
                </a:lnTo>
                <a:lnTo>
                  <a:pt x="1810710" y="627482"/>
                </a:lnTo>
                <a:lnTo>
                  <a:pt x="1802502" y="635422"/>
                </a:lnTo>
                <a:lnTo>
                  <a:pt x="1794294" y="642832"/>
                </a:lnTo>
                <a:lnTo>
                  <a:pt x="1786085" y="650243"/>
                </a:lnTo>
                <a:lnTo>
                  <a:pt x="1777612" y="657653"/>
                </a:lnTo>
                <a:lnTo>
                  <a:pt x="1768874" y="664534"/>
                </a:lnTo>
                <a:lnTo>
                  <a:pt x="1760136" y="671680"/>
                </a:lnTo>
                <a:lnTo>
                  <a:pt x="1751398" y="678296"/>
                </a:lnTo>
                <a:lnTo>
                  <a:pt x="1742660" y="684648"/>
                </a:lnTo>
                <a:lnTo>
                  <a:pt x="1724655" y="697352"/>
                </a:lnTo>
                <a:lnTo>
                  <a:pt x="1706385" y="709526"/>
                </a:lnTo>
                <a:lnTo>
                  <a:pt x="1688114" y="720906"/>
                </a:lnTo>
                <a:lnTo>
                  <a:pt x="1669844" y="732022"/>
                </a:lnTo>
                <a:lnTo>
                  <a:pt x="1651309" y="742344"/>
                </a:lnTo>
                <a:lnTo>
                  <a:pt x="1632774" y="752136"/>
                </a:lnTo>
                <a:lnTo>
                  <a:pt x="1614504" y="761664"/>
                </a:lnTo>
                <a:lnTo>
                  <a:pt x="1596234" y="770397"/>
                </a:lnTo>
                <a:lnTo>
                  <a:pt x="1577964" y="778866"/>
                </a:lnTo>
                <a:lnTo>
                  <a:pt x="1559958" y="786806"/>
                </a:lnTo>
                <a:lnTo>
                  <a:pt x="1542217" y="794217"/>
                </a:lnTo>
                <a:lnTo>
                  <a:pt x="1525271" y="801362"/>
                </a:lnTo>
                <a:lnTo>
                  <a:pt x="1508060" y="807979"/>
                </a:lnTo>
                <a:lnTo>
                  <a:pt x="1491379" y="814331"/>
                </a:lnTo>
                <a:lnTo>
                  <a:pt x="1475756" y="820153"/>
                </a:lnTo>
                <a:lnTo>
                  <a:pt x="1445306" y="830739"/>
                </a:lnTo>
                <a:lnTo>
                  <a:pt x="1417768" y="840532"/>
                </a:lnTo>
                <a:lnTo>
                  <a:pt x="1393673" y="848207"/>
                </a:lnTo>
                <a:lnTo>
                  <a:pt x="1370636" y="856147"/>
                </a:lnTo>
                <a:lnTo>
                  <a:pt x="1361369" y="859323"/>
                </a:lnTo>
                <a:lnTo>
                  <a:pt x="1353955" y="861969"/>
                </a:lnTo>
                <a:lnTo>
                  <a:pt x="1348394" y="864616"/>
                </a:lnTo>
                <a:lnTo>
                  <a:pt x="1346276" y="865674"/>
                </a:lnTo>
                <a:lnTo>
                  <a:pt x="1343893" y="866998"/>
                </a:lnTo>
                <a:lnTo>
                  <a:pt x="1341775" y="869380"/>
                </a:lnTo>
                <a:lnTo>
                  <a:pt x="1339127" y="872555"/>
                </a:lnTo>
                <a:lnTo>
                  <a:pt x="1337009" y="876261"/>
                </a:lnTo>
                <a:lnTo>
                  <a:pt x="1334890" y="880760"/>
                </a:lnTo>
                <a:lnTo>
                  <a:pt x="1333566" y="885259"/>
                </a:lnTo>
                <a:lnTo>
                  <a:pt x="1332507" y="890023"/>
                </a:lnTo>
                <a:lnTo>
                  <a:pt x="1332242" y="894522"/>
                </a:lnTo>
                <a:lnTo>
                  <a:pt x="1332507" y="897169"/>
                </a:lnTo>
                <a:lnTo>
                  <a:pt x="1332772" y="899551"/>
                </a:lnTo>
                <a:lnTo>
                  <a:pt x="1333302" y="901932"/>
                </a:lnTo>
                <a:lnTo>
                  <a:pt x="1333831" y="904050"/>
                </a:lnTo>
                <a:lnTo>
                  <a:pt x="1334625" y="906167"/>
                </a:lnTo>
                <a:lnTo>
                  <a:pt x="1335685" y="908020"/>
                </a:lnTo>
                <a:lnTo>
                  <a:pt x="1337273" y="910137"/>
                </a:lnTo>
                <a:lnTo>
                  <a:pt x="1338597" y="911990"/>
                </a:lnTo>
                <a:lnTo>
                  <a:pt x="1340716" y="914107"/>
                </a:lnTo>
                <a:lnTo>
                  <a:pt x="1343363" y="916224"/>
                </a:lnTo>
                <a:lnTo>
                  <a:pt x="1346806" y="918606"/>
                </a:lnTo>
                <a:lnTo>
                  <a:pt x="1350777" y="920723"/>
                </a:lnTo>
                <a:lnTo>
                  <a:pt x="1355544" y="923105"/>
                </a:lnTo>
                <a:lnTo>
                  <a:pt x="1361369" y="924958"/>
                </a:lnTo>
                <a:lnTo>
                  <a:pt x="1367988" y="926546"/>
                </a:lnTo>
                <a:lnTo>
                  <a:pt x="1375932" y="928134"/>
                </a:lnTo>
                <a:lnTo>
                  <a:pt x="1380169" y="929192"/>
                </a:lnTo>
                <a:lnTo>
                  <a:pt x="1384405" y="930251"/>
                </a:lnTo>
                <a:lnTo>
                  <a:pt x="1388377" y="932368"/>
                </a:lnTo>
                <a:lnTo>
                  <a:pt x="1392084" y="934221"/>
                </a:lnTo>
                <a:lnTo>
                  <a:pt x="1395261" y="936867"/>
                </a:lnTo>
                <a:lnTo>
                  <a:pt x="1398704" y="939514"/>
                </a:lnTo>
                <a:lnTo>
                  <a:pt x="1401616" y="942690"/>
                </a:lnTo>
                <a:lnTo>
                  <a:pt x="1403999" y="946130"/>
                </a:lnTo>
                <a:lnTo>
                  <a:pt x="1406382" y="949306"/>
                </a:lnTo>
                <a:lnTo>
                  <a:pt x="1408236" y="953276"/>
                </a:lnTo>
                <a:lnTo>
                  <a:pt x="1410089" y="957246"/>
                </a:lnTo>
                <a:lnTo>
                  <a:pt x="1411149" y="961481"/>
                </a:lnTo>
                <a:lnTo>
                  <a:pt x="1411943" y="965980"/>
                </a:lnTo>
                <a:lnTo>
                  <a:pt x="1412472" y="970214"/>
                </a:lnTo>
                <a:lnTo>
                  <a:pt x="1412472" y="974713"/>
                </a:lnTo>
                <a:lnTo>
                  <a:pt x="1411943" y="979477"/>
                </a:lnTo>
                <a:lnTo>
                  <a:pt x="1411149" y="983977"/>
                </a:lnTo>
                <a:lnTo>
                  <a:pt x="1410089" y="988211"/>
                </a:lnTo>
                <a:lnTo>
                  <a:pt x="1408236" y="992446"/>
                </a:lnTo>
                <a:lnTo>
                  <a:pt x="1406382" y="996415"/>
                </a:lnTo>
                <a:lnTo>
                  <a:pt x="1403735" y="999591"/>
                </a:lnTo>
                <a:lnTo>
                  <a:pt x="1401351" y="1003032"/>
                </a:lnTo>
                <a:lnTo>
                  <a:pt x="1398439" y="1006208"/>
                </a:lnTo>
                <a:lnTo>
                  <a:pt x="1394997" y="1008854"/>
                </a:lnTo>
                <a:lnTo>
                  <a:pt x="1391819" y="1011236"/>
                </a:lnTo>
                <a:lnTo>
                  <a:pt x="1388112" y="1013354"/>
                </a:lnTo>
                <a:lnTo>
                  <a:pt x="1384140" y="1015206"/>
                </a:lnTo>
                <a:lnTo>
                  <a:pt x="1380169" y="1016265"/>
                </a:lnTo>
                <a:lnTo>
                  <a:pt x="1375932" y="1017059"/>
                </a:lnTo>
                <a:lnTo>
                  <a:pt x="1371695" y="1017588"/>
                </a:lnTo>
                <a:lnTo>
                  <a:pt x="1367459" y="1017588"/>
                </a:lnTo>
                <a:lnTo>
                  <a:pt x="1362958" y="1017323"/>
                </a:lnTo>
                <a:lnTo>
                  <a:pt x="1356338" y="1016000"/>
                </a:lnTo>
                <a:lnTo>
                  <a:pt x="1349718" y="1014942"/>
                </a:lnTo>
                <a:lnTo>
                  <a:pt x="1343363" y="1013089"/>
                </a:lnTo>
                <a:lnTo>
                  <a:pt x="1337273" y="1011501"/>
                </a:lnTo>
                <a:lnTo>
                  <a:pt x="1330918" y="1009119"/>
                </a:lnTo>
                <a:lnTo>
                  <a:pt x="1325093" y="1007266"/>
                </a:lnTo>
                <a:lnTo>
                  <a:pt x="1319533" y="1004620"/>
                </a:lnTo>
                <a:lnTo>
                  <a:pt x="1313972" y="1002238"/>
                </a:lnTo>
                <a:lnTo>
                  <a:pt x="1308147" y="999327"/>
                </a:lnTo>
                <a:lnTo>
                  <a:pt x="1303116" y="996415"/>
                </a:lnTo>
                <a:lnTo>
                  <a:pt x="1298085" y="992975"/>
                </a:lnTo>
                <a:lnTo>
                  <a:pt x="1293319" y="989534"/>
                </a:lnTo>
                <a:lnTo>
                  <a:pt x="1288553" y="985829"/>
                </a:lnTo>
                <a:lnTo>
                  <a:pt x="1284316" y="982389"/>
                </a:lnTo>
                <a:lnTo>
                  <a:pt x="1280080" y="978154"/>
                </a:lnTo>
                <a:lnTo>
                  <a:pt x="1276108" y="973920"/>
                </a:lnTo>
                <a:lnTo>
                  <a:pt x="1272136" y="969685"/>
                </a:lnTo>
                <a:lnTo>
                  <a:pt x="1268959" y="965186"/>
                </a:lnTo>
                <a:lnTo>
                  <a:pt x="1265516" y="960422"/>
                </a:lnTo>
                <a:lnTo>
                  <a:pt x="1262604" y="955658"/>
                </a:lnTo>
                <a:lnTo>
                  <a:pt x="1259956" y="950894"/>
                </a:lnTo>
                <a:lnTo>
                  <a:pt x="1257308" y="945866"/>
                </a:lnTo>
                <a:lnTo>
                  <a:pt x="1255190" y="941102"/>
                </a:lnTo>
                <a:lnTo>
                  <a:pt x="1253071" y="935544"/>
                </a:lnTo>
                <a:lnTo>
                  <a:pt x="1251483" y="930516"/>
                </a:lnTo>
                <a:lnTo>
                  <a:pt x="1250159" y="925487"/>
                </a:lnTo>
                <a:lnTo>
                  <a:pt x="1248570" y="920194"/>
                </a:lnTo>
                <a:lnTo>
                  <a:pt x="1247776" y="915165"/>
                </a:lnTo>
                <a:lnTo>
                  <a:pt x="1246981" y="909872"/>
                </a:lnTo>
                <a:lnTo>
                  <a:pt x="1246452" y="904844"/>
                </a:lnTo>
                <a:lnTo>
                  <a:pt x="1246187" y="899551"/>
                </a:lnTo>
                <a:lnTo>
                  <a:pt x="1246187" y="894522"/>
                </a:lnTo>
                <a:lnTo>
                  <a:pt x="1246452" y="886318"/>
                </a:lnTo>
                <a:lnTo>
                  <a:pt x="1247246" y="878378"/>
                </a:lnTo>
                <a:lnTo>
                  <a:pt x="1248305" y="870174"/>
                </a:lnTo>
                <a:lnTo>
                  <a:pt x="1250159" y="862498"/>
                </a:lnTo>
                <a:lnTo>
                  <a:pt x="1252277" y="854823"/>
                </a:lnTo>
                <a:lnTo>
                  <a:pt x="1254925" y="847413"/>
                </a:lnTo>
                <a:lnTo>
                  <a:pt x="1257838" y="840003"/>
                </a:lnTo>
                <a:lnTo>
                  <a:pt x="1261280" y="833121"/>
                </a:lnTo>
                <a:lnTo>
                  <a:pt x="1264987" y="826240"/>
                </a:lnTo>
                <a:lnTo>
                  <a:pt x="1269223" y="819888"/>
                </a:lnTo>
                <a:lnTo>
                  <a:pt x="1273990" y="813801"/>
                </a:lnTo>
                <a:lnTo>
                  <a:pt x="1278756" y="807714"/>
                </a:lnTo>
                <a:lnTo>
                  <a:pt x="1284051" y="802156"/>
                </a:lnTo>
                <a:lnTo>
                  <a:pt x="1289877" y="796863"/>
                </a:lnTo>
                <a:lnTo>
                  <a:pt x="1296232" y="792099"/>
                </a:lnTo>
                <a:lnTo>
                  <a:pt x="1302851" y="787600"/>
                </a:lnTo>
                <a:lnTo>
                  <a:pt x="1306558" y="785748"/>
                </a:lnTo>
                <a:lnTo>
                  <a:pt x="1310000" y="783630"/>
                </a:lnTo>
                <a:lnTo>
                  <a:pt x="1316620" y="780454"/>
                </a:lnTo>
                <a:lnTo>
                  <a:pt x="1324034" y="777808"/>
                </a:lnTo>
                <a:lnTo>
                  <a:pt x="1331448" y="774897"/>
                </a:lnTo>
                <a:lnTo>
                  <a:pt x="1348394" y="768809"/>
                </a:lnTo>
                <a:lnTo>
                  <a:pt x="1367988" y="762193"/>
                </a:lnTo>
                <a:lnTo>
                  <a:pt x="1390230" y="755047"/>
                </a:lnTo>
                <a:lnTo>
                  <a:pt x="1414856" y="746578"/>
                </a:lnTo>
                <a:lnTo>
                  <a:pt x="1441069" y="737580"/>
                </a:lnTo>
                <a:lnTo>
                  <a:pt x="1469137" y="727258"/>
                </a:lnTo>
                <a:lnTo>
                  <a:pt x="1483965" y="721700"/>
                </a:lnTo>
                <a:lnTo>
                  <a:pt x="1498528" y="715613"/>
                </a:lnTo>
                <a:lnTo>
                  <a:pt x="1513621" y="709526"/>
                </a:lnTo>
                <a:lnTo>
                  <a:pt x="1528978" y="702645"/>
                </a:lnTo>
                <a:lnTo>
                  <a:pt x="1544336" y="696028"/>
                </a:lnTo>
                <a:lnTo>
                  <a:pt x="1559958" y="688618"/>
                </a:lnTo>
                <a:lnTo>
                  <a:pt x="1575581" y="681472"/>
                </a:lnTo>
                <a:lnTo>
                  <a:pt x="1591203" y="673532"/>
                </a:lnTo>
                <a:lnTo>
                  <a:pt x="1606825" y="665063"/>
                </a:lnTo>
                <a:lnTo>
                  <a:pt x="1622183" y="656594"/>
                </a:lnTo>
                <a:lnTo>
                  <a:pt x="1637540" y="647596"/>
                </a:lnTo>
                <a:lnTo>
                  <a:pt x="1652898" y="638333"/>
                </a:lnTo>
                <a:lnTo>
                  <a:pt x="1667726" y="628541"/>
                </a:lnTo>
                <a:lnTo>
                  <a:pt x="1682554" y="618748"/>
                </a:lnTo>
                <a:lnTo>
                  <a:pt x="1696852" y="608162"/>
                </a:lnTo>
                <a:lnTo>
                  <a:pt x="1711151" y="597311"/>
                </a:lnTo>
                <a:lnTo>
                  <a:pt x="1720154" y="589901"/>
                </a:lnTo>
                <a:lnTo>
                  <a:pt x="1729421" y="582225"/>
                </a:lnTo>
                <a:lnTo>
                  <a:pt x="1738159" y="574286"/>
                </a:lnTo>
                <a:lnTo>
                  <a:pt x="1746897" y="566611"/>
                </a:lnTo>
                <a:lnTo>
                  <a:pt x="1755370" y="558406"/>
                </a:lnTo>
                <a:lnTo>
                  <a:pt x="1763578" y="549937"/>
                </a:lnTo>
                <a:lnTo>
                  <a:pt x="1771522" y="541468"/>
                </a:lnTo>
                <a:lnTo>
                  <a:pt x="1778936" y="532734"/>
                </a:lnTo>
                <a:lnTo>
                  <a:pt x="1786615" y="523736"/>
                </a:lnTo>
                <a:lnTo>
                  <a:pt x="1793499" y="514738"/>
                </a:lnTo>
                <a:lnTo>
                  <a:pt x="1800648" y="505475"/>
                </a:lnTo>
                <a:lnTo>
                  <a:pt x="1807003" y="496212"/>
                </a:lnTo>
                <a:lnTo>
                  <a:pt x="1813623" y="486684"/>
                </a:lnTo>
                <a:lnTo>
                  <a:pt x="1819448" y="476892"/>
                </a:lnTo>
                <a:lnTo>
                  <a:pt x="1825009" y="466835"/>
                </a:lnTo>
                <a:lnTo>
                  <a:pt x="1830304" y="456778"/>
                </a:lnTo>
                <a:lnTo>
                  <a:pt x="1832952" y="452014"/>
                </a:lnTo>
                <a:lnTo>
                  <a:pt x="1835335" y="446456"/>
                </a:lnTo>
                <a:lnTo>
                  <a:pt x="1837189" y="440898"/>
                </a:lnTo>
                <a:lnTo>
                  <a:pt x="1839307" y="435076"/>
                </a:lnTo>
                <a:lnTo>
                  <a:pt x="1841161" y="428724"/>
                </a:lnTo>
                <a:lnTo>
                  <a:pt x="1843014" y="422372"/>
                </a:lnTo>
                <a:lnTo>
                  <a:pt x="1844868" y="416020"/>
                </a:lnTo>
                <a:lnTo>
                  <a:pt x="1846192" y="408874"/>
                </a:lnTo>
                <a:lnTo>
                  <a:pt x="1847515" y="401729"/>
                </a:lnTo>
                <a:lnTo>
                  <a:pt x="1848575" y="394318"/>
                </a:lnTo>
                <a:lnTo>
                  <a:pt x="1849899" y="386908"/>
                </a:lnTo>
                <a:lnTo>
                  <a:pt x="1850693" y="379497"/>
                </a:lnTo>
                <a:lnTo>
                  <a:pt x="1851487" y="371558"/>
                </a:lnTo>
                <a:lnTo>
                  <a:pt x="1851752" y="363618"/>
                </a:lnTo>
                <a:lnTo>
                  <a:pt x="1852017" y="355678"/>
                </a:lnTo>
                <a:lnTo>
                  <a:pt x="1852282" y="348003"/>
                </a:lnTo>
                <a:lnTo>
                  <a:pt x="1852017" y="336093"/>
                </a:lnTo>
                <a:lnTo>
                  <a:pt x="1851487" y="324713"/>
                </a:lnTo>
                <a:lnTo>
                  <a:pt x="1850428" y="313068"/>
                </a:lnTo>
                <a:lnTo>
                  <a:pt x="1849104" y="301953"/>
                </a:lnTo>
                <a:lnTo>
                  <a:pt x="1846986" y="290572"/>
                </a:lnTo>
                <a:lnTo>
                  <a:pt x="1844603" y="279721"/>
                </a:lnTo>
                <a:lnTo>
                  <a:pt x="1841955" y="269135"/>
                </a:lnTo>
                <a:lnTo>
                  <a:pt x="1838513" y="258549"/>
                </a:lnTo>
                <a:lnTo>
                  <a:pt x="1835335" y="248756"/>
                </a:lnTo>
                <a:lnTo>
                  <a:pt x="1831364" y="239493"/>
                </a:lnTo>
                <a:lnTo>
                  <a:pt x="1826862" y="230495"/>
                </a:lnTo>
                <a:lnTo>
                  <a:pt x="1822361" y="222290"/>
                </a:lnTo>
                <a:lnTo>
                  <a:pt x="1817330" y="214615"/>
                </a:lnTo>
                <a:lnTo>
                  <a:pt x="1811769" y="207470"/>
                </a:lnTo>
                <a:lnTo>
                  <a:pt x="1806209" y="201118"/>
                </a:lnTo>
                <a:lnTo>
                  <a:pt x="1803031" y="198207"/>
                </a:lnTo>
                <a:lnTo>
                  <a:pt x="1800384" y="195295"/>
                </a:lnTo>
                <a:lnTo>
                  <a:pt x="1796147" y="191855"/>
                </a:lnTo>
                <a:lnTo>
                  <a:pt x="1791646" y="188679"/>
                </a:lnTo>
                <a:lnTo>
                  <a:pt x="1787409" y="185503"/>
                </a:lnTo>
                <a:lnTo>
                  <a:pt x="1782643" y="182856"/>
                </a:lnTo>
                <a:lnTo>
                  <a:pt x="1777877" y="180474"/>
                </a:lnTo>
                <a:lnTo>
                  <a:pt x="1772846" y="178357"/>
                </a:lnTo>
                <a:lnTo>
                  <a:pt x="1767550" y="176240"/>
                </a:lnTo>
                <a:lnTo>
                  <a:pt x="1761725" y="174652"/>
                </a:lnTo>
                <a:lnTo>
                  <a:pt x="1751133" y="172270"/>
                </a:lnTo>
                <a:lnTo>
                  <a:pt x="1740807" y="170682"/>
                </a:lnTo>
                <a:lnTo>
                  <a:pt x="1731010" y="169623"/>
                </a:lnTo>
                <a:lnTo>
                  <a:pt x="1722007" y="169359"/>
                </a:lnTo>
                <a:lnTo>
                  <a:pt x="1716711" y="169623"/>
                </a:lnTo>
                <a:lnTo>
                  <a:pt x="1711151" y="169888"/>
                </a:lnTo>
                <a:lnTo>
                  <a:pt x="1706120" y="170417"/>
                </a:lnTo>
                <a:lnTo>
                  <a:pt x="1701354" y="170947"/>
                </a:lnTo>
                <a:lnTo>
                  <a:pt x="1696588" y="171741"/>
                </a:lnTo>
                <a:lnTo>
                  <a:pt x="1692086" y="172799"/>
                </a:lnTo>
                <a:lnTo>
                  <a:pt x="1687585" y="174387"/>
                </a:lnTo>
                <a:lnTo>
                  <a:pt x="1683084" y="175711"/>
                </a:lnTo>
                <a:lnTo>
                  <a:pt x="1678847" y="177034"/>
                </a:lnTo>
                <a:lnTo>
                  <a:pt x="1674610" y="178886"/>
                </a:lnTo>
                <a:lnTo>
                  <a:pt x="1670903" y="180739"/>
                </a:lnTo>
                <a:lnTo>
                  <a:pt x="1666932" y="182856"/>
                </a:lnTo>
                <a:lnTo>
                  <a:pt x="1659253" y="187356"/>
                </a:lnTo>
                <a:lnTo>
                  <a:pt x="1651574" y="192384"/>
                </a:lnTo>
                <a:lnTo>
                  <a:pt x="1644690" y="197942"/>
                </a:lnTo>
                <a:lnTo>
                  <a:pt x="1637805" y="203764"/>
                </a:lnTo>
                <a:lnTo>
                  <a:pt x="1631185" y="210645"/>
                </a:lnTo>
                <a:lnTo>
                  <a:pt x="1625095" y="217262"/>
                </a:lnTo>
                <a:lnTo>
                  <a:pt x="1619005" y="224937"/>
                </a:lnTo>
                <a:lnTo>
                  <a:pt x="1613445" y="232612"/>
                </a:lnTo>
                <a:lnTo>
                  <a:pt x="1608149" y="240287"/>
                </a:lnTo>
                <a:lnTo>
                  <a:pt x="1603118" y="248227"/>
                </a:lnTo>
                <a:lnTo>
                  <a:pt x="1598352" y="256431"/>
                </a:lnTo>
                <a:lnTo>
                  <a:pt x="1594115" y="264636"/>
                </a:lnTo>
                <a:lnTo>
                  <a:pt x="1589879" y="272575"/>
                </a:lnTo>
                <a:lnTo>
                  <a:pt x="1586172" y="280515"/>
                </a:lnTo>
                <a:lnTo>
                  <a:pt x="1582730" y="288455"/>
                </a:lnTo>
                <a:lnTo>
                  <a:pt x="1580082" y="295601"/>
                </a:lnTo>
                <a:lnTo>
                  <a:pt x="1574786" y="309628"/>
                </a:lnTo>
                <a:lnTo>
                  <a:pt x="1571079" y="321537"/>
                </a:lnTo>
                <a:lnTo>
                  <a:pt x="1568167" y="330800"/>
                </a:lnTo>
                <a:lnTo>
                  <a:pt x="1566578" y="336623"/>
                </a:lnTo>
                <a:lnTo>
                  <a:pt x="1566313" y="339005"/>
                </a:lnTo>
                <a:lnTo>
                  <a:pt x="1564724" y="343504"/>
                </a:lnTo>
                <a:lnTo>
                  <a:pt x="1563400" y="347738"/>
                </a:lnTo>
                <a:lnTo>
                  <a:pt x="1561547" y="351708"/>
                </a:lnTo>
                <a:lnTo>
                  <a:pt x="1559164" y="355149"/>
                </a:lnTo>
                <a:lnTo>
                  <a:pt x="1556781" y="358589"/>
                </a:lnTo>
                <a:lnTo>
                  <a:pt x="1553603" y="361765"/>
                </a:lnTo>
                <a:lnTo>
                  <a:pt x="1550426" y="364412"/>
                </a:lnTo>
                <a:lnTo>
                  <a:pt x="1547248" y="367058"/>
                </a:lnTo>
                <a:lnTo>
                  <a:pt x="1543806" y="369176"/>
                </a:lnTo>
                <a:lnTo>
                  <a:pt x="1539834" y="371028"/>
                </a:lnTo>
                <a:lnTo>
                  <a:pt x="1535863" y="372352"/>
                </a:lnTo>
                <a:lnTo>
                  <a:pt x="1531891" y="373410"/>
                </a:lnTo>
                <a:lnTo>
                  <a:pt x="1527654" y="373940"/>
                </a:lnTo>
                <a:lnTo>
                  <a:pt x="1523418" y="373940"/>
                </a:lnTo>
                <a:lnTo>
                  <a:pt x="1518916" y="373675"/>
                </a:lnTo>
                <a:lnTo>
                  <a:pt x="1514680" y="372881"/>
                </a:lnTo>
                <a:lnTo>
                  <a:pt x="1510708" y="371822"/>
                </a:lnTo>
                <a:lnTo>
                  <a:pt x="1506736" y="370234"/>
                </a:lnTo>
                <a:lnTo>
                  <a:pt x="1502764" y="368117"/>
                </a:lnTo>
                <a:lnTo>
                  <a:pt x="1499057" y="366000"/>
                </a:lnTo>
                <a:lnTo>
                  <a:pt x="1495880" y="363089"/>
                </a:lnTo>
                <a:lnTo>
                  <a:pt x="1492967" y="359913"/>
                </a:lnTo>
                <a:lnTo>
                  <a:pt x="1490055" y="357001"/>
                </a:lnTo>
                <a:lnTo>
                  <a:pt x="1487936" y="353296"/>
                </a:lnTo>
                <a:lnTo>
                  <a:pt x="1485818" y="349591"/>
                </a:lnTo>
                <a:lnTo>
                  <a:pt x="1484229" y="345621"/>
                </a:lnTo>
                <a:lnTo>
                  <a:pt x="1482641" y="341387"/>
                </a:lnTo>
                <a:lnTo>
                  <a:pt x="1481582" y="337152"/>
                </a:lnTo>
                <a:lnTo>
                  <a:pt x="1481052" y="332653"/>
                </a:lnTo>
                <a:lnTo>
                  <a:pt x="1481052" y="328154"/>
                </a:lnTo>
                <a:lnTo>
                  <a:pt x="1481317" y="323654"/>
                </a:lnTo>
                <a:lnTo>
                  <a:pt x="1482111" y="319420"/>
                </a:lnTo>
                <a:lnTo>
                  <a:pt x="1483700" y="312539"/>
                </a:lnTo>
                <a:lnTo>
                  <a:pt x="1485553" y="305922"/>
                </a:lnTo>
                <a:lnTo>
                  <a:pt x="1488201" y="296924"/>
                </a:lnTo>
                <a:lnTo>
                  <a:pt x="1491379" y="286073"/>
                </a:lnTo>
                <a:lnTo>
                  <a:pt x="1495615" y="273899"/>
                </a:lnTo>
                <a:lnTo>
                  <a:pt x="1500646" y="260401"/>
                </a:lnTo>
                <a:lnTo>
                  <a:pt x="1507001" y="245316"/>
                </a:lnTo>
                <a:lnTo>
                  <a:pt x="1513885" y="229966"/>
                </a:lnTo>
                <a:lnTo>
                  <a:pt x="1517857" y="222026"/>
                </a:lnTo>
                <a:lnTo>
                  <a:pt x="1522094" y="213821"/>
                </a:lnTo>
                <a:lnTo>
                  <a:pt x="1526860" y="205882"/>
                </a:lnTo>
                <a:lnTo>
                  <a:pt x="1531626" y="197677"/>
                </a:lnTo>
                <a:lnTo>
                  <a:pt x="1536922" y="189208"/>
                </a:lnTo>
                <a:lnTo>
                  <a:pt x="1542747" y="181004"/>
                </a:lnTo>
                <a:lnTo>
                  <a:pt x="1548572" y="172799"/>
                </a:lnTo>
                <a:lnTo>
                  <a:pt x="1554662" y="164860"/>
                </a:lnTo>
                <a:lnTo>
                  <a:pt x="1561547" y="156655"/>
                </a:lnTo>
                <a:lnTo>
                  <a:pt x="1568431" y="148715"/>
                </a:lnTo>
                <a:lnTo>
                  <a:pt x="1575845" y="141305"/>
                </a:lnTo>
                <a:lnTo>
                  <a:pt x="1583789" y="133630"/>
                </a:lnTo>
                <a:lnTo>
                  <a:pt x="1591997" y="126484"/>
                </a:lnTo>
                <a:lnTo>
                  <a:pt x="1600735" y="119603"/>
                </a:lnTo>
                <a:lnTo>
                  <a:pt x="1607090" y="115369"/>
                </a:lnTo>
                <a:lnTo>
                  <a:pt x="1613180" y="111134"/>
                </a:lnTo>
                <a:lnTo>
                  <a:pt x="1619535" y="106899"/>
                </a:lnTo>
                <a:lnTo>
                  <a:pt x="1626419" y="103194"/>
                </a:lnTo>
                <a:lnTo>
                  <a:pt x="1633304" y="99489"/>
                </a:lnTo>
                <a:lnTo>
                  <a:pt x="1640453" y="96313"/>
                </a:lnTo>
                <a:lnTo>
                  <a:pt x="1647867" y="93137"/>
                </a:lnTo>
                <a:lnTo>
                  <a:pt x="1655281" y="90226"/>
                </a:lnTo>
                <a:lnTo>
                  <a:pt x="1663225" y="87844"/>
                </a:lnTo>
                <a:lnTo>
                  <a:pt x="1671168" y="85462"/>
                </a:lnTo>
                <a:lnTo>
                  <a:pt x="1678847" y="83874"/>
                </a:lnTo>
                <a:lnTo>
                  <a:pt x="1687320" y="82286"/>
                </a:lnTo>
                <a:lnTo>
                  <a:pt x="1695793" y="80698"/>
                </a:lnTo>
                <a:lnTo>
                  <a:pt x="1704266" y="79904"/>
                </a:lnTo>
                <a:lnTo>
                  <a:pt x="1713004" y="79375"/>
                </a:lnTo>
                <a:close/>
                <a:moveTo>
                  <a:pt x="409575" y="0"/>
                </a:moveTo>
                <a:lnTo>
                  <a:pt x="1528763" y="0"/>
                </a:lnTo>
                <a:lnTo>
                  <a:pt x="1528763" y="95250"/>
                </a:lnTo>
                <a:lnTo>
                  <a:pt x="409575" y="95250"/>
                </a:lnTo>
                <a:lnTo>
                  <a:pt x="409575" y="0"/>
                </a:lnTo>
                <a:close/>
              </a:path>
            </a:pathLst>
          </a:custGeom>
          <a:solidFill>
            <a:srgbClr val="602629">
              <a:alpha val="100000"/>
            </a:srgbClr>
          </a:solidFill>
          <a:ln w="9525">
            <a:noFill/>
          </a:ln>
        </p:spPr>
        <p:txBody>
          <a:bodyPr/>
          <a:lstStyle/>
          <a:p>
            <a:endParaRPr lang="zh-CN" altLang="en-US"/>
          </a:p>
        </p:txBody>
      </p:sp>
      <p:sp>
        <p:nvSpPr>
          <p:cNvPr id="25605" name="KSO_Shape"/>
          <p:cNvSpPr/>
          <p:nvPr/>
        </p:nvSpPr>
        <p:spPr>
          <a:xfrm>
            <a:off x="6797358" y="1566545"/>
            <a:ext cx="1095375" cy="1184275"/>
          </a:xfrm>
          <a:custGeom>
            <a:avLst/>
            <a:gdLst/>
            <a:ahLst/>
            <a:cxnLst>
              <a:cxn ang="0">
                <a:pos x="231871" y="626825"/>
              </a:cxn>
              <a:cxn ang="0">
                <a:pos x="377418" y="634508"/>
              </a:cxn>
              <a:cxn ang="0">
                <a:pos x="382911" y="578867"/>
              </a:cxn>
              <a:cxn ang="0">
                <a:pos x="350257" y="495136"/>
              </a:cxn>
              <a:cxn ang="0">
                <a:pos x="260116" y="506194"/>
              </a:cxn>
              <a:cxn ang="0">
                <a:pos x="407029" y="84847"/>
              </a:cxn>
              <a:cxn ang="0">
                <a:pos x="373070" y="204610"/>
              </a:cxn>
              <a:cxn ang="0">
                <a:pos x="337085" y="262379"/>
              </a:cxn>
              <a:cxn ang="0">
                <a:pos x="354655" y="266180"/>
              </a:cxn>
              <a:cxn ang="0">
                <a:pos x="416912" y="149289"/>
              </a:cxn>
              <a:cxn ang="0">
                <a:pos x="424430" y="71418"/>
              </a:cxn>
              <a:cxn ang="0">
                <a:pos x="449265" y="167448"/>
              </a:cxn>
              <a:cxn ang="0">
                <a:pos x="404325" y="253680"/>
              </a:cxn>
              <a:cxn ang="0">
                <a:pos x="356260" y="319389"/>
              </a:cxn>
              <a:cxn ang="0">
                <a:pos x="339956" y="357733"/>
              </a:cxn>
              <a:cxn ang="0">
                <a:pos x="331087" y="470654"/>
              </a:cxn>
              <a:cxn ang="0">
                <a:pos x="278798" y="473357"/>
              </a:cxn>
              <a:cxn ang="0">
                <a:pos x="286991" y="368375"/>
              </a:cxn>
              <a:cxn ang="0">
                <a:pos x="278038" y="342530"/>
              </a:cxn>
              <a:cxn ang="0">
                <a:pos x="262241" y="319389"/>
              </a:cxn>
              <a:cxn ang="0">
                <a:pos x="212739" y="252075"/>
              </a:cxn>
              <a:cxn ang="0">
                <a:pos x="169236" y="167448"/>
              </a:cxn>
              <a:cxn ang="0">
                <a:pos x="87740" y="28015"/>
              </a:cxn>
              <a:cxn ang="0">
                <a:pos x="130598" y="64730"/>
              </a:cxn>
              <a:cxn ang="0">
                <a:pos x="142831" y="113852"/>
              </a:cxn>
              <a:cxn ang="0">
                <a:pos x="119462" y="110898"/>
              </a:cxn>
              <a:cxn ang="0">
                <a:pos x="94996" y="64392"/>
              </a:cxn>
              <a:cxn ang="0">
                <a:pos x="54416" y="56205"/>
              </a:cxn>
              <a:cxn ang="0">
                <a:pos x="30456" y="86843"/>
              </a:cxn>
              <a:cxn ang="0">
                <a:pos x="30962" y="136726"/>
              </a:cxn>
              <a:cxn ang="0">
                <a:pos x="64118" y="183569"/>
              </a:cxn>
              <a:cxn ang="0">
                <a:pos x="175143" y="240963"/>
              </a:cxn>
              <a:cxn ang="0">
                <a:pos x="220278" y="280126"/>
              </a:cxn>
              <a:cxn ang="0">
                <a:pos x="207033" y="314393"/>
              </a:cxn>
              <a:cxn ang="0">
                <a:pos x="173118" y="321737"/>
              </a:cxn>
              <a:cxn ang="0">
                <a:pos x="175311" y="297344"/>
              </a:cxn>
              <a:cxn ang="0">
                <a:pos x="192775" y="282321"/>
              </a:cxn>
              <a:cxn ang="0">
                <a:pos x="109338" y="245859"/>
              </a:cxn>
              <a:cxn ang="0">
                <a:pos x="22020" y="178589"/>
              </a:cxn>
              <a:cxn ang="0">
                <a:pos x="0" y="110982"/>
              </a:cxn>
              <a:cxn ang="0">
                <a:pos x="17970" y="49538"/>
              </a:cxn>
              <a:cxn ang="0">
                <a:pos x="64286" y="25398"/>
              </a:cxn>
              <a:cxn ang="0">
                <a:pos x="592794" y="40422"/>
              </a:cxn>
              <a:cxn ang="0">
                <a:pos x="618670" y="101361"/>
              </a:cxn>
              <a:cxn ang="0">
                <a:pos x="605310" y="165676"/>
              </a:cxn>
              <a:cxn ang="0">
                <a:pos x="550769" y="222394"/>
              </a:cxn>
              <a:cxn ang="0">
                <a:pos x="430610" y="275737"/>
              </a:cxn>
              <a:cxn ang="0">
                <a:pos x="431371" y="293630"/>
              </a:cxn>
              <a:cxn ang="0">
                <a:pos x="450650" y="313803"/>
              </a:cxn>
              <a:cxn ang="0">
                <a:pos x="423168" y="321230"/>
              </a:cxn>
              <a:cxn ang="0">
                <a:pos x="398731" y="293461"/>
              </a:cxn>
              <a:cxn ang="0">
                <a:pos x="416066" y="251175"/>
              </a:cxn>
              <a:cxn ang="0">
                <a:pos x="518044" y="209396"/>
              </a:cxn>
              <a:cxn ang="0">
                <a:pos x="582817" y="148880"/>
              </a:cxn>
              <a:cxn ang="0">
                <a:pos x="590511" y="96297"/>
              </a:cxn>
              <a:cxn ang="0">
                <a:pos x="562607" y="55699"/>
              </a:cxn>
              <a:cxn ang="0">
                <a:pos x="520919" y="67177"/>
              </a:cxn>
              <a:cxn ang="0">
                <a:pos x="497158" y="114359"/>
              </a:cxn>
              <a:cxn ang="0">
                <a:pos x="473989" y="110223"/>
              </a:cxn>
              <a:cxn ang="0">
                <a:pos x="494537" y="55108"/>
              </a:cxn>
              <a:cxn ang="0">
                <a:pos x="544258" y="25483"/>
              </a:cxn>
            </a:cxnLst>
            <a:rect l="0" t="0" r="0" b="0"/>
            <a:pathLst>
              <a:path w="1938337" h="2097088">
                <a:moveTo>
                  <a:pt x="754655" y="1781504"/>
                </a:moveTo>
                <a:lnTo>
                  <a:pt x="755185" y="1787064"/>
                </a:lnTo>
                <a:lnTo>
                  <a:pt x="755185" y="1789976"/>
                </a:lnTo>
                <a:lnTo>
                  <a:pt x="754655" y="1793153"/>
                </a:lnTo>
                <a:lnTo>
                  <a:pt x="753861" y="1796065"/>
                </a:lnTo>
                <a:lnTo>
                  <a:pt x="753067" y="1798713"/>
                </a:lnTo>
                <a:lnTo>
                  <a:pt x="752009" y="1801360"/>
                </a:lnTo>
                <a:lnTo>
                  <a:pt x="750156" y="1803743"/>
                </a:lnTo>
                <a:lnTo>
                  <a:pt x="748568" y="1806391"/>
                </a:lnTo>
                <a:lnTo>
                  <a:pt x="746980" y="1808244"/>
                </a:lnTo>
                <a:lnTo>
                  <a:pt x="744598" y="1810362"/>
                </a:lnTo>
                <a:lnTo>
                  <a:pt x="742481" y="1812215"/>
                </a:lnTo>
                <a:lnTo>
                  <a:pt x="740099" y="1813804"/>
                </a:lnTo>
                <a:lnTo>
                  <a:pt x="737452" y="1815127"/>
                </a:lnTo>
                <a:lnTo>
                  <a:pt x="734805" y="1815922"/>
                </a:lnTo>
                <a:lnTo>
                  <a:pt x="731894" y="1816716"/>
                </a:lnTo>
                <a:lnTo>
                  <a:pt x="729247" y="1817245"/>
                </a:lnTo>
                <a:lnTo>
                  <a:pt x="726071" y="1817245"/>
                </a:lnTo>
                <a:lnTo>
                  <a:pt x="724483" y="1816981"/>
                </a:lnTo>
                <a:lnTo>
                  <a:pt x="724483" y="1965507"/>
                </a:lnTo>
                <a:lnTo>
                  <a:pt x="726071" y="1965507"/>
                </a:lnTo>
                <a:lnTo>
                  <a:pt x="729247" y="1965507"/>
                </a:lnTo>
                <a:lnTo>
                  <a:pt x="731894" y="1966036"/>
                </a:lnTo>
                <a:lnTo>
                  <a:pt x="734805" y="1966566"/>
                </a:lnTo>
                <a:lnTo>
                  <a:pt x="737452" y="1967625"/>
                </a:lnTo>
                <a:lnTo>
                  <a:pt x="740099" y="1969213"/>
                </a:lnTo>
                <a:lnTo>
                  <a:pt x="742481" y="1970537"/>
                </a:lnTo>
                <a:lnTo>
                  <a:pt x="744598" y="1972125"/>
                </a:lnTo>
                <a:lnTo>
                  <a:pt x="746980" y="1974243"/>
                </a:lnTo>
                <a:lnTo>
                  <a:pt x="748568" y="1976361"/>
                </a:lnTo>
                <a:lnTo>
                  <a:pt x="750156" y="1978744"/>
                </a:lnTo>
                <a:lnTo>
                  <a:pt x="752009" y="1981127"/>
                </a:lnTo>
                <a:lnTo>
                  <a:pt x="753067" y="1984039"/>
                </a:lnTo>
                <a:lnTo>
                  <a:pt x="753861" y="1986687"/>
                </a:lnTo>
                <a:lnTo>
                  <a:pt x="754655" y="1989599"/>
                </a:lnTo>
                <a:lnTo>
                  <a:pt x="755185" y="1992776"/>
                </a:lnTo>
                <a:lnTo>
                  <a:pt x="755185" y="1995688"/>
                </a:lnTo>
                <a:lnTo>
                  <a:pt x="755185" y="1996747"/>
                </a:lnTo>
                <a:lnTo>
                  <a:pt x="1181565" y="1996747"/>
                </a:lnTo>
                <a:lnTo>
                  <a:pt x="1181301" y="1995688"/>
                </a:lnTo>
                <a:lnTo>
                  <a:pt x="1181565" y="1992776"/>
                </a:lnTo>
                <a:lnTo>
                  <a:pt x="1181830" y="1989599"/>
                </a:lnTo>
                <a:lnTo>
                  <a:pt x="1182624" y="1986687"/>
                </a:lnTo>
                <a:lnTo>
                  <a:pt x="1183683" y="1984039"/>
                </a:lnTo>
                <a:lnTo>
                  <a:pt x="1184741" y="1981127"/>
                </a:lnTo>
                <a:lnTo>
                  <a:pt x="1186329" y="1978744"/>
                </a:lnTo>
                <a:lnTo>
                  <a:pt x="1187917" y="1976361"/>
                </a:lnTo>
                <a:lnTo>
                  <a:pt x="1189770" y="1974243"/>
                </a:lnTo>
                <a:lnTo>
                  <a:pt x="1191887" y="1972125"/>
                </a:lnTo>
                <a:lnTo>
                  <a:pt x="1194005" y="1970537"/>
                </a:lnTo>
                <a:lnTo>
                  <a:pt x="1196651" y="1969213"/>
                </a:lnTo>
                <a:lnTo>
                  <a:pt x="1199033" y="1967625"/>
                </a:lnTo>
                <a:lnTo>
                  <a:pt x="1201680" y="1966566"/>
                </a:lnTo>
                <a:lnTo>
                  <a:pt x="1204591" y="1966036"/>
                </a:lnTo>
                <a:lnTo>
                  <a:pt x="1207238" y="1965507"/>
                </a:lnTo>
                <a:lnTo>
                  <a:pt x="1210414" y="1965507"/>
                </a:lnTo>
                <a:lnTo>
                  <a:pt x="1212002" y="1965507"/>
                </a:lnTo>
                <a:lnTo>
                  <a:pt x="1212002" y="1816981"/>
                </a:lnTo>
                <a:lnTo>
                  <a:pt x="1210414" y="1817245"/>
                </a:lnTo>
                <a:lnTo>
                  <a:pt x="1207238" y="1817245"/>
                </a:lnTo>
                <a:lnTo>
                  <a:pt x="1204591" y="1816716"/>
                </a:lnTo>
                <a:lnTo>
                  <a:pt x="1201680" y="1815922"/>
                </a:lnTo>
                <a:lnTo>
                  <a:pt x="1199033" y="1815127"/>
                </a:lnTo>
                <a:lnTo>
                  <a:pt x="1196651" y="1813804"/>
                </a:lnTo>
                <a:lnTo>
                  <a:pt x="1194005" y="1812215"/>
                </a:lnTo>
                <a:lnTo>
                  <a:pt x="1191887" y="1810362"/>
                </a:lnTo>
                <a:lnTo>
                  <a:pt x="1189770" y="1808244"/>
                </a:lnTo>
                <a:lnTo>
                  <a:pt x="1187917" y="1806391"/>
                </a:lnTo>
                <a:lnTo>
                  <a:pt x="1186329" y="1803743"/>
                </a:lnTo>
                <a:lnTo>
                  <a:pt x="1184741" y="1801360"/>
                </a:lnTo>
                <a:lnTo>
                  <a:pt x="1183683" y="1798713"/>
                </a:lnTo>
                <a:lnTo>
                  <a:pt x="1182624" y="1796065"/>
                </a:lnTo>
                <a:lnTo>
                  <a:pt x="1181830" y="1793153"/>
                </a:lnTo>
                <a:lnTo>
                  <a:pt x="1181565" y="1789976"/>
                </a:lnTo>
                <a:lnTo>
                  <a:pt x="1181301" y="1787064"/>
                </a:lnTo>
                <a:lnTo>
                  <a:pt x="1182095" y="1781504"/>
                </a:lnTo>
                <a:lnTo>
                  <a:pt x="754655" y="1781504"/>
                </a:lnTo>
                <a:close/>
                <a:moveTo>
                  <a:pt x="555625" y="1681163"/>
                </a:moveTo>
                <a:lnTo>
                  <a:pt x="1381125" y="1681163"/>
                </a:lnTo>
                <a:lnTo>
                  <a:pt x="1381125" y="2097088"/>
                </a:lnTo>
                <a:lnTo>
                  <a:pt x="555625" y="2097088"/>
                </a:lnTo>
                <a:lnTo>
                  <a:pt x="555625" y="1681163"/>
                </a:lnTo>
                <a:close/>
                <a:moveTo>
                  <a:pt x="846057" y="1552575"/>
                </a:moveTo>
                <a:lnTo>
                  <a:pt x="1096781" y="1552575"/>
                </a:lnTo>
                <a:lnTo>
                  <a:pt x="1104997" y="1562178"/>
                </a:lnTo>
                <a:lnTo>
                  <a:pt x="1112683" y="1571246"/>
                </a:lnTo>
                <a:lnTo>
                  <a:pt x="1120634" y="1579515"/>
                </a:lnTo>
                <a:lnTo>
                  <a:pt x="1128320" y="1587517"/>
                </a:lnTo>
                <a:lnTo>
                  <a:pt x="1135741" y="1594986"/>
                </a:lnTo>
                <a:lnTo>
                  <a:pt x="1143162" y="1602188"/>
                </a:lnTo>
                <a:lnTo>
                  <a:pt x="1150583" y="1608856"/>
                </a:lnTo>
                <a:lnTo>
                  <a:pt x="1157474" y="1614991"/>
                </a:lnTo>
                <a:lnTo>
                  <a:pt x="1170726" y="1626461"/>
                </a:lnTo>
                <a:lnTo>
                  <a:pt x="1182917" y="1636063"/>
                </a:lnTo>
                <a:lnTo>
                  <a:pt x="1193784" y="1644065"/>
                </a:lnTo>
                <a:lnTo>
                  <a:pt x="1203325" y="1651000"/>
                </a:lnTo>
                <a:lnTo>
                  <a:pt x="738187" y="1651000"/>
                </a:lnTo>
                <a:lnTo>
                  <a:pt x="747993" y="1644065"/>
                </a:lnTo>
                <a:lnTo>
                  <a:pt x="759125" y="1635796"/>
                </a:lnTo>
                <a:lnTo>
                  <a:pt x="771582" y="1626194"/>
                </a:lnTo>
                <a:lnTo>
                  <a:pt x="785098" y="1614724"/>
                </a:lnTo>
                <a:lnTo>
                  <a:pt x="792254" y="1608589"/>
                </a:lnTo>
                <a:lnTo>
                  <a:pt x="799675" y="1601921"/>
                </a:lnTo>
                <a:lnTo>
                  <a:pt x="807096" y="1594986"/>
                </a:lnTo>
                <a:lnTo>
                  <a:pt x="814517" y="1587251"/>
                </a:lnTo>
                <a:lnTo>
                  <a:pt x="822468" y="1579249"/>
                </a:lnTo>
                <a:lnTo>
                  <a:pt x="830419" y="1570980"/>
                </a:lnTo>
                <a:lnTo>
                  <a:pt x="838106" y="1562178"/>
                </a:lnTo>
                <a:lnTo>
                  <a:pt x="846057" y="1552575"/>
                </a:lnTo>
                <a:close/>
                <a:moveTo>
                  <a:pt x="1307617" y="216793"/>
                </a:moveTo>
                <a:lnTo>
                  <a:pt x="1304708" y="217057"/>
                </a:lnTo>
                <a:lnTo>
                  <a:pt x="1301269" y="217587"/>
                </a:lnTo>
                <a:lnTo>
                  <a:pt x="1298095" y="218646"/>
                </a:lnTo>
                <a:lnTo>
                  <a:pt x="1295449" y="219971"/>
                </a:lnTo>
                <a:lnTo>
                  <a:pt x="1292540" y="221295"/>
                </a:lnTo>
                <a:lnTo>
                  <a:pt x="1289630" y="223149"/>
                </a:lnTo>
                <a:lnTo>
                  <a:pt x="1287514" y="225002"/>
                </a:lnTo>
                <a:lnTo>
                  <a:pt x="1285133" y="227121"/>
                </a:lnTo>
                <a:lnTo>
                  <a:pt x="1283017" y="229505"/>
                </a:lnTo>
                <a:lnTo>
                  <a:pt x="1281166" y="232153"/>
                </a:lnTo>
                <a:lnTo>
                  <a:pt x="1279578" y="234801"/>
                </a:lnTo>
                <a:lnTo>
                  <a:pt x="1278256" y="237714"/>
                </a:lnTo>
                <a:lnTo>
                  <a:pt x="1277462" y="240892"/>
                </a:lnTo>
                <a:lnTo>
                  <a:pt x="1276404" y="243805"/>
                </a:lnTo>
                <a:lnTo>
                  <a:pt x="1276140" y="247248"/>
                </a:lnTo>
                <a:lnTo>
                  <a:pt x="1274553" y="266051"/>
                </a:lnTo>
                <a:lnTo>
                  <a:pt x="1272965" y="284590"/>
                </a:lnTo>
                <a:lnTo>
                  <a:pt x="1270585" y="303128"/>
                </a:lnTo>
                <a:lnTo>
                  <a:pt x="1268204" y="321931"/>
                </a:lnTo>
                <a:lnTo>
                  <a:pt x="1265295" y="340470"/>
                </a:lnTo>
                <a:lnTo>
                  <a:pt x="1262385" y="359008"/>
                </a:lnTo>
                <a:lnTo>
                  <a:pt x="1258946" y="377546"/>
                </a:lnTo>
                <a:lnTo>
                  <a:pt x="1255243" y="396349"/>
                </a:lnTo>
                <a:lnTo>
                  <a:pt x="1251275" y="414888"/>
                </a:lnTo>
                <a:lnTo>
                  <a:pt x="1246778" y="433161"/>
                </a:lnTo>
                <a:lnTo>
                  <a:pt x="1242282" y="451435"/>
                </a:lnTo>
                <a:lnTo>
                  <a:pt x="1237256" y="469443"/>
                </a:lnTo>
                <a:lnTo>
                  <a:pt x="1231965" y="487187"/>
                </a:lnTo>
                <a:lnTo>
                  <a:pt x="1225882" y="505196"/>
                </a:lnTo>
                <a:lnTo>
                  <a:pt x="1220062" y="522940"/>
                </a:lnTo>
                <a:lnTo>
                  <a:pt x="1213714" y="540418"/>
                </a:lnTo>
                <a:lnTo>
                  <a:pt x="1206836" y="557897"/>
                </a:lnTo>
                <a:lnTo>
                  <a:pt x="1199959" y="575112"/>
                </a:lnTo>
                <a:lnTo>
                  <a:pt x="1192552" y="591796"/>
                </a:lnTo>
                <a:lnTo>
                  <a:pt x="1184617" y="608745"/>
                </a:lnTo>
                <a:lnTo>
                  <a:pt x="1176681" y="625430"/>
                </a:lnTo>
                <a:lnTo>
                  <a:pt x="1168217" y="641585"/>
                </a:lnTo>
                <a:lnTo>
                  <a:pt x="1159223" y="658004"/>
                </a:lnTo>
                <a:lnTo>
                  <a:pt x="1150230" y="673629"/>
                </a:lnTo>
                <a:lnTo>
                  <a:pt x="1140443" y="689255"/>
                </a:lnTo>
                <a:lnTo>
                  <a:pt x="1130391" y="704615"/>
                </a:lnTo>
                <a:lnTo>
                  <a:pt x="1120075" y="719445"/>
                </a:lnTo>
                <a:lnTo>
                  <a:pt x="1109494" y="734276"/>
                </a:lnTo>
                <a:lnTo>
                  <a:pt x="1098385" y="748842"/>
                </a:lnTo>
                <a:lnTo>
                  <a:pt x="1087010" y="762878"/>
                </a:lnTo>
                <a:lnTo>
                  <a:pt x="1075107" y="776650"/>
                </a:lnTo>
                <a:lnTo>
                  <a:pt x="1062939" y="789891"/>
                </a:lnTo>
                <a:lnTo>
                  <a:pt x="1060559" y="792275"/>
                </a:lnTo>
                <a:lnTo>
                  <a:pt x="1058971" y="795188"/>
                </a:lnTo>
                <a:lnTo>
                  <a:pt x="1057120" y="797836"/>
                </a:lnTo>
                <a:lnTo>
                  <a:pt x="1056062" y="801014"/>
                </a:lnTo>
                <a:lnTo>
                  <a:pt x="1055004" y="803927"/>
                </a:lnTo>
                <a:lnTo>
                  <a:pt x="1054475" y="806840"/>
                </a:lnTo>
                <a:lnTo>
                  <a:pt x="1054210" y="810283"/>
                </a:lnTo>
                <a:lnTo>
                  <a:pt x="1054210" y="813461"/>
                </a:lnTo>
                <a:lnTo>
                  <a:pt x="1054210" y="816374"/>
                </a:lnTo>
                <a:lnTo>
                  <a:pt x="1054739" y="819552"/>
                </a:lnTo>
                <a:lnTo>
                  <a:pt x="1055533" y="822730"/>
                </a:lnTo>
                <a:lnTo>
                  <a:pt x="1056591" y="825379"/>
                </a:lnTo>
                <a:lnTo>
                  <a:pt x="1058178" y="828292"/>
                </a:lnTo>
                <a:lnTo>
                  <a:pt x="1060030" y="831205"/>
                </a:lnTo>
                <a:lnTo>
                  <a:pt x="1061881" y="833588"/>
                </a:lnTo>
                <a:lnTo>
                  <a:pt x="1064262" y="836237"/>
                </a:lnTo>
                <a:lnTo>
                  <a:pt x="1066907" y="838355"/>
                </a:lnTo>
                <a:lnTo>
                  <a:pt x="1069552" y="840209"/>
                </a:lnTo>
                <a:lnTo>
                  <a:pt x="1072462" y="841798"/>
                </a:lnTo>
                <a:lnTo>
                  <a:pt x="1075107" y="842858"/>
                </a:lnTo>
                <a:lnTo>
                  <a:pt x="1078281" y="843917"/>
                </a:lnTo>
                <a:lnTo>
                  <a:pt x="1081455" y="844712"/>
                </a:lnTo>
                <a:lnTo>
                  <a:pt x="1084365" y="844976"/>
                </a:lnTo>
                <a:lnTo>
                  <a:pt x="1087539" y="845241"/>
                </a:lnTo>
                <a:lnTo>
                  <a:pt x="1090978" y="844976"/>
                </a:lnTo>
                <a:lnTo>
                  <a:pt x="1093888" y="844447"/>
                </a:lnTo>
                <a:lnTo>
                  <a:pt x="1096797" y="843387"/>
                </a:lnTo>
                <a:lnTo>
                  <a:pt x="1099972" y="842328"/>
                </a:lnTo>
                <a:lnTo>
                  <a:pt x="1102617" y="841004"/>
                </a:lnTo>
                <a:lnTo>
                  <a:pt x="1105526" y="838885"/>
                </a:lnTo>
                <a:lnTo>
                  <a:pt x="1108172" y="837031"/>
                </a:lnTo>
                <a:lnTo>
                  <a:pt x="1110552" y="834648"/>
                </a:lnTo>
                <a:lnTo>
                  <a:pt x="1124043" y="819817"/>
                </a:lnTo>
                <a:lnTo>
                  <a:pt x="1137004" y="804722"/>
                </a:lnTo>
                <a:lnTo>
                  <a:pt x="1149701" y="789097"/>
                </a:lnTo>
                <a:lnTo>
                  <a:pt x="1161604" y="773471"/>
                </a:lnTo>
                <a:lnTo>
                  <a:pt x="1173507" y="757581"/>
                </a:lnTo>
                <a:lnTo>
                  <a:pt x="1184617" y="740897"/>
                </a:lnTo>
                <a:lnTo>
                  <a:pt x="1195727" y="724213"/>
                </a:lnTo>
                <a:lnTo>
                  <a:pt x="1206043" y="707528"/>
                </a:lnTo>
                <a:lnTo>
                  <a:pt x="1216094" y="690049"/>
                </a:lnTo>
                <a:lnTo>
                  <a:pt x="1225617" y="672570"/>
                </a:lnTo>
                <a:lnTo>
                  <a:pt x="1234875" y="654826"/>
                </a:lnTo>
                <a:lnTo>
                  <a:pt x="1243604" y="637082"/>
                </a:lnTo>
                <a:lnTo>
                  <a:pt x="1252069" y="618809"/>
                </a:lnTo>
                <a:lnTo>
                  <a:pt x="1260269" y="600536"/>
                </a:lnTo>
                <a:lnTo>
                  <a:pt x="1267940" y="581997"/>
                </a:lnTo>
                <a:lnTo>
                  <a:pt x="1274817" y="563459"/>
                </a:lnTo>
                <a:lnTo>
                  <a:pt x="1281959" y="544656"/>
                </a:lnTo>
                <a:lnTo>
                  <a:pt x="1288307" y="525853"/>
                </a:lnTo>
                <a:lnTo>
                  <a:pt x="1294127" y="506785"/>
                </a:lnTo>
                <a:lnTo>
                  <a:pt x="1300211" y="487187"/>
                </a:lnTo>
                <a:lnTo>
                  <a:pt x="1305501" y="468119"/>
                </a:lnTo>
                <a:lnTo>
                  <a:pt x="1310262" y="448786"/>
                </a:lnTo>
                <a:lnTo>
                  <a:pt x="1315024" y="429188"/>
                </a:lnTo>
                <a:lnTo>
                  <a:pt x="1319256" y="409591"/>
                </a:lnTo>
                <a:lnTo>
                  <a:pt x="1323224" y="389993"/>
                </a:lnTo>
                <a:lnTo>
                  <a:pt x="1326662" y="370396"/>
                </a:lnTo>
                <a:lnTo>
                  <a:pt x="1330101" y="350798"/>
                </a:lnTo>
                <a:lnTo>
                  <a:pt x="1333011" y="330936"/>
                </a:lnTo>
                <a:lnTo>
                  <a:pt x="1335391" y="311338"/>
                </a:lnTo>
                <a:lnTo>
                  <a:pt x="1337772" y="291475"/>
                </a:lnTo>
                <a:lnTo>
                  <a:pt x="1339624" y="271613"/>
                </a:lnTo>
                <a:lnTo>
                  <a:pt x="1341475" y="252015"/>
                </a:lnTo>
                <a:lnTo>
                  <a:pt x="1341475" y="248572"/>
                </a:lnTo>
                <a:lnTo>
                  <a:pt x="1341211" y="245659"/>
                </a:lnTo>
                <a:lnTo>
                  <a:pt x="1340417" y="242216"/>
                </a:lnTo>
                <a:lnTo>
                  <a:pt x="1339624" y="239039"/>
                </a:lnTo>
                <a:lnTo>
                  <a:pt x="1338566" y="236390"/>
                </a:lnTo>
                <a:lnTo>
                  <a:pt x="1337243" y="233477"/>
                </a:lnTo>
                <a:lnTo>
                  <a:pt x="1335391" y="230829"/>
                </a:lnTo>
                <a:lnTo>
                  <a:pt x="1333540" y="228445"/>
                </a:lnTo>
                <a:lnTo>
                  <a:pt x="1331159" y="226062"/>
                </a:lnTo>
                <a:lnTo>
                  <a:pt x="1329043" y="223943"/>
                </a:lnTo>
                <a:lnTo>
                  <a:pt x="1326398" y="222089"/>
                </a:lnTo>
                <a:lnTo>
                  <a:pt x="1323753" y="220500"/>
                </a:lnTo>
                <a:lnTo>
                  <a:pt x="1320579" y="219176"/>
                </a:lnTo>
                <a:lnTo>
                  <a:pt x="1317669" y="218382"/>
                </a:lnTo>
                <a:lnTo>
                  <a:pt x="1314495" y="217322"/>
                </a:lnTo>
                <a:lnTo>
                  <a:pt x="1311056" y="217057"/>
                </a:lnTo>
                <a:lnTo>
                  <a:pt x="1307617" y="216793"/>
                </a:lnTo>
                <a:close/>
                <a:moveTo>
                  <a:pt x="442912" y="112713"/>
                </a:moveTo>
                <a:lnTo>
                  <a:pt x="1493837" y="112713"/>
                </a:lnTo>
                <a:lnTo>
                  <a:pt x="1485637" y="163826"/>
                </a:lnTo>
                <a:lnTo>
                  <a:pt x="1477172" y="211761"/>
                </a:lnTo>
                <a:lnTo>
                  <a:pt x="1468708" y="257312"/>
                </a:lnTo>
                <a:lnTo>
                  <a:pt x="1460508" y="299685"/>
                </a:lnTo>
                <a:lnTo>
                  <a:pt x="1452308" y="339145"/>
                </a:lnTo>
                <a:lnTo>
                  <a:pt x="1444372" y="375427"/>
                </a:lnTo>
                <a:lnTo>
                  <a:pt x="1436437" y="408532"/>
                </a:lnTo>
                <a:lnTo>
                  <a:pt x="1429559" y="438723"/>
                </a:lnTo>
                <a:lnTo>
                  <a:pt x="1422682" y="465471"/>
                </a:lnTo>
                <a:lnTo>
                  <a:pt x="1416598" y="488776"/>
                </a:lnTo>
                <a:lnTo>
                  <a:pt x="1411308" y="508638"/>
                </a:lnTo>
                <a:lnTo>
                  <a:pt x="1406811" y="525058"/>
                </a:lnTo>
                <a:lnTo>
                  <a:pt x="1399934" y="547304"/>
                </a:lnTo>
                <a:lnTo>
                  <a:pt x="1397817" y="554719"/>
                </a:lnTo>
                <a:lnTo>
                  <a:pt x="1394114" y="564518"/>
                </a:lnTo>
                <a:lnTo>
                  <a:pt x="1390146" y="574847"/>
                </a:lnTo>
                <a:lnTo>
                  <a:pt x="1385914" y="585440"/>
                </a:lnTo>
                <a:lnTo>
                  <a:pt x="1380888" y="596563"/>
                </a:lnTo>
                <a:lnTo>
                  <a:pt x="1375863" y="608216"/>
                </a:lnTo>
                <a:lnTo>
                  <a:pt x="1370308" y="620398"/>
                </a:lnTo>
                <a:lnTo>
                  <a:pt x="1364224" y="632580"/>
                </a:lnTo>
                <a:lnTo>
                  <a:pt x="1357875" y="645027"/>
                </a:lnTo>
                <a:lnTo>
                  <a:pt x="1351263" y="658004"/>
                </a:lnTo>
                <a:lnTo>
                  <a:pt x="1343856" y="671246"/>
                </a:lnTo>
                <a:lnTo>
                  <a:pt x="1336714" y="684488"/>
                </a:lnTo>
                <a:lnTo>
                  <a:pt x="1328779" y="698259"/>
                </a:lnTo>
                <a:lnTo>
                  <a:pt x="1320579" y="711501"/>
                </a:lnTo>
                <a:lnTo>
                  <a:pt x="1312379" y="725537"/>
                </a:lnTo>
                <a:lnTo>
                  <a:pt x="1303649" y="739573"/>
                </a:lnTo>
                <a:lnTo>
                  <a:pt x="1294656" y="753609"/>
                </a:lnTo>
                <a:lnTo>
                  <a:pt x="1285133" y="767645"/>
                </a:lnTo>
                <a:lnTo>
                  <a:pt x="1275875" y="781416"/>
                </a:lnTo>
                <a:lnTo>
                  <a:pt x="1266088" y="795453"/>
                </a:lnTo>
                <a:lnTo>
                  <a:pt x="1256036" y="809489"/>
                </a:lnTo>
                <a:lnTo>
                  <a:pt x="1245720" y="823260"/>
                </a:lnTo>
                <a:lnTo>
                  <a:pt x="1235140" y="836767"/>
                </a:lnTo>
                <a:lnTo>
                  <a:pt x="1224559" y="850273"/>
                </a:lnTo>
                <a:lnTo>
                  <a:pt x="1213714" y="863779"/>
                </a:lnTo>
                <a:lnTo>
                  <a:pt x="1202340" y="877021"/>
                </a:lnTo>
                <a:lnTo>
                  <a:pt x="1191230" y="889468"/>
                </a:lnTo>
                <a:lnTo>
                  <a:pt x="1179591" y="902180"/>
                </a:lnTo>
                <a:lnTo>
                  <a:pt x="1167952" y="914627"/>
                </a:lnTo>
                <a:lnTo>
                  <a:pt x="1156049" y="926280"/>
                </a:lnTo>
                <a:lnTo>
                  <a:pt x="1144146" y="937933"/>
                </a:lnTo>
                <a:lnTo>
                  <a:pt x="1132243" y="949056"/>
                </a:lnTo>
                <a:lnTo>
                  <a:pt x="1119810" y="959914"/>
                </a:lnTo>
                <a:lnTo>
                  <a:pt x="1119810" y="992753"/>
                </a:lnTo>
                <a:lnTo>
                  <a:pt x="1119810" y="993548"/>
                </a:lnTo>
                <a:lnTo>
                  <a:pt x="1119546" y="994872"/>
                </a:lnTo>
                <a:lnTo>
                  <a:pt x="1119546" y="995666"/>
                </a:lnTo>
                <a:lnTo>
                  <a:pt x="1119546" y="996196"/>
                </a:lnTo>
                <a:lnTo>
                  <a:pt x="1119281" y="995931"/>
                </a:lnTo>
                <a:lnTo>
                  <a:pt x="1117694" y="998579"/>
                </a:lnTo>
                <a:lnTo>
                  <a:pt x="1115578" y="1001493"/>
                </a:lnTo>
                <a:lnTo>
                  <a:pt x="1112668" y="1004671"/>
                </a:lnTo>
                <a:lnTo>
                  <a:pt x="1109230" y="1007849"/>
                </a:lnTo>
                <a:lnTo>
                  <a:pt x="1101294" y="1015529"/>
                </a:lnTo>
                <a:lnTo>
                  <a:pt x="1096797" y="1020031"/>
                </a:lnTo>
                <a:lnTo>
                  <a:pt x="1092301" y="1024798"/>
                </a:lnTo>
                <a:lnTo>
                  <a:pt x="1087804" y="1030095"/>
                </a:lnTo>
                <a:lnTo>
                  <a:pt x="1083307" y="1035921"/>
                </a:lnTo>
                <a:lnTo>
                  <a:pt x="1079075" y="1042807"/>
                </a:lnTo>
                <a:lnTo>
                  <a:pt x="1074843" y="1050222"/>
                </a:lnTo>
                <a:lnTo>
                  <a:pt x="1073255" y="1053930"/>
                </a:lnTo>
                <a:lnTo>
                  <a:pt x="1071668" y="1057902"/>
                </a:lnTo>
                <a:lnTo>
                  <a:pt x="1069817" y="1062404"/>
                </a:lnTo>
                <a:lnTo>
                  <a:pt x="1068230" y="1066906"/>
                </a:lnTo>
                <a:lnTo>
                  <a:pt x="1066907" y="1071673"/>
                </a:lnTo>
                <a:lnTo>
                  <a:pt x="1065584" y="1076440"/>
                </a:lnTo>
                <a:lnTo>
                  <a:pt x="1064526" y="1081737"/>
                </a:lnTo>
                <a:lnTo>
                  <a:pt x="1063733" y="1087298"/>
                </a:lnTo>
                <a:lnTo>
                  <a:pt x="1064526" y="1089152"/>
                </a:lnTo>
                <a:lnTo>
                  <a:pt x="1064262" y="1120932"/>
                </a:lnTo>
                <a:lnTo>
                  <a:pt x="1064262" y="1121727"/>
                </a:lnTo>
                <a:lnTo>
                  <a:pt x="1064526" y="1121727"/>
                </a:lnTo>
                <a:lnTo>
                  <a:pt x="1063468" y="1124640"/>
                </a:lnTo>
                <a:lnTo>
                  <a:pt x="1062675" y="1127023"/>
                </a:lnTo>
                <a:lnTo>
                  <a:pt x="1060823" y="1130466"/>
                </a:lnTo>
                <a:lnTo>
                  <a:pt x="1058707" y="1134704"/>
                </a:lnTo>
                <a:lnTo>
                  <a:pt x="1055268" y="1139735"/>
                </a:lnTo>
                <a:lnTo>
                  <a:pt x="1053681" y="1142119"/>
                </a:lnTo>
                <a:lnTo>
                  <a:pt x="1051829" y="1144238"/>
                </a:lnTo>
                <a:lnTo>
                  <a:pt x="1048655" y="1147945"/>
                </a:lnTo>
                <a:lnTo>
                  <a:pt x="1044952" y="1150858"/>
                </a:lnTo>
                <a:lnTo>
                  <a:pt x="1041513" y="1153242"/>
                </a:lnTo>
                <a:lnTo>
                  <a:pt x="1036488" y="1156420"/>
                </a:lnTo>
                <a:lnTo>
                  <a:pt x="1035165" y="1157214"/>
                </a:lnTo>
                <a:lnTo>
                  <a:pt x="1034107" y="1157744"/>
                </a:lnTo>
                <a:lnTo>
                  <a:pt x="1030933" y="1159333"/>
                </a:lnTo>
                <a:lnTo>
                  <a:pt x="1026436" y="1161187"/>
                </a:lnTo>
                <a:lnTo>
                  <a:pt x="1017971" y="1163570"/>
                </a:lnTo>
                <a:lnTo>
                  <a:pt x="1016120" y="1168337"/>
                </a:lnTo>
                <a:lnTo>
                  <a:pt x="1016120" y="1454092"/>
                </a:lnTo>
                <a:lnTo>
                  <a:pt x="1015855" y="1473160"/>
                </a:lnTo>
                <a:lnTo>
                  <a:pt x="1030404" y="1474749"/>
                </a:lnTo>
                <a:lnTo>
                  <a:pt x="1036752" y="1475808"/>
                </a:lnTo>
                <a:lnTo>
                  <a:pt x="1042571" y="1476868"/>
                </a:lnTo>
                <a:lnTo>
                  <a:pt x="1043365" y="1477133"/>
                </a:lnTo>
                <a:lnTo>
                  <a:pt x="1046275" y="1477662"/>
                </a:lnTo>
                <a:lnTo>
                  <a:pt x="1054210" y="1479516"/>
                </a:lnTo>
                <a:lnTo>
                  <a:pt x="1057120" y="1480840"/>
                </a:lnTo>
                <a:lnTo>
                  <a:pt x="1060030" y="1481635"/>
                </a:lnTo>
                <a:lnTo>
                  <a:pt x="1062410" y="1482959"/>
                </a:lnTo>
                <a:lnTo>
                  <a:pt x="1063733" y="1484018"/>
                </a:lnTo>
                <a:lnTo>
                  <a:pt x="1064791" y="1485342"/>
                </a:lnTo>
                <a:lnTo>
                  <a:pt x="1065055" y="1486667"/>
                </a:lnTo>
                <a:lnTo>
                  <a:pt x="1065320" y="1486667"/>
                </a:lnTo>
                <a:lnTo>
                  <a:pt x="1065320" y="1507588"/>
                </a:lnTo>
                <a:lnTo>
                  <a:pt x="1065320" y="1513944"/>
                </a:lnTo>
                <a:lnTo>
                  <a:pt x="1067436" y="1516063"/>
                </a:lnTo>
                <a:lnTo>
                  <a:pt x="871958" y="1516063"/>
                </a:lnTo>
                <a:lnTo>
                  <a:pt x="871958" y="1514739"/>
                </a:lnTo>
                <a:lnTo>
                  <a:pt x="871958" y="1507588"/>
                </a:lnTo>
                <a:lnTo>
                  <a:pt x="871958" y="1486667"/>
                </a:lnTo>
                <a:lnTo>
                  <a:pt x="872223" y="1486667"/>
                </a:lnTo>
                <a:lnTo>
                  <a:pt x="872487" y="1485607"/>
                </a:lnTo>
                <a:lnTo>
                  <a:pt x="873016" y="1484283"/>
                </a:lnTo>
                <a:lnTo>
                  <a:pt x="874074" y="1483489"/>
                </a:lnTo>
                <a:lnTo>
                  <a:pt x="875926" y="1482429"/>
                </a:lnTo>
                <a:lnTo>
                  <a:pt x="877778" y="1481635"/>
                </a:lnTo>
                <a:lnTo>
                  <a:pt x="880158" y="1480575"/>
                </a:lnTo>
                <a:lnTo>
                  <a:pt x="885978" y="1478722"/>
                </a:lnTo>
                <a:lnTo>
                  <a:pt x="892855" y="1477133"/>
                </a:lnTo>
                <a:lnTo>
                  <a:pt x="901319" y="1475808"/>
                </a:lnTo>
                <a:lnTo>
                  <a:pt x="910842" y="1474219"/>
                </a:lnTo>
                <a:lnTo>
                  <a:pt x="921423" y="1473160"/>
                </a:lnTo>
                <a:lnTo>
                  <a:pt x="921423" y="1454092"/>
                </a:lnTo>
                <a:lnTo>
                  <a:pt x="921423" y="1170721"/>
                </a:lnTo>
                <a:lnTo>
                  <a:pt x="920894" y="1170721"/>
                </a:lnTo>
                <a:lnTo>
                  <a:pt x="920894" y="1168602"/>
                </a:lnTo>
                <a:lnTo>
                  <a:pt x="920365" y="1167013"/>
                </a:lnTo>
                <a:lnTo>
                  <a:pt x="919836" y="1163835"/>
                </a:lnTo>
                <a:lnTo>
                  <a:pt x="913752" y="1161981"/>
                </a:lnTo>
                <a:lnTo>
                  <a:pt x="908197" y="1160128"/>
                </a:lnTo>
                <a:lnTo>
                  <a:pt x="902642" y="1157744"/>
                </a:lnTo>
                <a:lnTo>
                  <a:pt x="901849" y="1157214"/>
                </a:lnTo>
                <a:lnTo>
                  <a:pt x="900526" y="1156420"/>
                </a:lnTo>
                <a:lnTo>
                  <a:pt x="898674" y="1155096"/>
                </a:lnTo>
                <a:lnTo>
                  <a:pt x="895765" y="1153772"/>
                </a:lnTo>
                <a:lnTo>
                  <a:pt x="892590" y="1151653"/>
                </a:lnTo>
                <a:lnTo>
                  <a:pt x="889152" y="1148475"/>
                </a:lnTo>
                <a:lnTo>
                  <a:pt x="885449" y="1144502"/>
                </a:lnTo>
                <a:lnTo>
                  <a:pt x="881481" y="1139735"/>
                </a:lnTo>
                <a:lnTo>
                  <a:pt x="877778" y="1134439"/>
                </a:lnTo>
                <a:lnTo>
                  <a:pt x="876984" y="1133115"/>
                </a:lnTo>
                <a:lnTo>
                  <a:pt x="875397" y="1130201"/>
                </a:lnTo>
                <a:lnTo>
                  <a:pt x="874603" y="1129142"/>
                </a:lnTo>
                <a:lnTo>
                  <a:pt x="873545" y="1126759"/>
                </a:lnTo>
                <a:lnTo>
                  <a:pt x="873281" y="1125964"/>
                </a:lnTo>
                <a:lnTo>
                  <a:pt x="872752" y="1124110"/>
                </a:lnTo>
                <a:lnTo>
                  <a:pt x="872487" y="1124110"/>
                </a:lnTo>
                <a:lnTo>
                  <a:pt x="872487" y="1121992"/>
                </a:lnTo>
                <a:lnTo>
                  <a:pt x="872487" y="1121727"/>
                </a:lnTo>
                <a:lnTo>
                  <a:pt x="872487" y="1121197"/>
                </a:lnTo>
                <a:lnTo>
                  <a:pt x="872487" y="1120932"/>
                </a:lnTo>
                <a:lnTo>
                  <a:pt x="872487" y="1087034"/>
                </a:lnTo>
                <a:lnTo>
                  <a:pt x="872752" y="1087034"/>
                </a:lnTo>
                <a:lnTo>
                  <a:pt x="871694" y="1080413"/>
                </a:lnTo>
                <a:lnTo>
                  <a:pt x="870636" y="1074057"/>
                </a:lnTo>
                <a:lnTo>
                  <a:pt x="868784" y="1067966"/>
                </a:lnTo>
                <a:lnTo>
                  <a:pt x="866932" y="1062404"/>
                </a:lnTo>
                <a:lnTo>
                  <a:pt x="864816" y="1057108"/>
                </a:lnTo>
                <a:lnTo>
                  <a:pt x="862700" y="1052076"/>
                </a:lnTo>
                <a:lnTo>
                  <a:pt x="860319" y="1047574"/>
                </a:lnTo>
                <a:lnTo>
                  <a:pt x="857939" y="1043071"/>
                </a:lnTo>
                <a:lnTo>
                  <a:pt x="853707" y="1036980"/>
                </a:lnTo>
                <a:lnTo>
                  <a:pt x="853442" y="1035921"/>
                </a:lnTo>
                <a:lnTo>
                  <a:pt x="849474" y="1030889"/>
                </a:lnTo>
                <a:lnTo>
                  <a:pt x="848681" y="1029830"/>
                </a:lnTo>
                <a:lnTo>
                  <a:pt x="844977" y="1025328"/>
                </a:lnTo>
                <a:lnTo>
                  <a:pt x="844184" y="1024533"/>
                </a:lnTo>
                <a:lnTo>
                  <a:pt x="840216" y="1020296"/>
                </a:lnTo>
                <a:lnTo>
                  <a:pt x="839423" y="1019501"/>
                </a:lnTo>
                <a:lnTo>
                  <a:pt x="835719" y="1015794"/>
                </a:lnTo>
                <a:lnTo>
                  <a:pt x="834661" y="1014734"/>
                </a:lnTo>
                <a:lnTo>
                  <a:pt x="831487" y="1011556"/>
                </a:lnTo>
                <a:lnTo>
                  <a:pt x="827519" y="1008113"/>
                </a:lnTo>
                <a:lnTo>
                  <a:pt x="827255" y="1007849"/>
                </a:lnTo>
                <a:lnTo>
                  <a:pt x="823816" y="1004671"/>
                </a:lnTo>
                <a:lnTo>
                  <a:pt x="821171" y="1001493"/>
                </a:lnTo>
                <a:lnTo>
                  <a:pt x="818790" y="998579"/>
                </a:lnTo>
                <a:lnTo>
                  <a:pt x="817468" y="995931"/>
                </a:lnTo>
                <a:lnTo>
                  <a:pt x="817203" y="996196"/>
                </a:lnTo>
                <a:lnTo>
                  <a:pt x="816939" y="996196"/>
                </a:lnTo>
                <a:lnTo>
                  <a:pt x="816674" y="992753"/>
                </a:lnTo>
                <a:lnTo>
                  <a:pt x="816674" y="959649"/>
                </a:lnTo>
                <a:lnTo>
                  <a:pt x="807945" y="951969"/>
                </a:lnTo>
                <a:lnTo>
                  <a:pt x="798952" y="944024"/>
                </a:lnTo>
                <a:lnTo>
                  <a:pt x="790222" y="935549"/>
                </a:lnTo>
                <a:lnTo>
                  <a:pt x="781493" y="927339"/>
                </a:lnTo>
                <a:lnTo>
                  <a:pt x="772764" y="918865"/>
                </a:lnTo>
                <a:lnTo>
                  <a:pt x="762713" y="908007"/>
                </a:lnTo>
                <a:lnTo>
                  <a:pt x="754777" y="900062"/>
                </a:lnTo>
                <a:lnTo>
                  <a:pt x="747371" y="891587"/>
                </a:lnTo>
                <a:lnTo>
                  <a:pt x="736790" y="879934"/>
                </a:lnTo>
                <a:lnTo>
                  <a:pt x="722242" y="862985"/>
                </a:lnTo>
                <a:lnTo>
                  <a:pt x="712190" y="850803"/>
                </a:lnTo>
                <a:lnTo>
                  <a:pt x="697906" y="833059"/>
                </a:lnTo>
                <a:lnTo>
                  <a:pt x="688648" y="820612"/>
                </a:lnTo>
                <a:lnTo>
                  <a:pt x="674629" y="801809"/>
                </a:lnTo>
                <a:lnTo>
                  <a:pt x="666164" y="790421"/>
                </a:lnTo>
                <a:lnTo>
                  <a:pt x="652145" y="769764"/>
                </a:lnTo>
                <a:lnTo>
                  <a:pt x="644739" y="759435"/>
                </a:lnTo>
                <a:lnTo>
                  <a:pt x="636538" y="746723"/>
                </a:lnTo>
                <a:lnTo>
                  <a:pt x="628603" y="734011"/>
                </a:lnTo>
                <a:lnTo>
                  <a:pt x="625429" y="729244"/>
                </a:lnTo>
                <a:lnTo>
                  <a:pt x="615377" y="713089"/>
                </a:lnTo>
                <a:lnTo>
                  <a:pt x="605855" y="696670"/>
                </a:lnTo>
                <a:lnTo>
                  <a:pt x="596861" y="681045"/>
                </a:lnTo>
                <a:lnTo>
                  <a:pt x="588132" y="665420"/>
                </a:lnTo>
                <a:lnTo>
                  <a:pt x="589719" y="669127"/>
                </a:lnTo>
                <a:lnTo>
                  <a:pt x="574906" y="639996"/>
                </a:lnTo>
                <a:lnTo>
                  <a:pt x="569087" y="627813"/>
                </a:lnTo>
                <a:lnTo>
                  <a:pt x="563267" y="616425"/>
                </a:lnTo>
                <a:lnTo>
                  <a:pt x="558242" y="605038"/>
                </a:lnTo>
                <a:lnTo>
                  <a:pt x="553480" y="594180"/>
                </a:lnTo>
                <a:lnTo>
                  <a:pt x="548983" y="583321"/>
                </a:lnTo>
                <a:lnTo>
                  <a:pt x="545280" y="573258"/>
                </a:lnTo>
                <a:lnTo>
                  <a:pt x="541842" y="563724"/>
                </a:lnTo>
                <a:lnTo>
                  <a:pt x="538932" y="554719"/>
                </a:lnTo>
                <a:lnTo>
                  <a:pt x="536287" y="547304"/>
                </a:lnTo>
                <a:lnTo>
                  <a:pt x="529938" y="525058"/>
                </a:lnTo>
                <a:lnTo>
                  <a:pt x="525441" y="508638"/>
                </a:lnTo>
                <a:lnTo>
                  <a:pt x="520151" y="488776"/>
                </a:lnTo>
                <a:lnTo>
                  <a:pt x="514067" y="465471"/>
                </a:lnTo>
                <a:lnTo>
                  <a:pt x="507190" y="438723"/>
                </a:lnTo>
                <a:lnTo>
                  <a:pt x="500312" y="408532"/>
                </a:lnTo>
                <a:lnTo>
                  <a:pt x="492377" y="375427"/>
                </a:lnTo>
                <a:lnTo>
                  <a:pt x="484441" y="339145"/>
                </a:lnTo>
                <a:lnTo>
                  <a:pt x="476241" y="299685"/>
                </a:lnTo>
                <a:lnTo>
                  <a:pt x="467777" y="257312"/>
                </a:lnTo>
                <a:lnTo>
                  <a:pt x="459577" y="211761"/>
                </a:lnTo>
                <a:lnTo>
                  <a:pt x="451112" y="163826"/>
                </a:lnTo>
                <a:lnTo>
                  <a:pt x="442912" y="112713"/>
                </a:lnTo>
                <a:close/>
                <a:moveTo>
                  <a:pt x="208966" y="79375"/>
                </a:moveTo>
                <a:lnTo>
                  <a:pt x="216098" y="79375"/>
                </a:lnTo>
                <a:lnTo>
                  <a:pt x="224816" y="79375"/>
                </a:lnTo>
                <a:lnTo>
                  <a:pt x="233534" y="79904"/>
                </a:lnTo>
                <a:lnTo>
                  <a:pt x="242252" y="80698"/>
                </a:lnTo>
                <a:lnTo>
                  <a:pt x="250706" y="82286"/>
                </a:lnTo>
                <a:lnTo>
                  <a:pt x="258895" y="83874"/>
                </a:lnTo>
                <a:lnTo>
                  <a:pt x="266821" y="85462"/>
                </a:lnTo>
                <a:lnTo>
                  <a:pt x="274746" y="87844"/>
                </a:lnTo>
                <a:lnTo>
                  <a:pt x="282407" y="90226"/>
                </a:lnTo>
                <a:lnTo>
                  <a:pt x="289804" y="93137"/>
                </a:lnTo>
                <a:lnTo>
                  <a:pt x="297201" y="96313"/>
                </a:lnTo>
                <a:lnTo>
                  <a:pt x="304070" y="99489"/>
                </a:lnTo>
                <a:lnTo>
                  <a:pt x="311203" y="103194"/>
                </a:lnTo>
                <a:lnTo>
                  <a:pt x="318071" y="106900"/>
                </a:lnTo>
                <a:lnTo>
                  <a:pt x="324412" y="111134"/>
                </a:lnTo>
                <a:lnTo>
                  <a:pt x="330752" y="115369"/>
                </a:lnTo>
                <a:lnTo>
                  <a:pt x="336828" y="119603"/>
                </a:lnTo>
                <a:lnTo>
                  <a:pt x="342640" y="124102"/>
                </a:lnTo>
                <a:lnTo>
                  <a:pt x="348188" y="128866"/>
                </a:lnTo>
                <a:lnTo>
                  <a:pt x="353735" y="133630"/>
                </a:lnTo>
                <a:lnTo>
                  <a:pt x="359283" y="138659"/>
                </a:lnTo>
                <a:lnTo>
                  <a:pt x="364303" y="143687"/>
                </a:lnTo>
                <a:lnTo>
                  <a:pt x="369322" y="148716"/>
                </a:lnTo>
                <a:lnTo>
                  <a:pt x="374077" y="154009"/>
                </a:lnTo>
                <a:lnTo>
                  <a:pt x="378568" y="159567"/>
                </a:lnTo>
                <a:lnTo>
                  <a:pt x="387022" y="170153"/>
                </a:lnTo>
                <a:lnTo>
                  <a:pt x="394947" y="181004"/>
                </a:lnTo>
                <a:lnTo>
                  <a:pt x="402344" y="192119"/>
                </a:lnTo>
                <a:lnTo>
                  <a:pt x="408949" y="202971"/>
                </a:lnTo>
                <a:lnTo>
                  <a:pt x="415289" y="213821"/>
                </a:lnTo>
                <a:lnTo>
                  <a:pt x="420837" y="224672"/>
                </a:lnTo>
                <a:lnTo>
                  <a:pt x="425856" y="235259"/>
                </a:lnTo>
                <a:lnTo>
                  <a:pt x="430611" y="245316"/>
                </a:lnTo>
                <a:lnTo>
                  <a:pt x="434838" y="255637"/>
                </a:lnTo>
                <a:lnTo>
                  <a:pt x="438537" y="264900"/>
                </a:lnTo>
                <a:lnTo>
                  <a:pt x="441971" y="273899"/>
                </a:lnTo>
                <a:lnTo>
                  <a:pt x="444613" y="282103"/>
                </a:lnTo>
                <a:lnTo>
                  <a:pt x="449368" y="296924"/>
                </a:lnTo>
                <a:lnTo>
                  <a:pt x="452538" y="308304"/>
                </a:lnTo>
                <a:lnTo>
                  <a:pt x="454388" y="315980"/>
                </a:lnTo>
                <a:lnTo>
                  <a:pt x="455444" y="319420"/>
                </a:lnTo>
                <a:lnTo>
                  <a:pt x="455973" y="323655"/>
                </a:lnTo>
                <a:lnTo>
                  <a:pt x="456237" y="328154"/>
                </a:lnTo>
                <a:lnTo>
                  <a:pt x="456237" y="332653"/>
                </a:lnTo>
                <a:lnTo>
                  <a:pt x="455708" y="337152"/>
                </a:lnTo>
                <a:lnTo>
                  <a:pt x="454652" y="341387"/>
                </a:lnTo>
                <a:lnTo>
                  <a:pt x="453331" y="345621"/>
                </a:lnTo>
                <a:lnTo>
                  <a:pt x="451746" y="349591"/>
                </a:lnTo>
                <a:lnTo>
                  <a:pt x="449368" y="353296"/>
                </a:lnTo>
                <a:lnTo>
                  <a:pt x="447255" y="357002"/>
                </a:lnTo>
                <a:lnTo>
                  <a:pt x="444349" y="359913"/>
                </a:lnTo>
                <a:lnTo>
                  <a:pt x="441707" y="363089"/>
                </a:lnTo>
                <a:lnTo>
                  <a:pt x="438273" y="366000"/>
                </a:lnTo>
                <a:lnTo>
                  <a:pt x="434574" y="368117"/>
                </a:lnTo>
                <a:lnTo>
                  <a:pt x="430876" y="370234"/>
                </a:lnTo>
                <a:lnTo>
                  <a:pt x="426913" y="371822"/>
                </a:lnTo>
                <a:lnTo>
                  <a:pt x="422422" y="372881"/>
                </a:lnTo>
                <a:lnTo>
                  <a:pt x="418459" y="373675"/>
                </a:lnTo>
                <a:lnTo>
                  <a:pt x="414232" y="373940"/>
                </a:lnTo>
                <a:lnTo>
                  <a:pt x="409741" y="373940"/>
                </a:lnTo>
                <a:lnTo>
                  <a:pt x="405779" y="373410"/>
                </a:lnTo>
                <a:lnTo>
                  <a:pt x="401552" y="372352"/>
                </a:lnTo>
                <a:lnTo>
                  <a:pt x="397589" y="371028"/>
                </a:lnTo>
                <a:lnTo>
                  <a:pt x="393891" y="369176"/>
                </a:lnTo>
                <a:lnTo>
                  <a:pt x="390192" y="367059"/>
                </a:lnTo>
                <a:lnTo>
                  <a:pt x="387022" y="364412"/>
                </a:lnTo>
                <a:lnTo>
                  <a:pt x="383852" y="361765"/>
                </a:lnTo>
                <a:lnTo>
                  <a:pt x="380946" y="358589"/>
                </a:lnTo>
                <a:lnTo>
                  <a:pt x="378304" y="355149"/>
                </a:lnTo>
                <a:lnTo>
                  <a:pt x="375926" y="351708"/>
                </a:lnTo>
                <a:lnTo>
                  <a:pt x="374077" y="347739"/>
                </a:lnTo>
                <a:lnTo>
                  <a:pt x="372492" y="343504"/>
                </a:lnTo>
                <a:lnTo>
                  <a:pt x="371435" y="339005"/>
                </a:lnTo>
                <a:lnTo>
                  <a:pt x="371171" y="338476"/>
                </a:lnTo>
                <a:lnTo>
                  <a:pt x="370643" y="335299"/>
                </a:lnTo>
                <a:lnTo>
                  <a:pt x="367209" y="323390"/>
                </a:lnTo>
                <a:lnTo>
                  <a:pt x="364831" y="315186"/>
                </a:lnTo>
                <a:lnTo>
                  <a:pt x="361397" y="305393"/>
                </a:lnTo>
                <a:lnTo>
                  <a:pt x="357170" y="294542"/>
                </a:lnTo>
                <a:lnTo>
                  <a:pt x="352415" y="283162"/>
                </a:lnTo>
                <a:lnTo>
                  <a:pt x="346867" y="270988"/>
                </a:lnTo>
                <a:lnTo>
                  <a:pt x="340527" y="258549"/>
                </a:lnTo>
                <a:lnTo>
                  <a:pt x="337092" y="252462"/>
                </a:lnTo>
                <a:lnTo>
                  <a:pt x="333394" y="246374"/>
                </a:lnTo>
                <a:lnTo>
                  <a:pt x="329431" y="240023"/>
                </a:lnTo>
                <a:lnTo>
                  <a:pt x="325468" y="234200"/>
                </a:lnTo>
                <a:lnTo>
                  <a:pt x="321241" y="228378"/>
                </a:lnTo>
                <a:lnTo>
                  <a:pt x="316750" y="222555"/>
                </a:lnTo>
                <a:lnTo>
                  <a:pt x="312259" y="216997"/>
                </a:lnTo>
                <a:lnTo>
                  <a:pt x="307504" y="211704"/>
                </a:lnTo>
                <a:lnTo>
                  <a:pt x="302749" y="206676"/>
                </a:lnTo>
                <a:lnTo>
                  <a:pt x="297465" y="201912"/>
                </a:lnTo>
                <a:lnTo>
                  <a:pt x="292446" y="197148"/>
                </a:lnTo>
                <a:lnTo>
                  <a:pt x="286898" y="192913"/>
                </a:lnTo>
                <a:lnTo>
                  <a:pt x="279501" y="187885"/>
                </a:lnTo>
                <a:lnTo>
                  <a:pt x="271576" y="183386"/>
                </a:lnTo>
                <a:lnTo>
                  <a:pt x="267877" y="181004"/>
                </a:lnTo>
                <a:lnTo>
                  <a:pt x="263651" y="179151"/>
                </a:lnTo>
                <a:lnTo>
                  <a:pt x="259424" y="177299"/>
                </a:lnTo>
                <a:lnTo>
                  <a:pt x="255197" y="175711"/>
                </a:lnTo>
                <a:lnTo>
                  <a:pt x="250706" y="174387"/>
                </a:lnTo>
                <a:lnTo>
                  <a:pt x="246215" y="173329"/>
                </a:lnTo>
                <a:lnTo>
                  <a:pt x="241460" y="172006"/>
                </a:lnTo>
                <a:lnTo>
                  <a:pt x="236704" y="170947"/>
                </a:lnTo>
                <a:lnTo>
                  <a:pt x="231949" y="170418"/>
                </a:lnTo>
                <a:lnTo>
                  <a:pt x="226930" y="169888"/>
                </a:lnTo>
                <a:lnTo>
                  <a:pt x="221382" y="169624"/>
                </a:lnTo>
                <a:lnTo>
                  <a:pt x="216098" y="169359"/>
                </a:lnTo>
                <a:lnTo>
                  <a:pt x="206852" y="169624"/>
                </a:lnTo>
                <a:lnTo>
                  <a:pt x="197078" y="170682"/>
                </a:lnTo>
                <a:lnTo>
                  <a:pt x="187039" y="172270"/>
                </a:lnTo>
                <a:lnTo>
                  <a:pt x="175943" y="174652"/>
                </a:lnTo>
                <a:lnTo>
                  <a:pt x="170395" y="176240"/>
                </a:lnTo>
                <a:lnTo>
                  <a:pt x="165112" y="178357"/>
                </a:lnTo>
                <a:lnTo>
                  <a:pt x="160093" y="180475"/>
                </a:lnTo>
                <a:lnTo>
                  <a:pt x="155337" y="182856"/>
                </a:lnTo>
                <a:lnTo>
                  <a:pt x="150846" y="185503"/>
                </a:lnTo>
                <a:lnTo>
                  <a:pt x="146355" y="188679"/>
                </a:lnTo>
                <a:lnTo>
                  <a:pt x="142128" y="191855"/>
                </a:lnTo>
                <a:lnTo>
                  <a:pt x="137901" y="195295"/>
                </a:lnTo>
                <a:lnTo>
                  <a:pt x="133939" y="199001"/>
                </a:lnTo>
                <a:lnTo>
                  <a:pt x="129976" y="203235"/>
                </a:lnTo>
                <a:lnTo>
                  <a:pt x="126542" y="207470"/>
                </a:lnTo>
                <a:lnTo>
                  <a:pt x="122843" y="212234"/>
                </a:lnTo>
                <a:lnTo>
                  <a:pt x="119409" y="216997"/>
                </a:lnTo>
                <a:lnTo>
                  <a:pt x="115975" y="222291"/>
                </a:lnTo>
                <a:lnTo>
                  <a:pt x="113069" y="227584"/>
                </a:lnTo>
                <a:lnTo>
                  <a:pt x="109899" y="233406"/>
                </a:lnTo>
                <a:lnTo>
                  <a:pt x="106993" y="239493"/>
                </a:lnTo>
                <a:lnTo>
                  <a:pt x="104351" y="245580"/>
                </a:lnTo>
                <a:lnTo>
                  <a:pt x="101709" y="251932"/>
                </a:lnTo>
                <a:lnTo>
                  <a:pt x="99596" y="258549"/>
                </a:lnTo>
                <a:lnTo>
                  <a:pt x="97218" y="265430"/>
                </a:lnTo>
                <a:lnTo>
                  <a:pt x="95369" y="272311"/>
                </a:lnTo>
                <a:lnTo>
                  <a:pt x="93519" y="279721"/>
                </a:lnTo>
                <a:lnTo>
                  <a:pt x="91934" y="286867"/>
                </a:lnTo>
                <a:lnTo>
                  <a:pt x="90614" y="294278"/>
                </a:lnTo>
                <a:lnTo>
                  <a:pt x="89293" y="301953"/>
                </a:lnTo>
                <a:lnTo>
                  <a:pt x="88236" y="309363"/>
                </a:lnTo>
                <a:lnTo>
                  <a:pt x="87443" y="317038"/>
                </a:lnTo>
                <a:lnTo>
                  <a:pt x="86915" y="324713"/>
                </a:lnTo>
                <a:lnTo>
                  <a:pt x="86387" y="332388"/>
                </a:lnTo>
                <a:lnTo>
                  <a:pt x="86122" y="340063"/>
                </a:lnTo>
                <a:lnTo>
                  <a:pt x="86122" y="348003"/>
                </a:lnTo>
                <a:lnTo>
                  <a:pt x="86122" y="355678"/>
                </a:lnTo>
                <a:lnTo>
                  <a:pt x="86387" y="363618"/>
                </a:lnTo>
                <a:lnTo>
                  <a:pt x="86915" y="371558"/>
                </a:lnTo>
                <a:lnTo>
                  <a:pt x="87443" y="379497"/>
                </a:lnTo>
                <a:lnTo>
                  <a:pt x="88236" y="386908"/>
                </a:lnTo>
                <a:lnTo>
                  <a:pt x="89293" y="394318"/>
                </a:lnTo>
                <a:lnTo>
                  <a:pt x="90614" y="401729"/>
                </a:lnTo>
                <a:lnTo>
                  <a:pt x="91934" y="408874"/>
                </a:lnTo>
                <a:lnTo>
                  <a:pt x="93519" y="416020"/>
                </a:lnTo>
                <a:lnTo>
                  <a:pt x="95105" y="422372"/>
                </a:lnTo>
                <a:lnTo>
                  <a:pt x="96954" y="428724"/>
                </a:lnTo>
                <a:lnTo>
                  <a:pt x="99067" y="435076"/>
                </a:lnTo>
                <a:lnTo>
                  <a:pt x="100916" y="440898"/>
                </a:lnTo>
                <a:lnTo>
                  <a:pt x="103030" y="446456"/>
                </a:lnTo>
                <a:lnTo>
                  <a:pt x="105408" y="452014"/>
                </a:lnTo>
                <a:lnTo>
                  <a:pt x="107521" y="456778"/>
                </a:lnTo>
                <a:lnTo>
                  <a:pt x="112012" y="464982"/>
                </a:lnTo>
                <a:lnTo>
                  <a:pt x="116503" y="473186"/>
                </a:lnTo>
                <a:lnTo>
                  <a:pt x="121258" y="481391"/>
                </a:lnTo>
                <a:lnTo>
                  <a:pt x="126542" y="489331"/>
                </a:lnTo>
                <a:lnTo>
                  <a:pt x="131561" y="497006"/>
                </a:lnTo>
                <a:lnTo>
                  <a:pt x="137109" y="504945"/>
                </a:lnTo>
                <a:lnTo>
                  <a:pt x="142657" y="512620"/>
                </a:lnTo>
                <a:lnTo>
                  <a:pt x="148204" y="519766"/>
                </a:lnTo>
                <a:lnTo>
                  <a:pt x="154545" y="527441"/>
                </a:lnTo>
                <a:lnTo>
                  <a:pt x="160357" y="534587"/>
                </a:lnTo>
                <a:lnTo>
                  <a:pt x="166697" y="541733"/>
                </a:lnTo>
                <a:lnTo>
                  <a:pt x="173301" y="548614"/>
                </a:lnTo>
                <a:lnTo>
                  <a:pt x="179906" y="555495"/>
                </a:lnTo>
                <a:lnTo>
                  <a:pt x="186775" y="562376"/>
                </a:lnTo>
                <a:lnTo>
                  <a:pt x="193643" y="568993"/>
                </a:lnTo>
                <a:lnTo>
                  <a:pt x="200776" y="575609"/>
                </a:lnTo>
                <a:lnTo>
                  <a:pt x="207909" y="581696"/>
                </a:lnTo>
                <a:lnTo>
                  <a:pt x="215306" y="588048"/>
                </a:lnTo>
                <a:lnTo>
                  <a:pt x="230364" y="600222"/>
                </a:lnTo>
                <a:lnTo>
                  <a:pt x="246215" y="612132"/>
                </a:lnTo>
                <a:lnTo>
                  <a:pt x="261801" y="623248"/>
                </a:lnTo>
                <a:lnTo>
                  <a:pt x="278180" y="634098"/>
                </a:lnTo>
                <a:lnTo>
                  <a:pt x="294559" y="644420"/>
                </a:lnTo>
                <a:lnTo>
                  <a:pt x="311467" y="654477"/>
                </a:lnTo>
                <a:lnTo>
                  <a:pt x="328374" y="663740"/>
                </a:lnTo>
                <a:lnTo>
                  <a:pt x="345546" y="673003"/>
                </a:lnTo>
                <a:lnTo>
                  <a:pt x="362453" y="681472"/>
                </a:lnTo>
                <a:lnTo>
                  <a:pt x="379361" y="689677"/>
                </a:lnTo>
                <a:lnTo>
                  <a:pt x="396532" y="697352"/>
                </a:lnTo>
                <a:lnTo>
                  <a:pt x="412911" y="705027"/>
                </a:lnTo>
                <a:lnTo>
                  <a:pt x="429819" y="711643"/>
                </a:lnTo>
                <a:lnTo>
                  <a:pt x="446198" y="718525"/>
                </a:lnTo>
                <a:lnTo>
                  <a:pt x="462049" y="724612"/>
                </a:lnTo>
                <a:lnTo>
                  <a:pt x="477899" y="730963"/>
                </a:lnTo>
                <a:lnTo>
                  <a:pt x="492958" y="736257"/>
                </a:lnTo>
                <a:lnTo>
                  <a:pt x="521753" y="746578"/>
                </a:lnTo>
                <a:lnTo>
                  <a:pt x="548435" y="755577"/>
                </a:lnTo>
                <a:lnTo>
                  <a:pt x="572211" y="763516"/>
                </a:lnTo>
                <a:lnTo>
                  <a:pt x="595987" y="771456"/>
                </a:lnTo>
                <a:lnTo>
                  <a:pt x="606290" y="775161"/>
                </a:lnTo>
                <a:lnTo>
                  <a:pt x="615536" y="778602"/>
                </a:lnTo>
                <a:lnTo>
                  <a:pt x="624783" y="782572"/>
                </a:lnTo>
                <a:lnTo>
                  <a:pt x="629274" y="784954"/>
                </a:lnTo>
                <a:lnTo>
                  <a:pt x="634029" y="787600"/>
                </a:lnTo>
                <a:lnTo>
                  <a:pt x="640633" y="792099"/>
                </a:lnTo>
                <a:lnTo>
                  <a:pt x="646974" y="796863"/>
                </a:lnTo>
                <a:lnTo>
                  <a:pt x="652786" y="802156"/>
                </a:lnTo>
                <a:lnTo>
                  <a:pt x="658069" y="807714"/>
                </a:lnTo>
                <a:lnTo>
                  <a:pt x="663088" y="813801"/>
                </a:lnTo>
                <a:lnTo>
                  <a:pt x="667579" y="819888"/>
                </a:lnTo>
                <a:lnTo>
                  <a:pt x="671806" y="826240"/>
                </a:lnTo>
                <a:lnTo>
                  <a:pt x="675505" y="833121"/>
                </a:lnTo>
                <a:lnTo>
                  <a:pt x="679203" y="840003"/>
                </a:lnTo>
                <a:lnTo>
                  <a:pt x="681845" y="847413"/>
                </a:lnTo>
                <a:lnTo>
                  <a:pt x="684487" y="854823"/>
                </a:lnTo>
                <a:lnTo>
                  <a:pt x="686600" y="862498"/>
                </a:lnTo>
                <a:lnTo>
                  <a:pt x="688450" y="870174"/>
                </a:lnTo>
                <a:lnTo>
                  <a:pt x="689770" y="878378"/>
                </a:lnTo>
                <a:lnTo>
                  <a:pt x="690299" y="886318"/>
                </a:lnTo>
                <a:lnTo>
                  <a:pt x="690563" y="894522"/>
                </a:lnTo>
                <a:lnTo>
                  <a:pt x="690563" y="899551"/>
                </a:lnTo>
                <a:lnTo>
                  <a:pt x="690299" y="904844"/>
                </a:lnTo>
                <a:lnTo>
                  <a:pt x="689770" y="909872"/>
                </a:lnTo>
                <a:lnTo>
                  <a:pt x="688978" y="915165"/>
                </a:lnTo>
                <a:lnTo>
                  <a:pt x="688185" y="920194"/>
                </a:lnTo>
                <a:lnTo>
                  <a:pt x="686865" y="925487"/>
                </a:lnTo>
                <a:lnTo>
                  <a:pt x="685279" y="930516"/>
                </a:lnTo>
                <a:lnTo>
                  <a:pt x="683694" y="935544"/>
                </a:lnTo>
                <a:lnTo>
                  <a:pt x="681581" y="941102"/>
                </a:lnTo>
                <a:lnTo>
                  <a:pt x="679467" y="945866"/>
                </a:lnTo>
                <a:lnTo>
                  <a:pt x="677090" y="950894"/>
                </a:lnTo>
                <a:lnTo>
                  <a:pt x="674448" y="955658"/>
                </a:lnTo>
                <a:lnTo>
                  <a:pt x="671278" y="960422"/>
                </a:lnTo>
                <a:lnTo>
                  <a:pt x="668108" y="965186"/>
                </a:lnTo>
                <a:lnTo>
                  <a:pt x="664409" y="969685"/>
                </a:lnTo>
                <a:lnTo>
                  <a:pt x="660975" y="973920"/>
                </a:lnTo>
                <a:lnTo>
                  <a:pt x="657012" y="978154"/>
                </a:lnTo>
                <a:lnTo>
                  <a:pt x="652786" y="982389"/>
                </a:lnTo>
                <a:lnTo>
                  <a:pt x="648295" y="985829"/>
                </a:lnTo>
                <a:lnTo>
                  <a:pt x="643539" y="989534"/>
                </a:lnTo>
                <a:lnTo>
                  <a:pt x="638784" y="992975"/>
                </a:lnTo>
                <a:lnTo>
                  <a:pt x="633765" y="996415"/>
                </a:lnTo>
                <a:lnTo>
                  <a:pt x="628745" y="999327"/>
                </a:lnTo>
                <a:lnTo>
                  <a:pt x="623198" y="1002238"/>
                </a:lnTo>
                <a:lnTo>
                  <a:pt x="617650" y="1004620"/>
                </a:lnTo>
                <a:lnTo>
                  <a:pt x="611838" y="1007266"/>
                </a:lnTo>
                <a:lnTo>
                  <a:pt x="606026" y="1009119"/>
                </a:lnTo>
                <a:lnTo>
                  <a:pt x="599950" y="1011501"/>
                </a:lnTo>
                <a:lnTo>
                  <a:pt x="593610" y="1013089"/>
                </a:lnTo>
                <a:lnTo>
                  <a:pt x="587005" y="1014942"/>
                </a:lnTo>
                <a:lnTo>
                  <a:pt x="580665" y="1016000"/>
                </a:lnTo>
                <a:lnTo>
                  <a:pt x="574060" y="1017323"/>
                </a:lnTo>
                <a:lnTo>
                  <a:pt x="569834" y="1017588"/>
                </a:lnTo>
                <a:lnTo>
                  <a:pt x="565343" y="1017588"/>
                </a:lnTo>
                <a:lnTo>
                  <a:pt x="561116" y="1017059"/>
                </a:lnTo>
                <a:lnTo>
                  <a:pt x="556889" y="1016265"/>
                </a:lnTo>
                <a:lnTo>
                  <a:pt x="552926" y="1015206"/>
                </a:lnTo>
                <a:lnTo>
                  <a:pt x="549228" y="1013354"/>
                </a:lnTo>
                <a:lnTo>
                  <a:pt x="545529" y="1011236"/>
                </a:lnTo>
                <a:lnTo>
                  <a:pt x="542095" y="1008854"/>
                </a:lnTo>
                <a:lnTo>
                  <a:pt x="538925" y="1006208"/>
                </a:lnTo>
                <a:lnTo>
                  <a:pt x="535755" y="1003032"/>
                </a:lnTo>
                <a:lnTo>
                  <a:pt x="533377" y="999591"/>
                </a:lnTo>
                <a:lnTo>
                  <a:pt x="530999" y="996415"/>
                </a:lnTo>
                <a:lnTo>
                  <a:pt x="528886" y="992446"/>
                </a:lnTo>
                <a:lnTo>
                  <a:pt x="527301" y="988211"/>
                </a:lnTo>
                <a:lnTo>
                  <a:pt x="525980" y="983977"/>
                </a:lnTo>
                <a:lnTo>
                  <a:pt x="525187" y="979477"/>
                </a:lnTo>
                <a:lnTo>
                  <a:pt x="524659" y="974713"/>
                </a:lnTo>
                <a:lnTo>
                  <a:pt x="524659" y="970214"/>
                </a:lnTo>
                <a:lnTo>
                  <a:pt x="525187" y="965980"/>
                </a:lnTo>
                <a:lnTo>
                  <a:pt x="525980" y="961481"/>
                </a:lnTo>
                <a:lnTo>
                  <a:pt x="527037" y="957246"/>
                </a:lnTo>
                <a:lnTo>
                  <a:pt x="528886" y="953276"/>
                </a:lnTo>
                <a:lnTo>
                  <a:pt x="530735" y="949306"/>
                </a:lnTo>
                <a:lnTo>
                  <a:pt x="533113" y="946130"/>
                </a:lnTo>
                <a:lnTo>
                  <a:pt x="535490" y="942690"/>
                </a:lnTo>
                <a:lnTo>
                  <a:pt x="538660" y="939514"/>
                </a:lnTo>
                <a:lnTo>
                  <a:pt x="541831" y="936867"/>
                </a:lnTo>
                <a:lnTo>
                  <a:pt x="545001" y="934221"/>
                </a:lnTo>
                <a:lnTo>
                  <a:pt x="548963" y="932368"/>
                </a:lnTo>
                <a:lnTo>
                  <a:pt x="552926" y="930251"/>
                </a:lnTo>
                <a:lnTo>
                  <a:pt x="556889" y="929192"/>
                </a:lnTo>
                <a:lnTo>
                  <a:pt x="561380" y="928134"/>
                </a:lnTo>
                <a:lnTo>
                  <a:pt x="569041" y="926546"/>
                </a:lnTo>
                <a:lnTo>
                  <a:pt x="575646" y="924958"/>
                </a:lnTo>
                <a:lnTo>
                  <a:pt x="581457" y="923105"/>
                </a:lnTo>
                <a:lnTo>
                  <a:pt x="586213" y="920723"/>
                </a:lnTo>
                <a:lnTo>
                  <a:pt x="590440" y="918606"/>
                </a:lnTo>
                <a:lnTo>
                  <a:pt x="593610" y="916224"/>
                </a:lnTo>
                <a:lnTo>
                  <a:pt x="596516" y="914107"/>
                </a:lnTo>
                <a:lnTo>
                  <a:pt x="598365" y="911990"/>
                </a:lnTo>
                <a:lnTo>
                  <a:pt x="599950" y="910137"/>
                </a:lnTo>
                <a:lnTo>
                  <a:pt x="601535" y="908020"/>
                </a:lnTo>
                <a:lnTo>
                  <a:pt x="602328" y="906167"/>
                </a:lnTo>
                <a:lnTo>
                  <a:pt x="603120" y="904050"/>
                </a:lnTo>
                <a:lnTo>
                  <a:pt x="603913" y="901932"/>
                </a:lnTo>
                <a:lnTo>
                  <a:pt x="604177" y="899551"/>
                </a:lnTo>
                <a:lnTo>
                  <a:pt x="604441" y="897169"/>
                </a:lnTo>
                <a:lnTo>
                  <a:pt x="604705" y="894522"/>
                </a:lnTo>
                <a:lnTo>
                  <a:pt x="604441" y="890023"/>
                </a:lnTo>
                <a:lnTo>
                  <a:pt x="603648" y="885259"/>
                </a:lnTo>
                <a:lnTo>
                  <a:pt x="602063" y="880760"/>
                </a:lnTo>
                <a:lnTo>
                  <a:pt x="599950" y="876261"/>
                </a:lnTo>
                <a:lnTo>
                  <a:pt x="597837" y="872555"/>
                </a:lnTo>
                <a:lnTo>
                  <a:pt x="595195" y="869380"/>
                </a:lnTo>
                <a:lnTo>
                  <a:pt x="593081" y="866998"/>
                </a:lnTo>
                <a:lnTo>
                  <a:pt x="590704" y="865410"/>
                </a:lnTo>
                <a:lnTo>
                  <a:pt x="590175" y="865145"/>
                </a:lnTo>
                <a:lnTo>
                  <a:pt x="587798" y="864086"/>
                </a:lnTo>
                <a:lnTo>
                  <a:pt x="577231" y="859852"/>
                </a:lnTo>
                <a:lnTo>
                  <a:pt x="561908" y="854559"/>
                </a:lnTo>
                <a:lnTo>
                  <a:pt x="542887" y="848207"/>
                </a:lnTo>
                <a:lnTo>
                  <a:pt x="520696" y="840796"/>
                </a:lnTo>
                <a:lnTo>
                  <a:pt x="495599" y="832327"/>
                </a:lnTo>
                <a:lnTo>
                  <a:pt x="468125" y="822800"/>
                </a:lnTo>
                <a:lnTo>
                  <a:pt x="438801" y="811684"/>
                </a:lnTo>
                <a:lnTo>
                  <a:pt x="423479" y="805862"/>
                </a:lnTo>
                <a:lnTo>
                  <a:pt x="407628" y="799774"/>
                </a:lnTo>
                <a:lnTo>
                  <a:pt x="391777" y="792893"/>
                </a:lnTo>
                <a:lnTo>
                  <a:pt x="375398" y="786012"/>
                </a:lnTo>
                <a:lnTo>
                  <a:pt x="358755" y="778602"/>
                </a:lnTo>
                <a:lnTo>
                  <a:pt x="342376" y="770927"/>
                </a:lnTo>
                <a:lnTo>
                  <a:pt x="325468" y="762987"/>
                </a:lnTo>
                <a:lnTo>
                  <a:pt x="308297" y="754253"/>
                </a:lnTo>
                <a:lnTo>
                  <a:pt x="291653" y="745255"/>
                </a:lnTo>
                <a:lnTo>
                  <a:pt x="274482" y="735992"/>
                </a:lnTo>
                <a:lnTo>
                  <a:pt x="257574" y="725670"/>
                </a:lnTo>
                <a:lnTo>
                  <a:pt x="240667" y="715613"/>
                </a:lnTo>
                <a:lnTo>
                  <a:pt x="224024" y="704762"/>
                </a:lnTo>
                <a:lnTo>
                  <a:pt x="207380" y="693382"/>
                </a:lnTo>
                <a:lnTo>
                  <a:pt x="191001" y="681472"/>
                </a:lnTo>
                <a:lnTo>
                  <a:pt x="174887" y="669033"/>
                </a:lnTo>
                <a:lnTo>
                  <a:pt x="164319" y="660564"/>
                </a:lnTo>
                <a:lnTo>
                  <a:pt x="154016" y="651566"/>
                </a:lnTo>
                <a:lnTo>
                  <a:pt x="143449" y="642568"/>
                </a:lnTo>
                <a:lnTo>
                  <a:pt x="133410" y="633305"/>
                </a:lnTo>
                <a:lnTo>
                  <a:pt x="123636" y="623512"/>
                </a:lnTo>
                <a:lnTo>
                  <a:pt x="113861" y="613720"/>
                </a:lnTo>
                <a:lnTo>
                  <a:pt x="104351" y="603663"/>
                </a:lnTo>
                <a:lnTo>
                  <a:pt x="95105" y="593076"/>
                </a:lnTo>
                <a:lnTo>
                  <a:pt x="86122" y="582225"/>
                </a:lnTo>
                <a:lnTo>
                  <a:pt x="77405" y="571374"/>
                </a:lnTo>
                <a:lnTo>
                  <a:pt x="68951" y="559994"/>
                </a:lnTo>
                <a:lnTo>
                  <a:pt x="60761" y="548349"/>
                </a:lnTo>
                <a:lnTo>
                  <a:pt x="52836" y="536440"/>
                </a:lnTo>
                <a:lnTo>
                  <a:pt x="45439" y="524001"/>
                </a:lnTo>
                <a:lnTo>
                  <a:pt x="38306" y="511562"/>
                </a:lnTo>
                <a:lnTo>
                  <a:pt x="31702" y="498594"/>
                </a:lnTo>
                <a:lnTo>
                  <a:pt x="27739" y="490389"/>
                </a:lnTo>
                <a:lnTo>
                  <a:pt x="24041" y="482185"/>
                </a:lnTo>
                <a:lnTo>
                  <a:pt x="20606" y="473451"/>
                </a:lnTo>
                <a:lnTo>
                  <a:pt x="17700" y="464717"/>
                </a:lnTo>
                <a:lnTo>
                  <a:pt x="14794" y="455719"/>
                </a:lnTo>
                <a:lnTo>
                  <a:pt x="12417" y="446456"/>
                </a:lnTo>
                <a:lnTo>
                  <a:pt x="10039" y="437193"/>
                </a:lnTo>
                <a:lnTo>
                  <a:pt x="7926" y="427665"/>
                </a:lnTo>
                <a:lnTo>
                  <a:pt x="6076" y="418137"/>
                </a:lnTo>
                <a:lnTo>
                  <a:pt x="4491" y="408345"/>
                </a:lnTo>
                <a:lnTo>
                  <a:pt x="3170" y="398553"/>
                </a:lnTo>
                <a:lnTo>
                  <a:pt x="1850" y="388761"/>
                </a:lnTo>
                <a:lnTo>
                  <a:pt x="1057" y="378439"/>
                </a:lnTo>
                <a:lnTo>
                  <a:pt x="529" y="368382"/>
                </a:lnTo>
                <a:lnTo>
                  <a:pt x="264" y="358060"/>
                </a:lnTo>
                <a:lnTo>
                  <a:pt x="0" y="348003"/>
                </a:lnTo>
                <a:lnTo>
                  <a:pt x="264" y="332653"/>
                </a:lnTo>
                <a:lnTo>
                  <a:pt x="1057" y="317832"/>
                </a:lnTo>
                <a:lnTo>
                  <a:pt x="2378" y="302747"/>
                </a:lnTo>
                <a:lnTo>
                  <a:pt x="4491" y="287926"/>
                </a:lnTo>
                <a:lnTo>
                  <a:pt x="6869" y="272840"/>
                </a:lnTo>
                <a:lnTo>
                  <a:pt x="10039" y="258019"/>
                </a:lnTo>
                <a:lnTo>
                  <a:pt x="11888" y="250874"/>
                </a:lnTo>
                <a:lnTo>
                  <a:pt x="14002" y="243463"/>
                </a:lnTo>
                <a:lnTo>
                  <a:pt x="15851" y="236053"/>
                </a:lnTo>
                <a:lnTo>
                  <a:pt x="18493" y="228907"/>
                </a:lnTo>
                <a:lnTo>
                  <a:pt x="20606" y="221761"/>
                </a:lnTo>
                <a:lnTo>
                  <a:pt x="23512" y="214880"/>
                </a:lnTo>
                <a:lnTo>
                  <a:pt x="26418" y="207734"/>
                </a:lnTo>
                <a:lnTo>
                  <a:pt x="29324" y="200853"/>
                </a:lnTo>
                <a:lnTo>
                  <a:pt x="32494" y="193972"/>
                </a:lnTo>
                <a:lnTo>
                  <a:pt x="36193" y="187356"/>
                </a:lnTo>
                <a:lnTo>
                  <a:pt x="39363" y="180475"/>
                </a:lnTo>
                <a:lnTo>
                  <a:pt x="43326" y="174123"/>
                </a:lnTo>
                <a:lnTo>
                  <a:pt x="47552" y="167506"/>
                </a:lnTo>
                <a:lnTo>
                  <a:pt x="51779" y="161155"/>
                </a:lnTo>
                <a:lnTo>
                  <a:pt x="56270" y="155332"/>
                </a:lnTo>
                <a:lnTo>
                  <a:pt x="60761" y="148980"/>
                </a:lnTo>
                <a:lnTo>
                  <a:pt x="65781" y="143422"/>
                </a:lnTo>
                <a:lnTo>
                  <a:pt x="70800" y="137865"/>
                </a:lnTo>
                <a:lnTo>
                  <a:pt x="76348" y="132307"/>
                </a:lnTo>
                <a:lnTo>
                  <a:pt x="81896" y="126749"/>
                </a:lnTo>
                <a:lnTo>
                  <a:pt x="89557" y="120397"/>
                </a:lnTo>
                <a:lnTo>
                  <a:pt x="98011" y="114045"/>
                </a:lnTo>
                <a:lnTo>
                  <a:pt x="106728" y="108223"/>
                </a:lnTo>
                <a:lnTo>
                  <a:pt x="115710" y="102930"/>
                </a:lnTo>
                <a:lnTo>
                  <a:pt x="124957" y="98166"/>
                </a:lnTo>
                <a:lnTo>
                  <a:pt x="134731" y="93931"/>
                </a:lnTo>
                <a:lnTo>
                  <a:pt x="139751" y="92079"/>
                </a:lnTo>
                <a:lnTo>
                  <a:pt x="145034" y="90226"/>
                </a:lnTo>
                <a:lnTo>
                  <a:pt x="150318" y="88638"/>
                </a:lnTo>
                <a:lnTo>
                  <a:pt x="155601" y="87315"/>
                </a:lnTo>
                <a:lnTo>
                  <a:pt x="163527" y="85198"/>
                </a:lnTo>
                <a:lnTo>
                  <a:pt x="170924" y="83874"/>
                </a:lnTo>
                <a:lnTo>
                  <a:pt x="178849" y="82551"/>
                </a:lnTo>
                <a:lnTo>
                  <a:pt x="186510" y="81228"/>
                </a:lnTo>
                <a:lnTo>
                  <a:pt x="193907" y="80434"/>
                </a:lnTo>
                <a:lnTo>
                  <a:pt x="201304" y="79640"/>
                </a:lnTo>
                <a:lnTo>
                  <a:pt x="208966" y="79375"/>
                </a:lnTo>
                <a:close/>
                <a:moveTo>
                  <a:pt x="1713004" y="79375"/>
                </a:moveTo>
                <a:lnTo>
                  <a:pt x="1722007" y="79375"/>
                </a:lnTo>
                <a:lnTo>
                  <a:pt x="1729156" y="79375"/>
                </a:lnTo>
                <a:lnTo>
                  <a:pt x="1736570" y="79640"/>
                </a:lnTo>
                <a:lnTo>
                  <a:pt x="1743984" y="80434"/>
                </a:lnTo>
                <a:lnTo>
                  <a:pt x="1751398" y="81228"/>
                </a:lnTo>
                <a:lnTo>
                  <a:pt x="1759077" y="82551"/>
                </a:lnTo>
                <a:lnTo>
                  <a:pt x="1767021" y="83874"/>
                </a:lnTo>
                <a:lnTo>
                  <a:pt x="1774699" y="85198"/>
                </a:lnTo>
                <a:lnTo>
                  <a:pt x="1782643" y="87315"/>
                </a:lnTo>
                <a:lnTo>
                  <a:pt x="1787674" y="88638"/>
                </a:lnTo>
                <a:lnTo>
                  <a:pt x="1792970" y="90226"/>
                </a:lnTo>
                <a:lnTo>
                  <a:pt x="1798001" y="92079"/>
                </a:lnTo>
                <a:lnTo>
                  <a:pt x="1803031" y="93931"/>
                </a:lnTo>
                <a:lnTo>
                  <a:pt x="1813093" y="98166"/>
                </a:lnTo>
                <a:lnTo>
                  <a:pt x="1822626" y="102930"/>
                </a:lnTo>
                <a:lnTo>
                  <a:pt x="1831628" y="108223"/>
                </a:lnTo>
                <a:lnTo>
                  <a:pt x="1840366" y="114045"/>
                </a:lnTo>
                <a:lnTo>
                  <a:pt x="1848310" y="120397"/>
                </a:lnTo>
                <a:lnTo>
                  <a:pt x="1856253" y="126749"/>
                </a:lnTo>
                <a:lnTo>
                  <a:pt x="1863667" y="134159"/>
                </a:lnTo>
                <a:lnTo>
                  <a:pt x="1870817" y="141570"/>
                </a:lnTo>
                <a:lnTo>
                  <a:pt x="1877436" y="148980"/>
                </a:lnTo>
                <a:lnTo>
                  <a:pt x="1883526" y="157185"/>
                </a:lnTo>
                <a:lnTo>
                  <a:pt x="1889352" y="165389"/>
                </a:lnTo>
                <a:lnTo>
                  <a:pt x="1894912" y="174123"/>
                </a:lnTo>
                <a:lnTo>
                  <a:pt x="1899943" y="182856"/>
                </a:lnTo>
                <a:lnTo>
                  <a:pt x="1904709" y="191855"/>
                </a:lnTo>
                <a:lnTo>
                  <a:pt x="1908946" y="200853"/>
                </a:lnTo>
                <a:lnTo>
                  <a:pt x="1913182" y="210116"/>
                </a:lnTo>
                <a:lnTo>
                  <a:pt x="1916625" y="219379"/>
                </a:lnTo>
                <a:lnTo>
                  <a:pt x="1920067" y="228907"/>
                </a:lnTo>
                <a:lnTo>
                  <a:pt x="1923244" y="238435"/>
                </a:lnTo>
                <a:lnTo>
                  <a:pt x="1925627" y="248227"/>
                </a:lnTo>
                <a:lnTo>
                  <a:pt x="1928275" y="258019"/>
                </a:lnTo>
                <a:lnTo>
                  <a:pt x="1930393" y="267812"/>
                </a:lnTo>
                <a:lnTo>
                  <a:pt x="1932512" y="277604"/>
                </a:lnTo>
                <a:lnTo>
                  <a:pt x="1933836" y="287926"/>
                </a:lnTo>
                <a:lnTo>
                  <a:pt x="1935160" y="297983"/>
                </a:lnTo>
                <a:lnTo>
                  <a:pt x="1936483" y="307775"/>
                </a:lnTo>
                <a:lnTo>
                  <a:pt x="1937278" y="317832"/>
                </a:lnTo>
                <a:lnTo>
                  <a:pt x="1937807" y="327889"/>
                </a:lnTo>
                <a:lnTo>
                  <a:pt x="1938337" y="337946"/>
                </a:lnTo>
                <a:lnTo>
                  <a:pt x="1938337" y="348003"/>
                </a:lnTo>
                <a:lnTo>
                  <a:pt x="1938337" y="358060"/>
                </a:lnTo>
                <a:lnTo>
                  <a:pt x="1937807" y="368382"/>
                </a:lnTo>
                <a:lnTo>
                  <a:pt x="1937278" y="378439"/>
                </a:lnTo>
                <a:lnTo>
                  <a:pt x="1936483" y="388760"/>
                </a:lnTo>
                <a:lnTo>
                  <a:pt x="1935160" y="398553"/>
                </a:lnTo>
                <a:lnTo>
                  <a:pt x="1933836" y="408345"/>
                </a:lnTo>
                <a:lnTo>
                  <a:pt x="1932512" y="418137"/>
                </a:lnTo>
                <a:lnTo>
                  <a:pt x="1930393" y="427665"/>
                </a:lnTo>
                <a:lnTo>
                  <a:pt x="1928540" y="437193"/>
                </a:lnTo>
                <a:lnTo>
                  <a:pt x="1925892" y="446456"/>
                </a:lnTo>
                <a:lnTo>
                  <a:pt x="1923509" y="455719"/>
                </a:lnTo>
                <a:lnTo>
                  <a:pt x="1920596" y="464717"/>
                </a:lnTo>
                <a:lnTo>
                  <a:pt x="1917684" y="473451"/>
                </a:lnTo>
                <a:lnTo>
                  <a:pt x="1914241" y="482185"/>
                </a:lnTo>
                <a:lnTo>
                  <a:pt x="1910535" y="490389"/>
                </a:lnTo>
                <a:lnTo>
                  <a:pt x="1906563" y="498593"/>
                </a:lnTo>
                <a:lnTo>
                  <a:pt x="1901267" y="509180"/>
                </a:lnTo>
                <a:lnTo>
                  <a:pt x="1895442" y="519502"/>
                </a:lnTo>
                <a:lnTo>
                  <a:pt x="1889352" y="529823"/>
                </a:lnTo>
                <a:lnTo>
                  <a:pt x="1883262" y="539616"/>
                </a:lnTo>
                <a:lnTo>
                  <a:pt x="1876907" y="549143"/>
                </a:lnTo>
                <a:lnTo>
                  <a:pt x="1870287" y="558671"/>
                </a:lnTo>
                <a:lnTo>
                  <a:pt x="1863403" y="567934"/>
                </a:lnTo>
                <a:lnTo>
                  <a:pt x="1856253" y="576932"/>
                </a:lnTo>
                <a:lnTo>
                  <a:pt x="1849369" y="585931"/>
                </a:lnTo>
                <a:lnTo>
                  <a:pt x="1841955" y="594664"/>
                </a:lnTo>
                <a:lnTo>
                  <a:pt x="1834276" y="603133"/>
                </a:lnTo>
                <a:lnTo>
                  <a:pt x="1826597" y="611338"/>
                </a:lnTo>
                <a:lnTo>
                  <a:pt x="1818654" y="619542"/>
                </a:lnTo>
                <a:lnTo>
                  <a:pt x="1810710" y="627482"/>
                </a:lnTo>
                <a:lnTo>
                  <a:pt x="1802502" y="635422"/>
                </a:lnTo>
                <a:lnTo>
                  <a:pt x="1794294" y="642832"/>
                </a:lnTo>
                <a:lnTo>
                  <a:pt x="1786085" y="650243"/>
                </a:lnTo>
                <a:lnTo>
                  <a:pt x="1777612" y="657653"/>
                </a:lnTo>
                <a:lnTo>
                  <a:pt x="1768874" y="664534"/>
                </a:lnTo>
                <a:lnTo>
                  <a:pt x="1760136" y="671680"/>
                </a:lnTo>
                <a:lnTo>
                  <a:pt x="1751398" y="678296"/>
                </a:lnTo>
                <a:lnTo>
                  <a:pt x="1742660" y="684648"/>
                </a:lnTo>
                <a:lnTo>
                  <a:pt x="1724655" y="697352"/>
                </a:lnTo>
                <a:lnTo>
                  <a:pt x="1706385" y="709526"/>
                </a:lnTo>
                <a:lnTo>
                  <a:pt x="1688114" y="720906"/>
                </a:lnTo>
                <a:lnTo>
                  <a:pt x="1669844" y="732022"/>
                </a:lnTo>
                <a:lnTo>
                  <a:pt x="1651309" y="742344"/>
                </a:lnTo>
                <a:lnTo>
                  <a:pt x="1632774" y="752136"/>
                </a:lnTo>
                <a:lnTo>
                  <a:pt x="1614504" y="761664"/>
                </a:lnTo>
                <a:lnTo>
                  <a:pt x="1596234" y="770397"/>
                </a:lnTo>
                <a:lnTo>
                  <a:pt x="1577964" y="778866"/>
                </a:lnTo>
                <a:lnTo>
                  <a:pt x="1559958" y="786806"/>
                </a:lnTo>
                <a:lnTo>
                  <a:pt x="1542217" y="794217"/>
                </a:lnTo>
                <a:lnTo>
                  <a:pt x="1525271" y="801362"/>
                </a:lnTo>
                <a:lnTo>
                  <a:pt x="1508060" y="807979"/>
                </a:lnTo>
                <a:lnTo>
                  <a:pt x="1491379" y="814331"/>
                </a:lnTo>
                <a:lnTo>
                  <a:pt x="1475756" y="820153"/>
                </a:lnTo>
                <a:lnTo>
                  <a:pt x="1445306" y="830739"/>
                </a:lnTo>
                <a:lnTo>
                  <a:pt x="1417768" y="840532"/>
                </a:lnTo>
                <a:lnTo>
                  <a:pt x="1393673" y="848207"/>
                </a:lnTo>
                <a:lnTo>
                  <a:pt x="1370636" y="856147"/>
                </a:lnTo>
                <a:lnTo>
                  <a:pt x="1361369" y="859323"/>
                </a:lnTo>
                <a:lnTo>
                  <a:pt x="1353955" y="861969"/>
                </a:lnTo>
                <a:lnTo>
                  <a:pt x="1348394" y="864616"/>
                </a:lnTo>
                <a:lnTo>
                  <a:pt x="1346276" y="865674"/>
                </a:lnTo>
                <a:lnTo>
                  <a:pt x="1343893" y="866998"/>
                </a:lnTo>
                <a:lnTo>
                  <a:pt x="1341775" y="869380"/>
                </a:lnTo>
                <a:lnTo>
                  <a:pt x="1339127" y="872555"/>
                </a:lnTo>
                <a:lnTo>
                  <a:pt x="1337009" y="876261"/>
                </a:lnTo>
                <a:lnTo>
                  <a:pt x="1334890" y="880760"/>
                </a:lnTo>
                <a:lnTo>
                  <a:pt x="1333566" y="885259"/>
                </a:lnTo>
                <a:lnTo>
                  <a:pt x="1332507" y="890023"/>
                </a:lnTo>
                <a:lnTo>
                  <a:pt x="1332242" y="894522"/>
                </a:lnTo>
                <a:lnTo>
                  <a:pt x="1332507" y="897169"/>
                </a:lnTo>
                <a:lnTo>
                  <a:pt x="1332772" y="899551"/>
                </a:lnTo>
                <a:lnTo>
                  <a:pt x="1333302" y="901932"/>
                </a:lnTo>
                <a:lnTo>
                  <a:pt x="1333831" y="904050"/>
                </a:lnTo>
                <a:lnTo>
                  <a:pt x="1334625" y="906167"/>
                </a:lnTo>
                <a:lnTo>
                  <a:pt x="1335685" y="908020"/>
                </a:lnTo>
                <a:lnTo>
                  <a:pt x="1337273" y="910137"/>
                </a:lnTo>
                <a:lnTo>
                  <a:pt x="1338597" y="911990"/>
                </a:lnTo>
                <a:lnTo>
                  <a:pt x="1340716" y="914107"/>
                </a:lnTo>
                <a:lnTo>
                  <a:pt x="1343363" y="916224"/>
                </a:lnTo>
                <a:lnTo>
                  <a:pt x="1346806" y="918606"/>
                </a:lnTo>
                <a:lnTo>
                  <a:pt x="1350777" y="920723"/>
                </a:lnTo>
                <a:lnTo>
                  <a:pt x="1355544" y="923105"/>
                </a:lnTo>
                <a:lnTo>
                  <a:pt x="1361369" y="924958"/>
                </a:lnTo>
                <a:lnTo>
                  <a:pt x="1367988" y="926546"/>
                </a:lnTo>
                <a:lnTo>
                  <a:pt x="1375932" y="928134"/>
                </a:lnTo>
                <a:lnTo>
                  <a:pt x="1380169" y="929192"/>
                </a:lnTo>
                <a:lnTo>
                  <a:pt x="1384405" y="930251"/>
                </a:lnTo>
                <a:lnTo>
                  <a:pt x="1388377" y="932368"/>
                </a:lnTo>
                <a:lnTo>
                  <a:pt x="1392084" y="934221"/>
                </a:lnTo>
                <a:lnTo>
                  <a:pt x="1395261" y="936867"/>
                </a:lnTo>
                <a:lnTo>
                  <a:pt x="1398704" y="939514"/>
                </a:lnTo>
                <a:lnTo>
                  <a:pt x="1401616" y="942690"/>
                </a:lnTo>
                <a:lnTo>
                  <a:pt x="1403999" y="946130"/>
                </a:lnTo>
                <a:lnTo>
                  <a:pt x="1406382" y="949306"/>
                </a:lnTo>
                <a:lnTo>
                  <a:pt x="1408236" y="953276"/>
                </a:lnTo>
                <a:lnTo>
                  <a:pt x="1410089" y="957246"/>
                </a:lnTo>
                <a:lnTo>
                  <a:pt x="1411149" y="961481"/>
                </a:lnTo>
                <a:lnTo>
                  <a:pt x="1411943" y="965980"/>
                </a:lnTo>
                <a:lnTo>
                  <a:pt x="1412472" y="970214"/>
                </a:lnTo>
                <a:lnTo>
                  <a:pt x="1412472" y="974713"/>
                </a:lnTo>
                <a:lnTo>
                  <a:pt x="1411943" y="979477"/>
                </a:lnTo>
                <a:lnTo>
                  <a:pt x="1411149" y="983977"/>
                </a:lnTo>
                <a:lnTo>
                  <a:pt x="1410089" y="988211"/>
                </a:lnTo>
                <a:lnTo>
                  <a:pt x="1408236" y="992446"/>
                </a:lnTo>
                <a:lnTo>
                  <a:pt x="1406382" y="996415"/>
                </a:lnTo>
                <a:lnTo>
                  <a:pt x="1403735" y="999591"/>
                </a:lnTo>
                <a:lnTo>
                  <a:pt x="1401351" y="1003032"/>
                </a:lnTo>
                <a:lnTo>
                  <a:pt x="1398439" y="1006208"/>
                </a:lnTo>
                <a:lnTo>
                  <a:pt x="1394997" y="1008854"/>
                </a:lnTo>
                <a:lnTo>
                  <a:pt x="1391819" y="1011236"/>
                </a:lnTo>
                <a:lnTo>
                  <a:pt x="1388112" y="1013354"/>
                </a:lnTo>
                <a:lnTo>
                  <a:pt x="1384140" y="1015206"/>
                </a:lnTo>
                <a:lnTo>
                  <a:pt x="1380169" y="1016265"/>
                </a:lnTo>
                <a:lnTo>
                  <a:pt x="1375932" y="1017059"/>
                </a:lnTo>
                <a:lnTo>
                  <a:pt x="1371695" y="1017588"/>
                </a:lnTo>
                <a:lnTo>
                  <a:pt x="1367459" y="1017588"/>
                </a:lnTo>
                <a:lnTo>
                  <a:pt x="1362958" y="1017323"/>
                </a:lnTo>
                <a:lnTo>
                  <a:pt x="1356338" y="1016000"/>
                </a:lnTo>
                <a:lnTo>
                  <a:pt x="1349718" y="1014942"/>
                </a:lnTo>
                <a:lnTo>
                  <a:pt x="1343363" y="1013089"/>
                </a:lnTo>
                <a:lnTo>
                  <a:pt x="1337273" y="1011501"/>
                </a:lnTo>
                <a:lnTo>
                  <a:pt x="1330918" y="1009119"/>
                </a:lnTo>
                <a:lnTo>
                  <a:pt x="1325093" y="1007266"/>
                </a:lnTo>
                <a:lnTo>
                  <a:pt x="1319533" y="1004620"/>
                </a:lnTo>
                <a:lnTo>
                  <a:pt x="1313972" y="1002238"/>
                </a:lnTo>
                <a:lnTo>
                  <a:pt x="1308147" y="999327"/>
                </a:lnTo>
                <a:lnTo>
                  <a:pt x="1303116" y="996415"/>
                </a:lnTo>
                <a:lnTo>
                  <a:pt x="1298085" y="992975"/>
                </a:lnTo>
                <a:lnTo>
                  <a:pt x="1293319" y="989534"/>
                </a:lnTo>
                <a:lnTo>
                  <a:pt x="1288553" y="985829"/>
                </a:lnTo>
                <a:lnTo>
                  <a:pt x="1284316" y="982389"/>
                </a:lnTo>
                <a:lnTo>
                  <a:pt x="1280080" y="978154"/>
                </a:lnTo>
                <a:lnTo>
                  <a:pt x="1276108" y="973920"/>
                </a:lnTo>
                <a:lnTo>
                  <a:pt x="1272136" y="969685"/>
                </a:lnTo>
                <a:lnTo>
                  <a:pt x="1268959" y="965186"/>
                </a:lnTo>
                <a:lnTo>
                  <a:pt x="1265516" y="960422"/>
                </a:lnTo>
                <a:lnTo>
                  <a:pt x="1262604" y="955658"/>
                </a:lnTo>
                <a:lnTo>
                  <a:pt x="1259956" y="950894"/>
                </a:lnTo>
                <a:lnTo>
                  <a:pt x="1257308" y="945866"/>
                </a:lnTo>
                <a:lnTo>
                  <a:pt x="1255190" y="941102"/>
                </a:lnTo>
                <a:lnTo>
                  <a:pt x="1253071" y="935544"/>
                </a:lnTo>
                <a:lnTo>
                  <a:pt x="1251483" y="930516"/>
                </a:lnTo>
                <a:lnTo>
                  <a:pt x="1250159" y="925487"/>
                </a:lnTo>
                <a:lnTo>
                  <a:pt x="1248570" y="920194"/>
                </a:lnTo>
                <a:lnTo>
                  <a:pt x="1247776" y="915165"/>
                </a:lnTo>
                <a:lnTo>
                  <a:pt x="1246981" y="909872"/>
                </a:lnTo>
                <a:lnTo>
                  <a:pt x="1246452" y="904844"/>
                </a:lnTo>
                <a:lnTo>
                  <a:pt x="1246187" y="899551"/>
                </a:lnTo>
                <a:lnTo>
                  <a:pt x="1246187" y="894522"/>
                </a:lnTo>
                <a:lnTo>
                  <a:pt x="1246452" y="886318"/>
                </a:lnTo>
                <a:lnTo>
                  <a:pt x="1247246" y="878378"/>
                </a:lnTo>
                <a:lnTo>
                  <a:pt x="1248305" y="870174"/>
                </a:lnTo>
                <a:lnTo>
                  <a:pt x="1250159" y="862498"/>
                </a:lnTo>
                <a:lnTo>
                  <a:pt x="1252277" y="854823"/>
                </a:lnTo>
                <a:lnTo>
                  <a:pt x="1254925" y="847413"/>
                </a:lnTo>
                <a:lnTo>
                  <a:pt x="1257838" y="840003"/>
                </a:lnTo>
                <a:lnTo>
                  <a:pt x="1261280" y="833121"/>
                </a:lnTo>
                <a:lnTo>
                  <a:pt x="1264987" y="826240"/>
                </a:lnTo>
                <a:lnTo>
                  <a:pt x="1269223" y="819888"/>
                </a:lnTo>
                <a:lnTo>
                  <a:pt x="1273990" y="813801"/>
                </a:lnTo>
                <a:lnTo>
                  <a:pt x="1278756" y="807714"/>
                </a:lnTo>
                <a:lnTo>
                  <a:pt x="1284051" y="802156"/>
                </a:lnTo>
                <a:lnTo>
                  <a:pt x="1289877" y="796863"/>
                </a:lnTo>
                <a:lnTo>
                  <a:pt x="1296232" y="792099"/>
                </a:lnTo>
                <a:lnTo>
                  <a:pt x="1302851" y="787600"/>
                </a:lnTo>
                <a:lnTo>
                  <a:pt x="1306558" y="785748"/>
                </a:lnTo>
                <a:lnTo>
                  <a:pt x="1310000" y="783630"/>
                </a:lnTo>
                <a:lnTo>
                  <a:pt x="1316620" y="780454"/>
                </a:lnTo>
                <a:lnTo>
                  <a:pt x="1324034" y="777808"/>
                </a:lnTo>
                <a:lnTo>
                  <a:pt x="1331448" y="774897"/>
                </a:lnTo>
                <a:lnTo>
                  <a:pt x="1348394" y="768809"/>
                </a:lnTo>
                <a:lnTo>
                  <a:pt x="1367988" y="762193"/>
                </a:lnTo>
                <a:lnTo>
                  <a:pt x="1390230" y="755047"/>
                </a:lnTo>
                <a:lnTo>
                  <a:pt x="1414856" y="746578"/>
                </a:lnTo>
                <a:lnTo>
                  <a:pt x="1441069" y="737580"/>
                </a:lnTo>
                <a:lnTo>
                  <a:pt x="1469137" y="727258"/>
                </a:lnTo>
                <a:lnTo>
                  <a:pt x="1483965" y="721700"/>
                </a:lnTo>
                <a:lnTo>
                  <a:pt x="1498528" y="715613"/>
                </a:lnTo>
                <a:lnTo>
                  <a:pt x="1513621" y="709526"/>
                </a:lnTo>
                <a:lnTo>
                  <a:pt x="1528978" y="702645"/>
                </a:lnTo>
                <a:lnTo>
                  <a:pt x="1544336" y="696028"/>
                </a:lnTo>
                <a:lnTo>
                  <a:pt x="1559958" y="688618"/>
                </a:lnTo>
                <a:lnTo>
                  <a:pt x="1575581" y="681472"/>
                </a:lnTo>
                <a:lnTo>
                  <a:pt x="1591203" y="673532"/>
                </a:lnTo>
                <a:lnTo>
                  <a:pt x="1606825" y="665063"/>
                </a:lnTo>
                <a:lnTo>
                  <a:pt x="1622183" y="656594"/>
                </a:lnTo>
                <a:lnTo>
                  <a:pt x="1637540" y="647596"/>
                </a:lnTo>
                <a:lnTo>
                  <a:pt x="1652898" y="638333"/>
                </a:lnTo>
                <a:lnTo>
                  <a:pt x="1667726" y="628541"/>
                </a:lnTo>
                <a:lnTo>
                  <a:pt x="1682554" y="618748"/>
                </a:lnTo>
                <a:lnTo>
                  <a:pt x="1696852" y="608162"/>
                </a:lnTo>
                <a:lnTo>
                  <a:pt x="1711151" y="597311"/>
                </a:lnTo>
                <a:lnTo>
                  <a:pt x="1720154" y="589901"/>
                </a:lnTo>
                <a:lnTo>
                  <a:pt x="1729421" y="582225"/>
                </a:lnTo>
                <a:lnTo>
                  <a:pt x="1738159" y="574286"/>
                </a:lnTo>
                <a:lnTo>
                  <a:pt x="1746897" y="566611"/>
                </a:lnTo>
                <a:lnTo>
                  <a:pt x="1755370" y="558406"/>
                </a:lnTo>
                <a:lnTo>
                  <a:pt x="1763578" y="549937"/>
                </a:lnTo>
                <a:lnTo>
                  <a:pt x="1771522" y="541468"/>
                </a:lnTo>
                <a:lnTo>
                  <a:pt x="1778936" y="532734"/>
                </a:lnTo>
                <a:lnTo>
                  <a:pt x="1786615" y="523736"/>
                </a:lnTo>
                <a:lnTo>
                  <a:pt x="1793499" y="514738"/>
                </a:lnTo>
                <a:lnTo>
                  <a:pt x="1800648" y="505475"/>
                </a:lnTo>
                <a:lnTo>
                  <a:pt x="1807003" y="496212"/>
                </a:lnTo>
                <a:lnTo>
                  <a:pt x="1813623" y="486684"/>
                </a:lnTo>
                <a:lnTo>
                  <a:pt x="1819448" y="476892"/>
                </a:lnTo>
                <a:lnTo>
                  <a:pt x="1825009" y="466835"/>
                </a:lnTo>
                <a:lnTo>
                  <a:pt x="1830304" y="456778"/>
                </a:lnTo>
                <a:lnTo>
                  <a:pt x="1832952" y="452014"/>
                </a:lnTo>
                <a:lnTo>
                  <a:pt x="1835335" y="446456"/>
                </a:lnTo>
                <a:lnTo>
                  <a:pt x="1837189" y="440898"/>
                </a:lnTo>
                <a:lnTo>
                  <a:pt x="1839307" y="435076"/>
                </a:lnTo>
                <a:lnTo>
                  <a:pt x="1841161" y="428724"/>
                </a:lnTo>
                <a:lnTo>
                  <a:pt x="1843014" y="422372"/>
                </a:lnTo>
                <a:lnTo>
                  <a:pt x="1844868" y="416020"/>
                </a:lnTo>
                <a:lnTo>
                  <a:pt x="1846192" y="408874"/>
                </a:lnTo>
                <a:lnTo>
                  <a:pt x="1847515" y="401729"/>
                </a:lnTo>
                <a:lnTo>
                  <a:pt x="1848575" y="394318"/>
                </a:lnTo>
                <a:lnTo>
                  <a:pt x="1849899" y="386908"/>
                </a:lnTo>
                <a:lnTo>
                  <a:pt x="1850693" y="379497"/>
                </a:lnTo>
                <a:lnTo>
                  <a:pt x="1851487" y="371558"/>
                </a:lnTo>
                <a:lnTo>
                  <a:pt x="1851752" y="363618"/>
                </a:lnTo>
                <a:lnTo>
                  <a:pt x="1852017" y="355678"/>
                </a:lnTo>
                <a:lnTo>
                  <a:pt x="1852282" y="348003"/>
                </a:lnTo>
                <a:lnTo>
                  <a:pt x="1852017" y="336093"/>
                </a:lnTo>
                <a:lnTo>
                  <a:pt x="1851487" y="324713"/>
                </a:lnTo>
                <a:lnTo>
                  <a:pt x="1850428" y="313068"/>
                </a:lnTo>
                <a:lnTo>
                  <a:pt x="1849104" y="301953"/>
                </a:lnTo>
                <a:lnTo>
                  <a:pt x="1846986" y="290572"/>
                </a:lnTo>
                <a:lnTo>
                  <a:pt x="1844603" y="279721"/>
                </a:lnTo>
                <a:lnTo>
                  <a:pt x="1841955" y="269135"/>
                </a:lnTo>
                <a:lnTo>
                  <a:pt x="1838513" y="258549"/>
                </a:lnTo>
                <a:lnTo>
                  <a:pt x="1835335" y="248756"/>
                </a:lnTo>
                <a:lnTo>
                  <a:pt x="1831364" y="239493"/>
                </a:lnTo>
                <a:lnTo>
                  <a:pt x="1826862" y="230495"/>
                </a:lnTo>
                <a:lnTo>
                  <a:pt x="1822361" y="222290"/>
                </a:lnTo>
                <a:lnTo>
                  <a:pt x="1817330" y="214615"/>
                </a:lnTo>
                <a:lnTo>
                  <a:pt x="1811769" y="207470"/>
                </a:lnTo>
                <a:lnTo>
                  <a:pt x="1806209" y="201118"/>
                </a:lnTo>
                <a:lnTo>
                  <a:pt x="1803031" y="198207"/>
                </a:lnTo>
                <a:lnTo>
                  <a:pt x="1800384" y="195295"/>
                </a:lnTo>
                <a:lnTo>
                  <a:pt x="1796147" y="191855"/>
                </a:lnTo>
                <a:lnTo>
                  <a:pt x="1791646" y="188679"/>
                </a:lnTo>
                <a:lnTo>
                  <a:pt x="1787409" y="185503"/>
                </a:lnTo>
                <a:lnTo>
                  <a:pt x="1782643" y="182856"/>
                </a:lnTo>
                <a:lnTo>
                  <a:pt x="1777877" y="180474"/>
                </a:lnTo>
                <a:lnTo>
                  <a:pt x="1772846" y="178357"/>
                </a:lnTo>
                <a:lnTo>
                  <a:pt x="1767550" y="176240"/>
                </a:lnTo>
                <a:lnTo>
                  <a:pt x="1761725" y="174652"/>
                </a:lnTo>
                <a:lnTo>
                  <a:pt x="1751133" y="172270"/>
                </a:lnTo>
                <a:lnTo>
                  <a:pt x="1740807" y="170682"/>
                </a:lnTo>
                <a:lnTo>
                  <a:pt x="1731010" y="169623"/>
                </a:lnTo>
                <a:lnTo>
                  <a:pt x="1722007" y="169359"/>
                </a:lnTo>
                <a:lnTo>
                  <a:pt x="1716711" y="169623"/>
                </a:lnTo>
                <a:lnTo>
                  <a:pt x="1711151" y="169888"/>
                </a:lnTo>
                <a:lnTo>
                  <a:pt x="1706120" y="170417"/>
                </a:lnTo>
                <a:lnTo>
                  <a:pt x="1701354" y="170947"/>
                </a:lnTo>
                <a:lnTo>
                  <a:pt x="1696588" y="171741"/>
                </a:lnTo>
                <a:lnTo>
                  <a:pt x="1692086" y="172799"/>
                </a:lnTo>
                <a:lnTo>
                  <a:pt x="1687585" y="174387"/>
                </a:lnTo>
                <a:lnTo>
                  <a:pt x="1683084" y="175711"/>
                </a:lnTo>
                <a:lnTo>
                  <a:pt x="1678847" y="177034"/>
                </a:lnTo>
                <a:lnTo>
                  <a:pt x="1674610" y="178886"/>
                </a:lnTo>
                <a:lnTo>
                  <a:pt x="1670903" y="180739"/>
                </a:lnTo>
                <a:lnTo>
                  <a:pt x="1666932" y="182856"/>
                </a:lnTo>
                <a:lnTo>
                  <a:pt x="1659253" y="187356"/>
                </a:lnTo>
                <a:lnTo>
                  <a:pt x="1651574" y="192384"/>
                </a:lnTo>
                <a:lnTo>
                  <a:pt x="1644690" y="197942"/>
                </a:lnTo>
                <a:lnTo>
                  <a:pt x="1637805" y="203764"/>
                </a:lnTo>
                <a:lnTo>
                  <a:pt x="1631185" y="210645"/>
                </a:lnTo>
                <a:lnTo>
                  <a:pt x="1625095" y="217262"/>
                </a:lnTo>
                <a:lnTo>
                  <a:pt x="1619005" y="224937"/>
                </a:lnTo>
                <a:lnTo>
                  <a:pt x="1613445" y="232612"/>
                </a:lnTo>
                <a:lnTo>
                  <a:pt x="1608149" y="240287"/>
                </a:lnTo>
                <a:lnTo>
                  <a:pt x="1603118" y="248227"/>
                </a:lnTo>
                <a:lnTo>
                  <a:pt x="1598352" y="256431"/>
                </a:lnTo>
                <a:lnTo>
                  <a:pt x="1594115" y="264636"/>
                </a:lnTo>
                <a:lnTo>
                  <a:pt x="1589879" y="272575"/>
                </a:lnTo>
                <a:lnTo>
                  <a:pt x="1586172" y="280515"/>
                </a:lnTo>
                <a:lnTo>
                  <a:pt x="1582730" y="288455"/>
                </a:lnTo>
                <a:lnTo>
                  <a:pt x="1580082" y="295601"/>
                </a:lnTo>
                <a:lnTo>
                  <a:pt x="1574786" y="309628"/>
                </a:lnTo>
                <a:lnTo>
                  <a:pt x="1571079" y="321537"/>
                </a:lnTo>
                <a:lnTo>
                  <a:pt x="1568167" y="330800"/>
                </a:lnTo>
                <a:lnTo>
                  <a:pt x="1566578" y="336623"/>
                </a:lnTo>
                <a:lnTo>
                  <a:pt x="1566313" y="339005"/>
                </a:lnTo>
                <a:lnTo>
                  <a:pt x="1564724" y="343504"/>
                </a:lnTo>
                <a:lnTo>
                  <a:pt x="1563400" y="347738"/>
                </a:lnTo>
                <a:lnTo>
                  <a:pt x="1561547" y="351708"/>
                </a:lnTo>
                <a:lnTo>
                  <a:pt x="1559164" y="355149"/>
                </a:lnTo>
                <a:lnTo>
                  <a:pt x="1556781" y="358589"/>
                </a:lnTo>
                <a:lnTo>
                  <a:pt x="1553603" y="361765"/>
                </a:lnTo>
                <a:lnTo>
                  <a:pt x="1550426" y="364412"/>
                </a:lnTo>
                <a:lnTo>
                  <a:pt x="1547248" y="367058"/>
                </a:lnTo>
                <a:lnTo>
                  <a:pt x="1543806" y="369176"/>
                </a:lnTo>
                <a:lnTo>
                  <a:pt x="1539834" y="371028"/>
                </a:lnTo>
                <a:lnTo>
                  <a:pt x="1535863" y="372352"/>
                </a:lnTo>
                <a:lnTo>
                  <a:pt x="1531891" y="373410"/>
                </a:lnTo>
                <a:lnTo>
                  <a:pt x="1527654" y="373940"/>
                </a:lnTo>
                <a:lnTo>
                  <a:pt x="1523418" y="373940"/>
                </a:lnTo>
                <a:lnTo>
                  <a:pt x="1518916" y="373675"/>
                </a:lnTo>
                <a:lnTo>
                  <a:pt x="1514680" y="372881"/>
                </a:lnTo>
                <a:lnTo>
                  <a:pt x="1510708" y="371822"/>
                </a:lnTo>
                <a:lnTo>
                  <a:pt x="1506736" y="370234"/>
                </a:lnTo>
                <a:lnTo>
                  <a:pt x="1502764" y="368117"/>
                </a:lnTo>
                <a:lnTo>
                  <a:pt x="1499057" y="366000"/>
                </a:lnTo>
                <a:lnTo>
                  <a:pt x="1495880" y="363089"/>
                </a:lnTo>
                <a:lnTo>
                  <a:pt x="1492967" y="359913"/>
                </a:lnTo>
                <a:lnTo>
                  <a:pt x="1490055" y="357001"/>
                </a:lnTo>
                <a:lnTo>
                  <a:pt x="1487936" y="353296"/>
                </a:lnTo>
                <a:lnTo>
                  <a:pt x="1485818" y="349591"/>
                </a:lnTo>
                <a:lnTo>
                  <a:pt x="1484229" y="345621"/>
                </a:lnTo>
                <a:lnTo>
                  <a:pt x="1482641" y="341387"/>
                </a:lnTo>
                <a:lnTo>
                  <a:pt x="1481582" y="337152"/>
                </a:lnTo>
                <a:lnTo>
                  <a:pt x="1481052" y="332653"/>
                </a:lnTo>
                <a:lnTo>
                  <a:pt x="1481052" y="328154"/>
                </a:lnTo>
                <a:lnTo>
                  <a:pt x="1481317" y="323654"/>
                </a:lnTo>
                <a:lnTo>
                  <a:pt x="1482111" y="319420"/>
                </a:lnTo>
                <a:lnTo>
                  <a:pt x="1483700" y="312539"/>
                </a:lnTo>
                <a:lnTo>
                  <a:pt x="1485553" y="305922"/>
                </a:lnTo>
                <a:lnTo>
                  <a:pt x="1488201" y="296924"/>
                </a:lnTo>
                <a:lnTo>
                  <a:pt x="1491379" y="286073"/>
                </a:lnTo>
                <a:lnTo>
                  <a:pt x="1495615" y="273899"/>
                </a:lnTo>
                <a:lnTo>
                  <a:pt x="1500646" y="260401"/>
                </a:lnTo>
                <a:lnTo>
                  <a:pt x="1507001" y="245316"/>
                </a:lnTo>
                <a:lnTo>
                  <a:pt x="1513885" y="229966"/>
                </a:lnTo>
                <a:lnTo>
                  <a:pt x="1517857" y="222026"/>
                </a:lnTo>
                <a:lnTo>
                  <a:pt x="1522094" y="213821"/>
                </a:lnTo>
                <a:lnTo>
                  <a:pt x="1526860" y="205882"/>
                </a:lnTo>
                <a:lnTo>
                  <a:pt x="1531626" y="197677"/>
                </a:lnTo>
                <a:lnTo>
                  <a:pt x="1536922" y="189208"/>
                </a:lnTo>
                <a:lnTo>
                  <a:pt x="1542747" y="181004"/>
                </a:lnTo>
                <a:lnTo>
                  <a:pt x="1548572" y="172799"/>
                </a:lnTo>
                <a:lnTo>
                  <a:pt x="1554662" y="164860"/>
                </a:lnTo>
                <a:lnTo>
                  <a:pt x="1561547" y="156655"/>
                </a:lnTo>
                <a:lnTo>
                  <a:pt x="1568431" y="148715"/>
                </a:lnTo>
                <a:lnTo>
                  <a:pt x="1575845" y="141305"/>
                </a:lnTo>
                <a:lnTo>
                  <a:pt x="1583789" y="133630"/>
                </a:lnTo>
                <a:lnTo>
                  <a:pt x="1591997" y="126484"/>
                </a:lnTo>
                <a:lnTo>
                  <a:pt x="1600735" y="119603"/>
                </a:lnTo>
                <a:lnTo>
                  <a:pt x="1607090" y="115369"/>
                </a:lnTo>
                <a:lnTo>
                  <a:pt x="1613180" y="111134"/>
                </a:lnTo>
                <a:lnTo>
                  <a:pt x="1619535" y="106899"/>
                </a:lnTo>
                <a:lnTo>
                  <a:pt x="1626419" y="103194"/>
                </a:lnTo>
                <a:lnTo>
                  <a:pt x="1633304" y="99489"/>
                </a:lnTo>
                <a:lnTo>
                  <a:pt x="1640453" y="96313"/>
                </a:lnTo>
                <a:lnTo>
                  <a:pt x="1647867" y="93137"/>
                </a:lnTo>
                <a:lnTo>
                  <a:pt x="1655281" y="90226"/>
                </a:lnTo>
                <a:lnTo>
                  <a:pt x="1663225" y="87844"/>
                </a:lnTo>
                <a:lnTo>
                  <a:pt x="1671168" y="85462"/>
                </a:lnTo>
                <a:lnTo>
                  <a:pt x="1678847" y="83874"/>
                </a:lnTo>
                <a:lnTo>
                  <a:pt x="1687320" y="82286"/>
                </a:lnTo>
                <a:lnTo>
                  <a:pt x="1695793" y="80698"/>
                </a:lnTo>
                <a:lnTo>
                  <a:pt x="1704266" y="79904"/>
                </a:lnTo>
                <a:lnTo>
                  <a:pt x="1713004" y="79375"/>
                </a:lnTo>
                <a:close/>
                <a:moveTo>
                  <a:pt x="409575" y="0"/>
                </a:moveTo>
                <a:lnTo>
                  <a:pt x="1528763" y="0"/>
                </a:lnTo>
                <a:lnTo>
                  <a:pt x="1528763" y="95250"/>
                </a:lnTo>
                <a:lnTo>
                  <a:pt x="409575" y="95250"/>
                </a:lnTo>
                <a:lnTo>
                  <a:pt x="409575" y="0"/>
                </a:lnTo>
                <a:close/>
              </a:path>
            </a:pathLst>
          </a:custGeom>
          <a:solidFill>
            <a:srgbClr val="602629">
              <a:alpha val="100000"/>
            </a:srgbClr>
          </a:solidFill>
          <a:ln w="9525">
            <a:noFill/>
          </a:ln>
        </p:spPr>
        <p:txBody>
          <a:bodyPr/>
          <a:lstStyle/>
          <a:p>
            <a:endParaRPr lang="zh-CN" altLang="en-US"/>
          </a:p>
        </p:txBody>
      </p:sp>
      <p:sp>
        <p:nvSpPr>
          <p:cNvPr id="25606" name="文本框 25"/>
          <p:cNvSpPr/>
          <p:nvPr/>
        </p:nvSpPr>
        <p:spPr>
          <a:xfrm>
            <a:off x="1064895" y="3111183"/>
            <a:ext cx="1987550" cy="1079500"/>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sz="1600" dirty="0">
                <a:solidFill>
                  <a:srgbClr val="602629"/>
                </a:solidFill>
                <a:latin typeface="Calibri" panose="020F0502020204030204" pitchFamily="34" charset="0"/>
                <a:ea typeface="黑体" panose="02010609060101010101" charset="-122"/>
                <a:sym typeface="Calibri" panose="020F0502020204030204" pitchFamily="34" charset="0"/>
              </a:rPr>
              <a:t>在此输入你相荣誉</a:t>
            </a:r>
            <a:endParaRPr lang="en-US" altLang="zh-CN" sz="1600" dirty="0">
              <a:solidFill>
                <a:srgbClr val="602629"/>
              </a:solidFill>
              <a:latin typeface="Calibri" panose="020F0502020204030204" pitchFamily="34" charset="0"/>
              <a:ea typeface="黑体" panose="02010609060101010101" charset="-122"/>
              <a:sym typeface="Calibri" panose="020F0502020204030204" pitchFamily="34" charset="0"/>
            </a:endParaRPr>
          </a:p>
          <a:p>
            <a:pPr eaLnBrk="1" hangingPunct="1">
              <a:buFont typeface="Arial" panose="020B0604020202020204" pitchFamily="34" charset="0"/>
              <a:buNone/>
            </a:pPr>
            <a:r>
              <a:rPr lang="zh-CN" altLang="en-US" sz="1600" dirty="0">
                <a:solidFill>
                  <a:srgbClr val="602629"/>
                </a:solidFill>
                <a:latin typeface="Calibri" panose="020F0502020204030204" pitchFamily="34" charset="0"/>
                <a:ea typeface="黑体" panose="02010609060101010101" charset="-122"/>
                <a:sym typeface="Calibri" panose="020F0502020204030204" pitchFamily="34" charset="0"/>
              </a:rPr>
              <a:t>和内容描述</a:t>
            </a:r>
          </a:p>
        </p:txBody>
      </p:sp>
      <p:sp>
        <p:nvSpPr>
          <p:cNvPr id="25607" name="文本框 25"/>
          <p:cNvSpPr/>
          <p:nvPr/>
        </p:nvSpPr>
        <p:spPr>
          <a:xfrm>
            <a:off x="3642995" y="3111183"/>
            <a:ext cx="1987550" cy="1079500"/>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sz="1600" dirty="0">
                <a:solidFill>
                  <a:srgbClr val="602629"/>
                </a:solidFill>
                <a:latin typeface="Calibri" panose="020F0502020204030204" pitchFamily="34" charset="0"/>
                <a:ea typeface="黑体" panose="02010609060101010101" charset="-122"/>
                <a:sym typeface="Calibri" panose="020F0502020204030204" pitchFamily="34" charset="0"/>
              </a:rPr>
              <a:t>在此输入你相荣誉</a:t>
            </a:r>
            <a:endParaRPr lang="en-US" altLang="zh-CN" sz="1600" dirty="0">
              <a:solidFill>
                <a:srgbClr val="602629"/>
              </a:solidFill>
              <a:latin typeface="Calibri" panose="020F0502020204030204" pitchFamily="34" charset="0"/>
              <a:ea typeface="黑体" panose="02010609060101010101" charset="-122"/>
              <a:sym typeface="Calibri" panose="020F0502020204030204" pitchFamily="34" charset="0"/>
            </a:endParaRPr>
          </a:p>
          <a:p>
            <a:pPr eaLnBrk="1" hangingPunct="1">
              <a:buFont typeface="Arial" panose="020B0604020202020204" pitchFamily="34" charset="0"/>
              <a:buNone/>
            </a:pPr>
            <a:r>
              <a:rPr lang="zh-CN" altLang="en-US" sz="1600" dirty="0">
                <a:solidFill>
                  <a:srgbClr val="602629"/>
                </a:solidFill>
                <a:latin typeface="Calibri" panose="020F0502020204030204" pitchFamily="34" charset="0"/>
                <a:ea typeface="黑体" panose="02010609060101010101" charset="-122"/>
                <a:sym typeface="Calibri" panose="020F0502020204030204" pitchFamily="34" charset="0"/>
              </a:rPr>
              <a:t>和内容描述</a:t>
            </a:r>
          </a:p>
        </p:txBody>
      </p:sp>
      <p:sp>
        <p:nvSpPr>
          <p:cNvPr id="25608" name="文本框 25"/>
          <p:cNvSpPr/>
          <p:nvPr/>
        </p:nvSpPr>
        <p:spPr>
          <a:xfrm>
            <a:off x="6351270" y="3111183"/>
            <a:ext cx="1987550" cy="1079500"/>
          </a:xfrm>
          <a:prstGeom prst="rect">
            <a:avLst/>
          </a:prstGeom>
          <a:noFill/>
          <a:ln w="9525">
            <a:noFill/>
          </a:ln>
        </p:spPr>
        <p:txBody>
          <a:bodyPr lIns="0" tIns="0" rIns="0" bIns="0" anchor="ctr"/>
          <a:lstStyle/>
          <a:p>
            <a:pPr eaLnBrk="1" hangingPunct="1">
              <a:buFont typeface="Arial" panose="020B0604020202020204" pitchFamily="34" charset="0"/>
              <a:buNone/>
            </a:pPr>
            <a:r>
              <a:rPr lang="zh-CN" altLang="en-US" sz="1600" dirty="0">
                <a:solidFill>
                  <a:srgbClr val="602629"/>
                </a:solidFill>
                <a:latin typeface="Calibri" panose="020F0502020204030204" pitchFamily="34" charset="0"/>
                <a:ea typeface="黑体" panose="02010609060101010101" charset="-122"/>
                <a:sym typeface="Calibri" panose="020F0502020204030204" pitchFamily="34" charset="0"/>
              </a:rPr>
              <a:t>在此输入你相荣誉</a:t>
            </a:r>
            <a:endParaRPr lang="en-US" altLang="zh-CN" sz="1600" dirty="0">
              <a:solidFill>
                <a:srgbClr val="602629"/>
              </a:solidFill>
              <a:latin typeface="Calibri" panose="020F0502020204030204" pitchFamily="34" charset="0"/>
              <a:ea typeface="黑体" panose="02010609060101010101" charset="-122"/>
              <a:sym typeface="Calibri" panose="020F0502020204030204" pitchFamily="34" charset="0"/>
            </a:endParaRPr>
          </a:p>
          <a:p>
            <a:pPr eaLnBrk="1" hangingPunct="1">
              <a:buFont typeface="Arial" panose="020B0604020202020204" pitchFamily="34" charset="0"/>
              <a:buNone/>
            </a:pPr>
            <a:r>
              <a:rPr lang="zh-CN" altLang="en-US" sz="1600" dirty="0">
                <a:solidFill>
                  <a:srgbClr val="602629"/>
                </a:solidFill>
                <a:latin typeface="Calibri" panose="020F0502020204030204" pitchFamily="34" charset="0"/>
                <a:ea typeface="黑体" panose="02010609060101010101" charset="-122"/>
                <a:sym typeface="Calibri" panose="020F0502020204030204" pitchFamily="34" charset="0"/>
              </a:rPr>
              <a:t>和内容描述</a:t>
            </a:r>
          </a:p>
        </p:txBody>
      </p:sp>
    </p:spTree>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300" fill="hold"/>
                                        <p:tgtEl>
                                          <p:spTgt spid="15"/>
                                        </p:tgtEl>
                                        <p:attrNameLst>
                                          <p:attrName>ppt_x</p:attrName>
                                        </p:attrNameLst>
                                      </p:cBhvr>
                                      <p:tavLst>
                                        <p:tav tm="0">
                                          <p:val>
                                            <p:strVal val="#ppt_x"/>
                                          </p:val>
                                        </p:tav>
                                        <p:tav tm="100000">
                                          <p:val>
                                            <p:strVal val="#ppt_x"/>
                                          </p:val>
                                        </p:tav>
                                      </p:tavLst>
                                    </p:anim>
                                    <p:anim calcmode="lin" valueType="num">
                                      <p:cBhvr additive="base">
                                        <p:cTn id="8" dur="3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300" fill="hold"/>
                                        <p:tgtEl>
                                          <p:spTgt spid="16"/>
                                        </p:tgtEl>
                                        <p:attrNameLst>
                                          <p:attrName>ppt_x</p:attrName>
                                        </p:attrNameLst>
                                      </p:cBhvr>
                                      <p:tavLst>
                                        <p:tav tm="0">
                                          <p:val>
                                            <p:strVal val="#ppt_x"/>
                                          </p:val>
                                        </p:tav>
                                        <p:tav tm="100000">
                                          <p:val>
                                            <p:strVal val="#ppt_x"/>
                                          </p:val>
                                        </p:tav>
                                      </p:tavLst>
                                    </p:anim>
                                    <p:anim calcmode="lin" valueType="num">
                                      <p:cBhvr additive="base">
                                        <p:cTn id="12" dur="3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theme/theme1.xml><?xml version="1.0" encoding="utf-8"?>
<a:theme xmlns:a="http://schemas.openxmlformats.org/drawingml/2006/main" name="办公资源">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480</Words>
  <Application>Microsoft Office PowerPoint</Application>
  <PresentationFormat>全屏显示(16:9)</PresentationFormat>
  <Paragraphs>95</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方正兰亭黑_GBK</vt:lpstr>
      <vt:lpstr>汉仪大黑简</vt:lpstr>
      <vt:lpstr>微软雅黑</vt:lpstr>
      <vt:lpstr>Arial</vt:lpstr>
      <vt:lpstr>Calibri</vt:lpstr>
      <vt:lpstr>Calibri Light</vt:lpstr>
      <vt:lpstr>Impact</vt:lpstr>
      <vt:lpstr>办公资源</vt:lpstr>
      <vt:lpstr>PowerPoint 演示文稿</vt:lpstr>
      <vt:lpstr>自荐信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个人简历</dc:title>
  <dc:creator>第一PPT</dc:creator>
  <cp:keywords>www.1ppt.com</cp:keywords>
  <cp:lastModifiedBy>天 下</cp:lastModifiedBy>
  <cp:revision>13</cp:revision>
  <dcterms:created xsi:type="dcterms:W3CDTF">2016-11-21T08:29:00Z</dcterms:created>
  <dcterms:modified xsi:type="dcterms:W3CDTF">2021-01-05T16:30:10Z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