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9" r:id="rId4"/>
    <p:sldId id="264" r:id="rId5"/>
    <p:sldId id="265" r:id="rId6"/>
    <p:sldId id="266" r:id="rId7"/>
    <p:sldId id="267" r:id="rId8"/>
    <p:sldId id="260" r:id="rId9"/>
    <p:sldId id="268" r:id="rId10"/>
    <p:sldId id="269" r:id="rId11"/>
    <p:sldId id="270" r:id="rId12"/>
    <p:sldId id="281" r:id="rId13"/>
    <p:sldId id="271" r:id="rId14"/>
    <p:sldId id="261" r:id="rId15"/>
    <p:sldId id="272" r:id="rId16"/>
    <p:sldId id="273" r:id="rId17"/>
    <p:sldId id="274" r:id="rId18"/>
    <p:sldId id="275" r:id="rId19"/>
    <p:sldId id="280" r:id="rId20"/>
    <p:sldId id="262" r:id="rId21"/>
    <p:sldId id="276" r:id="rId22"/>
    <p:sldId id="277" r:id="rId23"/>
    <p:sldId id="278" r:id="rId24"/>
    <p:sldId id="279" r:id="rId25"/>
    <p:sldId id="263" r:id="rId26"/>
  </p:sldIdLst>
  <p:sldSz cx="12192000" cy="6858000"/>
  <p:notesSz cx="7104063" cy="10234613"/>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01E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4BBB37F5-5494-4A54-BF83-B1F18809926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AEBEA69E-24D0-4633-8FC8-C3E45882A538}"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EBEA69E-24D0-4633-8FC8-C3E45882A53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5"/>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6"/>
          <a:stretch>
            <a:fillRect/>
          </a:stretch>
        </p:blipFill>
        <p:spPr>
          <a:xfrm>
            <a:off x="10885805" y="0"/>
            <a:ext cx="1316355" cy="6857365"/>
          </a:xfrm>
          <a:prstGeom prst="rect">
            <a:avLst/>
          </a:prstGeom>
        </p:spPr>
      </p:pic>
      <p:pic>
        <p:nvPicPr>
          <p:cNvPr id="6" name="图片 5" descr="梅花"/>
          <p:cNvPicPr>
            <a:picLocks noChangeAspect="1"/>
          </p:cNvPicPr>
          <p:nvPr/>
        </p:nvPicPr>
        <p:blipFill>
          <a:blip r:embed="rId7"/>
          <a:stretch>
            <a:fillRect/>
          </a:stretch>
        </p:blipFill>
        <p:spPr>
          <a:xfrm>
            <a:off x="-11430" y="0"/>
            <a:ext cx="3348990" cy="1787525"/>
          </a:xfrm>
          <a:prstGeom prst="rect">
            <a:avLst/>
          </a:prstGeom>
        </p:spPr>
      </p:pic>
      <p:pic>
        <p:nvPicPr>
          <p:cNvPr id="7" name="图片 6" descr="梅花"/>
          <p:cNvPicPr>
            <a:picLocks noChangeAspect="1"/>
          </p:cNvPicPr>
          <p:nvPr/>
        </p:nvPicPr>
        <p:blipFill>
          <a:blip r:embed="rId7"/>
          <a:stretch>
            <a:fillRect/>
          </a:stretch>
        </p:blipFill>
        <p:spPr>
          <a:xfrm flipH="1">
            <a:off x="8839835" y="0"/>
            <a:ext cx="3348990" cy="1787525"/>
          </a:xfrm>
          <a:prstGeom prst="rect">
            <a:avLst/>
          </a:prstGeom>
        </p:spPr>
      </p:pic>
      <p:sp>
        <p:nvSpPr>
          <p:cNvPr id="8" name="文本框 7"/>
          <p:cNvSpPr txBox="1"/>
          <p:nvPr/>
        </p:nvSpPr>
        <p:spPr>
          <a:xfrm>
            <a:off x="2632075" y="2171700"/>
            <a:ext cx="6927850" cy="922020"/>
          </a:xfrm>
          <a:prstGeom prst="rect">
            <a:avLst/>
          </a:prstGeom>
          <a:noFill/>
        </p:spPr>
        <p:txBody>
          <a:bodyPr wrap="square" rtlCol="0">
            <a:spAutoFit/>
          </a:bodyPr>
          <a:lstStyle/>
          <a:p>
            <a:pPr algn="ctr"/>
            <a:r>
              <a:rPr lang="zh-CN" altLang="en-US" sz="5400" dirty="0">
                <a:latin typeface="李旭科毛笔行书" panose="02010600030101010101" pitchFamily="2" charset="-122"/>
                <a:ea typeface="李旭科毛笔行书" panose="02010600030101010101" pitchFamily="2" charset="-122"/>
              </a:rPr>
              <a:t>日系简约复古风模板</a:t>
            </a:r>
          </a:p>
        </p:txBody>
      </p:sp>
      <p:pic>
        <p:nvPicPr>
          <p:cNvPr id="9" name="图片 8" descr="面"/>
          <p:cNvPicPr>
            <a:picLocks noChangeAspect="1"/>
          </p:cNvPicPr>
          <p:nvPr/>
        </p:nvPicPr>
        <p:blipFill>
          <a:blip r:embed="rId8"/>
          <a:stretch>
            <a:fillRect/>
          </a:stretch>
        </p:blipFill>
        <p:spPr>
          <a:xfrm>
            <a:off x="4955540" y="447040"/>
            <a:ext cx="800100" cy="893445"/>
          </a:xfrm>
          <a:prstGeom prst="rect">
            <a:avLst/>
          </a:prstGeom>
        </p:spPr>
      </p:pic>
      <p:sp>
        <p:nvSpPr>
          <p:cNvPr id="10" name="文本框 9"/>
          <p:cNvSpPr txBox="1"/>
          <p:nvPr/>
        </p:nvSpPr>
        <p:spPr>
          <a:xfrm>
            <a:off x="5954395" y="652145"/>
            <a:ext cx="1457325" cy="706755"/>
          </a:xfrm>
          <a:prstGeom prst="rect">
            <a:avLst/>
          </a:prstGeom>
          <a:noFill/>
        </p:spPr>
        <p:txBody>
          <a:bodyPr wrap="square" rtlCol="0">
            <a:spAutoFit/>
          </a:bodyPr>
          <a:lstStyle/>
          <a:p>
            <a:r>
              <a:rPr lang="en-US" altLang="zh-CN" sz="4000">
                <a:solidFill>
                  <a:srgbClr val="B01E23"/>
                </a:solidFill>
              </a:rPr>
              <a:t>LOGO</a:t>
            </a:r>
          </a:p>
        </p:txBody>
      </p:sp>
      <p:sp>
        <p:nvSpPr>
          <p:cNvPr id="12" name="文本框 11"/>
          <p:cNvSpPr txBox="1"/>
          <p:nvPr/>
        </p:nvSpPr>
        <p:spPr>
          <a:xfrm>
            <a:off x="3985895" y="4368800"/>
            <a:ext cx="4219575" cy="953135"/>
          </a:xfrm>
          <a:prstGeom prst="rect">
            <a:avLst/>
          </a:prstGeom>
          <a:noFill/>
        </p:spPr>
        <p:txBody>
          <a:bodyPr wrap="square" rtlCol="0">
            <a:spAutoFit/>
          </a:bodyPr>
          <a:lstStyle/>
          <a:p>
            <a:pPr algn="dist">
              <a:lnSpc>
                <a:spcPct val="140000"/>
              </a:lnSpc>
            </a:pPr>
            <a:r>
              <a:rPr lang="zh-CN" altLang="en-US" sz="2000" dirty="0">
                <a:latin typeface="方正悠黑_503L" panose="02000000000000000000" charset="-122"/>
                <a:ea typeface="方正悠黑_503L" panose="02000000000000000000" charset="-122"/>
              </a:rPr>
              <a:t>春天黎明很美 • 夏季夜色迷人</a:t>
            </a:r>
          </a:p>
          <a:p>
            <a:pPr algn="dist">
              <a:lnSpc>
                <a:spcPct val="140000"/>
              </a:lnSpc>
            </a:pPr>
            <a:r>
              <a:rPr lang="zh-CN" altLang="en-US" sz="2000" dirty="0">
                <a:latin typeface="方正悠黑_503L" panose="02000000000000000000" charset="-122"/>
                <a:ea typeface="方正悠黑_503L" panose="02000000000000000000" charset="-122"/>
              </a:rPr>
              <a:t>秋光最是薄暮</a:t>
            </a:r>
            <a:r>
              <a:rPr lang="zh-CN" altLang="en-US" sz="2000" dirty="0">
                <a:latin typeface="方正悠黑_503L" panose="02000000000000000000" charset="-122"/>
                <a:ea typeface="方正悠黑_503L" panose="02000000000000000000" charset="-122"/>
                <a:sym typeface="+mn-ea"/>
              </a:rPr>
              <a:t> • 冬景尽在清晨</a:t>
            </a:r>
            <a:endParaRPr lang="zh-CN" altLang="en-US" sz="2000" dirty="0">
              <a:latin typeface="方正悠黑_503L" panose="02000000000000000000" charset="-122"/>
              <a:ea typeface="方正悠黑_503L" panose="02000000000000000000" charset="-122"/>
            </a:endParaRPr>
          </a:p>
        </p:txBody>
      </p:sp>
      <p:cxnSp>
        <p:nvCxnSpPr>
          <p:cNvPr id="13" name="直接连接符 12"/>
          <p:cNvCxnSpPr/>
          <p:nvPr/>
        </p:nvCxnSpPr>
        <p:spPr>
          <a:xfrm>
            <a:off x="3074670" y="3699510"/>
            <a:ext cx="1554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7562215" y="3699510"/>
            <a:ext cx="15544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4629150" y="3469640"/>
            <a:ext cx="2933065" cy="460375"/>
          </a:xfrm>
          <a:prstGeom prst="rect">
            <a:avLst/>
          </a:prstGeom>
          <a:noFill/>
        </p:spPr>
        <p:txBody>
          <a:bodyPr wrap="square" rtlCol="0">
            <a:spAutoFit/>
          </a:bodyPr>
          <a:lstStyle/>
          <a:p>
            <a:pPr algn="ctr"/>
            <a:r>
              <a:rPr lang="en-US" altLang="zh-CN" sz="2400" dirty="0">
                <a:latin typeface="华文细黑" panose="02010600040101010101" charset="-122"/>
                <a:ea typeface="华文细黑" panose="02010600040101010101" charset="-122"/>
              </a:rPr>
              <a:t>RIXI JIANYUE FUGU</a:t>
            </a:r>
          </a:p>
        </p:txBody>
      </p:sp>
      <p:pic>
        <p:nvPicPr>
          <p:cNvPr id="11" name="吴欣睿 - 三个人的时光">
            <a:hlinkClick r:id="" action="ppaction://media"/>
          </p:cNvPr>
          <p:cNvPicPr>
            <a:picLocks noChangeAspect="1"/>
          </p:cNvPicPr>
          <p:nvPr>
            <a:audioFile r:link="rId2"/>
            <p:extLst>
              <p:ext uri="{DAA4B4D4-6D71-4841-9C94-3DE7FCFB9230}">
                <p14:media xmlns:p14="http://schemas.microsoft.com/office/powerpoint/2010/main" r:embed="rId1">
                  <p14:fade in="750" out="750"/>
                </p14:media>
              </p:ext>
            </p:extLst>
          </p:nvPr>
        </p:nvPicPr>
        <p:blipFill>
          <a:blip r:embed="rId9"/>
          <a:stretch>
            <a:fillRect/>
          </a:stretch>
        </p:blipFill>
        <p:spPr>
          <a:xfrm>
            <a:off x="-749300" y="-141514"/>
            <a:ext cx="609600" cy="609600"/>
          </a:xfrm>
          <a:prstGeom prst="rect">
            <a:avLst/>
          </a:prstGeom>
        </p:spPr>
      </p:pic>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par>
                                <p:cTn id="22" presetID="22" presetClass="entr" presetSubtype="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500"/>
                                        <p:tgtEl>
                                          <p:spTgt spid="7"/>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1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p:tgtEl>
                                          <p:spTgt spid="10"/>
                                        </p:tgtEl>
                                        <p:attrNameLst>
                                          <p:attrName>ppt_x</p:attrName>
                                        </p:attrNameLst>
                                      </p:cBhvr>
                                      <p:tavLst>
                                        <p:tav tm="0">
                                          <p:val>
                                            <p:strVal val="#ppt_x-#ppt_w*1.125000"/>
                                          </p:val>
                                        </p:tav>
                                        <p:tav tm="100000">
                                          <p:val>
                                            <p:strVal val="#ppt_x"/>
                                          </p:val>
                                        </p:tav>
                                      </p:tavLst>
                                    </p:anim>
                                    <p:animEffect transition="in" filter="wipe(right)">
                                      <p:cBhvr>
                                        <p:cTn id="34" dur="500"/>
                                        <p:tgtEl>
                                          <p:spTgt spid="10"/>
                                        </p:tgtEl>
                                      </p:cBhvr>
                                    </p:animEffect>
                                  </p:childTnLst>
                                </p:cTn>
                              </p:par>
                            </p:childTnLst>
                          </p:cTn>
                        </p:par>
                        <p:par>
                          <p:cTn id="35" fill="hold">
                            <p:stCondLst>
                              <p:cond delay="2000"/>
                            </p:stCondLst>
                            <p:childTnLst>
                              <p:par>
                                <p:cTn id="36" presetID="56" presetClass="entr" presetSubtype="0" fill="hold" grpId="2" nodeType="afterEffect">
                                  <p:stCondLst>
                                    <p:cond delay="0"/>
                                  </p:stCondLst>
                                  <p:iterate type="lt">
                                    <p:tmPct val="10000"/>
                                  </p:iterate>
                                  <p:childTnLst>
                                    <p:set>
                                      <p:cBhvr>
                                        <p:cTn id="37" dur="1" fill="hold">
                                          <p:stCondLst>
                                            <p:cond delay="0"/>
                                          </p:stCondLst>
                                        </p:cTn>
                                        <p:tgtEl>
                                          <p:spTgt spid="8"/>
                                        </p:tgtEl>
                                        <p:attrNameLst>
                                          <p:attrName>style.visibility</p:attrName>
                                        </p:attrNameLst>
                                      </p:cBhvr>
                                      <p:to>
                                        <p:strVal val="visible"/>
                                      </p:to>
                                    </p:set>
                                    <p:anim by="(-#ppt_w*2)" calcmode="lin" valueType="num">
                                      <p:cBhvr rctx="PPT">
                                        <p:cTn id="38" dur="250" autoRev="1" fill="hold">
                                          <p:stCondLst>
                                            <p:cond delay="0"/>
                                          </p:stCondLst>
                                        </p:cTn>
                                        <p:tgtEl>
                                          <p:spTgt spid="8"/>
                                        </p:tgtEl>
                                        <p:attrNameLst>
                                          <p:attrName>ppt_w</p:attrName>
                                        </p:attrNameLst>
                                      </p:cBhvr>
                                    </p:anim>
                                    <p:anim by="(#ppt_w*0.50)" calcmode="lin" valueType="num">
                                      <p:cBhvr>
                                        <p:cTn id="39" dur="250" decel="50000" autoRev="1" fill="hold">
                                          <p:stCondLst>
                                            <p:cond delay="0"/>
                                          </p:stCondLst>
                                        </p:cTn>
                                        <p:tgtEl>
                                          <p:spTgt spid="8"/>
                                        </p:tgtEl>
                                        <p:attrNameLst>
                                          <p:attrName>ppt_x</p:attrName>
                                        </p:attrNameLst>
                                      </p:cBhvr>
                                    </p:anim>
                                    <p:anim from="(-#ppt_h/2)" to="(#ppt_y)" calcmode="lin" valueType="num">
                                      <p:cBhvr>
                                        <p:cTn id="40" dur="500" fill="hold">
                                          <p:stCondLst>
                                            <p:cond delay="0"/>
                                          </p:stCondLst>
                                        </p:cTn>
                                        <p:tgtEl>
                                          <p:spTgt spid="8"/>
                                        </p:tgtEl>
                                        <p:attrNameLst>
                                          <p:attrName>ppt_y</p:attrName>
                                        </p:attrNameLst>
                                      </p:cBhvr>
                                    </p:anim>
                                    <p:animRot by="21600000">
                                      <p:cBhvr>
                                        <p:cTn id="41" dur="500" fill="hold">
                                          <p:stCondLst>
                                            <p:cond delay="0"/>
                                          </p:stCondLst>
                                        </p:cTn>
                                        <p:tgtEl>
                                          <p:spTgt spid="8"/>
                                        </p:tgtEl>
                                        <p:attrNameLst>
                                          <p:attrName>r</p:attrName>
                                        </p:attrNameLst>
                                      </p:cBhvr>
                                    </p:animRot>
                                  </p:childTnLst>
                                </p:cTn>
                              </p:par>
                            </p:childTnLst>
                          </p:cTn>
                        </p:par>
                        <p:par>
                          <p:cTn id="42" fill="hold">
                            <p:stCondLst>
                              <p:cond delay="2901"/>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par>
                                <p:cTn id="46" presetID="22" presetClass="entr" presetSubtype="2"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right)">
                                      <p:cBhvr>
                                        <p:cTn id="48" dur="500"/>
                                        <p:tgtEl>
                                          <p:spTgt spid="14"/>
                                        </p:tgtEl>
                                      </p:cBhvr>
                                    </p:animEffect>
                                  </p:childTnLst>
                                </p:cTn>
                              </p:par>
                            </p:childTnLst>
                          </p:cTn>
                        </p:par>
                        <p:par>
                          <p:cTn id="49" fill="hold">
                            <p:stCondLst>
                              <p:cond delay="3401"/>
                            </p:stCondLst>
                            <p:childTnLst>
                              <p:par>
                                <p:cTn id="50" presetID="14" presetClass="entr" presetSubtype="5"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randombar(vertical)">
                                      <p:cBhvr>
                                        <p:cTn id="52" dur="500"/>
                                        <p:tgtEl>
                                          <p:spTgt spid="15"/>
                                        </p:tgtEl>
                                      </p:cBhvr>
                                    </p:animEffect>
                                  </p:childTnLst>
                                </p:cTn>
                              </p:par>
                            </p:childTnLst>
                          </p:cTn>
                        </p:par>
                        <p:par>
                          <p:cTn id="53" fill="hold">
                            <p:stCondLst>
                              <p:cond delay="3901"/>
                            </p:stCondLst>
                            <p:childTnLst>
                              <p:par>
                                <p:cTn id="54" presetID="10"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7" repeatCount="indefinite" fill="remove" display="0">
                  <p:stCondLst>
                    <p:cond delay="indefinite"/>
                  </p:stCondLst>
                  <p:endCondLst>
                    <p:cond evt="onStopAudio" delay="0">
                      <p:tgtEl>
                        <p:sldTgt/>
                      </p:tgtEl>
                    </p:cond>
                  </p:endCondLst>
                </p:cTn>
                <p:tgtEl>
                  <p:spTgt spid="11"/>
                </p:tgtEl>
              </p:cMediaNode>
            </p:audio>
          </p:childTnLst>
        </p:cTn>
      </p:par>
    </p:tnLst>
    <p:bldLst>
      <p:bldP spid="8" grpId="0"/>
      <p:bldP spid="8" grpId="1"/>
      <p:bldP spid="8" grpId="2"/>
      <p:bldP spid="10" grpId="0"/>
      <p:bldP spid="12"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13" name="矩形 12"/>
          <p:cNvSpPr/>
          <p:nvPr/>
        </p:nvSpPr>
        <p:spPr>
          <a:xfrm>
            <a:off x="2188845" y="1778635"/>
            <a:ext cx="4249420" cy="283273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2955925" y="4392930"/>
            <a:ext cx="2713990" cy="378460"/>
          </a:xfrm>
          <a:prstGeom prst="rect">
            <a:avLst/>
          </a:prstGeom>
          <a:solidFill>
            <a:schemeClr val="tx1">
              <a:lumMod val="65000"/>
              <a:lumOff val="35000"/>
            </a:schemeClr>
          </a:solidFill>
          <a:ln w="25400">
            <a:noFill/>
          </a:ln>
        </p:spPr>
        <p:txBody>
          <a:bodyPr wrap="square" lIns="50800" tIns="50800" rIns="50800" bIns="50800" anchor="ctr">
            <a:spAutoFit/>
          </a:bodyPr>
          <a:lstStyle/>
          <a:p>
            <a:pPr algn="ctr" eaLnBrk="1"/>
            <a:r>
              <a:rPr lang="zh-CN" altLang="zh-CN" b="1" dirty="0">
                <a:solidFill>
                  <a:schemeClr val="bg1"/>
                </a:solidFill>
                <a:latin typeface="微软雅黑" panose="020B0503020204020204" charset="-122"/>
                <a:ea typeface="微软雅黑" panose="020B0503020204020204" charset="-122"/>
                <a:sym typeface="Helvetica Light" charset="0"/>
              </a:rPr>
              <a:t>单击此处输入标题</a:t>
            </a:r>
          </a:p>
        </p:txBody>
      </p:sp>
      <p:sp>
        <p:nvSpPr>
          <p:cNvPr id="33" name="TextBox 20"/>
          <p:cNvSpPr txBox="1"/>
          <p:nvPr/>
        </p:nvSpPr>
        <p:spPr bwMode="auto">
          <a:xfrm>
            <a:off x="2455545" y="5011420"/>
            <a:ext cx="3715385" cy="64643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136" name="Freeform 6"/>
          <p:cNvSpPr>
            <a:spLocks noEditPoints="1"/>
          </p:cNvSpPr>
          <p:nvPr/>
        </p:nvSpPr>
        <p:spPr bwMode="auto">
          <a:xfrm>
            <a:off x="6798310" y="1778635"/>
            <a:ext cx="407035" cy="412750"/>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tx1">
              <a:lumMod val="65000"/>
              <a:lumOff val="35000"/>
            </a:schemeClr>
          </a:solidFill>
          <a:ln>
            <a:noFill/>
          </a:ln>
        </p:spPr>
        <p:txBody>
          <a:bodyPr vert="horz" wrap="square" lIns="91418" tIns="45709" rIns="91418" bIns="45709" numCol="1" anchor="t" anchorCtr="0" compatLnSpc="1"/>
          <a:lstStyle/>
          <a:p>
            <a:pPr algn="ctr" fontAlgn="base">
              <a:spcBef>
                <a:spcPct val="0"/>
              </a:spcBef>
              <a:spcAft>
                <a:spcPct val="0"/>
              </a:spcAft>
              <a:defRPr/>
            </a:pPr>
            <a:endParaRPr lang="en-US" sz="2200" kern="0">
              <a:solidFill>
                <a:schemeClr val="tx1">
                  <a:lumMod val="65000"/>
                  <a:lumOff val="35000"/>
                </a:schemeClr>
              </a:solidFill>
              <a:latin typeface="微软雅黑" panose="020B0503020204020204" charset="-122"/>
              <a:ea typeface="微软雅黑" panose="020B0503020204020204" charset="-122"/>
              <a:sym typeface="Gill Sans" charset="0"/>
            </a:endParaRPr>
          </a:p>
        </p:txBody>
      </p:sp>
      <p:grpSp>
        <p:nvGrpSpPr>
          <p:cNvPr id="32" name="组合 1"/>
          <p:cNvGrpSpPr/>
          <p:nvPr/>
        </p:nvGrpSpPr>
        <p:grpSpPr>
          <a:xfrm>
            <a:off x="7315432" y="1711850"/>
            <a:ext cx="2816225" cy="1178560"/>
            <a:chOff x="6382171" y="2195545"/>
            <a:chExt cx="2816225" cy="1178560"/>
          </a:xfrm>
        </p:grpSpPr>
        <p:sp>
          <p:nvSpPr>
            <p:cNvPr id="14" name="TextBox 20"/>
            <p:cNvSpPr txBox="1"/>
            <p:nvPr/>
          </p:nvSpPr>
          <p:spPr bwMode="auto">
            <a:xfrm>
              <a:off x="6382171" y="2450815"/>
              <a:ext cx="2816225" cy="92329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34" name="TextBox 19"/>
            <p:cNvSpPr txBox="1">
              <a:spLocks noChangeArrowheads="1"/>
            </p:cNvSpPr>
            <p:nvPr/>
          </p:nvSpPr>
          <p:spPr bwMode="auto">
            <a:xfrm>
              <a:off x="6382171" y="2195545"/>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grpSp>
      <p:sp>
        <p:nvSpPr>
          <p:cNvPr id="15" name="Freeform 6"/>
          <p:cNvSpPr>
            <a:spLocks noEditPoints="1"/>
          </p:cNvSpPr>
          <p:nvPr/>
        </p:nvSpPr>
        <p:spPr bwMode="auto">
          <a:xfrm>
            <a:off x="6798310" y="3348990"/>
            <a:ext cx="407035" cy="412750"/>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chemeClr val="tx1">
              <a:lumMod val="65000"/>
              <a:lumOff val="35000"/>
            </a:schemeClr>
          </a:solidFill>
          <a:ln>
            <a:noFill/>
          </a:ln>
        </p:spPr>
        <p:txBody>
          <a:bodyPr vert="horz" wrap="square" lIns="91418" tIns="45709" rIns="91418" bIns="45709" numCol="1" anchor="t" anchorCtr="0" compatLnSpc="1"/>
          <a:lstStyle/>
          <a:p>
            <a:pPr algn="ctr" fontAlgn="base">
              <a:spcBef>
                <a:spcPct val="0"/>
              </a:spcBef>
              <a:spcAft>
                <a:spcPct val="0"/>
              </a:spcAft>
              <a:defRPr/>
            </a:pPr>
            <a:endParaRPr lang="en-US" sz="2200" kern="0">
              <a:solidFill>
                <a:schemeClr val="tx1">
                  <a:lumMod val="65000"/>
                  <a:lumOff val="35000"/>
                </a:schemeClr>
              </a:solidFill>
              <a:latin typeface="微软雅黑" panose="020B0503020204020204" charset="-122"/>
              <a:ea typeface="微软雅黑" panose="020B0503020204020204" charset="-122"/>
              <a:sym typeface="Gill Sans" charset="0"/>
            </a:endParaRPr>
          </a:p>
        </p:txBody>
      </p:sp>
      <p:grpSp>
        <p:nvGrpSpPr>
          <p:cNvPr id="16" name="组合 1"/>
          <p:cNvGrpSpPr/>
          <p:nvPr/>
        </p:nvGrpSpPr>
        <p:grpSpPr>
          <a:xfrm>
            <a:off x="7315432" y="3282205"/>
            <a:ext cx="2816225" cy="1178560"/>
            <a:chOff x="6382171" y="2195545"/>
            <a:chExt cx="2816225" cy="1178560"/>
          </a:xfrm>
        </p:grpSpPr>
        <p:sp>
          <p:nvSpPr>
            <p:cNvPr id="17" name="TextBox 20"/>
            <p:cNvSpPr txBox="1"/>
            <p:nvPr/>
          </p:nvSpPr>
          <p:spPr bwMode="auto">
            <a:xfrm>
              <a:off x="6382171" y="2450815"/>
              <a:ext cx="2816225" cy="92329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18" name="TextBox 19"/>
            <p:cNvSpPr txBox="1">
              <a:spLocks noChangeArrowheads="1"/>
            </p:cNvSpPr>
            <p:nvPr/>
          </p:nvSpPr>
          <p:spPr bwMode="auto">
            <a:xfrm>
              <a:off x="6382171" y="2195545"/>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4" presetClass="entr" presetSubtype="5" fill="hold" grpId="1"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randombar(vertical)">
                                      <p:cBhvr>
                                        <p:cTn id="30" dur="500"/>
                                        <p:tgtEl>
                                          <p:spTgt spid="13"/>
                                        </p:tgtEl>
                                      </p:cBhvr>
                                    </p:animEffect>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anim calcmode="lin" valueType="num">
                                      <p:cBhvr>
                                        <p:cTn id="40" dur="500" fill="hold"/>
                                        <p:tgtEl>
                                          <p:spTgt spid="33"/>
                                        </p:tgtEl>
                                        <p:attrNameLst>
                                          <p:attrName>ppt_x</p:attrName>
                                        </p:attrNameLst>
                                      </p:cBhvr>
                                      <p:tavLst>
                                        <p:tav tm="0">
                                          <p:val>
                                            <p:strVal val="#ppt_x"/>
                                          </p:val>
                                        </p:tav>
                                        <p:tav tm="100000">
                                          <p:val>
                                            <p:strVal val="#ppt_x"/>
                                          </p:val>
                                        </p:tav>
                                      </p:tavLst>
                                    </p:anim>
                                    <p:anim calcmode="lin" valueType="num">
                                      <p:cBhvr>
                                        <p:cTn id="41" dur="500" fill="hold"/>
                                        <p:tgtEl>
                                          <p:spTgt spid="33"/>
                                        </p:tgtEl>
                                        <p:attrNameLst>
                                          <p:attrName>ppt_y</p:attrName>
                                        </p:attrNameLst>
                                      </p:cBhvr>
                                      <p:tavLst>
                                        <p:tav tm="0">
                                          <p:val>
                                            <p:strVal val="#ppt_y+.1"/>
                                          </p:val>
                                        </p:tav>
                                        <p:tav tm="100000">
                                          <p:val>
                                            <p:strVal val="#ppt_y"/>
                                          </p:val>
                                        </p:tav>
                                      </p:tavLst>
                                    </p:anim>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500"/>
                                        <p:tgtEl>
                                          <p:spTgt spid="136"/>
                                        </p:tgtEl>
                                      </p:cBhvr>
                                    </p:animEffect>
                                    <p:anim calcmode="lin" valueType="num">
                                      <p:cBhvr>
                                        <p:cTn id="46" dur="500" fill="hold"/>
                                        <p:tgtEl>
                                          <p:spTgt spid="136"/>
                                        </p:tgtEl>
                                        <p:attrNameLst>
                                          <p:attrName>ppt_x</p:attrName>
                                        </p:attrNameLst>
                                      </p:cBhvr>
                                      <p:tavLst>
                                        <p:tav tm="0">
                                          <p:val>
                                            <p:strVal val="#ppt_x"/>
                                          </p:val>
                                        </p:tav>
                                        <p:tav tm="100000">
                                          <p:val>
                                            <p:strVal val="#ppt_x"/>
                                          </p:val>
                                        </p:tav>
                                      </p:tavLst>
                                    </p:anim>
                                    <p:anim calcmode="lin" valueType="num">
                                      <p:cBhvr>
                                        <p:cTn id="47" dur="500" fill="hold"/>
                                        <p:tgtEl>
                                          <p:spTgt spid="136"/>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500"/>
                                        <p:tgtEl>
                                          <p:spTgt spid="32"/>
                                        </p:tgtEl>
                                      </p:cBhvr>
                                    </p:animEffect>
                                    <p:anim calcmode="lin" valueType="num">
                                      <p:cBhvr>
                                        <p:cTn id="51" dur="500" fill="hold"/>
                                        <p:tgtEl>
                                          <p:spTgt spid="32"/>
                                        </p:tgtEl>
                                        <p:attrNameLst>
                                          <p:attrName>ppt_x</p:attrName>
                                        </p:attrNameLst>
                                      </p:cBhvr>
                                      <p:tavLst>
                                        <p:tav tm="0">
                                          <p:val>
                                            <p:strVal val="#ppt_x"/>
                                          </p:val>
                                        </p:tav>
                                        <p:tav tm="100000">
                                          <p:val>
                                            <p:strVal val="#ppt_x"/>
                                          </p:val>
                                        </p:tav>
                                      </p:tavLst>
                                    </p:anim>
                                    <p:anim calcmode="lin" valueType="num">
                                      <p:cBhvr>
                                        <p:cTn id="52" dur="5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3500"/>
                            </p:stCondLst>
                            <p:childTnLst>
                              <p:par>
                                <p:cTn id="54" presetID="42" presetClass="entr" presetSubtype="0"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500"/>
                                        <p:tgtEl>
                                          <p:spTgt spid="15"/>
                                        </p:tgtEl>
                                      </p:cBhvr>
                                    </p:animEffect>
                                    <p:anim calcmode="lin" valueType="num">
                                      <p:cBhvr>
                                        <p:cTn id="57" dur="500" fill="hold"/>
                                        <p:tgtEl>
                                          <p:spTgt spid="15"/>
                                        </p:tgtEl>
                                        <p:attrNameLst>
                                          <p:attrName>ppt_x</p:attrName>
                                        </p:attrNameLst>
                                      </p:cBhvr>
                                      <p:tavLst>
                                        <p:tav tm="0">
                                          <p:val>
                                            <p:strVal val="#ppt_x"/>
                                          </p:val>
                                        </p:tav>
                                        <p:tav tm="100000">
                                          <p:val>
                                            <p:strVal val="#ppt_x"/>
                                          </p:val>
                                        </p:tav>
                                      </p:tavLst>
                                    </p:anim>
                                    <p:anim calcmode="lin" valueType="num">
                                      <p:cBhvr>
                                        <p:cTn id="58" dur="500" fill="hold"/>
                                        <p:tgtEl>
                                          <p:spTgt spid="1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anim calcmode="lin" valueType="num">
                                      <p:cBhvr>
                                        <p:cTn id="62" dur="500" fill="hold"/>
                                        <p:tgtEl>
                                          <p:spTgt spid="16"/>
                                        </p:tgtEl>
                                        <p:attrNameLst>
                                          <p:attrName>ppt_x</p:attrName>
                                        </p:attrNameLst>
                                      </p:cBhvr>
                                      <p:tavLst>
                                        <p:tav tm="0">
                                          <p:val>
                                            <p:strVal val="#ppt_x"/>
                                          </p:val>
                                        </p:tav>
                                        <p:tav tm="100000">
                                          <p:val>
                                            <p:strVal val="#ppt_x"/>
                                          </p:val>
                                        </p:tav>
                                      </p:tavLst>
                                    </p:anim>
                                    <p:anim calcmode="lin" valueType="num">
                                      <p:cBhvr>
                                        <p:cTn id="63" dur="5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3" grpId="0" animBg="1"/>
      <p:bldP spid="13" grpId="1" animBg="1"/>
      <p:bldP spid="12" grpId="0" bldLvl="0" animBg="1"/>
      <p:bldP spid="33" grpId="0"/>
      <p:bldP spid="136" grpId="0" bldLvl="0" animBg="1"/>
      <p:bldP spid="15"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grpSp>
        <p:nvGrpSpPr>
          <p:cNvPr id="94" name="组合 93"/>
          <p:cNvGrpSpPr/>
          <p:nvPr/>
        </p:nvGrpSpPr>
        <p:grpSpPr>
          <a:xfrm>
            <a:off x="7390360" y="3014351"/>
            <a:ext cx="1840070" cy="1398984"/>
            <a:chOff x="5812078" y="2522811"/>
            <a:chExt cx="1840070" cy="1398984"/>
          </a:xfrm>
        </p:grpSpPr>
        <p:sp>
          <p:nvSpPr>
            <p:cNvPr id="95" name="Freeform 10"/>
            <p:cNvSpPr/>
            <p:nvPr/>
          </p:nvSpPr>
          <p:spPr bwMode="auto">
            <a:xfrm>
              <a:off x="5812078" y="2522811"/>
              <a:ext cx="1840070" cy="1398984"/>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grpSp>
          <p:nvGrpSpPr>
            <p:cNvPr id="96" name="组合 95"/>
            <p:cNvGrpSpPr/>
            <p:nvPr/>
          </p:nvGrpSpPr>
          <p:grpSpPr>
            <a:xfrm>
              <a:off x="5926312" y="2625848"/>
              <a:ext cx="1611602" cy="1192910"/>
              <a:chOff x="5926312" y="2625848"/>
              <a:chExt cx="1611602" cy="1192910"/>
            </a:xfrm>
          </p:grpSpPr>
          <p:sp>
            <p:nvSpPr>
              <p:cNvPr id="97" name="Freeform 17"/>
              <p:cNvSpPr/>
              <p:nvPr/>
            </p:nvSpPr>
            <p:spPr bwMode="auto">
              <a:xfrm>
                <a:off x="5926312" y="2625848"/>
                <a:ext cx="1611602" cy="119291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sp>
            <p:nvSpPr>
              <p:cNvPr id="98" name="文本框 811"/>
              <p:cNvSpPr txBox="1">
                <a:spLocks noChangeArrowheads="1"/>
              </p:cNvSpPr>
              <p:nvPr/>
            </p:nvSpPr>
            <p:spPr bwMode="auto">
              <a:xfrm>
                <a:off x="6212602" y="2911341"/>
                <a:ext cx="105156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zh-CN" altLang="en-US" b="1" dirty="0">
                    <a:solidFill>
                      <a:schemeClr val="bg1"/>
                    </a:solidFill>
                    <a:latin typeface="Impact" panose="020B0806030902050204" pitchFamily="34" charset="0"/>
                    <a:sym typeface="+mn-ea"/>
                  </a:rPr>
                  <a:t>单击此处</a:t>
                </a:r>
                <a:endParaRPr lang="zh-CN" altLang="en-US" b="1" dirty="0">
                  <a:solidFill>
                    <a:schemeClr val="bg1"/>
                  </a:solidFill>
                  <a:latin typeface="Impact" panose="020B0806030902050204" pitchFamily="34" charset="0"/>
                  <a:ea typeface="微软雅黑" panose="020B0503020204020204" charset="-122"/>
                </a:endParaRPr>
              </a:p>
              <a:p>
                <a:pPr algn="ctr"/>
                <a:r>
                  <a:rPr lang="zh-CN" altLang="en-US" b="1" dirty="0">
                    <a:solidFill>
                      <a:schemeClr val="bg1"/>
                    </a:solidFill>
                    <a:latin typeface="Impact" panose="020B0806030902050204" pitchFamily="34" charset="0"/>
                    <a:sym typeface="+mn-ea"/>
                  </a:rPr>
                  <a:t>输入标题</a:t>
                </a:r>
                <a:endParaRPr lang="zh-CN" altLang="en-US" dirty="0">
                  <a:solidFill>
                    <a:schemeClr val="bg1"/>
                  </a:solidFill>
                  <a:latin typeface="Impact" panose="020B0806030902050204" pitchFamily="34" charset="0"/>
                  <a:ea typeface="微软雅黑" panose="020B0503020204020204" charset="-122"/>
                </a:endParaRPr>
              </a:p>
            </p:txBody>
          </p:sp>
        </p:grpSp>
      </p:grpSp>
      <p:sp>
        <p:nvSpPr>
          <p:cNvPr id="101" name="TextBox 49"/>
          <p:cNvSpPr txBox="1"/>
          <p:nvPr/>
        </p:nvSpPr>
        <p:spPr>
          <a:xfrm>
            <a:off x="3070225" y="1732280"/>
            <a:ext cx="2325370" cy="1176020"/>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1000"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sym typeface="Batang" panose="02030600000101010101" charset="-127"/>
            </a:endParaRPr>
          </a:p>
        </p:txBody>
      </p:sp>
      <p:grpSp>
        <p:nvGrpSpPr>
          <p:cNvPr id="102" name="组合 101"/>
          <p:cNvGrpSpPr/>
          <p:nvPr/>
        </p:nvGrpSpPr>
        <p:grpSpPr>
          <a:xfrm>
            <a:off x="5950286" y="3014351"/>
            <a:ext cx="1840070" cy="1398984"/>
            <a:chOff x="4372004" y="2522811"/>
            <a:chExt cx="1840070" cy="1398984"/>
          </a:xfrm>
        </p:grpSpPr>
        <p:grpSp>
          <p:nvGrpSpPr>
            <p:cNvPr id="103" name="组合 795"/>
            <p:cNvGrpSpPr/>
            <p:nvPr/>
          </p:nvGrpSpPr>
          <p:grpSpPr bwMode="auto">
            <a:xfrm>
              <a:off x="4372004" y="2522811"/>
              <a:ext cx="1840070" cy="1398984"/>
              <a:chOff x="7502850" y="1762125"/>
              <a:chExt cx="4027488" cy="3060700"/>
            </a:xfrm>
          </p:grpSpPr>
          <p:sp>
            <p:nvSpPr>
              <p:cNvPr id="105"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sp>
            <p:nvSpPr>
              <p:cNvPr id="106"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grpSp>
        <p:sp>
          <p:nvSpPr>
            <p:cNvPr id="104" name="文本框 810"/>
            <p:cNvSpPr txBox="1">
              <a:spLocks noChangeArrowheads="1"/>
            </p:cNvSpPr>
            <p:nvPr/>
          </p:nvSpPr>
          <p:spPr bwMode="auto">
            <a:xfrm>
              <a:off x="4772104" y="2911162"/>
              <a:ext cx="105156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zh-CN" altLang="en-US" b="1" dirty="0">
                  <a:solidFill>
                    <a:schemeClr val="bg1"/>
                  </a:solidFill>
                  <a:latin typeface="Impact" panose="020B0806030902050204" pitchFamily="34" charset="0"/>
                  <a:sym typeface="+mn-ea"/>
                </a:rPr>
                <a:t>单击此处</a:t>
              </a:r>
              <a:endParaRPr lang="zh-CN" altLang="en-US" b="1" dirty="0">
                <a:solidFill>
                  <a:schemeClr val="bg1"/>
                </a:solidFill>
                <a:latin typeface="Impact" panose="020B0806030902050204" pitchFamily="34" charset="0"/>
                <a:ea typeface="微软雅黑" panose="020B0503020204020204" charset="-122"/>
              </a:endParaRPr>
            </a:p>
            <a:p>
              <a:pPr algn="ctr"/>
              <a:r>
                <a:rPr lang="zh-CN" altLang="en-US" b="1" dirty="0">
                  <a:solidFill>
                    <a:schemeClr val="bg1"/>
                  </a:solidFill>
                  <a:latin typeface="Impact" panose="020B0806030902050204" pitchFamily="34" charset="0"/>
                  <a:sym typeface="+mn-ea"/>
                </a:rPr>
                <a:t>输入标题</a:t>
              </a:r>
              <a:endParaRPr lang="zh-CN" altLang="en-US" dirty="0">
                <a:solidFill>
                  <a:schemeClr val="bg1"/>
                </a:solidFill>
                <a:latin typeface="Impact" panose="020B0806030902050204" pitchFamily="34" charset="0"/>
                <a:ea typeface="微软雅黑" panose="020B0503020204020204" charset="-122"/>
              </a:endParaRPr>
            </a:p>
          </p:txBody>
        </p:sp>
      </p:grpSp>
      <p:grpSp>
        <p:nvGrpSpPr>
          <p:cNvPr id="107" name="组合 106"/>
          <p:cNvGrpSpPr/>
          <p:nvPr/>
        </p:nvGrpSpPr>
        <p:grpSpPr>
          <a:xfrm>
            <a:off x="4510211" y="3014351"/>
            <a:ext cx="1840070" cy="1398984"/>
            <a:chOff x="2931929" y="2522811"/>
            <a:chExt cx="1840070" cy="1398984"/>
          </a:xfrm>
        </p:grpSpPr>
        <p:grpSp>
          <p:nvGrpSpPr>
            <p:cNvPr id="108" name="组合 796"/>
            <p:cNvGrpSpPr/>
            <p:nvPr/>
          </p:nvGrpSpPr>
          <p:grpSpPr bwMode="auto">
            <a:xfrm>
              <a:off x="2931929" y="2522811"/>
              <a:ext cx="1840070" cy="1398984"/>
              <a:chOff x="7502850" y="1762125"/>
              <a:chExt cx="4027488" cy="3060700"/>
            </a:xfrm>
          </p:grpSpPr>
          <p:sp>
            <p:nvSpPr>
              <p:cNvPr id="110"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sp>
            <p:nvSpPr>
              <p:cNvPr id="111"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grpSp>
        <p:sp>
          <p:nvSpPr>
            <p:cNvPr id="109" name="文本框 809"/>
            <p:cNvSpPr txBox="1">
              <a:spLocks noChangeArrowheads="1"/>
            </p:cNvSpPr>
            <p:nvPr/>
          </p:nvSpPr>
          <p:spPr bwMode="auto">
            <a:xfrm>
              <a:off x="3332242" y="2911162"/>
              <a:ext cx="105156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zh-CN" altLang="en-US" b="1" dirty="0">
                  <a:solidFill>
                    <a:schemeClr val="bg1"/>
                  </a:solidFill>
                  <a:latin typeface="Impact" panose="020B0806030902050204" pitchFamily="34" charset="0"/>
                  <a:sym typeface="+mn-ea"/>
                </a:rPr>
                <a:t>单击此处</a:t>
              </a:r>
              <a:endParaRPr lang="zh-CN" altLang="en-US" b="1" dirty="0">
                <a:solidFill>
                  <a:schemeClr val="bg1"/>
                </a:solidFill>
                <a:latin typeface="Impact" panose="020B0806030902050204" pitchFamily="34" charset="0"/>
                <a:ea typeface="微软雅黑" panose="020B0503020204020204" charset="-122"/>
              </a:endParaRPr>
            </a:p>
            <a:p>
              <a:pPr algn="ctr"/>
              <a:r>
                <a:rPr lang="zh-CN" altLang="en-US" b="1" dirty="0">
                  <a:solidFill>
                    <a:schemeClr val="bg1"/>
                  </a:solidFill>
                  <a:latin typeface="Impact" panose="020B0806030902050204" pitchFamily="34" charset="0"/>
                  <a:sym typeface="+mn-ea"/>
                </a:rPr>
                <a:t>输入标题</a:t>
              </a:r>
              <a:endParaRPr lang="zh-CN" altLang="en-US" dirty="0">
                <a:solidFill>
                  <a:schemeClr val="bg1"/>
                </a:solidFill>
                <a:latin typeface="Impact" panose="020B0806030902050204" pitchFamily="34" charset="0"/>
                <a:ea typeface="微软雅黑" panose="020B0503020204020204" charset="-122"/>
              </a:endParaRPr>
            </a:p>
          </p:txBody>
        </p:sp>
      </p:grpSp>
      <p:grpSp>
        <p:nvGrpSpPr>
          <p:cNvPr id="112" name="组合 111"/>
          <p:cNvGrpSpPr/>
          <p:nvPr/>
        </p:nvGrpSpPr>
        <p:grpSpPr>
          <a:xfrm>
            <a:off x="3070136" y="3014351"/>
            <a:ext cx="1840070" cy="1398984"/>
            <a:chOff x="1491854" y="2522811"/>
            <a:chExt cx="1840070" cy="1398984"/>
          </a:xfrm>
          <a:effectLst/>
        </p:grpSpPr>
        <p:grpSp>
          <p:nvGrpSpPr>
            <p:cNvPr id="113" name="组合 797"/>
            <p:cNvGrpSpPr/>
            <p:nvPr/>
          </p:nvGrpSpPr>
          <p:grpSpPr bwMode="auto">
            <a:xfrm>
              <a:off x="1491854" y="2522811"/>
              <a:ext cx="1840070" cy="1398984"/>
              <a:chOff x="7502850" y="1762125"/>
              <a:chExt cx="4027488" cy="3060700"/>
            </a:xfrm>
          </p:grpSpPr>
          <p:sp>
            <p:nvSpPr>
              <p:cNvPr id="115" name="Freeform 10"/>
              <p:cNvSpPr/>
              <p:nvPr/>
            </p:nvSpPr>
            <p:spPr bwMode="auto">
              <a:xfrm>
                <a:off x="7502850" y="1762125"/>
                <a:ext cx="4027488" cy="3060700"/>
              </a:xfrm>
              <a:custGeom>
                <a:avLst/>
                <a:gdLst>
                  <a:gd name="T0" fmla="*/ 421 w 1072"/>
                  <a:gd name="T1" fmla="*/ 1 h 815"/>
                  <a:gd name="T2" fmla="*/ 407 w 1072"/>
                  <a:gd name="T3" fmla="*/ 0 h 815"/>
                  <a:gd name="T4" fmla="*/ 398 w 1072"/>
                  <a:gd name="T5" fmla="*/ 1 h 815"/>
                  <a:gd name="T6" fmla="*/ 389 w 1072"/>
                  <a:gd name="T7" fmla="*/ 1 h 815"/>
                  <a:gd name="T8" fmla="*/ 0 w 1072"/>
                  <a:gd name="T9" fmla="*/ 408 h 815"/>
                  <a:gd name="T10" fmla="*/ 389 w 1072"/>
                  <a:gd name="T11" fmla="*/ 815 h 815"/>
                  <a:gd name="T12" fmla="*/ 398 w 1072"/>
                  <a:gd name="T13" fmla="*/ 815 h 815"/>
                  <a:gd name="T14" fmla="*/ 407 w 1072"/>
                  <a:gd name="T15" fmla="*/ 815 h 815"/>
                  <a:gd name="T16" fmla="*/ 421 w 1072"/>
                  <a:gd name="T17" fmla="*/ 815 h 815"/>
                  <a:gd name="T18" fmla="*/ 1072 w 1072"/>
                  <a:gd name="T19" fmla="*/ 408 h 815"/>
                  <a:gd name="T20" fmla="*/ 421 w 1072"/>
                  <a:gd name="T21" fmla="*/ 1 h 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72" h="815">
                    <a:moveTo>
                      <a:pt x="421" y="1"/>
                    </a:moveTo>
                    <a:cubicBezTo>
                      <a:pt x="416" y="0"/>
                      <a:pt x="412" y="0"/>
                      <a:pt x="407" y="0"/>
                    </a:cubicBezTo>
                    <a:cubicBezTo>
                      <a:pt x="404" y="0"/>
                      <a:pt x="401" y="0"/>
                      <a:pt x="398" y="1"/>
                    </a:cubicBezTo>
                    <a:cubicBezTo>
                      <a:pt x="395" y="1"/>
                      <a:pt x="392" y="1"/>
                      <a:pt x="389" y="1"/>
                    </a:cubicBezTo>
                    <a:cubicBezTo>
                      <a:pt x="173" y="11"/>
                      <a:pt x="0" y="189"/>
                      <a:pt x="0" y="408"/>
                    </a:cubicBezTo>
                    <a:cubicBezTo>
                      <a:pt x="0" y="627"/>
                      <a:pt x="173" y="805"/>
                      <a:pt x="389" y="815"/>
                    </a:cubicBezTo>
                    <a:cubicBezTo>
                      <a:pt x="392" y="815"/>
                      <a:pt x="395" y="815"/>
                      <a:pt x="398" y="815"/>
                    </a:cubicBezTo>
                    <a:cubicBezTo>
                      <a:pt x="401" y="815"/>
                      <a:pt x="404" y="815"/>
                      <a:pt x="407" y="815"/>
                    </a:cubicBezTo>
                    <a:cubicBezTo>
                      <a:pt x="412" y="815"/>
                      <a:pt x="416" y="815"/>
                      <a:pt x="421" y="815"/>
                    </a:cubicBezTo>
                    <a:cubicBezTo>
                      <a:pt x="821" y="806"/>
                      <a:pt x="1072" y="408"/>
                      <a:pt x="1072" y="408"/>
                    </a:cubicBezTo>
                    <a:cubicBezTo>
                      <a:pt x="1072" y="408"/>
                      <a:pt x="821" y="9"/>
                      <a:pt x="421" y="1"/>
                    </a:cubicBezTo>
                    <a:close/>
                  </a:path>
                </a:pathLst>
              </a:custGeom>
              <a:solidFill>
                <a:schemeClr val="bg1">
                  <a:lumMod val="8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sp>
            <p:nvSpPr>
              <p:cNvPr id="116" name="Freeform 17"/>
              <p:cNvSpPr/>
              <p:nvPr/>
            </p:nvSpPr>
            <p:spPr bwMode="auto">
              <a:xfrm>
                <a:off x="7752881" y="1987550"/>
                <a:ext cx="3527425" cy="2609850"/>
              </a:xfrm>
              <a:custGeom>
                <a:avLst/>
                <a:gdLst>
                  <a:gd name="T0" fmla="*/ 346 w 939"/>
                  <a:gd name="T1" fmla="*/ 695 h 695"/>
                  <a:gd name="T2" fmla="*/ 340 w 939"/>
                  <a:gd name="T3" fmla="*/ 695 h 695"/>
                  <a:gd name="T4" fmla="*/ 340 w 939"/>
                  <a:gd name="T5" fmla="*/ 695 h 695"/>
                  <a:gd name="T6" fmla="*/ 333 w 939"/>
                  <a:gd name="T7" fmla="*/ 695 h 695"/>
                  <a:gd name="T8" fmla="*/ 332 w 939"/>
                  <a:gd name="T9" fmla="*/ 695 h 695"/>
                  <a:gd name="T10" fmla="*/ 0 w 939"/>
                  <a:gd name="T11" fmla="*/ 348 h 695"/>
                  <a:gd name="T12" fmla="*/ 332 w 939"/>
                  <a:gd name="T13" fmla="*/ 1 h 695"/>
                  <a:gd name="T14" fmla="*/ 333 w 939"/>
                  <a:gd name="T15" fmla="*/ 1 h 695"/>
                  <a:gd name="T16" fmla="*/ 339 w 939"/>
                  <a:gd name="T17" fmla="*/ 0 h 695"/>
                  <a:gd name="T18" fmla="*/ 340 w 939"/>
                  <a:gd name="T19" fmla="*/ 0 h 695"/>
                  <a:gd name="T20" fmla="*/ 346 w 939"/>
                  <a:gd name="T21" fmla="*/ 0 h 695"/>
                  <a:gd name="T22" fmla="*/ 349 w 939"/>
                  <a:gd name="T23" fmla="*/ 0 h 695"/>
                  <a:gd name="T24" fmla="*/ 358 w 939"/>
                  <a:gd name="T25" fmla="*/ 0 h 695"/>
                  <a:gd name="T26" fmla="*/ 360 w 939"/>
                  <a:gd name="T27" fmla="*/ 1 h 695"/>
                  <a:gd name="T28" fmla="*/ 794 w 939"/>
                  <a:gd name="T29" fmla="*/ 190 h 695"/>
                  <a:gd name="T30" fmla="*/ 939 w 939"/>
                  <a:gd name="T31" fmla="*/ 348 h 695"/>
                  <a:gd name="T32" fmla="*/ 794 w 939"/>
                  <a:gd name="T33" fmla="*/ 505 h 695"/>
                  <a:gd name="T34" fmla="*/ 360 w 939"/>
                  <a:gd name="T35" fmla="*/ 695 h 695"/>
                  <a:gd name="T36" fmla="*/ 358 w 939"/>
                  <a:gd name="T37" fmla="*/ 695 h 695"/>
                  <a:gd name="T38" fmla="*/ 348 w 939"/>
                  <a:gd name="T39" fmla="*/ 695 h 695"/>
                  <a:gd name="T40" fmla="*/ 346 w 939"/>
                  <a:gd name="T41"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39" h="695">
                    <a:moveTo>
                      <a:pt x="346" y="695"/>
                    </a:moveTo>
                    <a:cubicBezTo>
                      <a:pt x="344" y="695"/>
                      <a:pt x="342" y="695"/>
                      <a:pt x="340" y="695"/>
                    </a:cubicBezTo>
                    <a:cubicBezTo>
                      <a:pt x="340" y="695"/>
                      <a:pt x="340" y="695"/>
                      <a:pt x="340" y="695"/>
                    </a:cubicBezTo>
                    <a:cubicBezTo>
                      <a:pt x="338" y="695"/>
                      <a:pt x="336" y="695"/>
                      <a:pt x="333" y="695"/>
                    </a:cubicBezTo>
                    <a:cubicBezTo>
                      <a:pt x="332" y="695"/>
                      <a:pt x="332" y="695"/>
                      <a:pt x="332" y="695"/>
                    </a:cubicBezTo>
                    <a:cubicBezTo>
                      <a:pt x="146" y="686"/>
                      <a:pt x="0" y="534"/>
                      <a:pt x="0" y="348"/>
                    </a:cubicBezTo>
                    <a:cubicBezTo>
                      <a:pt x="0" y="161"/>
                      <a:pt x="146" y="9"/>
                      <a:pt x="332" y="1"/>
                    </a:cubicBezTo>
                    <a:cubicBezTo>
                      <a:pt x="333" y="1"/>
                      <a:pt x="333" y="1"/>
                      <a:pt x="333" y="1"/>
                    </a:cubicBezTo>
                    <a:cubicBezTo>
                      <a:pt x="335" y="1"/>
                      <a:pt x="337" y="0"/>
                      <a:pt x="339" y="0"/>
                    </a:cubicBezTo>
                    <a:cubicBezTo>
                      <a:pt x="340" y="0"/>
                      <a:pt x="340" y="0"/>
                      <a:pt x="340" y="0"/>
                    </a:cubicBezTo>
                    <a:cubicBezTo>
                      <a:pt x="342" y="0"/>
                      <a:pt x="344" y="0"/>
                      <a:pt x="346" y="0"/>
                    </a:cubicBezTo>
                    <a:cubicBezTo>
                      <a:pt x="349" y="0"/>
                      <a:pt x="349" y="0"/>
                      <a:pt x="349" y="0"/>
                    </a:cubicBezTo>
                    <a:cubicBezTo>
                      <a:pt x="352" y="0"/>
                      <a:pt x="355" y="0"/>
                      <a:pt x="358" y="0"/>
                    </a:cubicBezTo>
                    <a:cubicBezTo>
                      <a:pt x="360" y="1"/>
                      <a:pt x="360" y="1"/>
                      <a:pt x="360" y="1"/>
                    </a:cubicBezTo>
                    <a:cubicBezTo>
                      <a:pt x="510" y="4"/>
                      <a:pt x="656" y="68"/>
                      <a:pt x="794" y="190"/>
                    </a:cubicBezTo>
                    <a:cubicBezTo>
                      <a:pt x="862" y="251"/>
                      <a:pt x="912" y="312"/>
                      <a:pt x="939" y="348"/>
                    </a:cubicBezTo>
                    <a:cubicBezTo>
                      <a:pt x="912" y="384"/>
                      <a:pt x="862" y="445"/>
                      <a:pt x="794" y="505"/>
                    </a:cubicBezTo>
                    <a:cubicBezTo>
                      <a:pt x="656" y="628"/>
                      <a:pt x="510" y="692"/>
                      <a:pt x="360" y="695"/>
                    </a:cubicBezTo>
                    <a:cubicBezTo>
                      <a:pt x="358" y="695"/>
                      <a:pt x="358" y="695"/>
                      <a:pt x="358" y="695"/>
                    </a:cubicBezTo>
                    <a:cubicBezTo>
                      <a:pt x="355" y="695"/>
                      <a:pt x="352" y="695"/>
                      <a:pt x="348" y="695"/>
                    </a:cubicBezTo>
                    <a:cubicBezTo>
                      <a:pt x="347" y="695"/>
                      <a:pt x="347" y="695"/>
                      <a:pt x="346" y="695"/>
                    </a:cubicBezTo>
                    <a:close/>
                  </a:path>
                </a:pathLst>
              </a:custGeom>
              <a:solidFill>
                <a:schemeClr val="tx1">
                  <a:lumMod val="65000"/>
                  <a:lumOff val="35000"/>
                </a:schemeClr>
              </a:solidFill>
              <a:ln w="28575" cap="flat">
                <a:noFill/>
                <a:prstDash val="solid"/>
                <a:miter lim="800000"/>
              </a:ln>
              <a:effectLst/>
            </p:spPr>
            <p:txBody>
              <a:bodyPr/>
              <a:lstStyle/>
              <a:p>
                <a:pPr>
                  <a:defRPr/>
                </a:pPr>
                <a:endParaRPr lang="zh-CN" altLang="en-US">
                  <a:solidFill>
                    <a:schemeClr val="bg1"/>
                  </a:solidFill>
                  <a:latin typeface="+mn-lt"/>
                  <a:ea typeface="微软雅黑" panose="020B0503020204020204" charset="-122"/>
                </a:endParaRPr>
              </a:p>
            </p:txBody>
          </p:sp>
        </p:grpSp>
        <p:sp>
          <p:nvSpPr>
            <p:cNvPr id="114" name="文本框 808"/>
            <p:cNvSpPr txBox="1">
              <a:spLocks noChangeArrowheads="1"/>
            </p:cNvSpPr>
            <p:nvPr/>
          </p:nvSpPr>
          <p:spPr bwMode="auto">
            <a:xfrm>
              <a:off x="1773765" y="2910909"/>
              <a:ext cx="105156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defRPr>
                  <a:solidFill>
                    <a:schemeClr val="tx1"/>
                  </a:solidFill>
                  <a:latin typeface="Calibri" panose="020F0502020204030204" charset="0"/>
                  <a:ea typeface="微软雅黑" panose="020B0503020204020204" charset="-122"/>
                </a:defRPr>
              </a:lvl1pPr>
              <a:lvl2pPr marL="742950" indent="-285750">
                <a:defRPr>
                  <a:solidFill>
                    <a:schemeClr val="tx1"/>
                  </a:solidFill>
                  <a:latin typeface="Calibri" panose="020F0502020204030204" charset="0"/>
                  <a:ea typeface="微软雅黑" panose="020B0503020204020204" charset="-122"/>
                </a:defRPr>
              </a:lvl2pPr>
              <a:lvl3pPr marL="1143000" indent="-228600">
                <a:defRPr>
                  <a:solidFill>
                    <a:schemeClr val="tx1"/>
                  </a:solidFill>
                  <a:latin typeface="Calibri" panose="020F0502020204030204" charset="0"/>
                  <a:ea typeface="微软雅黑" panose="020B0503020204020204" charset="-122"/>
                </a:defRPr>
              </a:lvl3pPr>
              <a:lvl4pPr marL="1600200" indent="-228600">
                <a:defRPr>
                  <a:solidFill>
                    <a:schemeClr val="tx1"/>
                  </a:solidFill>
                  <a:latin typeface="Calibri" panose="020F0502020204030204" charset="0"/>
                  <a:ea typeface="微软雅黑" panose="020B0503020204020204" charset="-122"/>
                </a:defRPr>
              </a:lvl4pPr>
              <a:lvl5pPr marL="2057400" indent="-228600">
                <a:defRPr>
                  <a:solidFill>
                    <a:schemeClr val="tx1"/>
                  </a:solidFill>
                  <a:latin typeface="Calibri" panose="020F0502020204030204" charset="0"/>
                  <a:ea typeface="微软雅黑" panose="020B0503020204020204" charset="-122"/>
                </a:defRPr>
              </a:lvl5pPr>
              <a:lvl6pPr marL="2514600" indent="-228600" fontAlgn="base">
                <a:spcBef>
                  <a:spcPct val="0"/>
                </a:spcBef>
                <a:spcAft>
                  <a:spcPct val="0"/>
                </a:spcAft>
                <a:defRPr>
                  <a:solidFill>
                    <a:schemeClr val="tx1"/>
                  </a:solidFill>
                  <a:latin typeface="Calibri" panose="020F0502020204030204" charset="0"/>
                  <a:ea typeface="微软雅黑" panose="020B0503020204020204" charset="-122"/>
                </a:defRPr>
              </a:lvl6pPr>
              <a:lvl7pPr marL="2971800" indent="-228600" fontAlgn="base">
                <a:spcBef>
                  <a:spcPct val="0"/>
                </a:spcBef>
                <a:spcAft>
                  <a:spcPct val="0"/>
                </a:spcAft>
                <a:defRPr>
                  <a:solidFill>
                    <a:schemeClr val="tx1"/>
                  </a:solidFill>
                  <a:latin typeface="Calibri" panose="020F0502020204030204" charset="0"/>
                  <a:ea typeface="微软雅黑" panose="020B0503020204020204" charset="-122"/>
                </a:defRPr>
              </a:lvl7pPr>
              <a:lvl8pPr marL="3429000" indent="-228600" fontAlgn="base">
                <a:spcBef>
                  <a:spcPct val="0"/>
                </a:spcBef>
                <a:spcAft>
                  <a:spcPct val="0"/>
                </a:spcAft>
                <a:defRPr>
                  <a:solidFill>
                    <a:schemeClr val="tx1"/>
                  </a:solidFill>
                  <a:latin typeface="Calibri" panose="020F0502020204030204" charset="0"/>
                  <a:ea typeface="微软雅黑" panose="020B0503020204020204" charset="-122"/>
                </a:defRPr>
              </a:lvl8pPr>
              <a:lvl9pPr marL="3886200" indent="-228600" fontAlgn="base">
                <a:spcBef>
                  <a:spcPct val="0"/>
                </a:spcBef>
                <a:spcAft>
                  <a:spcPct val="0"/>
                </a:spcAft>
                <a:defRPr>
                  <a:solidFill>
                    <a:schemeClr val="tx1"/>
                  </a:solidFill>
                  <a:latin typeface="Calibri" panose="020F0502020204030204" charset="0"/>
                  <a:ea typeface="微软雅黑" panose="020B0503020204020204" charset="-122"/>
                </a:defRPr>
              </a:lvl9pPr>
            </a:lstStyle>
            <a:p>
              <a:pPr algn="ctr"/>
              <a:r>
                <a:rPr lang="zh-CN" altLang="en-US" b="1" dirty="0">
                  <a:solidFill>
                    <a:schemeClr val="bg1"/>
                  </a:solidFill>
                  <a:latin typeface="Impact" panose="020B0806030902050204" pitchFamily="34" charset="0"/>
                  <a:ea typeface="微软雅黑" panose="020B0503020204020204" charset="-122"/>
                </a:rPr>
                <a:t>单击此处</a:t>
              </a:r>
            </a:p>
            <a:p>
              <a:pPr algn="ctr"/>
              <a:r>
                <a:rPr lang="zh-CN" altLang="en-US" b="1" dirty="0">
                  <a:solidFill>
                    <a:schemeClr val="bg1"/>
                  </a:solidFill>
                  <a:latin typeface="Impact" panose="020B0806030902050204" pitchFamily="34" charset="0"/>
                  <a:ea typeface="微软雅黑" panose="020B0503020204020204" charset="-122"/>
                </a:rPr>
                <a:t>输入标题</a:t>
              </a:r>
            </a:p>
          </p:txBody>
        </p:sp>
      </p:grpSp>
      <p:sp>
        <p:nvSpPr>
          <p:cNvPr id="119" name="TextBox 49"/>
          <p:cNvSpPr txBox="1"/>
          <p:nvPr/>
        </p:nvSpPr>
        <p:spPr>
          <a:xfrm>
            <a:off x="5962015" y="1732280"/>
            <a:ext cx="2362200" cy="1176020"/>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1000"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sym typeface="Batang" panose="02030600000101010101" charset="-127"/>
            </a:endParaRPr>
          </a:p>
        </p:txBody>
      </p:sp>
      <p:sp>
        <p:nvSpPr>
          <p:cNvPr id="122" name="TextBox 49"/>
          <p:cNvSpPr txBox="1"/>
          <p:nvPr/>
        </p:nvSpPr>
        <p:spPr>
          <a:xfrm>
            <a:off x="4510405" y="4504690"/>
            <a:ext cx="2292985" cy="1176020"/>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1000"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sym typeface="Batang" panose="02030600000101010101" charset="-127"/>
            </a:endParaRPr>
          </a:p>
        </p:txBody>
      </p:sp>
      <p:sp>
        <p:nvSpPr>
          <p:cNvPr id="125" name="TextBox 49"/>
          <p:cNvSpPr txBox="1"/>
          <p:nvPr/>
        </p:nvSpPr>
        <p:spPr>
          <a:xfrm>
            <a:off x="7390130" y="4504690"/>
            <a:ext cx="2341245" cy="1176020"/>
          </a:xfrm>
          <a:prstGeom prst="rect">
            <a:avLst/>
          </a:prstGeom>
          <a:noFill/>
          <a:ln w="3175">
            <a:noFill/>
          </a:ln>
        </p:spPr>
        <p:txBody>
          <a:bodyPr wrap="square" lIns="68580" tIns="34290" rIns="68580" bIns="3429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1000" dirty="0">
              <a:solidFill>
                <a:schemeClr val="tx1">
                  <a:lumMod val="65000"/>
                  <a:lumOff val="35000"/>
                </a:schemeClr>
              </a:solidFill>
              <a:latin typeface="微软雅黑" panose="020B0503020204020204" charset="-122"/>
              <a:ea typeface="微软雅黑" panose="020B0503020204020204" charset="-122"/>
              <a:cs typeface="Arial Unicode MS" panose="020B0604020202020204" pitchFamily="34" charset="-122"/>
              <a:sym typeface="Batang" panose="02030600000101010101" charset="-127"/>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12"/>
                                        </p:tgtEl>
                                        <p:attrNameLst>
                                          <p:attrName>style.visibility</p:attrName>
                                        </p:attrNameLst>
                                      </p:cBhvr>
                                      <p:to>
                                        <p:strVal val="visible"/>
                                      </p:to>
                                    </p:set>
                                    <p:animEffect transition="in" filter="wipe(left)">
                                      <p:cBhvr>
                                        <p:cTn id="30" dur="350"/>
                                        <p:tgtEl>
                                          <p:spTgt spid="112"/>
                                        </p:tgtEl>
                                      </p:cBhvr>
                                    </p:animEffect>
                                  </p:childTnLst>
                                </p:cTn>
                              </p:par>
                            </p:childTnLst>
                          </p:cTn>
                        </p:par>
                        <p:par>
                          <p:cTn id="31" fill="hold">
                            <p:stCondLst>
                              <p:cond delay="2000"/>
                            </p:stCondLst>
                            <p:childTnLst>
                              <p:par>
                                <p:cTn id="32" presetID="47" presetClass="entr" presetSubtype="0" fill="hold" grpId="0" nodeType="after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fade">
                                      <p:cBhvr>
                                        <p:cTn id="34" dur="500"/>
                                        <p:tgtEl>
                                          <p:spTgt spid="101"/>
                                        </p:tgtEl>
                                      </p:cBhvr>
                                    </p:animEffect>
                                    <p:anim calcmode="lin" valueType="num">
                                      <p:cBhvr>
                                        <p:cTn id="35" dur="500" fill="hold"/>
                                        <p:tgtEl>
                                          <p:spTgt spid="101"/>
                                        </p:tgtEl>
                                        <p:attrNameLst>
                                          <p:attrName>ppt_x</p:attrName>
                                        </p:attrNameLst>
                                      </p:cBhvr>
                                      <p:tavLst>
                                        <p:tav tm="0">
                                          <p:val>
                                            <p:strVal val="#ppt_x"/>
                                          </p:val>
                                        </p:tav>
                                        <p:tav tm="100000">
                                          <p:val>
                                            <p:strVal val="#ppt_x"/>
                                          </p:val>
                                        </p:tav>
                                      </p:tavLst>
                                    </p:anim>
                                    <p:anim calcmode="lin" valueType="num">
                                      <p:cBhvr>
                                        <p:cTn id="36" dur="500" fill="hold"/>
                                        <p:tgtEl>
                                          <p:spTgt spid="101"/>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107"/>
                                        </p:tgtEl>
                                        <p:attrNameLst>
                                          <p:attrName>style.visibility</p:attrName>
                                        </p:attrNameLst>
                                      </p:cBhvr>
                                      <p:to>
                                        <p:strVal val="visible"/>
                                      </p:to>
                                    </p:set>
                                    <p:animEffect transition="in" filter="wipe(left)">
                                      <p:cBhvr>
                                        <p:cTn id="40" dur="350"/>
                                        <p:tgtEl>
                                          <p:spTgt spid="107"/>
                                        </p:tgtEl>
                                      </p:cBhvr>
                                    </p:animEffect>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22"/>
                                        </p:tgtEl>
                                        <p:attrNameLst>
                                          <p:attrName>style.visibility</p:attrName>
                                        </p:attrNameLst>
                                      </p:cBhvr>
                                      <p:to>
                                        <p:strVal val="visible"/>
                                      </p:to>
                                    </p:set>
                                    <p:animEffect transition="in" filter="fade">
                                      <p:cBhvr>
                                        <p:cTn id="44" dur="500"/>
                                        <p:tgtEl>
                                          <p:spTgt spid="122"/>
                                        </p:tgtEl>
                                      </p:cBhvr>
                                    </p:animEffect>
                                    <p:anim calcmode="lin" valueType="num">
                                      <p:cBhvr>
                                        <p:cTn id="45" dur="500" fill="hold"/>
                                        <p:tgtEl>
                                          <p:spTgt spid="122"/>
                                        </p:tgtEl>
                                        <p:attrNameLst>
                                          <p:attrName>ppt_x</p:attrName>
                                        </p:attrNameLst>
                                      </p:cBhvr>
                                      <p:tavLst>
                                        <p:tav tm="0">
                                          <p:val>
                                            <p:strVal val="#ppt_x"/>
                                          </p:val>
                                        </p:tav>
                                        <p:tav tm="100000">
                                          <p:val>
                                            <p:strVal val="#ppt_x"/>
                                          </p:val>
                                        </p:tav>
                                      </p:tavLst>
                                    </p:anim>
                                    <p:anim calcmode="lin" valueType="num">
                                      <p:cBhvr>
                                        <p:cTn id="46" dur="500" fill="hold"/>
                                        <p:tgtEl>
                                          <p:spTgt spid="122"/>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8"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wipe(left)">
                                      <p:cBhvr>
                                        <p:cTn id="50" dur="350"/>
                                        <p:tgtEl>
                                          <p:spTgt spid="102"/>
                                        </p:tgtEl>
                                      </p:cBhvr>
                                    </p:animEffect>
                                  </p:childTnLst>
                                </p:cTn>
                              </p:par>
                            </p:childTnLst>
                          </p:cTn>
                        </p:par>
                        <p:par>
                          <p:cTn id="51" fill="hold">
                            <p:stCondLst>
                              <p:cond delay="4000"/>
                            </p:stCondLst>
                            <p:childTnLst>
                              <p:par>
                                <p:cTn id="52" presetID="47" presetClass="entr" presetSubtype="0" fill="hold" grpId="0" nodeType="afterEffect">
                                  <p:stCondLst>
                                    <p:cond delay="0"/>
                                  </p:stCondLst>
                                  <p:childTnLst>
                                    <p:set>
                                      <p:cBhvr>
                                        <p:cTn id="53" dur="1" fill="hold">
                                          <p:stCondLst>
                                            <p:cond delay="0"/>
                                          </p:stCondLst>
                                        </p:cTn>
                                        <p:tgtEl>
                                          <p:spTgt spid="119"/>
                                        </p:tgtEl>
                                        <p:attrNameLst>
                                          <p:attrName>style.visibility</p:attrName>
                                        </p:attrNameLst>
                                      </p:cBhvr>
                                      <p:to>
                                        <p:strVal val="visible"/>
                                      </p:to>
                                    </p:set>
                                    <p:animEffect transition="in" filter="fade">
                                      <p:cBhvr>
                                        <p:cTn id="54" dur="500"/>
                                        <p:tgtEl>
                                          <p:spTgt spid="119"/>
                                        </p:tgtEl>
                                      </p:cBhvr>
                                    </p:animEffect>
                                    <p:anim calcmode="lin" valueType="num">
                                      <p:cBhvr>
                                        <p:cTn id="55" dur="500" fill="hold"/>
                                        <p:tgtEl>
                                          <p:spTgt spid="119"/>
                                        </p:tgtEl>
                                        <p:attrNameLst>
                                          <p:attrName>ppt_x</p:attrName>
                                        </p:attrNameLst>
                                      </p:cBhvr>
                                      <p:tavLst>
                                        <p:tav tm="0">
                                          <p:val>
                                            <p:strVal val="#ppt_x"/>
                                          </p:val>
                                        </p:tav>
                                        <p:tav tm="100000">
                                          <p:val>
                                            <p:strVal val="#ppt_x"/>
                                          </p:val>
                                        </p:tav>
                                      </p:tavLst>
                                    </p:anim>
                                    <p:anim calcmode="lin" valueType="num">
                                      <p:cBhvr>
                                        <p:cTn id="56" dur="500" fill="hold"/>
                                        <p:tgtEl>
                                          <p:spTgt spid="119"/>
                                        </p:tgtEl>
                                        <p:attrNameLst>
                                          <p:attrName>ppt_y</p:attrName>
                                        </p:attrNameLst>
                                      </p:cBhvr>
                                      <p:tavLst>
                                        <p:tav tm="0">
                                          <p:val>
                                            <p:strVal val="#ppt_y-.1"/>
                                          </p:val>
                                        </p:tav>
                                        <p:tav tm="100000">
                                          <p:val>
                                            <p:strVal val="#ppt_y"/>
                                          </p:val>
                                        </p:tav>
                                      </p:tavLst>
                                    </p:anim>
                                  </p:childTnLst>
                                </p:cTn>
                              </p:par>
                            </p:childTnLst>
                          </p:cTn>
                        </p:par>
                        <p:par>
                          <p:cTn id="57" fill="hold">
                            <p:stCondLst>
                              <p:cond delay="4500"/>
                            </p:stCondLst>
                            <p:childTnLst>
                              <p:par>
                                <p:cTn id="58" presetID="22" presetClass="entr" presetSubtype="8" fill="hold" nodeType="afterEffect">
                                  <p:stCondLst>
                                    <p:cond delay="0"/>
                                  </p:stCondLst>
                                  <p:childTnLst>
                                    <p:set>
                                      <p:cBhvr>
                                        <p:cTn id="59" dur="1" fill="hold">
                                          <p:stCondLst>
                                            <p:cond delay="0"/>
                                          </p:stCondLst>
                                        </p:cTn>
                                        <p:tgtEl>
                                          <p:spTgt spid="94"/>
                                        </p:tgtEl>
                                        <p:attrNameLst>
                                          <p:attrName>style.visibility</p:attrName>
                                        </p:attrNameLst>
                                      </p:cBhvr>
                                      <p:to>
                                        <p:strVal val="visible"/>
                                      </p:to>
                                    </p:set>
                                    <p:animEffect transition="in" filter="wipe(left)">
                                      <p:cBhvr>
                                        <p:cTn id="60" dur="350"/>
                                        <p:tgtEl>
                                          <p:spTgt spid="94"/>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fade">
                                      <p:cBhvr>
                                        <p:cTn id="64" dur="500"/>
                                        <p:tgtEl>
                                          <p:spTgt spid="125"/>
                                        </p:tgtEl>
                                      </p:cBhvr>
                                    </p:animEffect>
                                    <p:anim calcmode="lin" valueType="num">
                                      <p:cBhvr>
                                        <p:cTn id="65" dur="500" fill="hold"/>
                                        <p:tgtEl>
                                          <p:spTgt spid="125"/>
                                        </p:tgtEl>
                                        <p:attrNameLst>
                                          <p:attrName>ppt_x</p:attrName>
                                        </p:attrNameLst>
                                      </p:cBhvr>
                                      <p:tavLst>
                                        <p:tav tm="0">
                                          <p:val>
                                            <p:strVal val="#ppt_x"/>
                                          </p:val>
                                        </p:tav>
                                        <p:tav tm="100000">
                                          <p:val>
                                            <p:strVal val="#ppt_x"/>
                                          </p:val>
                                        </p:tav>
                                      </p:tavLst>
                                    </p:anim>
                                    <p:anim calcmode="lin" valueType="num">
                                      <p:cBhvr>
                                        <p:cTn id="66" dur="5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01" grpId="0"/>
      <p:bldP spid="119" grpId="0"/>
      <p:bldP spid="122" grpId="0"/>
      <p:bldP spid="1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12" name="TextBox 40"/>
          <p:cNvSpPr txBox="1"/>
          <p:nvPr/>
        </p:nvSpPr>
        <p:spPr>
          <a:xfrm>
            <a:off x="5001894" y="3770335"/>
            <a:ext cx="2214880" cy="398780"/>
          </a:xfrm>
          <a:prstGeom prst="rect">
            <a:avLst/>
          </a:prstGeom>
          <a:noFill/>
        </p:spPr>
        <p:txBody>
          <a:bodyPr wrap="none" rtlCol="0">
            <a:spAutoFit/>
          </a:bodyPr>
          <a:lstStyle/>
          <a:p>
            <a:pPr algn="l"/>
            <a:r>
              <a:rPr lang="zh-CN" altLang="en-US" sz="2000" b="1" dirty="0">
                <a:solidFill>
                  <a:schemeClr val="tx1">
                    <a:lumMod val="75000"/>
                    <a:lumOff val="25000"/>
                  </a:schemeClr>
                </a:solidFill>
                <a:latin typeface="微软雅黑" panose="020B0503020204020204" charset="-122"/>
                <a:ea typeface="微软雅黑" panose="020B0503020204020204" charset="-122"/>
                <a:cs typeface="Calibri" panose="020F0502020204030204" charset="0"/>
              </a:rPr>
              <a:t>单击此处输入标题</a:t>
            </a:r>
          </a:p>
        </p:txBody>
      </p:sp>
      <p:sp>
        <p:nvSpPr>
          <p:cNvPr id="2" name="矩形 1"/>
          <p:cNvSpPr/>
          <p:nvPr/>
        </p:nvSpPr>
        <p:spPr>
          <a:xfrm>
            <a:off x="5735364" y="4394236"/>
            <a:ext cx="720000" cy="36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3" name="TextBox 8"/>
          <p:cNvSpPr txBox="1"/>
          <p:nvPr/>
        </p:nvSpPr>
        <p:spPr>
          <a:xfrm>
            <a:off x="2084705" y="4598035"/>
            <a:ext cx="8049895" cy="92202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instead.If they throw stones at you, don’t throw back, use them to build your own foundation instead.</a:t>
            </a:r>
            <a:endParaRPr lang="en-US" sz="1400" dirty="0">
              <a:solidFill>
                <a:schemeClr val="tx1">
                  <a:lumMod val="85000"/>
                  <a:lumOff val="15000"/>
                </a:schemeClr>
              </a:solidFill>
            </a:endParaRPr>
          </a:p>
        </p:txBody>
      </p:sp>
      <p:sp>
        <p:nvSpPr>
          <p:cNvPr id="15" name="椭圆 14"/>
          <p:cNvSpPr/>
          <p:nvPr/>
        </p:nvSpPr>
        <p:spPr>
          <a:xfrm>
            <a:off x="5117465" y="1604010"/>
            <a:ext cx="1983105" cy="1983105"/>
          </a:xfrm>
          <a:prstGeom prst="ellipse">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35"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anim calcmode="lin" valueType="num">
                                      <p:cBhvr>
                                        <p:cTn id="31" dur="500" fill="hold"/>
                                        <p:tgtEl>
                                          <p:spTgt spid="15"/>
                                        </p:tgtEl>
                                        <p:attrNameLst>
                                          <p:attrName>style.rotation</p:attrName>
                                        </p:attrNameLst>
                                      </p:cBhvr>
                                      <p:tavLst>
                                        <p:tav tm="0">
                                          <p:val>
                                            <p:fltVal val="720"/>
                                          </p:val>
                                        </p:tav>
                                        <p:tav tm="100000">
                                          <p:val>
                                            <p:fltVal val="0"/>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ppt_w</p:attrName>
                                        </p:attrNameLst>
                                      </p:cBhvr>
                                      <p:tavLst>
                                        <p:tav tm="0">
                                          <p:val>
                                            <p:fltVal val="0"/>
                                          </p:val>
                                        </p:tav>
                                        <p:tav tm="100000">
                                          <p:val>
                                            <p:strVal val="#ppt_w"/>
                                          </p:val>
                                        </p:tav>
                                      </p:tavLst>
                                    </p:anim>
                                  </p:childTnLst>
                                </p:cTn>
                              </p:par>
                            </p:childTnLst>
                          </p:cTn>
                        </p:par>
                        <p:par>
                          <p:cTn id="34" fill="hold">
                            <p:stCondLst>
                              <p:cond delay="2000"/>
                            </p:stCondLst>
                            <p:childTnLst>
                              <p:par>
                                <p:cTn id="35" presetID="29"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ppt_x</p:attrName>
                                        </p:attrNameLst>
                                      </p:cBhvr>
                                      <p:tavLst>
                                        <p:tav tm="0">
                                          <p:val>
                                            <p:strVal val="#ppt_x-.2"/>
                                          </p:val>
                                        </p:tav>
                                        <p:tav tm="100000">
                                          <p:val>
                                            <p:strVal val="#ppt_x"/>
                                          </p:val>
                                        </p:tav>
                                      </p:tavLst>
                                    </p:anim>
                                    <p:anim calcmode="lin" valueType="num">
                                      <p:cBhvr>
                                        <p:cTn id="38" dur="5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9" dur="500"/>
                                        <p:tgtEl>
                                          <p:spTgt spid="12"/>
                                        </p:tgtEl>
                                      </p:cBhvr>
                                    </p:animEffect>
                                  </p:childTnLst>
                                </p:cTn>
                              </p:par>
                            </p:childTnLst>
                          </p:cTn>
                        </p:par>
                        <p:par>
                          <p:cTn id="40" fill="hold">
                            <p:stCondLst>
                              <p:cond delay="2500"/>
                            </p:stCondLst>
                            <p:childTnLst>
                              <p:par>
                                <p:cTn id="41" presetID="23" presetClass="entr" presetSubtype="16"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anim calcmode="lin" valueType="num">
                                      <p:cBhvr>
                                        <p:cTn id="49" dur="500" fill="hold"/>
                                        <p:tgtEl>
                                          <p:spTgt spid="13"/>
                                        </p:tgtEl>
                                        <p:attrNameLst>
                                          <p:attrName>ppt_x</p:attrName>
                                        </p:attrNameLst>
                                      </p:cBhvr>
                                      <p:tavLst>
                                        <p:tav tm="0">
                                          <p:val>
                                            <p:strVal val="#ppt_x"/>
                                          </p:val>
                                        </p:tav>
                                        <p:tav tm="100000">
                                          <p:val>
                                            <p:strVal val="#ppt_x"/>
                                          </p:val>
                                        </p:tav>
                                      </p:tavLst>
                                    </p:anim>
                                    <p:anim calcmode="lin" valueType="num">
                                      <p:cBhvr>
                                        <p:cTn id="5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p:bldP spid="2" grpId="0" animBg="1"/>
      <p:bldP spid="1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12" name="Freeform 138"/>
          <p:cNvSpPr/>
          <p:nvPr/>
        </p:nvSpPr>
        <p:spPr bwMode="auto">
          <a:xfrm>
            <a:off x="5988685" y="1900555"/>
            <a:ext cx="229235" cy="883920"/>
          </a:xfrm>
          <a:custGeom>
            <a:avLst/>
            <a:gdLst>
              <a:gd name="T0" fmla="*/ 161 w 161"/>
              <a:gd name="T1" fmla="*/ 438 h 619"/>
              <a:gd name="T2" fmla="*/ 161 w 161"/>
              <a:gd name="T3" fmla="*/ 51 h 619"/>
              <a:gd name="T4" fmla="*/ 110 w 161"/>
              <a:gd name="T5" fmla="*/ 0 h 619"/>
              <a:gd name="T6" fmla="*/ 51 w 161"/>
              <a:gd name="T7" fmla="*/ 0 h 619"/>
              <a:gd name="T8" fmla="*/ 0 w 161"/>
              <a:gd name="T9" fmla="*/ 51 h 619"/>
              <a:gd name="T10" fmla="*/ 0 w 161"/>
              <a:gd name="T11" fmla="*/ 619 h 619"/>
              <a:gd name="T12" fmla="*/ 161 w 161"/>
              <a:gd name="T13" fmla="*/ 438 h 619"/>
            </a:gdLst>
            <a:ahLst/>
            <a:cxnLst>
              <a:cxn ang="0">
                <a:pos x="T0" y="T1"/>
              </a:cxn>
              <a:cxn ang="0">
                <a:pos x="T2" y="T3"/>
              </a:cxn>
              <a:cxn ang="0">
                <a:pos x="T4" y="T5"/>
              </a:cxn>
              <a:cxn ang="0">
                <a:pos x="T6" y="T7"/>
              </a:cxn>
              <a:cxn ang="0">
                <a:pos x="T8" y="T9"/>
              </a:cxn>
              <a:cxn ang="0">
                <a:pos x="T10" y="T11"/>
              </a:cxn>
              <a:cxn ang="0">
                <a:pos x="T12" y="T13"/>
              </a:cxn>
            </a:cxnLst>
            <a:rect l="0" t="0" r="r" b="b"/>
            <a:pathLst>
              <a:path w="161" h="619">
                <a:moveTo>
                  <a:pt x="161" y="438"/>
                </a:moveTo>
                <a:cubicBezTo>
                  <a:pt x="161" y="51"/>
                  <a:pt x="161" y="51"/>
                  <a:pt x="161" y="51"/>
                </a:cubicBezTo>
                <a:cubicBezTo>
                  <a:pt x="161" y="23"/>
                  <a:pt x="138" y="0"/>
                  <a:pt x="110" y="0"/>
                </a:cubicBezTo>
                <a:cubicBezTo>
                  <a:pt x="51" y="0"/>
                  <a:pt x="51" y="0"/>
                  <a:pt x="51" y="0"/>
                </a:cubicBezTo>
                <a:cubicBezTo>
                  <a:pt x="23" y="0"/>
                  <a:pt x="0" y="23"/>
                  <a:pt x="0" y="51"/>
                </a:cubicBezTo>
                <a:cubicBezTo>
                  <a:pt x="0" y="619"/>
                  <a:pt x="0" y="619"/>
                  <a:pt x="0" y="619"/>
                </a:cubicBezTo>
                <a:cubicBezTo>
                  <a:pt x="9" y="561"/>
                  <a:pt x="53" y="461"/>
                  <a:pt x="161" y="438"/>
                </a:cubicBezTo>
                <a:close/>
              </a:path>
            </a:pathLst>
          </a:custGeom>
          <a:solidFill>
            <a:schemeClr val="tx1">
              <a:lumMod val="65000"/>
              <a:lumOff val="35000"/>
            </a:schemeClr>
          </a:solidFill>
          <a:ln>
            <a:noFill/>
          </a:ln>
        </p:spPr>
        <p:txBody>
          <a:bodyPr/>
          <a:lstStyle/>
          <a:p>
            <a:endParaRPr lang="zh-CN" altLang="en-US" sz="1600" dirty="0">
              <a:solidFill>
                <a:srgbClr val="080808"/>
              </a:solidFill>
            </a:endParaRPr>
          </a:p>
        </p:txBody>
      </p:sp>
      <p:sp>
        <p:nvSpPr>
          <p:cNvPr id="13" name="Freeform 140"/>
          <p:cNvSpPr/>
          <p:nvPr/>
        </p:nvSpPr>
        <p:spPr bwMode="auto">
          <a:xfrm>
            <a:off x="5988685" y="4612005"/>
            <a:ext cx="1500505" cy="1240790"/>
          </a:xfrm>
          <a:custGeom>
            <a:avLst/>
            <a:gdLst>
              <a:gd name="T0" fmla="*/ 1004 w 1051"/>
              <a:gd name="T1" fmla="*/ 0 h 869"/>
              <a:gd name="T2" fmla="*/ 218 w 1051"/>
              <a:gd name="T3" fmla="*/ 0 h 869"/>
              <a:gd name="T4" fmla="*/ 161 w 1051"/>
              <a:gd name="T5" fmla="*/ 5 h 869"/>
              <a:gd name="T6" fmla="*/ 0 w 1051"/>
              <a:gd name="T7" fmla="*/ 186 h 869"/>
              <a:gd name="T8" fmla="*/ 0 w 1051"/>
              <a:gd name="T9" fmla="*/ 201 h 869"/>
              <a:gd name="T10" fmla="*/ 0 w 1051"/>
              <a:gd name="T11" fmla="*/ 818 h 869"/>
              <a:gd name="T12" fmla="*/ 51 w 1051"/>
              <a:gd name="T13" fmla="*/ 869 h 869"/>
              <a:gd name="T14" fmla="*/ 110 w 1051"/>
              <a:gd name="T15" fmla="*/ 869 h 869"/>
              <a:gd name="T16" fmla="*/ 161 w 1051"/>
              <a:gd name="T17" fmla="*/ 818 h 869"/>
              <a:gd name="T18" fmla="*/ 161 w 1051"/>
              <a:gd name="T19" fmla="*/ 101 h 869"/>
              <a:gd name="T20" fmla="*/ 214 w 1051"/>
              <a:gd name="T21" fmla="*/ 92 h 869"/>
              <a:gd name="T22" fmla="*/ 1005 w 1051"/>
              <a:gd name="T23" fmla="*/ 92 h 869"/>
              <a:gd name="T24" fmla="*/ 1051 w 1051"/>
              <a:gd name="T25" fmla="*/ 46 h 869"/>
              <a:gd name="T26" fmla="*/ 1004 w 1051"/>
              <a:gd name="T27" fmla="*/ 0 h 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1" h="869">
                <a:moveTo>
                  <a:pt x="1004" y="0"/>
                </a:moveTo>
                <a:cubicBezTo>
                  <a:pt x="998" y="1"/>
                  <a:pt x="364" y="6"/>
                  <a:pt x="218" y="0"/>
                </a:cubicBezTo>
                <a:cubicBezTo>
                  <a:pt x="197" y="0"/>
                  <a:pt x="178" y="2"/>
                  <a:pt x="161" y="5"/>
                </a:cubicBezTo>
                <a:cubicBezTo>
                  <a:pt x="53" y="28"/>
                  <a:pt x="9" y="127"/>
                  <a:pt x="0" y="186"/>
                </a:cubicBezTo>
                <a:cubicBezTo>
                  <a:pt x="0" y="201"/>
                  <a:pt x="0" y="201"/>
                  <a:pt x="0" y="201"/>
                </a:cubicBezTo>
                <a:cubicBezTo>
                  <a:pt x="0" y="818"/>
                  <a:pt x="0" y="818"/>
                  <a:pt x="0" y="818"/>
                </a:cubicBezTo>
                <a:cubicBezTo>
                  <a:pt x="0" y="846"/>
                  <a:pt x="23" y="869"/>
                  <a:pt x="51" y="869"/>
                </a:cubicBezTo>
                <a:cubicBezTo>
                  <a:pt x="110" y="869"/>
                  <a:pt x="110" y="869"/>
                  <a:pt x="110" y="869"/>
                </a:cubicBezTo>
                <a:cubicBezTo>
                  <a:pt x="138" y="869"/>
                  <a:pt x="161" y="846"/>
                  <a:pt x="161" y="818"/>
                </a:cubicBezTo>
                <a:cubicBezTo>
                  <a:pt x="161" y="101"/>
                  <a:pt x="161" y="101"/>
                  <a:pt x="161" y="101"/>
                </a:cubicBezTo>
                <a:cubicBezTo>
                  <a:pt x="176" y="95"/>
                  <a:pt x="193" y="92"/>
                  <a:pt x="214" y="92"/>
                </a:cubicBezTo>
                <a:cubicBezTo>
                  <a:pt x="363" y="98"/>
                  <a:pt x="979" y="93"/>
                  <a:pt x="1005" y="92"/>
                </a:cubicBezTo>
                <a:cubicBezTo>
                  <a:pt x="1030" y="92"/>
                  <a:pt x="1051" y="71"/>
                  <a:pt x="1051" y="46"/>
                </a:cubicBezTo>
                <a:cubicBezTo>
                  <a:pt x="1050" y="21"/>
                  <a:pt x="1030" y="1"/>
                  <a:pt x="1004" y="0"/>
                </a:cubicBezTo>
                <a:close/>
              </a:path>
            </a:pathLst>
          </a:custGeom>
          <a:solidFill>
            <a:schemeClr val="tx1">
              <a:lumMod val="65000"/>
              <a:lumOff val="35000"/>
            </a:schemeClr>
          </a:solidFill>
          <a:ln>
            <a:noFill/>
          </a:ln>
        </p:spPr>
        <p:txBody>
          <a:bodyPr/>
          <a:lstStyle/>
          <a:p>
            <a:endParaRPr lang="zh-CN" altLang="en-US" sz="1600" dirty="0">
              <a:solidFill>
                <a:srgbClr val="080808"/>
              </a:solidFill>
            </a:endParaRPr>
          </a:p>
        </p:txBody>
      </p:sp>
      <p:sp>
        <p:nvSpPr>
          <p:cNvPr id="14" name="Freeform 141"/>
          <p:cNvSpPr/>
          <p:nvPr/>
        </p:nvSpPr>
        <p:spPr bwMode="auto">
          <a:xfrm>
            <a:off x="6072505" y="3937000"/>
            <a:ext cx="1270" cy="20320"/>
          </a:xfrm>
          <a:custGeom>
            <a:avLst/>
            <a:gdLst>
              <a:gd name="T0" fmla="*/ 1 w 1"/>
              <a:gd name="T1" fmla="*/ 2 h 15"/>
              <a:gd name="T2" fmla="*/ 0 w 1"/>
              <a:gd name="T3" fmla="*/ 0 h 15"/>
              <a:gd name="T4" fmla="*/ 0 w 1"/>
              <a:gd name="T5" fmla="*/ 15 h 15"/>
              <a:gd name="T6" fmla="*/ 1 w 1"/>
              <a:gd name="T7" fmla="*/ 2 h 15"/>
            </a:gdLst>
            <a:ahLst/>
            <a:cxnLst>
              <a:cxn ang="0">
                <a:pos x="T0" y="T1"/>
              </a:cxn>
              <a:cxn ang="0">
                <a:pos x="T2" y="T3"/>
              </a:cxn>
              <a:cxn ang="0">
                <a:pos x="T4" y="T5"/>
              </a:cxn>
              <a:cxn ang="0">
                <a:pos x="T6" y="T7"/>
              </a:cxn>
            </a:cxnLst>
            <a:rect l="0" t="0" r="r" b="b"/>
            <a:pathLst>
              <a:path w="1" h="15">
                <a:moveTo>
                  <a:pt x="1" y="2"/>
                </a:moveTo>
                <a:cubicBezTo>
                  <a:pt x="0" y="1"/>
                  <a:pt x="0" y="0"/>
                  <a:pt x="0" y="0"/>
                </a:cubicBezTo>
                <a:cubicBezTo>
                  <a:pt x="0" y="15"/>
                  <a:pt x="0" y="15"/>
                  <a:pt x="0" y="15"/>
                </a:cubicBezTo>
                <a:cubicBezTo>
                  <a:pt x="1" y="11"/>
                  <a:pt x="1" y="6"/>
                  <a:pt x="1" y="2"/>
                </a:cubicBezTo>
                <a:close/>
              </a:path>
            </a:pathLst>
          </a:custGeom>
          <a:solidFill>
            <a:srgbClr val="FFDE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80808"/>
              </a:solidFill>
            </a:endParaRPr>
          </a:p>
        </p:txBody>
      </p:sp>
      <p:sp>
        <p:nvSpPr>
          <p:cNvPr id="15" name="Freeform 142"/>
          <p:cNvSpPr/>
          <p:nvPr/>
        </p:nvSpPr>
        <p:spPr bwMode="auto">
          <a:xfrm>
            <a:off x="4719320" y="3626485"/>
            <a:ext cx="1499235" cy="1250315"/>
          </a:xfrm>
          <a:custGeom>
            <a:avLst/>
            <a:gdLst>
              <a:gd name="T0" fmla="*/ 889 w 1050"/>
              <a:gd name="T1" fmla="*/ 6 h 876"/>
              <a:gd name="T2" fmla="*/ 833 w 1050"/>
              <a:gd name="T3" fmla="*/ 1 h 876"/>
              <a:gd name="T4" fmla="*/ 46 w 1050"/>
              <a:gd name="T5" fmla="*/ 1 h 876"/>
              <a:gd name="T6" fmla="*/ 0 w 1050"/>
              <a:gd name="T7" fmla="*/ 47 h 876"/>
              <a:gd name="T8" fmla="*/ 46 w 1050"/>
              <a:gd name="T9" fmla="*/ 93 h 876"/>
              <a:gd name="T10" fmla="*/ 836 w 1050"/>
              <a:gd name="T11" fmla="*/ 93 h 876"/>
              <a:gd name="T12" fmla="*/ 889 w 1050"/>
              <a:gd name="T13" fmla="*/ 102 h 876"/>
              <a:gd name="T14" fmla="*/ 889 w 1050"/>
              <a:gd name="T15" fmla="*/ 876 h 876"/>
              <a:gd name="T16" fmla="*/ 1050 w 1050"/>
              <a:gd name="T17" fmla="*/ 695 h 876"/>
              <a:gd name="T18" fmla="*/ 1050 w 1050"/>
              <a:gd name="T19" fmla="*/ 202 h 876"/>
              <a:gd name="T20" fmla="*/ 1050 w 1050"/>
              <a:gd name="T21" fmla="*/ 186 h 876"/>
              <a:gd name="T22" fmla="*/ 889 w 1050"/>
              <a:gd name="T23" fmla="*/ 6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0" h="876">
                <a:moveTo>
                  <a:pt x="889" y="6"/>
                </a:moveTo>
                <a:cubicBezTo>
                  <a:pt x="872" y="2"/>
                  <a:pt x="853" y="0"/>
                  <a:pt x="833" y="1"/>
                </a:cubicBezTo>
                <a:cubicBezTo>
                  <a:pt x="687" y="6"/>
                  <a:pt x="53" y="1"/>
                  <a:pt x="46" y="1"/>
                </a:cubicBezTo>
                <a:cubicBezTo>
                  <a:pt x="21" y="1"/>
                  <a:pt x="0" y="21"/>
                  <a:pt x="0" y="47"/>
                </a:cubicBezTo>
                <a:cubicBezTo>
                  <a:pt x="0" y="72"/>
                  <a:pt x="20" y="93"/>
                  <a:pt x="46" y="93"/>
                </a:cubicBezTo>
                <a:cubicBezTo>
                  <a:pt x="72" y="93"/>
                  <a:pt x="688" y="98"/>
                  <a:pt x="836" y="93"/>
                </a:cubicBezTo>
                <a:cubicBezTo>
                  <a:pt x="857" y="92"/>
                  <a:pt x="875" y="96"/>
                  <a:pt x="889" y="102"/>
                </a:cubicBezTo>
                <a:cubicBezTo>
                  <a:pt x="889" y="876"/>
                  <a:pt x="889" y="876"/>
                  <a:pt x="889" y="876"/>
                </a:cubicBezTo>
                <a:cubicBezTo>
                  <a:pt x="898" y="817"/>
                  <a:pt x="942" y="718"/>
                  <a:pt x="1050" y="695"/>
                </a:cubicBezTo>
                <a:cubicBezTo>
                  <a:pt x="1050" y="202"/>
                  <a:pt x="1050" y="202"/>
                  <a:pt x="1050" y="202"/>
                </a:cubicBezTo>
                <a:cubicBezTo>
                  <a:pt x="1050" y="186"/>
                  <a:pt x="1050" y="186"/>
                  <a:pt x="1050" y="186"/>
                </a:cubicBezTo>
                <a:cubicBezTo>
                  <a:pt x="1041" y="128"/>
                  <a:pt x="997" y="29"/>
                  <a:pt x="889" y="6"/>
                </a:cubicBezTo>
                <a:close/>
              </a:path>
            </a:pathLst>
          </a:custGeom>
          <a:solidFill>
            <a:schemeClr val="tx1">
              <a:lumMod val="65000"/>
              <a:lumOff val="35000"/>
            </a:schemeClr>
          </a:solidFill>
          <a:ln>
            <a:noFill/>
          </a:ln>
        </p:spPr>
        <p:txBody>
          <a:bodyPr/>
          <a:lstStyle/>
          <a:p>
            <a:endParaRPr lang="zh-CN" altLang="en-US" sz="1600" dirty="0">
              <a:solidFill>
                <a:srgbClr val="080808"/>
              </a:solidFill>
            </a:endParaRPr>
          </a:p>
        </p:txBody>
      </p:sp>
      <p:sp>
        <p:nvSpPr>
          <p:cNvPr id="16" name="Freeform 143"/>
          <p:cNvSpPr/>
          <p:nvPr/>
        </p:nvSpPr>
        <p:spPr bwMode="auto">
          <a:xfrm>
            <a:off x="5988685" y="2517775"/>
            <a:ext cx="1500505" cy="1374140"/>
          </a:xfrm>
          <a:custGeom>
            <a:avLst/>
            <a:gdLst>
              <a:gd name="T0" fmla="*/ 1004 w 1051"/>
              <a:gd name="T1" fmla="*/ 1 h 963"/>
              <a:gd name="T2" fmla="*/ 218 w 1051"/>
              <a:gd name="T3" fmla="*/ 1 h 963"/>
              <a:gd name="T4" fmla="*/ 161 w 1051"/>
              <a:gd name="T5" fmla="*/ 6 h 963"/>
              <a:gd name="T6" fmla="*/ 0 w 1051"/>
              <a:gd name="T7" fmla="*/ 187 h 963"/>
              <a:gd name="T8" fmla="*/ 0 w 1051"/>
              <a:gd name="T9" fmla="*/ 201 h 963"/>
              <a:gd name="T10" fmla="*/ 0 w 1051"/>
              <a:gd name="T11" fmla="*/ 783 h 963"/>
              <a:gd name="T12" fmla="*/ 161 w 1051"/>
              <a:gd name="T13" fmla="*/ 963 h 963"/>
              <a:gd name="T14" fmla="*/ 161 w 1051"/>
              <a:gd name="T15" fmla="*/ 102 h 963"/>
              <a:gd name="T16" fmla="*/ 214 w 1051"/>
              <a:gd name="T17" fmla="*/ 93 h 963"/>
              <a:gd name="T18" fmla="*/ 1005 w 1051"/>
              <a:gd name="T19" fmla="*/ 93 h 963"/>
              <a:gd name="T20" fmla="*/ 1051 w 1051"/>
              <a:gd name="T21" fmla="*/ 46 h 963"/>
              <a:gd name="T22" fmla="*/ 1004 w 1051"/>
              <a:gd name="T23" fmla="*/ 1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1" h="963">
                <a:moveTo>
                  <a:pt x="1004" y="1"/>
                </a:moveTo>
                <a:cubicBezTo>
                  <a:pt x="998" y="1"/>
                  <a:pt x="364" y="6"/>
                  <a:pt x="218" y="1"/>
                </a:cubicBezTo>
                <a:cubicBezTo>
                  <a:pt x="197" y="0"/>
                  <a:pt x="178" y="2"/>
                  <a:pt x="161" y="6"/>
                </a:cubicBezTo>
                <a:cubicBezTo>
                  <a:pt x="53" y="29"/>
                  <a:pt x="9" y="129"/>
                  <a:pt x="0" y="187"/>
                </a:cubicBezTo>
                <a:cubicBezTo>
                  <a:pt x="0" y="201"/>
                  <a:pt x="0" y="201"/>
                  <a:pt x="0" y="201"/>
                </a:cubicBezTo>
                <a:cubicBezTo>
                  <a:pt x="0" y="783"/>
                  <a:pt x="0" y="783"/>
                  <a:pt x="0" y="783"/>
                </a:cubicBezTo>
                <a:cubicBezTo>
                  <a:pt x="108" y="806"/>
                  <a:pt x="152" y="905"/>
                  <a:pt x="161" y="963"/>
                </a:cubicBezTo>
                <a:cubicBezTo>
                  <a:pt x="161" y="102"/>
                  <a:pt x="161" y="102"/>
                  <a:pt x="161" y="102"/>
                </a:cubicBezTo>
                <a:cubicBezTo>
                  <a:pt x="176" y="96"/>
                  <a:pt x="193" y="92"/>
                  <a:pt x="214" y="93"/>
                </a:cubicBezTo>
                <a:cubicBezTo>
                  <a:pt x="363" y="98"/>
                  <a:pt x="979" y="93"/>
                  <a:pt x="1005" y="93"/>
                </a:cubicBezTo>
                <a:cubicBezTo>
                  <a:pt x="1031" y="93"/>
                  <a:pt x="1051" y="72"/>
                  <a:pt x="1051" y="46"/>
                </a:cubicBezTo>
                <a:cubicBezTo>
                  <a:pt x="1051" y="21"/>
                  <a:pt x="1030" y="1"/>
                  <a:pt x="1004" y="1"/>
                </a:cubicBezTo>
                <a:close/>
              </a:path>
            </a:pathLst>
          </a:custGeom>
          <a:solidFill>
            <a:schemeClr val="tx1">
              <a:lumMod val="65000"/>
              <a:lumOff val="35000"/>
            </a:schemeClr>
          </a:solidFill>
          <a:ln>
            <a:noFill/>
          </a:ln>
        </p:spPr>
        <p:txBody>
          <a:bodyPr/>
          <a:lstStyle/>
          <a:p>
            <a:endParaRPr lang="zh-CN" altLang="en-US" sz="1600" dirty="0">
              <a:solidFill>
                <a:srgbClr val="080808"/>
              </a:solidFill>
            </a:endParaRPr>
          </a:p>
        </p:txBody>
      </p:sp>
      <p:sp>
        <p:nvSpPr>
          <p:cNvPr id="18" name="矩形 1"/>
          <p:cNvSpPr>
            <a:spLocks noChangeArrowheads="1"/>
          </p:cNvSpPr>
          <p:nvPr/>
        </p:nvSpPr>
        <p:spPr bwMode="auto">
          <a:xfrm>
            <a:off x="7741920" y="2517775"/>
            <a:ext cx="27508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23" name="椭圆 22"/>
          <p:cNvSpPr/>
          <p:nvPr/>
        </p:nvSpPr>
        <p:spPr>
          <a:xfrm>
            <a:off x="7160260" y="4398010"/>
            <a:ext cx="535940" cy="535940"/>
          </a:xfrm>
          <a:prstGeom prst="ellipse">
            <a:avLst/>
          </a:prstGeom>
          <a:solidFill>
            <a:schemeClr val="tx1">
              <a:lumMod val="65000"/>
              <a:lumOff val="35000"/>
            </a:schemeClr>
          </a:solidFill>
          <a:ln>
            <a:noFill/>
          </a:ln>
        </p:spPr>
        <p:txBody>
          <a:bodyPr/>
          <a:lstStyle/>
          <a:p>
            <a:pPr algn="ctr"/>
            <a:r>
              <a:rPr lang="en-US" altLang="zh-CN" b="1" dirty="0">
                <a:solidFill>
                  <a:schemeClr val="bg1"/>
                </a:solidFill>
                <a:latin typeface="微软雅黑" panose="020B0503020204020204" charset="-122"/>
                <a:ea typeface="微软雅黑" panose="020B0503020204020204" charset="-122"/>
                <a:sym typeface="+mn-ea"/>
              </a:rPr>
              <a:t>C</a:t>
            </a:r>
            <a:endParaRPr lang="zh-CN" altLang="en-US" sz="1600" dirty="0">
              <a:solidFill>
                <a:srgbClr val="080808"/>
              </a:solidFill>
            </a:endParaRPr>
          </a:p>
        </p:txBody>
      </p:sp>
      <p:sp>
        <p:nvSpPr>
          <p:cNvPr id="24" name="椭圆 23"/>
          <p:cNvSpPr/>
          <p:nvPr/>
        </p:nvSpPr>
        <p:spPr>
          <a:xfrm>
            <a:off x="7160260" y="2327910"/>
            <a:ext cx="535940" cy="535940"/>
          </a:xfrm>
          <a:prstGeom prst="ellipse">
            <a:avLst/>
          </a:prstGeom>
          <a:solidFill>
            <a:schemeClr val="tx1">
              <a:lumMod val="65000"/>
              <a:lumOff val="35000"/>
            </a:schemeClr>
          </a:solidFill>
          <a:ln>
            <a:noFill/>
          </a:ln>
        </p:spPr>
        <p:txBody>
          <a:bodyPr/>
          <a:lstStyle/>
          <a:p>
            <a:pPr algn="ctr"/>
            <a:r>
              <a:rPr lang="en-US" altLang="zh-CN" b="1" dirty="0">
                <a:solidFill>
                  <a:schemeClr val="bg1"/>
                </a:solidFill>
                <a:latin typeface="微软雅黑" panose="020B0503020204020204" charset="-122"/>
                <a:ea typeface="微软雅黑" panose="020B0503020204020204" charset="-122"/>
              </a:rPr>
              <a:t>A</a:t>
            </a:r>
          </a:p>
        </p:txBody>
      </p:sp>
      <p:sp>
        <p:nvSpPr>
          <p:cNvPr id="25" name="椭圆 24"/>
          <p:cNvSpPr/>
          <p:nvPr/>
        </p:nvSpPr>
        <p:spPr>
          <a:xfrm>
            <a:off x="4450715" y="3421380"/>
            <a:ext cx="535940" cy="535940"/>
          </a:xfrm>
          <a:prstGeom prst="ellipse">
            <a:avLst/>
          </a:prstGeom>
          <a:solidFill>
            <a:schemeClr val="tx1">
              <a:lumMod val="65000"/>
              <a:lumOff val="35000"/>
            </a:schemeClr>
          </a:solidFill>
          <a:ln>
            <a:noFill/>
          </a:ln>
        </p:spPr>
        <p:txBody>
          <a:bodyPr/>
          <a:lstStyle/>
          <a:p>
            <a:pPr algn="ctr"/>
            <a:r>
              <a:rPr lang="en-US" altLang="zh-CN" b="1" dirty="0">
                <a:solidFill>
                  <a:schemeClr val="bg1"/>
                </a:solidFill>
                <a:latin typeface="微软雅黑" panose="020B0503020204020204" charset="-122"/>
                <a:ea typeface="微软雅黑" panose="020B0503020204020204" charset="-122"/>
                <a:sym typeface="+mn-ea"/>
              </a:rPr>
              <a:t>B</a:t>
            </a:r>
            <a:endParaRPr lang="zh-CN" altLang="en-US" sz="1600" dirty="0">
              <a:solidFill>
                <a:srgbClr val="080808"/>
              </a:solidFill>
            </a:endParaRPr>
          </a:p>
        </p:txBody>
      </p:sp>
      <p:sp>
        <p:nvSpPr>
          <p:cNvPr id="34" name="TextBox 19"/>
          <p:cNvSpPr txBox="1">
            <a:spLocks noChangeArrowheads="1"/>
          </p:cNvSpPr>
          <p:nvPr/>
        </p:nvSpPr>
        <p:spPr bwMode="auto">
          <a:xfrm>
            <a:off x="7742152" y="217921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sp>
        <p:nvSpPr>
          <p:cNvPr id="30" name="矩形 1"/>
          <p:cNvSpPr>
            <a:spLocks noChangeArrowheads="1"/>
          </p:cNvSpPr>
          <p:nvPr/>
        </p:nvSpPr>
        <p:spPr bwMode="auto">
          <a:xfrm>
            <a:off x="7741920" y="4736465"/>
            <a:ext cx="27508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31" name="TextBox 19"/>
          <p:cNvSpPr txBox="1">
            <a:spLocks noChangeArrowheads="1"/>
          </p:cNvSpPr>
          <p:nvPr/>
        </p:nvSpPr>
        <p:spPr bwMode="auto">
          <a:xfrm>
            <a:off x="7742152" y="439790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sp>
        <p:nvSpPr>
          <p:cNvPr id="32" name="矩形 1"/>
          <p:cNvSpPr>
            <a:spLocks noChangeArrowheads="1"/>
          </p:cNvSpPr>
          <p:nvPr/>
        </p:nvSpPr>
        <p:spPr bwMode="auto">
          <a:xfrm>
            <a:off x="1654810" y="3759835"/>
            <a:ext cx="27508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33" name="TextBox 19"/>
          <p:cNvSpPr txBox="1">
            <a:spLocks noChangeArrowheads="1"/>
          </p:cNvSpPr>
          <p:nvPr/>
        </p:nvSpPr>
        <p:spPr bwMode="auto">
          <a:xfrm>
            <a:off x="2367512" y="342127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4" fill="hold" grpId="1"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anim calcmode="lin" valueType="num">
                                      <p:cBhvr>
                                        <p:cTn id="41" dur="500" fill="hold"/>
                                        <p:tgtEl>
                                          <p:spTgt spid="31"/>
                                        </p:tgtEl>
                                        <p:attrNameLst>
                                          <p:attrName>ppt_x</p:attrName>
                                        </p:attrNameLst>
                                      </p:cBhvr>
                                      <p:tavLst>
                                        <p:tav tm="0">
                                          <p:val>
                                            <p:strVal val="#ppt_x"/>
                                          </p:val>
                                        </p:tav>
                                        <p:tav tm="100000">
                                          <p:val>
                                            <p:strVal val="#ppt_x"/>
                                          </p:val>
                                        </p:tav>
                                      </p:tavLst>
                                    </p:anim>
                                    <p:anim calcmode="lin" valueType="num">
                                      <p:cBhvr>
                                        <p:cTn id="42" dur="500" fill="hold"/>
                                        <p:tgtEl>
                                          <p:spTgt spid="3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500"/>
                                        <p:tgtEl>
                                          <p:spTgt spid="30"/>
                                        </p:tgtEl>
                                      </p:cBhvr>
                                    </p:animEffect>
                                    <p:anim calcmode="lin" valueType="num">
                                      <p:cBhvr>
                                        <p:cTn id="46" dur="500" fill="hold"/>
                                        <p:tgtEl>
                                          <p:spTgt spid="30"/>
                                        </p:tgtEl>
                                        <p:attrNameLst>
                                          <p:attrName>ppt_x</p:attrName>
                                        </p:attrNameLst>
                                      </p:cBhvr>
                                      <p:tavLst>
                                        <p:tav tm="0">
                                          <p:val>
                                            <p:strVal val="#ppt_x"/>
                                          </p:val>
                                        </p:tav>
                                        <p:tav tm="100000">
                                          <p:val>
                                            <p:strVal val="#ppt_x"/>
                                          </p:val>
                                        </p:tav>
                                      </p:tavLst>
                                    </p:anim>
                                    <p:anim calcmode="lin" valueType="num">
                                      <p:cBhvr>
                                        <p:cTn id="47" dur="5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2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down)">
                                      <p:cBhvr>
                                        <p:cTn id="51" dur="500"/>
                                        <p:tgtEl>
                                          <p:spTgt spid="15"/>
                                        </p:tgtEl>
                                      </p:cBhvr>
                                    </p:animEffect>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p:cTn id="55" dur="500" fill="hold"/>
                                        <p:tgtEl>
                                          <p:spTgt spid="25"/>
                                        </p:tgtEl>
                                        <p:attrNameLst>
                                          <p:attrName>ppt_w</p:attrName>
                                        </p:attrNameLst>
                                      </p:cBhvr>
                                      <p:tavLst>
                                        <p:tav tm="0">
                                          <p:val>
                                            <p:fltVal val="0"/>
                                          </p:val>
                                        </p:tav>
                                        <p:tav tm="100000">
                                          <p:val>
                                            <p:strVal val="#ppt_w"/>
                                          </p:val>
                                        </p:tav>
                                      </p:tavLst>
                                    </p:anim>
                                    <p:anim calcmode="lin" valueType="num">
                                      <p:cBhvr>
                                        <p:cTn id="56" dur="500" fill="hold"/>
                                        <p:tgtEl>
                                          <p:spTgt spid="25"/>
                                        </p:tgtEl>
                                        <p:attrNameLst>
                                          <p:attrName>ppt_h</p:attrName>
                                        </p:attrNameLst>
                                      </p:cBhvr>
                                      <p:tavLst>
                                        <p:tav tm="0">
                                          <p:val>
                                            <p:fltVal val="0"/>
                                          </p:val>
                                        </p:tav>
                                        <p:tav tm="100000">
                                          <p:val>
                                            <p:strVal val="#ppt_h"/>
                                          </p:val>
                                        </p:tav>
                                      </p:tavLst>
                                    </p:anim>
                                    <p:animEffect transition="in" filter="fade">
                                      <p:cBhvr>
                                        <p:cTn id="57" dur="500"/>
                                        <p:tgtEl>
                                          <p:spTgt spid="25"/>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strVal val="#ppt_x"/>
                                          </p:val>
                                        </p:tav>
                                        <p:tav tm="100000">
                                          <p:val>
                                            <p:strVal val="#ppt_x"/>
                                          </p:val>
                                        </p:tav>
                                      </p:tavLst>
                                    </p:anim>
                                    <p:anim calcmode="lin" valueType="num">
                                      <p:cBhvr>
                                        <p:cTn id="68" dur="500" fill="hold"/>
                                        <p:tgtEl>
                                          <p:spTgt spid="32"/>
                                        </p:tgtEl>
                                        <p:attrNameLst>
                                          <p:attrName>ppt_y</p:attrName>
                                        </p:attrNameLst>
                                      </p:cBhvr>
                                      <p:tavLst>
                                        <p:tav tm="0">
                                          <p:val>
                                            <p:strVal val="#ppt_y+.1"/>
                                          </p:val>
                                        </p:tav>
                                        <p:tav tm="100000">
                                          <p:val>
                                            <p:strVal val="#ppt_y"/>
                                          </p:val>
                                        </p:tav>
                                      </p:tavLst>
                                    </p:anim>
                                  </p:childTnLst>
                                </p:cTn>
                              </p:par>
                            </p:childTnLst>
                          </p:cTn>
                        </p:par>
                        <p:par>
                          <p:cTn id="69" fill="hold">
                            <p:stCondLst>
                              <p:cond delay="4500"/>
                            </p:stCondLst>
                            <p:childTnLst>
                              <p:par>
                                <p:cTn id="70" presetID="2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wipe(down)">
                                      <p:cBhvr>
                                        <p:cTn id="72" dur="500"/>
                                        <p:tgtEl>
                                          <p:spTgt spid="16"/>
                                        </p:tgtEl>
                                      </p:cBhvr>
                                    </p:animEffect>
                                  </p:childTnLst>
                                </p:cTn>
                              </p:par>
                            </p:childTnLst>
                          </p:cTn>
                        </p:par>
                        <p:par>
                          <p:cTn id="73" fill="hold">
                            <p:stCondLst>
                              <p:cond delay="5000"/>
                            </p:stCondLst>
                            <p:childTnLst>
                              <p:par>
                                <p:cTn id="74" presetID="53" presetClass="entr" presetSubtype="16" fill="hold" grpId="0" nodeType="afterEffect">
                                  <p:stCondLst>
                                    <p:cond delay="0"/>
                                  </p:stCondLst>
                                  <p:childTnLst>
                                    <p:set>
                                      <p:cBhvr>
                                        <p:cTn id="75" dur="1" fill="hold">
                                          <p:stCondLst>
                                            <p:cond delay="0"/>
                                          </p:stCondLst>
                                        </p:cTn>
                                        <p:tgtEl>
                                          <p:spTgt spid="24"/>
                                        </p:tgtEl>
                                        <p:attrNameLst>
                                          <p:attrName>style.visibility</p:attrName>
                                        </p:attrNameLst>
                                      </p:cBhvr>
                                      <p:to>
                                        <p:strVal val="visible"/>
                                      </p:to>
                                    </p:set>
                                    <p:anim calcmode="lin" valueType="num">
                                      <p:cBhvr>
                                        <p:cTn id="76" dur="500" fill="hold"/>
                                        <p:tgtEl>
                                          <p:spTgt spid="24"/>
                                        </p:tgtEl>
                                        <p:attrNameLst>
                                          <p:attrName>ppt_w</p:attrName>
                                        </p:attrNameLst>
                                      </p:cBhvr>
                                      <p:tavLst>
                                        <p:tav tm="0">
                                          <p:val>
                                            <p:fltVal val="0"/>
                                          </p:val>
                                        </p:tav>
                                        <p:tav tm="100000">
                                          <p:val>
                                            <p:strVal val="#ppt_w"/>
                                          </p:val>
                                        </p:tav>
                                      </p:tavLst>
                                    </p:anim>
                                    <p:anim calcmode="lin" valueType="num">
                                      <p:cBhvr>
                                        <p:cTn id="77" dur="500" fill="hold"/>
                                        <p:tgtEl>
                                          <p:spTgt spid="24"/>
                                        </p:tgtEl>
                                        <p:attrNameLst>
                                          <p:attrName>ppt_h</p:attrName>
                                        </p:attrNameLst>
                                      </p:cBhvr>
                                      <p:tavLst>
                                        <p:tav tm="0">
                                          <p:val>
                                            <p:fltVal val="0"/>
                                          </p:val>
                                        </p:tav>
                                        <p:tav tm="100000">
                                          <p:val>
                                            <p:strVal val="#ppt_h"/>
                                          </p:val>
                                        </p:tav>
                                      </p:tavLst>
                                    </p:anim>
                                    <p:animEffect transition="in" filter="fade">
                                      <p:cBhvr>
                                        <p:cTn id="78" dur="500"/>
                                        <p:tgtEl>
                                          <p:spTgt spid="24"/>
                                        </p:tgtEl>
                                      </p:cBhvr>
                                    </p:animEffect>
                                  </p:childTnLst>
                                </p:cTn>
                              </p:par>
                            </p:childTnLst>
                          </p:cTn>
                        </p:par>
                        <p:par>
                          <p:cTn id="79" fill="hold">
                            <p:stCondLst>
                              <p:cond delay="5500"/>
                            </p:stCondLst>
                            <p:childTnLst>
                              <p:par>
                                <p:cTn id="80" presetID="42" presetClass="entr" presetSubtype="0" fill="hold" grpId="0" nodeType="after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500"/>
                                        <p:tgtEl>
                                          <p:spTgt spid="34"/>
                                        </p:tgtEl>
                                      </p:cBhvr>
                                    </p:animEffect>
                                    <p:anim calcmode="lin" valueType="num">
                                      <p:cBhvr>
                                        <p:cTn id="83" dur="500" fill="hold"/>
                                        <p:tgtEl>
                                          <p:spTgt spid="34"/>
                                        </p:tgtEl>
                                        <p:attrNameLst>
                                          <p:attrName>ppt_x</p:attrName>
                                        </p:attrNameLst>
                                      </p:cBhvr>
                                      <p:tavLst>
                                        <p:tav tm="0">
                                          <p:val>
                                            <p:strVal val="#ppt_x"/>
                                          </p:val>
                                        </p:tav>
                                        <p:tav tm="100000">
                                          <p:val>
                                            <p:strVal val="#ppt_x"/>
                                          </p:val>
                                        </p:tav>
                                      </p:tavLst>
                                    </p:anim>
                                    <p:anim calcmode="lin" valueType="num">
                                      <p:cBhvr>
                                        <p:cTn id="84" dur="5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500"/>
                                        <p:tgtEl>
                                          <p:spTgt spid="18"/>
                                        </p:tgtEl>
                                      </p:cBhvr>
                                    </p:animEffect>
                                    <p:anim calcmode="lin" valueType="num">
                                      <p:cBhvr>
                                        <p:cTn id="88" dur="500" fill="hold"/>
                                        <p:tgtEl>
                                          <p:spTgt spid="18"/>
                                        </p:tgtEl>
                                        <p:attrNameLst>
                                          <p:attrName>ppt_x</p:attrName>
                                        </p:attrNameLst>
                                      </p:cBhvr>
                                      <p:tavLst>
                                        <p:tav tm="0">
                                          <p:val>
                                            <p:strVal val="#ppt_x"/>
                                          </p:val>
                                        </p:tav>
                                        <p:tav tm="100000">
                                          <p:val>
                                            <p:strVal val="#ppt_x"/>
                                          </p:val>
                                        </p:tav>
                                      </p:tavLst>
                                    </p:anim>
                                    <p:anim calcmode="lin" valueType="num">
                                      <p:cBhvr>
                                        <p:cTn id="89" dur="5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22" presetClass="entr" presetSubtype="4" fill="hold" grpId="0"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3" grpId="0" animBg="1"/>
      <p:bldP spid="13" grpId="1" animBg="1"/>
      <p:bldP spid="15" grpId="0" animBg="1"/>
      <p:bldP spid="16" grpId="0" animBg="1"/>
      <p:bldP spid="18" grpId="0"/>
      <p:bldP spid="23" grpId="0" animBg="1"/>
      <p:bldP spid="24" grpId="0" animBg="1"/>
      <p:bldP spid="25" grpId="0" animBg="1"/>
      <p:bldP spid="34" grpId="0"/>
      <p:bldP spid="30" grpId="0"/>
      <p:bldP spid="31" grpId="0"/>
      <p:bldP spid="32"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a:latin typeface="叶根友行书繁" panose="02010601030101010101" charset="-122"/>
                <a:ea typeface="叶根友行书繁" panose="02010601030101010101" charset="-122"/>
              </a:rPr>
              <a:t>03</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zh-CN" altLang="en-US" sz="2800" b="1">
                <a:latin typeface="全新硬笔隶书简" panose="02010600040101010101" charset="-122"/>
                <a:ea typeface="全新硬笔隶书简" panose="02010600040101010101" charset="-122"/>
              </a:rPr>
              <a:t>单击此处输入标题</a:t>
            </a:r>
          </a:p>
        </p:txBody>
      </p:sp>
      <p:sp>
        <p:nvSpPr>
          <p:cNvPr id="23" name="矩形 22"/>
          <p:cNvSpPr/>
          <p:nvPr/>
        </p:nvSpPr>
        <p:spPr>
          <a:xfrm>
            <a:off x="3333750" y="4082415"/>
            <a:ext cx="5524500" cy="645160"/>
          </a:xfrm>
          <a:prstGeom prst="rect">
            <a:avLst/>
          </a:prstGeom>
        </p:spPr>
        <p:txBody>
          <a:bodyPr wrap="square">
            <a:spAutoFit/>
          </a:bodyPr>
          <a:lstStyle/>
          <a:p>
            <a:pPr algn="ctr" fontAlgn="auto">
              <a:lnSpc>
                <a:spcPct val="150000"/>
              </a:lnSpc>
            </a:pPr>
            <a:r>
              <a:rPr lang="zh-CN" altLang="en-US" sz="1200">
                <a:solidFill>
                  <a:schemeClr val="tx1">
                    <a:alpha val="70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alpha val="70000"/>
                </a:schemeClr>
              </a:solidFill>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17" name="矩形 16"/>
          <p:cNvSpPr>
            <a:spLocks noChangeArrowheads="1"/>
          </p:cNvSpPr>
          <p:nvPr/>
        </p:nvSpPr>
        <p:spPr bwMode="auto">
          <a:xfrm>
            <a:off x="2094322" y="2010595"/>
            <a:ext cx="53579" cy="620316"/>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a:p>
        </p:txBody>
      </p:sp>
      <p:sp>
        <p:nvSpPr>
          <p:cNvPr id="18" name="矩形 70"/>
          <p:cNvSpPr>
            <a:spLocks noChangeArrowheads="1"/>
          </p:cNvSpPr>
          <p:nvPr/>
        </p:nvSpPr>
        <p:spPr bwMode="auto">
          <a:xfrm>
            <a:off x="2094322" y="3286072"/>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a:p>
        </p:txBody>
      </p:sp>
      <p:sp>
        <p:nvSpPr>
          <p:cNvPr id="19" name="矩形 75"/>
          <p:cNvSpPr>
            <a:spLocks noChangeArrowheads="1"/>
          </p:cNvSpPr>
          <p:nvPr/>
        </p:nvSpPr>
        <p:spPr bwMode="auto">
          <a:xfrm>
            <a:off x="2094322" y="4600285"/>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a:p>
        </p:txBody>
      </p:sp>
      <p:grpSp>
        <p:nvGrpSpPr>
          <p:cNvPr id="2" name="Group 18"/>
          <p:cNvGrpSpPr/>
          <p:nvPr/>
        </p:nvGrpSpPr>
        <p:grpSpPr bwMode="auto">
          <a:xfrm>
            <a:off x="2256716" y="1860630"/>
            <a:ext cx="3692525" cy="920115"/>
            <a:chOff x="0" y="0"/>
            <a:chExt cx="4924406" cy="1228585"/>
          </a:xfrm>
        </p:grpSpPr>
        <p:sp>
          <p:nvSpPr>
            <p:cNvPr id="21"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2" name="文本框 14"/>
            <p:cNvSpPr txBox="1">
              <a:spLocks noChangeArrowheads="1"/>
            </p:cNvSpPr>
            <p:nvPr/>
          </p:nvSpPr>
          <p:spPr bwMode="auto">
            <a:xfrm>
              <a:off x="0" y="367134"/>
              <a:ext cx="4924406" cy="86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2" name="Group 21"/>
          <p:cNvGrpSpPr/>
          <p:nvPr/>
        </p:nvGrpSpPr>
        <p:grpSpPr bwMode="auto">
          <a:xfrm>
            <a:off x="2256716" y="3140909"/>
            <a:ext cx="3692525" cy="909955"/>
            <a:chOff x="0" y="0"/>
            <a:chExt cx="4924406" cy="1212964"/>
          </a:xfrm>
        </p:grpSpPr>
        <p:sp>
          <p:nvSpPr>
            <p:cNvPr id="24" name="文本框 47"/>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5" name="文本框 14"/>
            <p:cNvSpPr txBox="1">
              <a:spLocks noChangeArrowheads="1"/>
            </p:cNvSpPr>
            <p:nvPr/>
          </p:nvSpPr>
          <p:spPr bwMode="auto">
            <a:xfrm>
              <a:off x="0" y="352970"/>
              <a:ext cx="4924406" cy="85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latin typeface="微软雅黑" panose="020B0503020204020204" charset="-122"/>
                <a:ea typeface="微软雅黑" panose="020B0503020204020204" charset="-122"/>
              </a:endParaRPr>
            </a:p>
          </p:txBody>
        </p:sp>
      </p:grpSp>
      <p:grpSp>
        <p:nvGrpSpPr>
          <p:cNvPr id="13" name="Group 24"/>
          <p:cNvGrpSpPr/>
          <p:nvPr/>
        </p:nvGrpSpPr>
        <p:grpSpPr bwMode="auto">
          <a:xfrm>
            <a:off x="2256716" y="4455193"/>
            <a:ext cx="3692525" cy="909955"/>
            <a:chOff x="0" y="0"/>
            <a:chExt cx="4924406" cy="1212962"/>
          </a:xfrm>
        </p:grpSpPr>
        <p:sp>
          <p:nvSpPr>
            <p:cNvPr id="27" name="文本框 50"/>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8" name="文本框 14"/>
            <p:cNvSpPr txBox="1">
              <a:spLocks noChangeArrowheads="1"/>
            </p:cNvSpPr>
            <p:nvPr/>
          </p:nvSpPr>
          <p:spPr bwMode="auto">
            <a:xfrm>
              <a:off x="0" y="352969"/>
              <a:ext cx="4924406" cy="85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sp>
        <p:nvSpPr>
          <p:cNvPr id="14" name="矩形 13"/>
          <p:cNvSpPr>
            <a:spLocks noChangeArrowheads="1"/>
          </p:cNvSpPr>
          <p:nvPr/>
        </p:nvSpPr>
        <p:spPr bwMode="auto">
          <a:xfrm>
            <a:off x="6302467" y="2010595"/>
            <a:ext cx="53579" cy="620316"/>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a:p>
        </p:txBody>
      </p:sp>
      <p:sp>
        <p:nvSpPr>
          <p:cNvPr id="15" name="矩形 70"/>
          <p:cNvSpPr>
            <a:spLocks noChangeArrowheads="1"/>
          </p:cNvSpPr>
          <p:nvPr/>
        </p:nvSpPr>
        <p:spPr bwMode="auto">
          <a:xfrm>
            <a:off x="6302467" y="3286072"/>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a:p>
        </p:txBody>
      </p:sp>
      <p:sp>
        <p:nvSpPr>
          <p:cNvPr id="16" name="矩形 75"/>
          <p:cNvSpPr>
            <a:spLocks noChangeArrowheads="1"/>
          </p:cNvSpPr>
          <p:nvPr/>
        </p:nvSpPr>
        <p:spPr bwMode="auto">
          <a:xfrm>
            <a:off x="6302467" y="4600285"/>
            <a:ext cx="53579" cy="619125"/>
          </a:xfrm>
          <a:prstGeom prst="rect">
            <a:avLst/>
          </a:prstGeom>
          <a:solidFill>
            <a:schemeClr val="tx1">
              <a:lumMod val="65000"/>
              <a:lumOff val="35000"/>
            </a:schemeClr>
          </a:solidFill>
          <a:ln w="9525">
            <a:noFill/>
            <a:miter lim="800000"/>
          </a:ln>
        </p:spPr>
        <p:txBody>
          <a:bodyPr lIns="68559" tIns="34280" rIns="68559" bIns="34280" anchor="ctr"/>
          <a:lstStyle/>
          <a:p>
            <a:pPr algn="ctr">
              <a:defRPr/>
            </a:pPr>
            <a:endParaRPr lang="zh-CN" altLang="en-US" kern="0"/>
          </a:p>
        </p:txBody>
      </p:sp>
      <p:grpSp>
        <p:nvGrpSpPr>
          <p:cNvPr id="20" name="Group 18"/>
          <p:cNvGrpSpPr/>
          <p:nvPr/>
        </p:nvGrpSpPr>
        <p:grpSpPr bwMode="auto">
          <a:xfrm>
            <a:off x="6464861" y="1860630"/>
            <a:ext cx="3692525" cy="920115"/>
            <a:chOff x="0" y="0"/>
            <a:chExt cx="4924406" cy="1228585"/>
          </a:xfrm>
        </p:grpSpPr>
        <p:sp>
          <p:nvSpPr>
            <p:cNvPr id="23"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6" name="文本框 14"/>
            <p:cNvSpPr txBox="1">
              <a:spLocks noChangeArrowheads="1"/>
            </p:cNvSpPr>
            <p:nvPr/>
          </p:nvSpPr>
          <p:spPr bwMode="auto">
            <a:xfrm>
              <a:off x="0" y="367134"/>
              <a:ext cx="4924406" cy="86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29" name="Group 21"/>
          <p:cNvGrpSpPr/>
          <p:nvPr/>
        </p:nvGrpSpPr>
        <p:grpSpPr bwMode="auto">
          <a:xfrm>
            <a:off x="6464861" y="3140909"/>
            <a:ext cx="3692525" cy="909955"/>
            <a:chOff x="0" y="0"/>
            <a:chExt cx="4924406" cy="1212964"/>
          </a:xfrm>
        </p:grpSpPr>
        <p:sp>
          <p:nvSpPr>
            <p:cNvPr id="30" name="文本框 47"/>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31" name="文本框 14"/>
            <p:cNvSpPr txBox="1">
              <a:spLocks noChangeArrowheads="1"/>
            </p:cNvSpPr>
            <p:nvPr/>
          </p:nvSpPr>
          <p:spPr bwMode="auto">
            <a:xfrm>
              <a:off x="0" y="352970"/>
              <a:ext cx="4924406" cy="859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latin typeface="微软雅黑" panose="020B0503020204020204" charset="-122"/>
                <a:ea typeface="微软雅黑" panose="020B0503020204020204" charset="-122"/>
              </a:endParaRPr>
            </a:p>
          </p:txBody>
        </p:sp>
      </p:grpSp>
      <p:grpSp>
        <p:nvGrpSpPr>
          <p:cNvPr id="32" name="Group 24"/>
          <p:cNvGrpSpPr/>
          <p:nvPr/>
        </p:nvGrpSpPr>
        <p:grpSpPr bwMode="auto">
          <a:xfrm>
            <a:off x="6464861" y="4455193"/>
            <a:ext cx="3692525" cy="909955"/>
            <a:chOff x="0" y="0"/>
            <a:chExt cx="4924406" cy="1212962"/>
          </a:xfrm>
        </p:grpSpPr>
        <p:sp>
          <p:nvSpPr>
            <p:cNvPr id="33" name="文本框 50"/>
            <p:cNvSpPr txBox="1">
              <a:spLocks noChangeArrowheads="1"/>
            </p:cNvSpPr>
            <p:nvPr/>
          </p:nvSpPr>
          <p:spPr bwMode="auto">
            <a:xfrm>
              <a:off x="0" y="0"/>
              <a:ext cx="2674843" cy="449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defRPr/>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34" name="文本框 14"/>
            <p:cNvSpPr txBox="1">
              <a:spLocks noChangeArrowheads="1"/>
            </p:cNvSpPr>
            <p:nvPr/>
          </p:nvSpPr>
          <p:spPr bwMode="auto">
            <a:xfrm>
              <a:off x="0" y="352969"/>
              <a:ext cx="4924406" cy="859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 presetClass="entr" presetSubtype="4"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ppt_x"/>
                                          </p:val>
                                        </p:tav>
                                        <p:tav tm="100000">
                                          <p:val>
                                            <p:strVal val="#ppt_x"/>
                                          </p:val>
                                        </p:tav>
                                      </p:tavLst>
                                    </p:anim>
                                    <p:anim calcmode="lin" valueType="num">
                                      <p:cBhvr additive="base">
                                        <p:cTn id="31" dur="500" fill="hold"/>
                                        <p:tgtEl>
                                          <p:spTgt spid="1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fill="hold"/>
                                        <p:tgtEl>
                                          <p:spTgt spid="17"/>
                                        </p:tgtEl>
                                        <p:attrNameLst>
                                          <p:attrName>ppt_x</p:attrName>
                                        </p:attrNameLst>
                                      </p:cBhvr>
                                      <p:tavLst>
                                        <p:tav tm="0">
                                          <p:val>
                                            <p:strVal val="#ppt_x"/>
                                          </p:val>
                                        </p:tav>
                                        <p:tav tm="100000">
                                          <p:val>
                                            <p:strVal val="#ppt_x"/>
                                          </p:val>
                                        </p:tav>
                                      </p:tavLst>
                                    </p:anim>
                                    <p:anim calcmode="lin" valueType="num">
                                      <p:cBhvr additive="base">
                                        <p:cTn id="35" dur="500" fill="hold"/>
                                        <p:tgtEl>
                                          <p:spTgt spid="1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200"/>
                                  </p:stCondLst>
                                  <p:childTnLst>
                                    <p:set>
                                      <p:cBhvr>
                                        <p:cTn id="37" dur="1" fill="hold">
                                          <p:stCondLst>
                                            <p:cond delay="0"/>
                                          </p:stCondLst>
                                        </p:cTn>
                                        <p:tgtEl>
                                          <p:spTgt spid="19"/>
                                        </p:tgtEl>
                                        <p:attrNameLst>
                                          <p:attrName>style.visibility</p:attrName>
                                        </p:attrNameLst>
                                      </p:cBhvr>
                                      <p:to>
                                        <p:strVal val="visible"/>
                                      </p:to>
                                    </p:set>
                                    <p:anim calcmode="lin" valueType="num">
                                      <p:cBhvr additive="base">
                                        <p:cTn id="38" dur="500" fill="hold"/>
                                        <p:tgtEl>
                                          <p:spTgt spid="19"/>
                                        </p:tgtEl>
                                        <p:attrNameLst>
                                          <p:attrName>ppt_x</p:attrName>
                                        </p:attrNameLst>
                                      </p:cBhvr>
                                      <p:tavLst>
                                        <p:tav tm="0">
                                          <p:val>
                                            <p:strVal val="#ppt_x"/>
                                          </p:val>
                                        </p:tav>
                                        <p:tav tm="100000">
                                          <p:val>
                                            <p:strVal val="#ppt_x"/>
                                          </p:val>
                                        </p:tav>
                                      </p:tavLst>
                                    </p:anim>
                                    <p:anim calcmode="lin" valueType="num">
                                      <p:cBhvr additive="base">
                                        <p:cTn id="39" dur="500" fill="hold"/>
                                        <p:tgtEl>
                                          <p:spTgt spid="19"/>
                                        </p:tgtEl>
                                        <p:attrNameLst>
                                          <p:attrName>ppt_y</p:attrName>
                                        </p:attrNameLst>
                                      </p:cBhvr>
                                      <p:tavLst>
                                        <p:tav tm="0">
                                          <p:val>
                                            <p:strVal val="1+#ppt_h/2"/>
                                          </p:val>
                                        </p:tav>
                                        <p:tav tm="100000">
                                          <p:val>
                                            <p:strVal val="#ppt_y"/>
                                          </p:val>
                                        </p:tav>
                                      </p:tavLst>
                                    </p:anim>
                                  </p:childTnLst>
                                </p:cTn>
                              </p:par>
                            </p:childTnLst>
                          </p:cTn>
                        </p:par>
                        <p:par>
                          <p:cTn id="40" fill="hold">
                            <p:stCondLst>
                              <p:cond delay="2000"/>
                            </p:stCondLst>
                            <p:childTnLst>
                              <p:par>
                                <p:cTn id="41" presetID="22" presetClass="entr" presetSubtype="8"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left)">
                                      <p:cBhvr>
                                        <p:cTn id="43" dur="500"/>
                                        <p:tgtEl>
                                          <p:spTgt spid="2"/>
                                        </p:tgtEl>
                                      </p:cBhvr>
                                    </p:animEffect>
                                  </p:childTnLst>
                                </p:cTn>
                              </p:par>
                            </p:childTnLst>
                          </p:cTn>
                        </p:par>
                        <p:par>
                          <p:cTn id="44" fill="hold">
                            <p:stCondLst>
                              <p:cond delay="25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3000"/>
                            </p:stCondLst>
                            <p:childTnLst>
                              <p:par>
                                <p:cTn id="49" presetID="22" presetClass="entr" presetSubtype="8"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left)">
                                      <p:cBhvr>
                                        <p:cTn id="51" dur="500"/>
                                        <p:tgtEl>
                                          <p:spTgt spid="13"/>
                                        </p:tgtEl>
                                      </p:cBhvr>
                                    </p:animEffect>
                                  </p:childTnLst>
                                </p:cTn>
                              </p:par>
                            </p:childTnLst>
                          </p:cTn>
                        </p:par>
                        <p:par>
                          <p:cTn id="52" fill="hold">
                            <p:stCondLst>
                              <p:cond delay="3500"/>
                            </p:stCondLst>
                            <p:childTnLst>
                              <p:par>
                                <p:cTn id="53" presetID="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00"/>
                                  </p:stCondLst>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500" fill="hold"/>
                                        <p:tgtEl>
                                          <p:spTgt spid="14"/>
                                        </p:tgtEl>
                                        <p:attrNameLst>
                                          <p:attrName>ppt_x</p:attrName>
                                        </p:attrNameLst>
                                      </p:cBhvr>
                                      <p:tavLst>
                                        <p:tav tm="0">
                                          <p:val>
                                            <p:strVal val="#ppt_x"/>
                                          </p:val>
                                        </p:tav>
                                        <p:tav tm="100000">
                                          <p:val>
                                            <p:strVal val="#ppt_x"/>
                                          </p:val>
                                        </p:tav>
                                      </p:tavLst>
                                    </p:anim>
                                    <p:anim calcmode="lin" valueType="num">
                                      <p:cBhvr additive="base">
                                        <p:cTn id="60" dur="500" fill="hold"/>
                                        <p:tgtEl>
                                          <p:spTgt spid="1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20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par>
                          <p:cTn id="65" fill="hold">
                            <p:stCondLst>
                              <p:cond delay="4000"/>
                            </p:stCondLst>
                            <p:childTnLst>
                              <p:par>
                                <p:cTn id="66" presetID="22" presetClass="entr" presetSubtype="8" fill="hold"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par>
                          <p:cTn id="69" fill="hold">
                            <p:stCondLst>
                              <p:cond delay="4500"/>
                            </p:stCondLst>
                            <p:childTnLst>
                              <p:par>
                                <p:cTn id="70" presetID="22" presetClass="entr" presetSubtype="8"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par>
                          <p:cTn id="73" fill="hold">
                            <p:stCondLst>
                              <p:cond delay="5000"/>
                            </p:stCondLst>
                            <p:childTnLst>
                              <p:par>
                                <p:cTn id="74" presetID="22" presetClass="entr" presetSubtype="8"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7" grpId="0" bldLvl="0" animBg="1"/>
      <p:bldP spid="18" grpId="0" bldLvl="0" animBg="1"/>
      <p:bldP spid="19" grpId="0" bldLvl="0" animBg="1"/>
      <p:bldP spid="14" grpId="0" bldLvl="0" animBg="1"/>
      <p:bldP spid="15" grpId="0" bldLvl="0" animBg="1"/>
      <p:bldP spid="16"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2" name="Rectangle 2"/>
          <p:cNvSpPr/>
          <p:nvPr/>
        </p:nvSpPr>
        <p:spPr bwMode="auto">
          <a:xfrm>
            <a:off x="2310740" y="1939310"/>
            <a:ext cx="1888260" cy="1599890"/>
          </a:xfrm>
          <a:prstGeom prst="rect">
            <a:avLst/>
          </a:prstGeom>
          <a:solidFill>
            <a:schemeClr val="tx1">
              <a:lumMod val="65000"/>
              <a:lumOff val="35000"/>
            </a:schemeClr>
          </a:solidFill>
          <a:ln w="12700" cmpd="sng">
            <a:noFill/>
            <a:miter lim="800000"/>
          </a:ln>
        </p:spPr>
        <p:txBody>
          <a:bodyPr lIns="91413" tIns="45706" rIns="91413" bIns="45706" anchor="ctr"/>
          <a:lstStyle/>
          <a:p>
            <a:pPr algn="ctr">
              <a:lnSpc>
                <a:spcPct val="150000"/>
              </a:lnSpc>
            </a:pPr>
            <a:endParaRPr lang="zh-CN" altLang="en-US" sz="1200" dirty="0">
              <a:solidFill>
                <a:schemeClr val="bg1"/>
              </a:solidFill>
              <a:latin typeface="微软雅黑" panose="020B0503020204020204" charset="-122"/>
              <a:ea typeface="微软雅黑" panose="020B0503020204020204" charset="-122"/>
              <a:sym typeface="+mn-ea"/>
            </a:endParaRPr>
          </a:p>
          <a:p>
            <a:pPr algn="ctr">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a:t>
            </a:r>
          </a:p>
          <a:p>
            <a:pPr algn="ctr"/>
            <a:endParaRPr lang="zh-CN" altLang="en-US" sz="1200" dirty="0">
              <a:solidFill>
                <a:schemeClr val="bg1"/>
              </a:solidFill>
              <a:latin typeface="微软雅黑" panose="020B0503020204020204" charset="-122"/>
              <a:ea typeface="微软雅黑" panose="020B0503020204020204" charset="-122"/>
              <a:sym typeface="+mn-ea"/>
            </a:endParaRPr>
          </a:p>
          <a:p>
            <a:pPr algn="ctr"/>
            <a:endParaRPr lang="en-US" sz="1400" dirty="0">
              <a:solidFill>
                <a:schemeClr val="tx1">
                  <a:lumMod val="85000"/>
                  <a:lumOff val="15000"/>
                </a:schemeClr>
              </a:solidFill>
              <a:latin typeface="+mn-ea"/>
            </a:endParaRPr>
          </a:p>
        </p:txBody>
      </p:sp>
      <p:sp>
        <p:nvSpPr>
          <p:cNvPr id="13" name="Rectangle 3"/>
          <p:cNvSpPr/>
          <p:nvPr/>
        </p:nvSpPr>
        <p:spPr bwMode="auto">
          <a:xfrm>
            <a:off x="2310130" y="3652520"/>
            <a:ext cx="3890010" cy="1886585"/>
          </a:xfrm>
          <a:prstGeom prst="rect">
            <a:avLst/>
          </a:prstGeom>
          <a:noFill/>
          <a:ln w="12700" cmpd="sng">
            <a:solidFill>
              <a:schemeClr val="tx1">
                <a:lumMod val="65000"/>
                <a:lumOff val="35000"/>
              </a:schemeClr>
            </a:solidFill>
            <a:miter lim="800000"/>
          </a:ln>
        </p:spPr>
        <p:txBody>
          <a:bodyPr anchor="ctr"/>
          <a:lstStyle/>
          <a:p>
            <a:pPr algn="l"/>
            <a:endParaRPr lang="zh-CN" altLang="en-US" sz="1200"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4" name="Freeform 72"/>
          <p:cNvSpPr>
            <a:spLocks noEditPoints="1"/>
          </p:cNvSpPr>
          <p:nvPr/>
        </p:nvSpPr>
        <p:spPr bwMode="auto">
          <a:xfrm>
            <a:off x="5256530" y="4519930"/>
            <a:ext cx="742950" cy="744220"/>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tx1">
              <a:lumMod val="65000"/>
              <a:lumOff val="35000"/>
            </a:schemeClr>
          </a:solidFill>
          <a:ln w="6350" cmpd="sng">
            <a:solidFill>
              <a:schemeClr val="tx1">
                <a:lumMod val="65000"/>
                <a:lumOff val="35000"/>
              </a:schemeClr>
            </a:solidFill>
            <a:miter lim="800000"/>
          </a:ln>
        </p:spPr>
        <p:txBody>
          <a:bodyPr anchor="ctr"/>
          <a:lstStyle/>
          <a:p>
            <a:pPr algn="ctr"/>
            <a:endParaRPr lang="en-US" sz="1400" dirty="0">
              <a:solidFill>
                <a:schemeClr val="tx1">
                  <a:lumMod val="85000"/>
                  <a:lumOff val="15000"/>
                </a:schemeClr>
              </a:solidFill>
              <a:latin typeface="+mn-ea"/>
            </a:endParaRPr>
          </a:p>
        </p:txBody>
      </p:sp>
      <p:sp>
        <p:nvSpPr>
          <p:cNvPr id="15" name="Rectangle 2"/>
          <p:cNvSpPr/>
          <p:nvPr/>
        </p:nvSpPr>
        <p:spPr bwMode="auto">
          <a:xfrm>
            <a:off x="4312119" y="1939310"/>
            <a:ext cx="1888260" cy="1599890"/>
          </a:xfrm>
          <a:prstGeom prst="rect">
            <a:avLst/>
          </a:prstGeom>
          <a:solidFill>
            <a:schemeClr val="tx1">
              <a:lumMod val="65000"/>
              <a:lumOff val="35000"/>
            </a:schemeClr>
          </a:solidFill>
          <a:ln w="12700" cmpd="sng">
            <a:noFill/>
            <a:miter lim="800000"/>
          </a:ln>
        </p:spPr>
        <p:txBody>
          <a:bodyPr lIns="91413" tIns="45706" rIns="91413" bIns="45706" anchor="ctr"/>
          <a:lstStyle/>
          <a:p>
            <a:pPr algn="ctr">
              <a:lnSpc>
                <a:spcPct val="150000"/>
              </a:lnSpc>
            </a:pPr>
            <a:endParaRPr lang="zh-CN" altLang="en-US" sz="1200" dirty="0">
              <a:solidFill>
                <a:schemeClr val="bg1"/>
              </a:solidFill>
              <a:latin typeface="微软雅黑" panose="020B0503020204020204" charset="-122"/>
              <a:ea typeface="微软雅黑" panose="020B0503020204020204" charset="-122"/>
              <a:sym typeface="+mn-ea"/>
            </a:endParaRPr>
          </a:p>
          <a:p>
            <a:pPr algn="ctr">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1200" dirty="0">
              <a:solidFill>
                <a:schemeClr val="bg1"/>
              </a:solidFill>
              <a:latin typeface="+mn-ea"/>
            </a:endParaRPr>
          </a:p>
          <a:p>
            <a:pPr algn="ctr"/>
            <a:endParaRPr lang="en-US" sz="1400" dirty="0">
              <a:solidFill>
                <a:schemeClr val="tx1">
                  <a:lumMod val="85000"/>
                  <a:lumOff val="15000"/>
                </a:schemeClr>
              </a:solidFill>
              <a:latin typeface="+mn-ea"/>
            </a:endParaRPr>
          </a:p>
        </p:txBody>
      </p:sp>
      <p:sp>
        <p:nvSpPr>
          <p:cNvPr id="17" name="矩形 16"/>
          <p:cNvSpPr/>
          <p:nvPr/>
        </p:nvSpPr>
        <p:spPr>
          <a:xfrm>
            <a:off x="6316345" y="1939290"/>
            <a:ext cx="3626485" cy="3599815"/>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
          <p:cNvSpPr>
            <a:spLocks noChangeArrowheads="1"/>
          </p:cNvSpPr>
          <p:nvPr/>
        </p:nvSpPr>
        <p:spPr bwMode="auto">
          <a:xfrm>
            <a:off x="2407920" y="4178935"/>
            <a:ext cx="275082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sym typeface="微软雅黑" panose="020B0503020204020204" charset="-122"/>
            </a:endParaRPr>
          </a:p>
        </p:txBody>
      </p:sp>
      <p:sp>
        <p:nvSpPr>
          <p:cNvPr id="34" name="TextBox 19"/>
          <p:cNvSpPr txBox="1">
            <a:spLocks noChangeArrowheads="1"/>
          </p:cNvSpPr>
          <p:nvPr/>
        </p:nvSpPr>
        <p:spPr bwMode="auto">
          <a:xfrm>
            <a:off x="2408152" y="3840370"/>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2500"/>
                            </p:stCondLst>
                            <p:childTnLst>
                              <p:par>
                                <p:cTn id="36" presetID="20" presetClass="entr" presetSubtype="0" fill="hold" grpId="1"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edge">
                                      <p:cBhvr>
                                        <p:cTn id="38" dur="500"/>
                                        <p:tgtEl>
                                          <p:spTgt spid="13"/>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anim calcmode="lin" valueType="num">
                                      <p:cBhvr>
                                        <p:cTn id="43" dur="500" fill="hold"/>
                                        <p:tgtEl>
                                          <p:spTgt spid="34"/>
                                        </p:tgtEl>
                                        <p:attrNameLst>
                                          <p:attrName>ppt_x</p:attrName>
                                        </p:attrNameLst>
                                      </p:cBhvr>
                                      <p:tavLst>
                                        <p:tav tm="0">
                                          <p:val>
                                            <p:strVal val="#ppt_x"/>
                                          </p:val>
                                        </p:tav>
                                        <p:tav tm="100000">
                                          <p:val>
                                            <p:strVal val="#ppt_x"/>
                                          </p:val>
                                        </p:tav>
                                      </p:tavLst>
                                    </p:anim>
                                    <p:anim calcmode="lin" valueType="num">
                                      <p:cBhvr>
                                        <p:cTn id="44" dur="5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anim calcmode="lin" valueType="num">
                                      <p:cBhvr>
                                        <p:cTn id="48" dur="500" fill="hold"/>
                                        <p:tgtEl>
                                          <p:spTgt spid="18"/>
                                        </p:tgtEl>
                                        <p:attrNameLst>
                                          <p:attrName>ppt_x</p:attrName>
                                        </p:attrNameLst>
                                      </p:cBhvr>
                                      <p:tavLst>
                                        <p:tav tm="0">
                                          <p:val>
                                            <p:strVal val="#ppt_x"/>
                                          </p:val>
                                        </p:tav>
                                        <p:tav tm="100000">
                                          <p:val>
                                            <p:strVal val="#ppt_x"/>
                                          </p:val>
                                        </p:tav>
                                      </p:tavLst>
                                    </p:anim>
                                    <p:anim calcmode="lin" valueType="num">
                                      <p:cBhvr>
                                        <p:cTn id="49" dur="500" fill="hold"/>
                                        <p:tgtEl>
                                          <p:spTgt spid="18"/>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childTnLst>
                          </p:cTn>
                        </p:par>
                        <p:par>
                          <p:cTn id="56" fill="hold">
                            <p:stCondLst>
                              <p:cond delay="4000"/>
                            </p:stCondLst>
                            <p:childTnLst>
                              <p:par>
                                <p:cTn id="57" presetID="14" presetClass="entr" presetSubtype="5"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randombar(vertical)">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p:bldP spid="13" grpId="0" animBg="1"/>
      <p:bldP spid="13" grpId="1" animBg="1"/>
      <p:bldP spid="14" grpId="0" animBg="1"/>
      <p:bldP spid="15" grpId="0" bldLvl="0" animBg="1"/>
      <p:bldP spid="17" grpId="0" animBg="1"/>
      <p:bldP spid="18" grpId="0"/>
      <p:bldP spid="3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cxnSp>
        <p:nvCxnSpPr>
          <p:cNvPr id="55" name="直接连接符 54"/>
          <p:cNvCxnSpPr/>
          <p:nvPr/>
        </p:nvCxnSpPr>
        <p:spPr>
          <a:xfrm rot="5400000">
            <a:off x="2620212"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6" name="直接连接符 55"/>
          <p:cNvCxnSpPr/>
          <p:nvPr/>
        </p:nvCxnSpPr>
        <p:spPr>
          <a:xfrm rot="5400000">
            <a:off x="6543010"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7" name="直接连接符 56"/>
          <p:cNvCxnSpPr/>
          <p:nvPr/>
        </p:nvCxnSpPr>
        <p:spPr>
          <a:xfrm rot="5400000">
            <a:off x="4594722"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58" name="直接连接符 57"/>
          <p:cNvCxnSpPr/>
          <p:nvPr/>
        </p:nvCxnSpPr>
        <p:spPr>
          <a:xfrm rot="5400000">
            <a:off x="8506490" y="2534591"/>
            <a:ext cx="900000"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cxnSp>
        <p:nvCxnSpPr>
          <p:cNvPr id="14" name="直接连接符 13"/>
          <p:cNvCxnSpPr/>
          <p:nvPr/>
        </p:nvCxnSpPr>
        <p:spPr>
          <a:xfrm>
            <a:off x="2153920" y="2084591"/>
            <a:ext cx="7903852" cy="0"/>
          </a:xfrm>
          <a:prstGeom prst="line">
            <a:avLst/>
          </a:prstGeom>
          <a:noFill/>
          <a:ln w="9525">
            <a:solidFill>
              <a:schemeClr val="tx1">
                <a:lumMod val="65000"/>
                <a:lumOff val="35000"/>
              </a:schemeClr>
            </a:solidFill>
            <a:prstDash val="sys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5" name="椭圆 14"/>
          <p:cNvSpPr/>
          <p:nvPr/>
        </p:nvSpPr>
        <p:spPr>
          <a:xfrm>
            <a:off x="2968158"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p>
        </p:txBody>
      </p:sp>
      <p:sp>
        <p:nvSpPr>
          <p:cNvPr id="16" name="文本框 15"/>
          <p:cNvSpPr txBox="1"/>
          <p:nvPr/>
        </p:nvSpPr>
        <p:spPr>
          <a:xfrm>
            <a:off x="2572375" y="1566566"/>
            <a:ext cx="994410" cy="335915"/>
          </a:xfrm>
          <a:prstGeom prst="rect">
            <a:avLst/>
          </a:prstGeom>
          <a:noFill/>
        </p:spPr>
        <p:txBody>
          <a:bodyPr wrap="none" lIns="91413" tIns="45706" rIns="91413" bIns="45706"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rPr>
              <a:t>输入标题</a:t>
            </a:r>
          </a:p>
        </p:txBody>
      </p:sp>
      <p:sp>
        <p:nvSpPr>
          <p:cNvPr id="28" name="椭圆 27"/>
          <p:cNvSpPr/>
          <p:nvPr/>
        </p:nvSpPr>
        <p:spPr>
          <a:xfrm>
            <a:off x="6890955"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p>
        </p:txBody>
      </p:sp>
      <p:sp>
        <p:nvSpPr>
          <p:cNvPr id="29" name="文本框 28"/>
          <p:cNvSpPr txBox="1"/>
          <p:nvPr/>
        </p:nvSpPr>
        <p:spPr>
          <a:xfrm>
            <a:off x="6495176" y="1552596"/>
            <a:ext cx="994410" cy="335915"/>
          </a:xfrm>
          <a:prstGeom prst="rect">
            <a:avLst/>
          </a:prstGeom>
          <a:noFill/>
        </p:spPr>
        <p:txBody>
          <a:bodyPr wrap="none" lIns="91413" tIns="45706" rIns="91413" bIns="45706"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40" name="椭圆 39"/>
          <p:cNvSpPr/>
          <p:nvPr/>
        </p:nvSpPr>
        <p:spPr>
          <a:xfrm>
            <a:off x="4942668"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p>
        </p:txBody>
      </p:sp>
      <p:sp>
        <p:nvSpPr>
          <p:cNvPr id="41" name="文本框 40"/>
          <p:cNvSpPr txBox="1"/>
          <p:nvPr/>
        </p:nvSpPr>
        <p:spPr>
          <a:xfrm>
            <a:off x="4546251" y="1580536"/>
            <a:ext cx="994410" cy="335915"/>
          </a:xfrm>
          <a:prstGeom prst="rect">
            <a:avLst/>
          </a:prstGeom>
          <a:noFill/>
        </p:spPr>
        <p:txBody>
          <a:bodyPr wrap="none" lIns="91413" tIns="45706" rIns="91413" bIns="45706"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45" name="椭圆 44"/>
          <p:cNvSpPr/>
          <p:nvPr/>
        </p:nvSpPr>
        <p:spPr>
          <a:xfrm>
            <a:off x="8854435" y="1982537"/>
            <a:ext cx="204110" cy="204110"/>
          </a:xfrm>
          <a:prstGeom prst="ellipse">
            <a:avLst/>
          </a:prstGeom>
          <a:solidFill>
            <a:schemeClr val="tx1">
              <a:lumMod val="65000"/>
              <a:lumOff val="35000"/>
            </a:schemeClr>
          </a:solidFill>
          <a:ln w="15875">
            <a:solidFill>
              <a:schemeClr val="bg1"/>
            </a:solidFill>
          </a:ln>
          <a:effectLst>
            <a:outerShdw blurRad="254000" dist="190500" dir="8100000" algn="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sz="900" dirty="0"/>
          </a:p>
        </p:txBody>
      </p:sp>
      <p:sp>
        <p:nvSpPr>
          <p:cNvPr id="46" name="文本框 45"/>
          <p:cNvSpPr txBox="1"/>
          <p:nvPr/>
        </p:nvSpPr>
        <p:spPr>
          <a:xfrm>
            <a:off x="8459290" y="1552596"/>
            <a:ext cx="994410" cy="335915"/>
          </a:xfrm>
          <a:prstGeom prst="rect">
            <a:avLst/>
          </a:prstGeom>
          <a:noFill/>
        </p:spPr>
        <p:txBody>
          <a:bodyPr wrap="none" lIns="91413" tIns="45706" rIns="91413" bIns="45706"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sym typeface="+mn-ea"/>
              </a:rPr>
              <a:t>输入标题</a:t>
            </a:r>
            <a:endParaRPr lang="zh-CN" altLang="en-US" sz="1400" b="1" dirty="0">
              <a:solidFill>
                <a:schemeClr val="tx1">
                  <a:lumMod val="65000"/>
                  <a:lumOff val="35000"/>
                </a:schemeClr>
              </a:solidFill>
              <a:latin typeface="微软雅黑" panose="020B0503020204020204" charset="-122"/>
              <a:ea typeface="微软雅黑" panose="020B0503020204020204" charset="-122"/>
              <a:cs typeface="Arial" panose="020B0604020202020204" pitchFamily="34" charset="0"/>
            </a:endParaRPr>
          </a:p>
        </p:txBody>
      </p:sp>
      <p:sp>
        <p:nvSpPr>
          <p:cNvPr id="49" name="矩形 48"/>
          <p:cNvSpPr/>
          <p:nvPr/>
        </p:nvSpPr>
        <p:spPr>
          <a:xfrm>
            <a:off x="2150745" y="3721418"/>
            <a:ext cx="1838325" cy="1475105"/>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50" name="矩形 49"/>
          <p:cNvSpPr/>
          <p:nvPr/>
        </p:nvSpPr>
        <p:spPr>
          <a:xfrm>
            <a:off x="4161790" y="4193223"/>
            <a:ext cx="1766570" cy="1475105"/>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52" name="矩形 51"/>
          <p:cNvSpPr/>
          <p:nvPr/>
        </p:nvSpPr>
        <p:spPr>
          <a:xfrm>
            <a:off x="8063230" y="4082415"/>
            <a:ext cx="1787525" cy="1475105"/>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53" name="矩形 52"/>
          <p:cNvSpPr/>
          <p:nvPr/>
        </p:nvSpPr>
        <p:spPr>
          <a:xfrm>
            <a:off x="6071235" y="3793173"/>
            <a:ext cx="1844675" cy="1475105"/>
          </a:xfrm>
          <a:prstGeom prst="rect">
            <a:avLst/>
          </a:prstGeom>
        </p:spPr>
        <p:txBody>
          <a:bodyPr wrap="square" lIns="91413" tIns="45706" rIns="91413" bIns="45706" anchor="ctr">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sp>
        <p:nvSpPr>
          <p:cNvPr id="2" name="椭圆 1"/>
          <p:cNvSpPr/>
          <p:nvPr/>
        </p:nvSpPr>
        <p:spPr>
          <a:xfrm>
            <a:off x="2615809" y="2772131"/>
            <a:ext cx="908812" cy="9088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9" name="文本框 18"/>
          <p:cNvSpPr txBox="1"/>
          <p:nvPr/>
        </p:nvSpPr>
        <p:spPr>
          <a:xfrm>
            <a:off x="2776847" y="2935352"/>
            <a:ext cx="588010" cy="582295"/>
          </a:xfrm>
          <a:prstGeom prst="rect">
            <a:avLst/>
          </a:prstGeom>
          <a:noFill/>
        </p:spPr>
        <p:txBody>
          <a:bodyPr wrap="none" lIns="91413" tIns="45706" rIns="91413" bIns="45706"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输入</a:t>
            </a:r>
          </a:p>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rPr>
              <a:t>标题</a:t>
            </a:r>
          </a:p>
        </p:txBody>
      </p:sp>
      <p:sp>
        <p:nvSpPr>
          <p:cNvPr id="37" name="椭圆 36"/>
          <p:cNvSpPr/>
          <p:nvPr/>
        </p:nvSpPr>
        <p:spPr>
          <a:xfrm>
            <a:off x="6538609" y="2773417"/>
            <a:ext cx="908812" cy="90881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31" name="文本框 30"/>
          <p:cNvSpPr txBox="1"/>
          <p:nvPr/>
        </p:nvSpPr>
        <p:spPr>
          <a:xfrm>
            <a:off x="6699009" y="2935352"/>
            <a:ext cx="588010" cy="582295"/>
          </a:xfrm>
          <a:prstGeom prst="rect">
            <a:avLst/>
          </a:prstGeom>
          <a:noFill/>
        </p:spPr>
        <p:txBody>
          <a:bodyPr wrap="none" lIns="91413" tIns="45706" rIns="91413" bIns="45706" rtlCol="0">
            <a:spAutoFit/>
          </a:bodyPr>
          <a:lstStyle/>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输入</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a:p>
            <a:pPr algn="ctr"/>
            <a:r>
              <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sym typeface="+mn-ea"/>
              </a:rPr>
              <a:t>标题</a:t>
            </a:r>
            <a:endParaRPr lang="zh-CN" altLang="en-US" sz="16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38" name="椭圆 37"/>
          <p:cNvSpPr/>
          <p:nvPr/>
        </p:nvSpPr>
        <p:spPr>
          <a:xfrm>
            <a:off x="4480357" y="2957466"/>
            <a:ext cx="1125492" cy="11254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43" name="文本框 42"/>
          <p:cNvSpPr txBox="1"/>
          <p:nvPr/>
        </p:nvSpPr>
        <p:spPr>
          <a:xfrm>
            <a:off x="4698651" y="3166778"/>
            <a:ext cx="689610" cy="705485"/>
          </a:xfrm>
          <a:prstGeom prst="rect">
            <a:avLst/>
          </a:prstGeom>
          <a:noFill/>
        </p:spPr>
        <p:txBody>
          <a:bodyPr wrap="none" lIns="91413" tIns="45706" rIns="91413" bIns="45706" rtlCol="0">
            <a:spAutoFit/>
          </a:bodyPr>
          <a:lstStyle/>
          <a:p>
            <a:pPr algn="ct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sym typeface="+mn-ea"/>
              </a:rPr>
              <a:t>输入</a:t>
            </a:r>
            <a:endPar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endParaRPr>
          </a:p>
          <a:p>
            <a:pPr algn="ct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sym typeface="+mn-ea"/>
              </a:rPr>
              <a:t>标题</a:t>
            </a:r>
            <a:endPar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
        <p:nvSpPr>
          <p:cNvPr id="44" name="椭圆 43"/>
          <p:cNvSpPr/>
          <p:nvPr/>
        </p:nvSpPr>
        <p:spPr>
          <a:xfrm>
            <a:off x="8393277" y="2806322"/>
            <a:ext cx="1125492" cy="1125492"/>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48" name="文本框 47"/>
          <p:cNvSpPr txBox="1"/>
          <p:nvPr/>
        </p:nvSpPr>
        <p:spPr>
          <a:xfrm>
            <a:off x="8611690" y="3016413"/>
            <a:ext cx="689610" cy="705485"/>
          </a:xfrm>
          <a:prstGeom prst="rect">
            <a:avLst/>
          </a:prstGeom>
          <a:noFill/>
        </p:spPr>
        <p:txBody>
          <a:bodyPr wrap="none" lIns="91413" tIns="45706" rIns="91413" bIns="45706" rtlCol="0">
            <a:spAutoFit/>
          </a:bodyPr>
          <a:lstStyle/>
          <a:p>
            <a:pPr algn="ct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sym typeface="+mn-ea"/>
              </a:rPr>
              <a:t>输入</a:t>
            </a:r>
            <a:endPar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endParaRPr>
          </a:p>
          <a:p>
            <a:pPr algn="ctr"/>
            <a:r>
              <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sym typeface="+mn-ea"/>
              </a:rPr>
              <a:t>标题</a:t>
            </a:r>
            <a:endParaRPr lang="zh-CN" altLang="en-US" sz="2000" b="1" dirty="0">
              <a:solidFill>
                <a:schemeClr val="bg1"/>
              </a:solidFill>
              <a:latin typeface="微软雅黑" panose="020B0503020204020204" charset="-122"/>
              <a:ea typeface="微软雅黑" panose="020B0503020204020204" charset="-122"/>
              <a:cs typeface="Arial" panose="020B0604020202020204" pitchFamily="34" charset="0"/>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anim calcmode="lin" valueType="num">
                                      <p:cBhvr>
                                        <p:cTn id="35" dur="500" fill="hold"/>
                                        <p:tgtEl>
                                          <p:spTgt spid="15"/>
                                        </p:tgtEl>
                                        <p:attrNameLst>
                                          <p:attrName>ppt_x</p:attrName>
                                        </p:attrNameLst>
                                      </p:cBhvr>
                                      <p:tavLst>
                                        <p:tav tm="0">
                                          <p:val>
                                            <p:strVal val="#ppt_x"/>
                                          </p:val>
                                        </p:tav>
                                        <p:tav tm="100000">
                                          <p:val>
                                            <p:strVal val="#ppt_x"/>
                                          </p:val>
                                        </p:tav>
                                      </p:tavLst>
                                    </p:anim>
                                    <p:anim calcmode="lin" valueType="num">
                                      <p:cBhvr>
                                        <p:cTn id="36" dur="500" fill="hold"/>
                                        <p:tgtEl>
                                          <p:spTgt spid="15"/>
                                        </p:tgtEl>
                                        <p:attrNameLst>
                                          <p:attrName>ppt_y</p:attrName>
                                        </p:attrNameLst>
                                      </p:cBhvr>
                                      <p:tavLst>
                                        <p:tav tm="0">
                                          <p:val>
                                            <p:strVal val="#ppt_y+.1"/>
                                          </p:val>
                                        </p:tav>
                                        <p:tav tm="100000">
                                          <p:val>
                                            <p:strVal val="#ppt_y"/>
                                          </p:val>
                                        </p:tav>
                                      </p:tavLst>
                                    </p:anim>
                                  </p:childTnLst>
                                </p:cTn>
                              </p:par>
                              <p:par>
                                <p:cTn id="37" presetID="12" presetClass="entr" presetSubtype="1"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p:tgtEl>
                                          <p:spTgt spid="16"/>
                                        </p:tgtEl>
                                        <p:attrNameLst>
                                          <p:attrName>ppt_y</p:attrName>
                                        </p:attrNameLst>
                                      </p:cBhvr>
                                      <p:tavLst>
                                        <p:tav tm="0">
                                          <p:val>
                                            <p:strVal val="#ppt_y-#ppt_h*1.125000"/>
                                          </p:val>
                                        </p:tav>
                                        <p:tav tm="100000">
                                          <p:val>
                                            <p:strVal val="#ppt_y"/>
                                          </p:val>
                                        </p:tav>
                                      </p:tavLst>
                                    </p:anim>
                                    <p:animEffect transition="in" filter="wipe(down)">
                                      <p:cBhvr>
                                        <p:cTn id="40" dur="500"/>
                                        <p:tgtEl>
                                          <p:spTgt spid="16"/>
                                        </p:tgtEl>
                                      </p:cBhvr>
                                    </p:animEffect>
                                  </p:childTnLst>
                                </p:cTn>
                              </p:par>
                            </p:childTnLst>
                          </p:cTn>
                        </p:par>
                        <p:par>
                          <p:cTn id="41" fill="hold">
                            <p:stCondLst>
                              <p:cond delay="2500"/>
                            </p:stCondLst>
                            <p:childTnLst>
                              <p:par>
                                <p:cTn id="42" presetID="22" presetClass="entr" presetSubtype="1" fill="hold"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500"/>
                                        <p:tgtEl>
                                          <p:spTgt spid="55"/>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anim calcmode="lin" valueType="num">
                                      <p:cBhvr>
                                        <p:cTn id="48" dur="500" fill="hold"/>
                                        <p:tgtEl>
                                          <p:spTgt spid="2"/>
                                        </p:tgtEl>
                                        <p:attrNameLst>
                                          <p:attrName>ppt_x</p:attrName>
                                        </p:attrNameLst>
                                      </p:cBhvr>
                                      <p:tavLst>
                                        <p:tav tm="0">
                                          <p:val>
                                            <p:strVal val="#ppt_x"/>
                                          </p:val>
                                        </p:tav>
                                        <p:tav tm="100000">
                                          <p:val>
                                            <p:strVal val="#ppt_x"/>
                                          </p:val>
                                        </p:tav>
                                      </p:tavLst>
                                    </p:anim>
                                    <p:anim calcmode="lin" valueType="num">
                                      <p:cBhvr>
                                        <p:cTn id="49" dur="500" fill="hold"/>
                                        <p:tgtEl>
                                          <p:spTgt spid="2"/>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10" presetClass="entr" presetSubtype="0"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fade">
                                      <p:cBhvr>
                                        <p:cTn id="57" dur="500"/>
                                        <p:tgtEl>
                                          <p:spTgt spid="40"/>
                                        </p:tgtEl>
                                      </p:cBhvr>
                                    </p:animEffect>
                                    <p:anim calcmode="lin" valueType="num">
                                      <p:cBhvr>
                                        <p:cTn id="58" dur="500" fill="hold"/>
                                        <p:tgtEl>
                                          <p:spTgt spid="40"/>
                                        </p:tgtEl>
                                        <p:attrNameLst>
                                          <p:attrName>ppt_x</p:attrName>
                                        </p:attrNameLst>
                                      </p:cBhvr>
                                      <p:tavLst>
                                        <p:tav tm="0">
                                          <p:val>
                                            <p:strVal val="#ppt_x"/>
                                          </p:val>
                                        </p:tav>
                                        <p:tav tm="100000">
                                          <p:val>
                                            <p:strVal val="#ppt_x"/>
                                          </p:val>
                                        </p:tav>
                                      </p:tavLst>
                                    </p:anim>
                                    <p:anim calcmode="lin" valueType="num">
                                      <p:cBhvr>
                                        <p:cTn id="59" dur="500" fill="hold"/>
                                        <p:tgtEl>
                                          <p:spTgt spid="4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12" presetClass="entr" presetSubtype="1" fill="hold" grpId="0"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p:tgtEl>
                                          <p:spTgt spid="41"/>
                                        </p:tgtEl>
                                        <p:attrNameLst>
                                          <p:attrName>ppt_y</p:attrName>
                                        </p:attrNameLst>
                                      </p:cBhvr>
                                      <p:tavLst>
                                        <p:tav tm="0">
                                          <p:val>
                                            <p:strVal val="#ppt_y-#ppt_h*1.125000"/>
                                          </p:val>
                                        </p:tav>
                                        <p:tav tm="100000">
                                          <p:val>
                                            <p:strVal val="#ppt_y"/>
                                          </p:val>
                                        </p:tav>
                                      </p:tavLst>
                                    </p:anim>
                                    <p:animEffect transition="in" filter="wipe(down)">
                                      <p:cBhvr>
                                        <p:cTn id="64" dur="500"/>
                                        <p:tgtEl>
                                          <p:spTgt spid="41"/>
                                        </p:tgtEl>
                                      </p:cBhvr>
                                    </p:animEffect>
                                  </p:childTnLst>
                                </p:cTn>
                              </p:par>
                            </p:childTnLst>
                          </p:cTn>
                        </p:par>
                        <p:par>
                          <p:cTn id="65" fill="hold">
                            <p:stCondLst>
                              <p:cond delay="4500"/>
                            </p:stCondLst>
                            <p:childTnLst>
                              <p:par>
                                <p:cTn id="66" presetID="22" presetClass="entr" presetSubtype="1" fill="hold"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up)">
                                      <p:cBhvr>
                                        <p:cTn id="68" dur="500"/>
                                        <p:tgtEl>
                                          <p:spTgt spid="57"/>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strVal val="#ppt_x"/>
                                          </p:val>
                                        </p:tav>
                                        <p:tav tm="100000">
                                          <p:val>
                                            <p:strVal val="#ppt_x"/>
                                          </p:val>
                                        </p:tav>
                                      </p:tavLst>
                                    </p:anim>
                                    <p:anim calcmode="lin" valueType="num">
                                      <p:cBhvr>
                                        <p:cTn id="73" dur="500" fill="hold"/>
                                        <p:tgtEl>
                                          <p:spTgt spid="38"/>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10" presetClass="entr" presetSubtype="0" fill="hold" grpId="0" nodeType="after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childTnLst>
                          </p:cTn>
                        </p:par>
                        <p:par>
                          <p:cTn id="78" fill="hold">
                            <p:stCondLst>
                              <p:cond delay="5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anim calcmode="lin" valueType="num">
                                      <p:cBhvr>
                                        <p:cTn id="82" dur="500" fill="hold"/>
                                        <p:tgtEl>
                                          <p:spTgt spid="28"/>
                                        </p:tgtEl>
                                        <p:attrNameLst>
                                          <p:attrName>ppt_x</p:attrName>
                                        </p:attrNameLst>
                                      </p:cBhvr>
                                      <p:tavLst>
                                        <p:tav tm="0">
                                          <p:val>
                                            <p:strVal val="#ppt_x"/>
                                          </p:val>
                                        </p:tav>
                                        <p:tav tm="100000">
                                          <p:val>
                                            <p:strVal val="#ppt_x"/>
                                          </p:val>
                                        </p:tav>
                                      </p:tavLst>
                                    </p:anim>
                                    <p:anim calcmode="lin" valueType="num">
                                      <p:cBhvr>
                                        <p:cTn id="83" dur="500" fill="hold"/>
                                        <p:tgtEl>
                                          <p:spTgt spid="28"/>
                                        </p:tgtEl>
                                        <p:attrNameLst>
                                          <p:attrName>ppt_y</p:attrName>
                                        </p:attrNameLst>
                                      </p:cBhvr>
                                      <p:tavLst>
                                        <p:tav tm="0">
                                          <p:val>
                                            <p:strVal val="#ppt_y+.1"/>
                                          </p:val>
                                        </p:tav>
                                        <p:tav tm="100000">
                                          <p:val>
                                            <p:strVal val="#ppt_y"/>
                                          </p:val>
                                        </p:tav>
                                      </p:tavLst>
                                    </p:anim>
                                  </p:childTnLst>
                                </p:cTn>
                              </p:par>
                            </p:childTnLst>
                          </p:cTn>
                        </p:par>
                        <p:par>
                          <p:cTn id="84" fill="hold">
                            <p:stCondLst>
                              <p:cond delay="6000"/>
                            </p:stCondLst>
                            <p:childTnLst>
                              <p:par>
                                <p:cTn id="85" presetID="1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additive="base">
                                        <p:cTn id="87" dur="500"/>
                                        <p:tgtEl>
                                          <p:spTgt spid="29"/>
                                        </p:tgtEl>
                                        <p:attrNameLst>
                                          <p:attrName>ppt_y</p:attrName>
                                        </p:attrNameLst>
                                      </p:cBhvr>
                                      <p:tavLst>
                                        <p:tav tm="0">
                                          <p:val>
                                            <p:strVal val="#ppt_y-#ppt_h*1.125000"/>
                                          </p:val>
                                        </p:tav>
                                        <p:tav tm="100000">
                                          <p:val>
                                            <p:strVal val="#ppt_y"/>
                                          </p:val>
                                        </p:tav>
                                      </p:tavLst>
                                    </p:anim>
                                    <p:animEffect transition="in" filter="wipe(down)">
                                      <p:cBhvr>
                                        <p:cTn id="88" dur="500"/>
                                        <p:tgtEl>
                                          <p:spTgt spid="29"/>
                                        </p:tgtEl>
                                      </p:cBhvr>
                                    </p:animEffect>
                                  </p:childTnLst>
                                </p:cTn>
                              </p:par>
                            </p:childTnLst>
                          </p:cTn>
                        </p:par>
                        <p:par>
                          <p:cTn id="89" fill="hold">
                            <p:stCondLst>
                              <p:cond delay="6500"/>
                            </p:stCondLst>
                            <p:childTnLst>
                              <p:par>
                                <p:cTn id="90" presetID="22" presetClass="entr" presetSubtype="1"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up)">
                                      <p:cBhvr>
                                        <p:cTn id="92" dur="500"/>
                                        <p:tgtEl>
                                          <p:spTgt spid="56"/>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500"/>
                                        <p:tgtEl>
                                          <p:spTgt spid="37"/>
                                        </p:tgtEl>
                                      </p:cBhvr>
                                    </p:animEffect>
                                    <p:anim calcmode="lin" valueType="num">
                                      <p:cBhvr>
                                        <p:cTn id="96" dur="500" fill="hold"/>
                                        <p:tgtEl>
                                          <p:spTgt spid="37"/>
                                        </p:tgtEl>
                                        <p:attrNameLst>
                                          <p:attrName>ppt_x</p:attrName>
                                        </p:attrNameLst>
                                      </p:cBhvr>
                                      <p:tavLst>
                                        <p:tav tm="0">
                                          <p:val>
                                            <p:strVal val="#ppt_x"/>
                                          </p:val>
                                        </p:tav>
                                        <p:tav tm="100000">
                                          <p:val>
                                            <p:strVal val="#ppt_x"/>
                                          </p:val>
                                        </p:tav>
                                      </p:tavLst>
                                    </p:anim>
                                    <p:anim calcmode="lin" valueType="num">
                                      <p:cBhvr>
                                        <p:cTn id="97" dur="500" fill="hold"/>
                                        <p:tgtEl>
                                          <p:spTgt spid="37"/>
                                        </p:tgtEl>
                                        <p:attrNameLst>
                                          <p:attrName>ppt_y</p:attrName>
                                        </p:attrNameLst>
                                      </p:cBhvr>
                                      <p:tavLst>
                                        <p:tav tm="0">
                                          <p:val>
                                            <p:strVal val="#ppt_y+.1"/>
                                          </p:val>
                                        </p:tav>
                                        <p:tav tm="100000">
                                          <p:val>
                                            <p:strVal val="#ppt_y"/>
                                          </p:val>
                                        </p:tav>
                                      </p:tavLst>
                                    </p:anim>
                                  </p:childTnLst>
                                </p:cTn>
                              </p:par>
                            </p:childTnLst>
                          </p:cTn>
                        </p:par>
                        <p:par>
                          <p:cTn id="98" fill="hold">
                            <p:stCondLst>
                              <p:cond delay="7000"/>
                            </p:stCondLst>
                            <p:childTnLst>
                              <p:par>
                                <p:cTn id="99" presetID="10"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500"/>
                                        <p:tgtEl>
                                          <p:spTgt spid="31"/>
                                        </p:tgtEl>
                                      </p:cBhvr>
                                    </p:animEffect>
                                  </p:childTnLst>
                                </p:cTn>
                              </p:par>
                            </p:childTnLst>
                          </p:cTn>
                        </p:par>
                        <p:par>
                          <p:cTn id="102" fill="hold">
                            <p:stCondLst>
                              <p:cond delay="7500"/>
                            </p:stCondLst>
                            <p:childTnLst>
                              <p:par>
                                <p:cTn id="103" presetID="42" presetClass="entr" presetSubtype="0"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strVal val="#ppt_x"/>
                                          </p:val>
                                        </p:tav>
                                        <p:tav tm="100000">
                                          <p:val>
                                            <p:strVal val="#ppt_x"/>
                                          </p:val>
                                        </p:tav>
                                      </p:tavLst>
                                    </p:anim>
                                    <p:anim calcmode="lin" valueType="num">
                                      <p:cBhvr>
                                        <p:cTn id="107" dur="500" fill="hold"/>
                                        <p:tgtEl>
                                          <p:spTgt spid="45"/>
                                        </p:tgtEl>
                                        <p:attrNameLst>
                                          <p:attrName>ppt_y</p:attrName>
                                        </p:attrNameLst>
                                      </p:cBhvr>
                                      <p:tavLst>
                                        <p:tav tm="0">
                                          <p:val>
                                            <p:strVal val="#ppt_y+.1"/>
                                          </p:val>
                                        </p:tav>
                                        <p:tav tm="100000">
                                          <p:val>
                                            <p:strVal val="#ppt_y"/>
                                          </p:val>
                                        </p:tav>
                                      </p:tavLst>
                                    </p:anim>
                                  </p:childTnLst>
                                </p:cTn>
                              </p:par>
                            </p:childTnLst>
                          </p:cTn>
                        </p:par>
                        <p:par>
                          <p:cTn id="108" fill="hold">
                            <p:stCondLst>
                              <p:cond delay="8000"/>
                            </p:stCondLst>
                            <p:childTnLst>
                              <p:par>
                                <p:cTn id="109" presetID="1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500"/>
                                        <p:tgtEl>
                                          <p:spTgt spid="46"/>
                                        </p:tgtEl>
                                        <p:attrNameLst>
                                          <p:attrName>ppt_y</p:attrName>
                                        </p:attrNameLst>
                                      </p:cBhvr>
                                      <p:tavLst>
                                        <p:tav tm="0">
                                          <p:val>
                                            <p:strVal val="#ppt_y-#ppt_h*1.125000"/>
                                          </p:val>
                                        </p:tav>
                                        <p:tav tm="100000">
                                          <p:val>
                                            <p:strVal val="#ppt_y"/>
                                          </p:val>
                                        </p:tav>
                                      </p:tavLst>
                                    </p:anim>
                                    <p:animEffect transition="in" filter="wipe(down)">
                                      <p:cBhvr>
                                        <p:cTn id="112" dur="500"/>
                                        <p:tgtEl>
                                          <p:spTgt spid="46"/>
                                        </p:tgtEl>
                                      </p:cBhvr>
                                    </p:animEffect>
                                  </p:childTnLst>
                                </p:cTn>
                              </p:par>
                            </p:childTnLst>
                          </p:cTn>
                        </p:par>
                        <p:par>
                          <p:cTn id="113" fill="hold">
                            <p:stCondLst>
                              <p:cond delay="8500"/>
                            </p:stCondLst>
                            <p:childTnLst>
                              <p:par>
                                <p:cTn id="114" presetID="22" presetClass="entr" presetSubtype="1" fill="hold" nodeType="afterEffect">
                                  <p:stCondLst>
                                    <p:cond delay="0"/>
                                  </p:stCondLst>
                                  <p:childTnLst>
                                    <p:set>
                                      <p:cBhvr>
                                        <p:cTn id="115" dur="1" fill="hold">
                                          <p:stCondLst>
                                            <p:cond delay="0"/>
                                          </p:stCondLst>
                                        </p:cTn>
                                        <p:tgtEl>
                                          <p:spTgt spid="58"/>
                                        </p:tgtEl>
                                        <p:attrNameLst>
                                          <p:attrName>style.visibility</p:attrName>
                                        </p:attrNameLst>
                                      </p:cBhvr>
                                      <p:to>
                                        <p:strVal val="visible"/>
                                      </p:to>
                                    </p:set>
                                    <p:animEffect transition="in" filter="wipe(up)">
                                      <p:cBhvr>
                                        <p:cTn id="116" dur="500"/>
                                        <p:tgtEl>
                                          <p:spTgt spid="58"/>
                                        </p:tgtEl>
                                      </p:cBhvr>
                                    </p:animEffect>
                                  </p:childTnLst>
                                </p:cTn>
                              </p:par>
                              <p:par>
                                <p:cTn id="117" presetID="42" presetClass="entr" presetSubtype="0" fill="hold" grpId="0" nodeType="withEffect">
                                  <p:stCondLst>
                                    <p:cond delay="0"/>
                                  </p:stCondLst>
                                  <p:childTnLst>
                                    <p:set>
                                      <p:cBhvr>
                                        <p:cTn id="118" dur="1" fill="hold">
                                          <p:stCondLst>
                                            <p:cond delay="0"/>
                                          </p:stCondLst>
                                        </p:cTn>
                                        <p:tgtEl>
                                          <p:spTgt spid="44"/>
                                        </p:tgtEl>
                                        <p:attrNameLst>
                                          <p:attrName>style.visibility</p:attrName>
                                        </p:attrNameLst>
                                      </p:cBhvr>
                                      <p:to>
                                        <p:strVal val="visible"/>
                                      </p:to>
                                    </p:set>
                                    <p:animEffect transition="in" filter="fade">
                                      <p:cBhvr>
                                        <p:cTn id="119" dur="500"/>
                                        <p:tgtEl>
                                          <p:spTgt spid="44"/>
                                        </p:tgtEl>
                                      </p:cBhvr>
                                    </p:animEffect>
                                    <p:anim calcmode="lin" valueType="num">
                                      <p:cBhvr>
                                        <p:cTn id="120" dur="500" fill="hold"/>
                                        <p:tgtEl>
                                          <p:spTgt spid="44"/>
                                        </p:tgtEl>
                                        <p:attrNameLst>
                                          <p:attrName>ppt_x</p:attrName>
                                        </p:attrNameLst>
                                      </p:cBhvr>
                                      <p:tavLst>
                                        <p:tav tm="0">
                                          <p:val>
                                            <p:strVal val="#ppt_x"/>
                                          </p:val>
                                        </p:tav>
                                        <p:tav tm="100000">
                                          <p:val>
                                            <p:strVal val="#ppt_x"/>
                                          </p:val>
                                        </p:tav>
                                      </p:tavLst>
                                    </p:anim>
                                    <p:anim calcmode="lin" valueType="num">
                                      <p:cBhvr>
                                        <p:cTn id="121" dur="500" fill="hold"/>
                                        <p:tgtEl>
                                          <p:spTgt spid="44"/>
                                        </p:tgtEl>
                                        <p:attrNameLst>
                                          <p:attrName>ppt_y</p:attrName>
                                        </p:attrNameLst>
                                      </p:cBhvr>
                                      <p:tavLst>
                                        <p:tav tm="0">
                                          <p:val>
                                            <p:strVal val="#ppt_y+.1"/>
                                          </p:val>
                                        </p:tav>
                                        <p:tav tm="100000">
                                          <p:val>
                                            <p:strVal val="#ppt_y"/>
                                          </p:val>
                                        </p:tav>
                                      </p:tavLst>
                                    </p:anim>
                                  </p:childTnLst>
                                </p:cTn>
                              </p:par>
                            </p:childTnLst>
                          </p:cTn>
                        </p:par>
                        <p:par>
                          <p:cTn id="122" fill="hold">
                            <p:stCondLst>
                              <p:cond delay="9000"/>
                            </p:stCondLst>
                            <p:childTnLst>
                              <p:par>
                                <p:cTn id="123" presetID="10" presetClass="entr" presetSubtype="0" fill="hold" grpId="0" nodeType="afterEffect">
                                  <p:stCondLst>
                                    <p:cond delay="0"/>
                                  </p:stCondLst>
                                  <p:childTnLst>
                                    <p:set>
                                      <p:cBhvr>
                                        <p:cTn id="124" dur="1" fill="hold">
                                          <p:stCondLst>
                                            <p:cond delay="0"/>
                                          </p:stCondLst>
                                        </p:cTn>
                                        <p:tgtEl>
                                          <p:spTgt spid="48"/>
                                        </p:tgtEl>
                                        <p:attrNameLst>
                                          <p:attrName>style.visibility</p:attrName>
                                        </p:attrNameLst>
                                      </p:cBhvr>
                                      <p:to>
                                        <p:strVal val="visible"/>
                                      </p:to>
                                    </p:set>
                                    <p:animEffect transition="in" filter="fade">
                                      <p:cBhvr>
                                        <p:cTn id="125" dur="500"/>
                                        <p:tgtEl>
                                          <p:spTgt spid="48"/>
                                        </p:tgtEl>
                                      </p:cBhvr>
                                    </p:animEffect>
                                  </p:childTnLst>
                                </p:cTn>
                              </p:par>
                            </p:childTnLst>
                          </p:cTn>
                        </p:par>
                        <p:par>
                          <p:cTn id="126" fill="hold">
                            <p:stCondLst>
                              <p:cond delay="9500"/>
                            </p:stCondLst>
                            <p:childTnLst>
                              <p:par>
                                <p:cTn id="127" presetID="22" presetClass="entr" presetSubtype="1" fill="hold" grpId="0" nodeType="afterEffect">
                                  <p:stCondLst>
                                    <p:cond delay="0"/>
                                  </p:stCondLst>
                                  <p:childTnLst>
                                    <p:set>
                                      <p:cBhvr>
                                        <p:cTn id="128" dur="1" fill="hold">
                                          <p:stCondLst>
                                            <p:cond delay="0"/>
                                          </p:stCondLst>
                                        </p:cTn>
                                        <p:tgtEl>
                                          <p:spTgt spid="49"/>
                                        </p:tgtEl>
                                        <p:attrNameLst>
                                          <p:attrName>style.visibility</p:attrName>
                                        </p:attrNameLst>
                                      </p:cBhvr>
                                      <p:to>
                                        <p:strVal val="visible"/>
                                      </p:to>
                                    </p:set>
                                    <p:animEffect transition="in" filter="wipe(up)">
                                      <p:cBhvr>
                                        <p:cTn id="129" dur="500"/>
                                        <p:tgtEl>
                                          <p:spTgt spid="49"/>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up)">
                                      <p:cBhvr>
                                        <p:cTn id="132" dur="500"/>
                                        <p:tgtEl>
                                          <p:spTgt spid="50"/>
                                        </p:tgtEl>
                                      </p:cBhvr>
                                    </p:animEffect>
                                  </p:childTnLst>
                                </p:cTn>
                              </p:par>
                              <p:par>
                                <p:cTn id="133" presetID="22" presetClass="entr" presetSubtype="1" fill="hold" grpId="0" nodeType="withEffect">
                                  <p:stCondLst>
                                    <p:cond delay="0"/>
                                  </p:stCondLst>
                                  <p:childTnLst>
                                    <p:set>
                                      <p:cBhvr>
                                        <p:cTn id="134" dur="1" fill="hold">
                                          <p:stCondLst>
                                            <p:cond delay="0"/>
                                          </p:stCondLst>
                                        </p:cTn>
                                        <p:tgtEl>
                                          <p:spTgt spid="53"/>
                                        </p:tgtEl>
                                        <p:attrNameLst>
                                          <p:attrName>style.visibility</p:attrName>
                                        </p:attrNameLst>
                                      </p:cBhvr>
                                      <p:to>
                                        <p:strVal val="visible"/>
                                      </p:to>
                                    </p:set>
                                    <p:animEffect transition="in" filter="wipe(up)">
                                      <p:cBhvr>
                                        <p:cTn id="135" dur="500"/>
                                        <p:tgtEl>
                                          <p:spTgt spid="53"/>
                                        </p:tgtEl>
                                      </p:cBhvr>
                                    </p:animEffect>
                                  </p:childTnLst>
                                </p:cTn>
                              </p:par>
                              <p:par>
                                <p:cTn id="136" presetID="22" presetClass="entr" presetSubtype="1"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wipe(up)">
                                      <p:cBhvr>
                                        <p:cTn id="138"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5" grpId="0" bldLvl="0" animBg="1"/>
      <p:bldP spid="16" grpId="0"/>
      <p:bldP spid="28" grpId="0" bldLvl="0" animBg="1"/>
      <p:bldP spid="29" grpId="0"/>
      <p:bldP spid="40" grpId="0" bldLvl="0" animBg="1"/>
      <p:bldP spid="41" grpId="0"/>
      <p:bldP spid="45" grpId="0" bldLvl="0" animBg="1"/>
      <p:bldP spid="46" grpId="0"/>
      <p:bldP spid="49" grpId="0"/>
      <p:bldP spid="50" grpId="0"/>
      <p:bldP spid="52" grpId="0"/>
      <p:bldP spid="53" grpId="0"/>
      <p:bldP spid="2" grpId="0" bldLvl="0" animBg="1"/>
      <p:bldP spid="19" grpId="0"/>
      <p:bldP spid="37" grpId="0" bldLvl="0" animBg="1"/>
      <p:bldP spid="31" grpId="0"/>
      <p:bldP spid="38" grpId="0" bldLvl="0" animBg="1"/>
      <p:bldP spid="43" grpId="0"/>
      <p:bldP spid="44" grpId="0" bldLvl="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14" name="矩形 13"/>
          <p:cNvSpPr/>
          <p:nvPr/>
        </p:nvSpPr>
        <p:spPr>
          <a:xfrm>
            <a:off x="2433320" y="1640840"/>
            <a:ext cx="3246120" cy="2042160"/>
          </a:xfrm>
          <a:prstGeom prst="rect">
            <a:avLst/>
          </a:prstGeom>
          <a:blipFill rotWithShape="1">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433320" y="3810000"/>
            <a:ext cx="3246120" cy="2042160"/>
          </a:xfrm>
          <a:prstGeom prst="rect">
            <a:avLst/>
          </a:prstGeom>
          <a:blipFill rotWithShape="1">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19"/>
          <p:cNvGrpSpPr/>
          <p:nvPr/>
        </p:nvGrpSpPr>
        <p:grpSpPr>
          <a:xfrm>
            <a:off x="3669802" y="3377444"/>
            <a:ext cx="768096" cy="768096"/>
            <a:chOff x="995214" y="1047589"/>
            <a:chExt cx="640080" cy="640080"/>
          </a:xfrm>
        </p:grpSpPr>
        <p:sp>
          <p:nvSpPr>
            <p:cNvPr id="12" name="Oval 21"/>
            <p:cNvSpPr>
              <a:spLocks noChangeAspect="1"/>
            </p:cNvSpPr>
            <p:nvPr/>
          </p:nvSpPr>
          <p:spPr>
            <a:xfrm>
              <a:off x="995214" y="1047589"/>
              <a:ext cx="640080" cy="640080"/>
            </a:xfrm>
            <a:prstGeom prst="ellipse">
              <a:avLst/>
            </a:prstGeom>
            <a:solidFill>
              <a:schemeClr val="tx1">
                <a:lumMod val="65000"/>
                <a:lumOff val="35000"/>
              </a:schemeClr>
            </a:solid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chemeClr val="tx1"/>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3" name="Freeform 190"/>
            <p:cNvSpPr>
              <a:spLocks noEditPoints="1"/>
            </p:cNvSpPr>
            <p:nvPr/>
          </p:nvSpPr>
          <p:spPr bwMode="auto">
            <a:xfrm>
              <a:off x="1174196" y="1251213"/>
              <a:ext cx="287216" cy="232832"/>
            </a:xfrm>
            <a:custGeom>
              <a:avLst/>
              <a:gdLst>
                <a:gd name="T0" fmla="*/ 68 w 186"/>
                <a:gd name="T1" fmla="*/ 84 h 151"/>
                <a:gd name="T2" fmla="*/ 118 w 186"/>
                <a:gd name="T3" fmla="*/ 84 h 151"/>
                <a:gd name="T4" fmla="*/ 93 w 186"/>
                <a:gd name="T5" fmla="*/ 101 h 151"/>
                <a:gd name="T6" fmla="*/ 93 w 186"/>
                <a:gd name="T7" fmla="*/ 67 h 151"/>
                <a:gd name="T8" fmla="*/ 93 w 186"/>
                <a:gd name="T9" fmla="*/ 101 h 151"/>
                <a:gd name="T10" fmla="*/ 114 w 186"/>
                <a:gd name="T11" fmla="*/ 25 h 151"/>
                <a:gd name="T12" fmla="*/ 114 w 186"/>
                <a:gd name="T13" fmla="*/ 16 h 151"/>
                <a:gd name="T14" fmla="*/ 68 w 186"/>
                <a:gd name="T15" fmla="*/ 21 h 151"/>
                <a:gd name="T16" fmla="*/ 156 w 186"/>
                <a:gd name="T17" fmla="*/ 33 h 151"/>
                <a:gd name="T18" fmla="*/ 156 w 186"/>
                <a:gd name="T19" fmla="*/ 59 h 151"/>
                <a:gd name="T20" fmla="*/ 156 w 186"/>
                <a:gd name="T21" fmla="*/ 33 h 151"/>
                <a:gd name="T22" fmla="*/ 152 w 186"/>
                <a:gd name="T23" fmla="*/ 46 h 151"/>
                <a:gd name="T24" fmla="*/ 160 w 186"/>
                <a:gd name="T25" fmla="*/ 46 h 151"/>
                <a:gd name="T26" fmla="*/ 169 w 186"/>
                <a:gd name="T27" fmla="*/ 16 h 151"/>
                <a:gd name="T28" fmla="*/ 122 w 186"/>
                <a:gd name="T29" fmla="*/ 0 h 151"/>
                <a:gd name="T30" fmla="*/ 63 w 186"/>
                <a:gd name="T31" fmla="*/ 0 h 151"/>
                <a:gd name="T32" fmla="*/ 17 w 186"/>
                <a:gd name="T33" fmla="*/ 16 h 151"/>
                <a:gd name="T34" fmla="*/ 0 w 186"/>
                <a:gd name="T35" fmla="*/ 135 h 151"/>
                <a:gd name="T36" fmla="*/ 169 w 186"/>
                <a:gd name="T37" fmla="*/ 151 h 151"/>
                <a:gd name="T38" fmla="*/ 186 w 186"/>
                <a:gd name="T39" fmla="*/ 33 h 151"/>
                <a:gd name="T40" fmla="*/ 177 w 186"/>
                <a:gd name="T41" fmla="*/ 101 h 151"/>
                <a:gd name="T42" fmla="*/ 137 w 186"/>
                <a:gd name="T43" fmla="*/ 109 h 151"/>
                <a:gd name="T44" fmla="*/ 177 w 186"/>
                <a:gd name="T45" fmla="*/ 135 h 151"/>
                <a:gd name="T46" fmla="*/ 17 w 186"/>
                <a:gd name="T47" fmla="*/ 143 h 151"/>
                <a:gd name="T48" fmla="*/ 9 w 186"/>
                <a:gd name="T49" fmla="*/ 109 h 151"/>
                <a:gd name="T50" fmla="*/ 45 w 186"/>
                <a:gd name="T51" fmla="*/ 101 h 151"/>
                <a:gd name="T52" fmla="*/ 9 w 186"/>
                <a:gd name="T53" fmla="*/ 33 h 151"/>
                <a:gd name="T54" fmla="*/ 34 w 186"/>
                <a:gd name="T55" fmla="*/ 25 h 151"/>
                <a:gd name="T56" fmla="*/ 93 w 186"/>
                <a:gd name="T57" fmla="*/ 8 h 151"/>
                <a:gd name="T58" fmla="*/ 152 w 186"/>
                <a:gd name="T59" fmla="*/ 25 h 151"/>
                <a:gd name="T60" fmla="*/ 177 w 186"/>
                <a:gd name="T61" fmla="*/ 33 h 151"/>
                <a:gd name="T62" fmla="*/ 156 w 186"/>
                <a:gd name="T63" fmla="*/ 67 h 151"/>
                <a:gd name="T64" fmla="*/ 156 w 186"/>
                <a:gd name="T65" fmla="*/ 75 h 151"/>
                <a:gd name="T66" fmla="*/ 156 w 186"/>
                <a:gd name="T67" fmla="*/ 67 h 151"/>
                <a:gd name="T68" fmla="*/ 51 w 186"/>
                <a:gd name="T69" fmla="*/ 84 h 151"/>
                <a:gd name="T70" fmla="*/ 135 w 186"/>
                <a:gd name="T71" fmla="*/ 84 h 151"/>
                <a:gd name="T72" fmla="*/ 93 w 186"/>
                <a:gd name="T73" fmla="*/ 118 h 151"/>
                <a:gd name="T74" fmla="*/ 93 w 186"/>
                <a:gd name="T75" fmla="*/ 50 h 151"/>
                <a:gd name="T76" fmla="*/ 93 w 186"/>
                <a:gd name="T77" fmla="*/ 118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6" h="151">
                  <a:moveTo>
                    <a:pt x="93" y="59"/>
                  </a:moveTo>
                  <a:cubicBezTo>
                    <a:pt x="79" y="59"/>
                    <a:pt x="68" y="70"/>
                    <a:pt x="68" y="84"/>
                  </a:cubicBezTo>
                  <a:cubicBezTo>
                    <a:pt x="68" y="98"/>
                    <a:pt x="79" y="109"/>
                    <a:pt x="93" y="109"/>
                  </a:cubicBezTo>
                  <a:cubicBezTo>
                    <a:pt x="107" y="109"/>
                    <a:pt x="118" y="98"/>
                    <a:pt x="118" y="84"/>
                  </a:cubicBezTo>
                  <a:cubicBezTo>
                    <a:pt x="118" y="70"/>
                    <a:pt x="107" y="59"/>
                    <a:pt x="93" y="59"/>
                  </a:cubicBezTo>
                  <a:close/>
                  <a:moveTo>
                    <a:pt x="93" y="101"/>
                  </a:moveTo>
                  <a:cubicBezTo>
                    <a:pt x="84" y="101"/>
                    <a:pt x="76" y="93"/>
                    <a:pt x="76" y="84"/>
                  </a:cubicBezTo>
                  <a:cubicBezTo>
                    <a:pt x="76" y="75"/>
                    <a:pt x="84" y="67"/>
                    <a:pt x="93" y="67"/>
                  </a:cubicBezTo>
                  <a:cubicBezTo>
                    <a:pt x="102" y="67"/>
                    <a:pt x="110" y="75"/>
                    <a:pt x="110" y="84"/>
                  </a:cubicBezTo>
                  <a:cubicBezTo>
                    <a:pt x="110" y="93"/>
                    <a:pt x="102" y="101"/>
                    <a:pt x="93" y="101"/>
                  </a:cubicBezTo>
                  <a:close/>
                  <a:moveTo>
                    <a:pt x="72" y="25"/>
                  </a:moveTo>
                  <a:cubicBezTo>
                    <a:pt x="114" y="25"/>
                    <a:pt x="114" y="25"/>
                    <a:pt x="114" y="25"/>
                  </a:cubicBezTo>
                  <a:cubicBezTo>
                    <a:pt x="116" y="25"/>
                    <a:pt x="118" y="23"/>
                    <a:pt x="118" y="21"/>
                  </a:cubicBezTo>
                  <a:cubicBezTo>
                    <a:pt x="118" y="18"/>
                    <a:pt x="116" y="16"/>
                    <a:pt x="114" y="16"/>
                  </a:cubicBezTo>
                  <a:cubicBezTo>
                    <a:pt x="72" y="16"/>
                    <a:pt x="72" y="16"/>
                    <a:pt x="72" y="16"/>
                  </a:cubicBezTo>
                  <a:cubicBezTo>
                    <a:pt x="70" y="16"/>
                    <a:pt x="68" y="18"/>
                    <a:pt x="68" y="21"/>
                  </a:cubicBezTo>
                  <a:cubicBezTo>
                    <a:pt x="68" y="23"/>
                    <a:pt x="70" y="25"/>
                    <a:pt x="72" y="25"/>
                  </a:cubicBezTo>
                  <a:close/>
                  <a:moveTo>
                    <a:pt x="156" y="33"/>
                  </a:moveTo>
                  <a:cubicBezTo>
                    <a:pt x="149" y="33"/>
                    <a:pt x="144" y="39"/>
                    <a:pt x="144" y="46"/>
                  </a:cubicBezTo>
                  <a:cubicBezTo>
                    <a:pt x="144" y="53"/>
                    <a:pt x="149" y="59"/>
                    <a:pt x="156" y="59"/>
                  </a:cubicBezTo>
                  <a:cubicBezTo>
                    <a:pt x="163" y="59"/>
                    <a:pt x="169" y="53"/>
                    <a:pt x="169" y="46"/>
                  </a:cubicBezTo>
                  <a:cubicBezTo>
                    <a:pt x="169" y="39"/>
                    <a:pt x="163" y="33"/>
                    <a:pt x="156" y="33"/>
                  </a:cubicBezTo>
                  <a:close/>
                  <a:moveTo>
                    <a:pt x="156" y="50"/>
                  </a:moveTo>
                  <a:cubicBezTo>
                    <a:pt x="154" y="50"/>
                    <a:pt x="152" y="48"/>
                    <a:pt x="152" y="46"/>
                  </a:cubicBezTo>
                  <a:cubicBezTo>
                    <a:pt x="152" y="44"/>
                    <a:pt x="154" y="42"/>
                    <a:pt x="156" y="42"/>
                  </a:cubicBezTo>
                  <a:cubicBezTo>
                    <a:pt x="159" y="42"/>
                    <a:pt x="160" y="44"/>
                    <a:pt x="160" y="46"/>
                  </a:cubicBezTo>
                  <a:cubicBezTo>
                    <a:pt x="160" y="48"/>
                    <a:pt x="159" y="50"/>
                    <a:pt x="156" y="50"/>
                  </a:cubicBezTo>
                  <a:close/>
                  <a:moveTo>
                    <a:pt x="169" y="16"/>
                  </a:moveTo>
                  <a:cubicBezTo>
                    <a:pt x="152" y="16"/>
                    <a:pt x="152" y="16"/>
                    <a:pt x="152" y="16"/>
                  </a:cubicBezTo>
                  <a:cubicBezTo>
                    <a:pt x="139" y="16"/>
                    <a:pt x="139" y="0"/>
                    <a:pt x="122" y="0"/>
                  </a:cubicBezTo>
                  <a:cubicBezTo>
                    <a:pt x="106" y="0"/>
                    <a:pt x="93" y="0"/>
                    <a:pt x="93" y="0"/>
                  </a:cubicBezTo>
                  <a:cubicBezTo>
                    <a:pt x="93" y="0"/>
                    <a:pt x="80" y="0"/>
                    <a:pt x="63" y="0"/>
                  </a:cubicBezTo>
                  <a:cubicBezTo>
                    <a:pt x="47" y="0"/>
                    <a:pt x="47" y="16"/>
                    <a:pt x="34" y="16"/>
                  </a:cubicBezTo>
                  <a:cubicBezTo>
                    <a:pt x="17" y="16"/>
                    <a:pt x="17" y="16"/>
                    <a:pt x="17" y="16"/>
                  </a:cubicBezTo>
                  <a:cubicBezTo>
                    <a:pt x="8" y="16"/>
                    <a:pt x="0" y="24"/>
                    <a:pt x="0" y="33"/>
                  </a:cubicBezTo>
                  <a:cubicBezTo>
                    <a:pt x="0" y="135"/>
                    <a:pt x="0" y="135"/>
                    <a:pt x="0" y="135"/>
                  </a:cubicBezTo>
                  <a:cubicBezTo>
                    <a:pt x="0" y="144"/>
                    <a:pt x="8" y="151"/>
                    <a:pt x="17" y="151"/>
                  </a:cubicBezTo>
                  <a:cubicBezTo>
                    <a:pt x="169" y="151"/>
                    <a:pt x="169" y="151"/>
                    <a:pt x="169" y="151"/>
                  </a:cubicBezTo>
                  <a:cubicBezTo>
                    <a:pt x="178" y="151"/>
                    <a:pt x="186" y="144"/>
                    <a:pt x="186" y="135"/>
                  </a:cubicBezTo>
                  <a:cubicBezTo>
                    <a:pt x="186" y="33"/>
                    <a:pt x="186" y="33"/>
                    <a:pt x="186" y="33"/>
                  </a:cubicBezTo>
                  <a:cubicBezTo>
                    <a:pt x="186" y="24"/>
                    <a:pt x="178" y="16"/>
                    <a:pt x="169" y="16"/>
                  </a:cubicBezTo>
                  <a:close/>
                  <a:moveTo>
                    <a:pt x="177" y="101"/>
                  </a:moveTo>
                  <a:cubicBezTo>
                    <a:pt x="141" y="101"/>
                    <a:pt x="141" y="101"/>
                    <a:pt x="141" y="101"/>
                  </a:cubicBezTo>
                  <a:cubicBezTo>
                    <a:pt x="140" y="104"/>
                    <a:pt x="138" y="107"/>
                    <a:pt x="137" y="109"/>
                  </a:cubicBezTo>
                  <a:cubicBezTo>
                    <a:pt x="177" y="109"/>
                    <a:pt x="177" y="109"/>
                    <a:pt x="177" y="109"/>
                  </a:cubicBezTo>
                  <a:cubicBezTo>
                    <a:pt x="177" y="135"/>
                    <a:pt x="177" y="135"/>
                    <a:pt x="177" y="135"/>
                  </a:cubicBezTo>
                  <a:cubicBezTo>
                    <a:pt x="177" y="139"/>
                    <a:pt x="174" y="143"/>
                    <a:pt x="169" y="143"/>
                  </a:cubicBezTo>
                  <a:cubicBezTo>
                    <a:pt x="17" y="143"/>
                    <a:pt x="17" y="143"/>
                    <a:pt x="17" y="143"/>
                  </a:cubicBezTo>
                  <a:cubicBezTo>
                    <a:pt x="12" y="143"/>
                    <a:pt x="9" y="139"/>
                    <a:pt x="9" y="135"/>
                  </a:cubicBezTo>
                  <a:cubicBezTo>
                    <a:pt x="9" y="109"/>
                    <a:pt x="9" y="109"/>
                    <a:pt x="9" y="109"/>
                  </a:cubicBezTo>
                  <a:cubicBezTo>
                    <a:pt x="49" y="109"/>
                    <a:pt x="49" y="109"/>
                    <a:pt x="49" y="109"/>
                  </a:cubicBezTo>
                  <a:cubicBezTo>
                    <a:pt x="48" y="107"/>
                    <a:pt x="46" y="104"/>
                    <a:pt x="45" y="101"/>
                  </a:cubicBezTo>
                  <a:cubicBezTo>
                    <a:pt x="9" y="101"/>
                    <a:pt x="9" y="101"/>
                    <a:pt x="9" y="101"/>
                  </a:cubicBezTo>
                  <a:cubicBezTo>
                    <a:pt x="9" y="33"/>
                    <a:pt x="9" y="33"/>
                    <a:pt x="9" y="33"/>
                  </a:cubicBezTo>
                  <a:cubicBezTo>
                    <a:pt x="9" y="29"/>
                    <a:pt x="12" y="25"/>
                    <a:pt x="17" y="25"/>
                  </a:cubicBezTo>
                  <a:cubicBezTo>
                    <a:pt x="34" y="25"/>
                    <a:pt x="34" y="25"/>
                    <a:pt x="34" y="25"/>
                  </a:cubicBezTo>
                  <a:cubicBezTo>
                    <a:pt x="51" y="25"/>
                    <a:pt x="51" y="8"/>
                    <a:pt x="63" y="8"/>
                  </a:cubicBezTo>
                  <a:cubicBezTo>
                    <a:pt x="72" y="8"/>
                    <a:pt x="93" y="8"/>
                    <a:pt x="93" y="8"/>
                  </a:cubicBezTo>
                  <a:cubicBezTo>
                    <a:pt x="93" y="8"/>
                    <a:pt x="114" y="8"/>
                    <a:pt x="122" y="8"/>
                  </a:cubicBezTo>
                  <a:cubicBezTo>
                    <a:pt x="135" y="8"/>
                    <a:pt x="135" y="25"/>
                    <a:pt x="152" y="25"/>
                  </a:cubicBezTo>
                  <a:cubicBezTo>
                    <a:pt x="169" y="25"/>
                    <a:pt x="169" y="25"/>
                    <a:pt x="169" y="25"/>
                  </a:cubicBezTo>
                  <a:cubicBezTo>
                    <a:pt x="174" y="25"/>
                    <a:pt x="177" y="29"/>
                    <a:pt x="177" y="33"/>
                  </a:cubicBezTo>
                  <a:lnTo>
                    <a:pt x="177" y="101"/>
                  </a:lnTo>
                  <a:close/>
                  <a:moveTo>
                    <a:pt x="156" y="67"/>
                  </a:moveTo>
                  <a:cubicBezTo>
                    <a:pt x="154" y="67"/>
                    <a:pt x="152" y="69"/>
                    <a:pt x="152" y="71"/>
                  </a:cubicBezTo>
                  <a:cubicBezTo>
                    <a:pt x="152" y="74"/>
                    <a:pt x="154" y="75"/>
                    <a:pt x="156" y="75"/>
                  </a:cubicBezTo>
                  <a:cubicBezTo>
                    <a:pt x="159" y="75"/>
                    <a:pt x="160" y="74"/>
                    <a:pt x="160" y="71"/>
                  </a:cubicBezTo>
                  <a:cubicBezTo>
                    <a:pt x="160" y="69"/>
                    <a:pt x="159" y="67"/>
                    <a:pt x="156" y="67"/>
                  </a:cubicBezTo>
                  <a:close/>
                  <a:moveTo>
                    <a:pt x="93" y="42"/>
                  </a:moveTo>
                  <a:cubicBezTo>
                    <a:pt x="70" y="42"/>
                    <a:pt x="51" y="61"/>
                    <a:pt x="51" y="84"/>
                  </a:cubicBezTo>
                  <a:cubicBezTo>
                    <a:pt x="51" y="107"/>
                    <a:pt x="70" y="126"/>
                    <a:pt x="93" y="126"/>
                  </a:cubicBezTo>
                  <a:cubicBezTo>
                    <a:pt x="116" y="126"/>
                    <a:pt x="135" y="107"/>
                    <a:pt x="135" y="84"/>
                  </a:cubicBezTo>
                  <a:cubicBezTo>
                    <a:pt x="135" y="61"/>
                    <a:pt x="116" y="42"/>
                    <a:pt x="93" y="42"/>
                  </a:cubicBezTo>
                  <a:close/>
                  <a:moveTo>
                    <a:pt x="93" y="118"/>
                  </a:moveTo>
                  <a:cubicBezTo>
                    <a:pt x="74" y="118"/>
                    <a:pt x="59" y="103"/>
                    <a:pt x="59" y="84"/>
                  </a:cubicBezTo>
                  <a:cubicBezTo>
                    <a:pt x="59" y="65"/>
                    <a:pt x="74" y="50"/>
                    <a:pt x="93" y="50"/>
                  </a:cubicBezTo>
                  <a:cubicBezTo>
                    <a:pt x="112" y="50"/>
                    <a:pt x="127" y="65"/>
                    <a:pt x="127" y="84"/>
                  </a:cubicBezTo>
                  <a:cubicBezTo>
                    <a:pt x="127" y="103"/>
                    <a:pt x="112" y="118"/>
                    <a:pt x="93" y="118"/>
                  </a:cubicBezTo>
                  <a:close/>
                </a:path>
              </a:pathLst>
            </a:custGeom>
            <a:solidFill>
              <a:schemeClr val="bg1"/>
            </a:solidFill>
            <a:ln>
              <a:noFill/>
            </a:ln>
          </p:spPr>
          <p:txBody>
            <a:bodyPr vert="horz" wrap="square" lIns="82296" tIns="41148" rIns="82296" bIns="41148" numCol="1" anchor="t" anchorCtr="0" compatLnSpc="1"/>
            <a:lstStyle/>
            <a:p>
              <a:endParaRPr lang="en-US" sz="1620">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grpSp>
        <p:nvGrpSpPr>
          <p:cNvPr id="20" name="Group 18"/>
          <p:cNvGrpSpPr/>
          <p:nvPr/>
        </p:nvGrpSpPr>
        <p:grpSpPr bwMode="auto">
          <a:xfrm>
            <a:off x="6123866" y="1808560"/>
            <a:ext cx="3692525" cy="920115"/>
            <a:chOff x="0" y="0"/>
            <a:chExt cx="4924406" cy="1228585"/>
          </a:xfrm>
        </p:grpSpPr>
        <p:sp>
          <p:nvSpPr>
            <p:cNvPr id="23"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6" name="文本框 14"/>
            <p:cNvSpPr txBox="1">
              <a:spLocks noChangeArrowheads="1"/>
            </p:cNvSpPr>
            <p:nvPr/>
          </p:nvSpPr>
          <p:spPr bwMode="auto">
            <a:xfrm>
              <a:off x="0" y="367134"/>
              <a:ext cx="4924406" cy="86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6" name="Group 18"/>
          <p:cNvGrpSpPr/>
          <p:nvPr/>
        </p:nvGrpSpPr>
        <p:grpSpPr bwMode="auto">
          <a:xfrm>
            <a:off x="6123866" y="3287475"/>
            <a:ext cx="3692525" cy="920115"/>
            <a:chOff x="0" y="0"/>
            <a:chExt cx="4924406" cy="1228585"/>
          </a:xfrm>
        </p:grpSpPr>
        <p:sp>
          <p:nvSpPr>
            <p:cNvPr id="17"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18" name="文本框 14"/>
            <p:cNvSpPr txBox="1">
              <a:spLocks noChangeArrowheads="1"/>
            </p:cNvSpPr>
            <p:nvPr/>
          </p:nvSpPr>
          <p:spPr bwMode="auto">
            <a:xfrm>
              <a:off x="0" y="367134"/>
              <a:ext cx="4924406" cy="86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grpSp>
        <p:nvGrpSpPr>
          <p:cNvPr id="19" name="Group 18"/>
          <p:cNvGrpSpPr/>
          <p:nvPr/>
        </p:nvGrpSpPr>
        <p:grpSpPr bwMode="auto">
          <a:xfrm>
            <a:off x="6123866" y="4767025"/>
            <a:ext cx="3692525" cy="920115"/>
            <a:chOff x="0" y="0"/>
            <a:chExt cx="4924406" cy="1228585"/>
          </a:xfrm>
        </p:grpSpPr>
        <p:sp>
          <p:nvSpPr>
            <p:cNvPr id="21" name="文本框 44"/>
            <p:cNvSpPr txBox="1">
              <a:spLocks noChangeArrowheads="1"/>
            </p:cNvSpPr>
            <p:nvPr/>
          </p:nvSpPr>
          <p:spPr bwMode="auto">
            <a:xfrm>
              <a:off x="0" y="0"/>
              <a:ext cx="2674843" cy="450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en-US" sz="1400" b="1" kern="0" dirty="0">
                <a:solidFill>
                  <a:schemeClr val="tx1">
                    <a:lumMod val="65000"/>
                    <a:lumOff val="35000"/>
                  </a:schemeClr>
                </a:solidFill>
                <a:latin typeface="微软雅黑" panose="020B0503020204020204" charset="-122"/>
                <a:ea typeface="微软雅黑" panose="020B0503020204020204" charset="-122"/>
              </a:endParaRPr>
            </a:p>
          </p:txBody>
        </p:sp>
        <p:sp>
          <p:nvSpPr>
            <p:cNvPr id="22" name="文本框 14"/>
            <p:cNvSpPr txBox="1">
              <a:spLocks noChangeArrowheads="1"/>
            </p:cNvSpPr>
            <p:nvPr/>
          </p:nvSpPr>
          <p:spPr bwMode="auto">
            <a:xfrm>
              <a:off x="0" y="367134"/>
              <a:ext cx="4924406" cy="861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1000" dirty="0">
                <a:solidFill>
                  <a:schemeClr val="tx1">
                    <a:lumMod val="65000"/>
                    <a:lumOff val="35000"/>
                  </a:schemeClr>
                </a:solidFill>
                <a:latin typeface="微软雅黑" panose="020B0503020204020204" charset="-122"/>
                <a:ea typeface="微软雅黑" panose="020B050302020402020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0-#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2000"/>
                            </p:stCondLst>
                            <p:childTnLst>
                              <p:par>
                                <p:cTn id="37" presetID="35"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anim calcmode="lin" valueType="num">
                                      <p:cBhvr>
                                        <p:cTn id="40" dur="500" fill="hold"/>
                                        <p:tgtEl>
                                          <p:spTgt spid="2"/>
                                        </p:tgtEl>
                                        <p:attrNameLst>
                                          <p:attrName>style.rotation</p:attrName>
                                        </p:attrNameLst>
                                      </p:cBhvr>
                                      <p:tavLst>
                                        <p:tav tm="0">
                                          <p:val>
                                            <p:fltVal val="720"/>
                                          </p:val>
                                        </p:tav>
                                        <p:tav tm="100000">
                                          <p:val>
                                            <p:fltVal val="0"/>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 calcmode="lin" valueType="num">
                                      <p:cBhvr>
                                        <p:cTn id="42" dur="500" fill="hold"/>
                                        <p:tgtEl>
                                          <p:spTgt spid="2"/>
                                        </p:tgtEl>
                                        <p:attrNameLst>
                                          <p:attrName>ppt_w</p:attrName>
                                        </p:attrNameLst>
                                      </p:cBhvr>
                                      <p:tavLst>
                                        <p:tav tm="0">
                                          <p:val>
                                            <p:fltVal val="0"/>
                                          </p:val>
                                        </p:tav>
                                        <p:tav tm="100000">
                                          <p:val>
                                            <p:strVal val="#ppt_w"/>
                                          </p:val>
                                        </p:tav>
                                      </p:tavLst>
                                    </p:anim>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wipe(left)">
                                      <p:cBhvr>
                                        <p:cTn id="46" dur="500"/>
                                        <p:tgtEl>
                                          <p:spTgt spid="20"/>
                                        </p:tgtEl>
                                      </p:cBhvr>
                                    </p:animEffect>
                                  </p:childTnLst>
                                </p:cTn>
                              </p:par>
                            </p:childTnLst>
                          </p:cTn>
                        </p:par>
                        <p:par>
                          <p:cTn id="47" fill="hold">
                            <p:stCondLst>
                              <p:cond delay="3000"/>
                            </p:stCondLst>
                            <p:childTnLst>
                              <p:par>
                                <p:cTn id="48" presetID="22" presetClass="entr" presetSubtype="8"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3500"/>
                            </p:stCondLst>
                            <p:childTnLst>
                              <p:par>
                                <p:cTn id="52" presetID="22" presetClass="entr" presetSubtype="8"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4"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cxnSp>
        <p:nvCxnSpPr>
          <p:cNvPr id="55" name="Straight Connector 54"/>
          <p:cNvCxnSpPr/>
          <p:nvPr/>
        </p:nvCxnSpPr>
        <p:spPr>
          <a:xfrm flipH="1">
            <a:off x="8090114" y="35677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8117205" y="1830705"/>
            <a:ext cx="116840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en-US" sz="192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65" name="Straight Connector 64"/>
          <p:cNvCxnSpPr/>
          <p:nvPr/>
        </p:nvCxnSpPr>
        <p:spPr>
          <a:xfrm flipH="1">
            <a:off x="8090114" y="25104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2351405" y="3965575"/>
            <a:ext cx="2248535" cy="119888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168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52" name="Straight Connector 51"/>
          <p:cNvCxnSpPr/>
          <p:nvPr/>
        </p:nvCxnSpPr>
        <p:spPr>
          <a:xfrm flipH="1">
            <a:off x="2857917" y="3586247"/>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2858135" y="1830705"/>
            <a:ext cx="1235075"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en-US" sz="192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63" name="Straight Connector 62"/>
          <p:cNvCxnSpPr/>
          <p:nvPr/>
        </p:nvCxnSpPr>
        <p:spPr>
          <a:xfrm flipH="1">
            <a:off x="2857917" y="25104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H="1">
            <a:off x="5479323" y="35677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5515610" y="1830705"/>
            <a:ext cx="1159510" cy="337185"/>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输入标题</a:t>
            </a:r>
            <a:endParaRPr lang="en-US" sz="192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64" name="Straight Connector 63"/>
          <p:cNvCxnSpPr/>
          <p:nvPr/>
        </p:nvCxnSpPr>
        <p:spPr>
          <a:xfrm flipH="1">
            <a:off x="5479323" y="2510480"/>
            <a:ext cx="1232203"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4968240" y="3965575"/>
            <a:ext cx="2237105" cy="119888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168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53" name="TextBox 52"/>
          <p:cNvSpPr txBox="1"/>
          <p:nvPr/>
        </p:nvSpPr>
        <p:spPr>
          <a:xfrm>
            <a:off x="7620000" y="3965575"/>
            <a:ext cx="2172335" cy="1198880"/>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168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60" name="Freeform 181"/>
          <p:cNvSpPr>
            <a:spLocks noEditPoints="1"/>
          </p:cNvSpPr>
          <p:nvPr/>
        </p:nvSpPr>
        <p:spPr bwMode="auto">
          <a:xfrm>
            <a:off x="5888480" y="2830069"/>
            <a:ext cx="424897" cy="426157"/>
          </a:xfrm>
          <a:custGeom>
            <a:avLst/>
            <a:gdLst>
              <a:gd name="T0" fmla="*/ 168 w 185"/>
              <a:gd name="T1" fmla="*/ 0 h 186"/>
              <a:gd name="T2" fmla="*/ 16 w 185"/>
              <a:gd name="T3" fmla="*/ 0 h 186"/>
              <a:gd name="T4" fmla="*/ 0 w 185"/>
              <a:gd name="T5" fmla="*/ 17 h 186"/>
              <a:gd name="T6" fmla="*/ 0 w 185"/>
              <a:gd name="T7" fmla="*/ 144 h 186"/>
              <a:gd name="T8" fmla="*/ 16 w 185"/>
              <a:gd name="T9" fmla="*/ 161 h 186"/>
              <a:gd name="T10" fmla="*/ 75 w 185"/>
              <a:gd name="T11" fmla="*/ 161 h 186"/>
              <a:gd name="T12" fmla="*/ 75 w 185"/>
              <a:gd name="T13" fmla="*/ 177 h 186"/>
              <a:gd name="T14" fmla="*/ 63 w 185"/>
              <a:gd name="T15" fmla="*/ 177 h 186"/>
              <a:gd name="T16" fmla="*/ 59 w 185"/>
              <a:gd name="T17" fmla="*/ 182 h 186"/>
              <a:gd name="T18" fmla="*/ 63 w 185"/>
              <a:gd name="T19" fmla="*/ 186 h 186"/>
              <a:gd name="T20" fmla="*/ 122 w 185"/>
              <a:gd name="T21" fmla="*/ 186 h 186"/>
              <a:gd name="T22" fmla="*/ 126 w 185"/>
              <a:gd name="T23" fmla="*/ 182 h 186"/>
              <a:gd name="T24" fmla="*/ 122 w 185"/>
              <a:gd name="T25" fmla="*/ 177 h 186"/>
              <a:gd name="T26" fmla="*/ 109 w 185"/>
              <a:gd name="T27" fmla="*/ 177 h 186"/>
              <a:gd name="T28" fmla="*/ 109 w 185"/>
              <a:gd name="T29" fmla="*/ 161 h 186"/>
              <a:gd name="T30" fmla="*/ 168 w 185"/>
              <a:gd name="T31" fmla="*/ 161 h 186"/>
              <a:gd name="T32" fmla="*/ 185 w 185"/>
              <a:gd name="T33" fmla="*/ 144 h 186"/>
              <a:gd name="T34" fmla="*/ 185 w 185"/>
              <a:gd name="T35" fmla="*/ 17 h 186"/>
              <a:gd name="T36" fmla="*/ 168 w 185"/>
              <a:gd name="T37" fmla="*/ 0 h 186"/>
              <a:gd name="T38" fmla="*/ 101 w 185"/>
              <a:gd name="T39" fmla="*/ 177 h 186"/>
              <a:gd name="T40" fmla="*/ 84 w 185"/>
              <a:gd name="T41" fmla="*/ 177 h 186"/>
              <a:gd name="T42" fmla="*/ 84 w 185"/>
              <a:gd name="T43" fmla="*/ 161 h 186"/>
              <a:gd name="T44" fmla="*/ 101 w 185"/>
              <a:gd name="T45" fmla="*/ 161 h 186"/>
              <a:gd name="T46" fmla="*/ 101 w 185"/>
              <a:gd name="T47" fmla="*/ 177 h 186"/>
              <a:gd name="T48" fmla="*/ 177 w 185"/>
              <a:gd name="T49" fmla="*/ 144 h 186"/>
              <a:gd name="T50" fmla="*/ 168 w 185"/>
              <a:gd name="T51" fmla="*/ 152 h 186"/>
              <a:gd name="T52" fmla="*/ 16 w 185"/>
              <a:gd name="T53" fmla="*/ 152 h 186"/>
              <a:gd name="T54" fmla="*/ 8 w 185"/>
              <a:gd name="T55" fmla="*/ 144 h 186"/>
              <a:gd name="T56" fmla="*/ 8 w 185"/>
              <a:gd name="T57" fmla="*/ 135 h 186"/>
              <a:gd name="T58" fmla="*/ 177 w 185"/>
              <a:gd name="T59" fmla="*/ 135 h 186"/>
              <a:gd name="T60" fmla="*/ 177 w 185"/>
              <a:gd name="T61" fmla="*/ 144 h 186"/>
              <a:gd name="T62" fmla="*/ 177 w 185"/>
              <a:gd name="T63" fmla="*/ 127 h 186"/>
              <a:gd name="T64" fmla="*/ 8 w 185"/>
              <a:gd name="T65" fmla="*/ 127 h 186"/>
              <a:gd name="T66" fmla="*/ 8 w 185"/>
              <a:gd name="T67" fmla="*/ 17 h 186"/>
              <a:gd name="T68" fmla="*/ 16 w 185"/>
              <a:gd name="T69" fmla="*/ 9 h 186"/>
              <a:gd name="T70" fmla="*/ 168 w 185"/>
              <a:gd name="T71" fmla="*/ 9 h 186"/>
              <a:gd name="T72" fmla="*/ 177 w 185"/>
              <a:gd name="T73" fmla="*/ 17 h 186"/>
              <a:gd name="T74" fmla="*/ 177 w 185"/>
              <a:gd name="T75" fmla="*/ 12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5" h="186">
                <a:moveTo>
                  <a:pt x="168" y="0"/>
                </a:moveTo>
                <a:cubicBezTo>
                  <a:pt x="16" y="0"/>
                  <a:pt x="16" y="0"/>
                  <a:pt x="16" y="0"/>
                </a:cubicBezTo>
                <a:cubicBezTo>
                  <a:pt x="7" y="0"/>
                  <a:pt x="0" y="8"/>
                  <a:pt x="0" y="17"/>
                </a:cubicBezTo>
                <a:cubicBezTo>
                  <a:pt x="0" y="144"/>
                  <a:pt x="0" y="144"/>
                  <a:pt x="0" y="144"/>
                </a:cubicBezTo>
                <a:cubicBezTo>
                  <a:pt x="0" y="153"/>
                  <a:pt x="7" y="161"/>
                  <a:pt x="16" y="161"/>
                </a:cubicBezTo>
                <a:cubicBezTo>
                  <a:pt x="75" y="161"/>
                  <a:pt x="75" y="161"/>
                  <a:pt x="75" y="161"/>
                </a:cubicBezTo>
                <a:cubicBezTo>
                  <a:pt x="75" y="177"/>
                  <a:pt x="75" y="177"/>
                  <a:pt x="75" y="177"/>
                </a:cubicBezTo>
                <a:cubicBezTo>
                  <a:pt x="63" y="177"/>
                  <a:pt x="63" y="177"/>
                  <a:pt x="63" y="177"/>
                </a:cubicBezTo>
                <a:cubicBezTo>
                  <a:pt x="60" y="177"/>
                  <a:pt x="59" y="179"/>
                  <a:pt x="59" y="182"/>
                </a:cubicBezTo>
                <a:cubicBezTo>
                  <a:pt x="59" y="184"/>
                  <a:pt x="60" y="186"/>
                  <a:pt x="63" y="186"/>
                </a:cubicBezTo>
                <a:cubicBezTo>
                  <a:pt x="122" y="186"/>
                  <a:pt x="122" y="186"/>
                  <a:pt x="122" y="186"/>
                </a:cubicBezTo>
                <a:cubicBezTo>
                  <a:pt x="124" y="186"/>
                  <a:pt x="126" y="184"/>
                  <a:pt x="126" y="182"/>
                </a:cubicBezTo>
                <a:cubicBezTo>
                  <a:pt x="126" y="179"/>
                  <a:pt x="124" y="177"/>
                  <a:pt x="122" y="177"/>
                </a:cubicBezTo>
                <a:cubicBezTo>
                  <a:pt x="109" y="177"/>
                  <a:pt x="109" y="177"/>
                  <a:pt x="109" y="177"/>
                </a:cubicBezTo>
                <a:cubicBezTo>
                  <a:pt x="109" y="161"/>
                  <a:pt x="109" y="161"/>
                  <a:pt x="109" y="161"/>
                </a:cubicBezTo>
                <a:cubicBezTo>
                  <a:pt x="168" y="161"/>
                  <a:pt x="168" y="161"/>
                  <a:pt x="168" y="161"/>
                </a:cubicBezTo>
                <a:cubicBezTo>
                  <a:pt x="178" y="161"/>
                  <a:pt x="185" y="153"/>
                  <a:pt x="185" y="144"/>
                </a:cubicBezTo>
                <a:cubicBezTo>
                  <a:pt x="185" y="17"/>
                  <a:pt x="185" y="17"/>
                  <a:pt x="185" y="17"/>
                </a:cubicBezTo>
                <a:cubicBezTo>
                  <a:pt x="185" y="8"/>
                  <a:pt x="178" y="0"/>
                  <a:pt x="168" y="0"/>
                </a:cubicBezTo>
                <a:close/>
                <a:moveTo>
                  <a:pt x="101" y="177"/>
                </a:moveTo>
                <a:cubicBezTo>
                  <a:pt x="84" y="177"/>
                  <a:pt x="84" y="177"/>
                  <a:pt x="84" y="177"/>
                </a:cubicBezTo>
                <a:cubicBezTo>
                  <a:pt x="84" y="161"/>
                  <a:pt x="84" y="161"/>
                  <a:pt x="84" y="161"/>
                </a:cubicBezTo>
                <a:cubicBezTo>
                  <a:pt x="101" y="161"/>
                  <a:pt x="101" y="161"/>
                  <a:pt x="101" y="161"/>
                </a:cubicBezTo>
                <a:lnTo>
                  <a:pt x="101" y="177"/>
                </a:lnTo>
                <a:close/>
                <a:moveTo>
                  <a:pt x="177" y="144"/>
                </a:moveTo>
                <a:cubicBezTo>
                  <a:pt x="177" y="148"/>
                  <a:pt x="173" y="152"/>
                  <a:pt x="168" y="152"/>
                </a:cubicBezTo>
                <a:cubicBezTo>
                  <a:pt x="16" y="152"/>
                  <a:pt x="16" y="152"/>
                  <a:pt x="16" y="152"/>
                </a:cubicBezTo>
                <a:cubicBezTo>
                  <a:pt x="12" y="152"/>
                  <a:pt x="8" y="148"/>
                  <a:pt x="8" y="144"/>
                </a:cubicBezTo>
                <a:cubicBezTo>
                  <a:pt x="8" y="135"/>
                  <a:pt x="8" y="135"/>
                  <a:pt x="8" y="135"/>
                </a:cubicBezTo>
                <a:cubicBezTo>
                  <a:pt x="177" y="135"/>
                  <a:pt x="177" y="135"/>
                  <a:pt x="177" y="135"/>
                </a:cubicBezTo>
                <a:lnTo>
                  <a:pt x="177" y="144"/>
                </a:lnTo>
                <a:close/>
                <a:moveTo>
                  <a:pt x="177" y="127"/>
                </a:moveTo>
                <a:cubicBezTo>
                  <a:pt x="8" y="127"/>
                  <a:pt x="8" y="127"/>
                  <a:pt x="8" y="127"/>
                </a:cubicBezTo>
                <a:cubicBezTo>
                  <a:pt x="8" y="17"/>
                  <a:pt x="8" y="17"/>
                  <a:pt x="8" y="17"/>
                </a:cubicBezTo>
                <a:cubicBezTo>
                  <a:pt x="8" y="13"/>
                  <a:pt x="12" y="9"/>
                  <a:pt x="16" y="9"/>
                </a:cubicBezTo>
                <a:cubicBezTo>
                  <a:pt x="168" y="9"/>
                  <a:pt x="168" y="9"/>
                  <a:pt x="168" y="9"/>
                </a:cubicBezTo>
                <a:cubicBezTo>
                  <a:pt x="173" y="9"/>
                  <a:pt x="177" y="13"/>
                  <a:pt x="177" y="17"/>
                </a:cubicBezTo>
                <a:lnTo>
                  <a:pt x="177" y="127"/>
                </a:ln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61" name="Freeform 500"/>
          <p:cNvSpPr>
            <a:spLocks noChangeAspect="1" noEditPoints="1"/>
          </p:cNvSpPr>
          <p:nvPr/>
        </p:nvSpPr>
        <p:spPr bwMode="auto">
          <a:xfrm>
            <a:off x="8476701" y="2830069"/>
            <a:ext cx="431975" cy="431975"/>
          </a:xfrm>
          <a:custGeom>
            <a:avLst/>
            <a:gdLst>
              <a:gd name="T0" fmla="*/ 152 w 186"/>
              <a:gd name="T1" fmla="*/ 55 h 186"/>
              <a:gd name="T2" fmla="*/ 127 w 186"/>
              <a:gd name="T3" fmla="*/ 55 h 186"/>
              <a:gd name="T4" fmla="*/ 140 w 186"/>
              <a:gd name="T5" fmla="*/ 51 h 186"/>
              <a:gd name="T6" fmla="*/ 140 w 186"/>
              <a:gd name="T7" fmla="*/ 60 h 186"/>
              <a:gd name="T8" fmla="*/ 140 w 186"/>
              <a:gd name="T9" fmla="*/ 51 h 186"/>
              <a:gd name="T10" fmla="*/ 102 w 186"/>
              <a:gd name="T11" fmla="*/ 9 h 186"/>
              <a:gd name="T12" fmla="*/ 85 w 186"/>
              <a:gd name="T13" fmla="*/ 9 h 186"/>
              <a:gd name="T14" fmla="*/ 0 w 186"/>
              <a:gd name="T15" fmla="*/ 17 h 186"/>
              <a:gd name="T16" fmla="*/ 9 w 186"/>
              <a:gd name="T17" fmla="*/ 34 h 186"/>
              <a:gd name="T18" fmla="*/ 17 w 186"/>
              <a:gd name="T19" fmla="*/ 144 h 186"/>
              <a:gd name="T20" fmla="*/ 89 w 186"/>
              <a:gd name="T21" fmla="*/ 155 h 186"/>
              <a:gd name="T22" fmla="*/ 64 w 186"/>
              <a:gd name="T23" fmla="*/ 182 h 186"/>
              <a:gd name="T24" fmla="*/ 71 w 186"/>
              <a:gd name="T25" fmla="*/ 185 h 186"/>
              <a:gd name="T26" fmla="*/ 116 w 186"/>
              <a:gd name="T27" fmla="*/ 185 h 186"/>
              <a:gd name="T28" fmla="*/ 123 w 186"/>
              <a:gd name="T29" fmla="*/ 182 h 186"/>
              <a:gd name="T30" fmla="*/ 97 w 186"/>
              <a:gd name="T31" fmla="*/ 155 h 186"/>
              <a:gd name="T32" fmla="*/ 169 w 186"/>
              <a:gd name="T33" fmla="*/ 144 h 186"/>
              <a:gd name="T34" fmla="*/ 178 w 186"/>
              <a:gd name="T35" fmla="*/ 34 h 186"/>
              <a:gd name="T36" fmla="*/ 186 w 186"/>
              <a:gd name="T37" fmla="*/ 17 h 186"/>
              <a:gd name="T38" fmla="*/ 169 w 186"/>
              <a:gd name="T39" fmla="*/ 135 h 186"/>
              <a:gd name="T40" fmla="*/ 17 w 186"/>
              <a:gd name="T41" fmla="*/ 34 h 186"/>
              <a:gd name="T42" fmla="*/ 169 w 186"/>
              <a:gd name="T43" fmla="*/ 135 h 186"/>
              <a:gd name="T44" fmla="*/ 9 w 186"/>
              <a:gd name="T45" fmla="*/ 26 h 186"/>
              <a:gd name="T46" fmla="*/ 178 w 186"/>
              <a:gd name="T47" fmla="*/ 17 h 186"/>
              <a:gd name="T48" fmla="*/ 38 w 186"/>
              <a:gd name="T49" fmla="*/ 119 h 186"/>
              <a:gd name="T50" fmla="*/ 152 w 186"/>
              <a:gd name="T51" fmla="*/ 114 h 186"/>
              <a:gd name="T52" fmla="*/ 151 w 186"/>
              <a:gd name="T53" fmla="*/ 112 h 186"/>
              <a:gd name="T54" fmla="*/ 126 w 186"/>
              <a:gd name="T55" fmla="*/ 78 h 186"/>
              <a:gd name="T56" fmla="*/ 120 w 186"/>
              <a:gd name="T57" fmla="*/ 78 h 186"/>
              <a:gd name="T58" fmla="*/ 75 w 186"/>
              <a:gd name="T59" fmla="*/ 61 h 186"/>
              <a:gd name="T60" fmla="*/ 69 w 186"/>
              <a:gd name="T61" fmla="*/ 61 h 186"/>
              <a:gd name="T62" fmla="*/ 35 w 186"/>
              <a:gd name="T63" fmla="*/ 112 h 186"/>
              <a:gd name="T64" fmla="*/ 34 w 186"/>
              <a:gd name="T65" fmla="*/ 114 h 186"/>
              <a:gd name="T66" fmla="*/ 73 w 186"/>
              <a:gd name="T67" fmla="*/ 70 h 186"/>
              <a:gd name="T68" fmla="*/ 106 w 186"/>
              <a:gd name="T69" fmla="*/ 102 h 186"/>
              <a:gd name="T70" fmla="*/ 122 w 186"/>
              <a:gd name="T71" fmla="*/ 87 h 186"/>
              <a:gd name="T72" fmla="*/ 46 w 186"/>
              <a:gd name="T73" fmla="*/ 11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6" h="186">
                <a:moveTo>
                  <a:pt x="140" y="68"/>
                </a:moveTo>
                <a:cubicBezTo>
                  <a:pt x="147" y="68"/>
                  <a:pt x="152" y="62"/>
                  <a:pt x="152" y="55"/>
                </a:cubicBezTo>
                <a:cubicBezTo>
                  <a:pt x="152" y="48"/>
                  <a:pt x="147" y="43"/>
                  <a:pt x="140" y="43"/>
                </a:cubicBezTo>
                <a:cubicBezTo>
                  <a:pt x="133" y="43"/>
                  <a:pt x="127" y="48"/>
                  <a:pt x="127" y="55"/>
                </a:cubicBezTo>
                <a:cubicBezTo>
                  <a:pt x="127" y="62"/>
                  <a:pt x="133" y="68"/>
                  <a:pt x="140" y="68"/>
                </a:cubicBezTo>
                <a:close/>
                <a:moveTo>
                  <a:pt x="140" y="51"/>
                </a:moveTo>
                <a:cubicBezTo>
                  <a:pt x="142" y="51"/>
                  <a:pt x="144" y="53"/>
                  <a:pt x="144" y="55"/>
                </a:cubicBezTo>
                <a:cubicBezTo>
                  <a:pt x="144" y="58"/>
                  <a:pt x="142" y="60"/>
                  <a:pt x="140" y="60"/>
                </a:cubicBezTo>
                <a:cubicBezTo>
                  <a:pt x="137" y="60"/>
                  <a:pt x="135" y="58"/>
                  <a:pt x="135" y="55"/>
                </a:cubicBezTo>
                <a:cubicBezTo>
                  <a:pt x="135" y="53"/>
                  <a:pt x="137" y="51"/>
                  <a:pt x="140" y="51"/>
                </a:cubicBezTo>
                <a:close/>
                <a:moveTo>
                  <a:pt x="178" y="9"/>
                </a:moveTo>
                <a:cubicBezTo>
                  <a:pt x="102" y="9"/>
                  <a:pt x="102" y="9"/>
                  <a:pt x="102" y="9"/>
                </a:cubicBezTo>
                <a:cubicBezTo>
                  <a:pt x="102" y="4"/>
                  <a:pt x="98" y="0"/>
                  <a:pt x="93" y="0"/>
                </a:cubicBezTo>
                <a:cubicBezTo>
                  <a:pt x="89" y="0"/>
                  <a:pt x="85" y="4"/>
                  <a:pt x="85" y="9"/>
                </a:cubicBezTo>
                <a:cubicBezTo>
                  <a:pt x="9" y="9"/>
                  <a:pt x="9" y="9"/>
                  <a:pt x="9" y="9"/>
                </a:cubicBezTo>
                <a:cubicBezTo>
                  <a:pt x="4" y="9"/>
                  <a:pt x="0" y="13"/>
                  <a:pt x="0" y="17"/>
                </a:cubicBezTo>
                <a:cubicBezTo>
                  <a:pt x="0" y="26"/>
                  <a:pt x="0" y="26"/>
                  <a:pt x="0" y="26"/>
                </a:cubicBezTo>
                <a:cubicBezTo>
                  <a:pt x="0" y="30"/>
                  <a:pt x="4" y="34"/>
                  <a:pt x="9" y="34"/>
                </a:cubicBezTo>
                <a:cubicBezTo>
                  <a:pt x="9" y="135"/>
                  <a:pt x="9" y="135"/>
                  <a:pt x="9" y="135"/>
                </a:cubicBezTo>
                <a:cubicBezTo>
                  <a:pt x="9" y="140"/>
                  <a:pt x="13" y="144"/>
                  <a:pt x="17" y="144"/>
                </a:cubicBezTo>
                <a:cubicBezTo>
                  <a:pt x="89" y="144"/>
                  <a:pt x="89" y="144"/>
                  <a:pt x="89" y="144"/>
                </a:cubicBezTo>
                <a:cubicBezTo>
                  <a:pt x="89" y="155"/>
                  <a:pt x="89" y="155"/>
                  <a:pt x="89" y="155"/>
                </a:cubicBezTo>
                <a:cubicBezTo>
                  <a:pt x="65" y="179"/>
                  <a:pt x="65" y="179"/>
                  <a:pt x="65" y="179"/>
                </a:cubicBezTo>
                <a:cubicBezTo>
                  <a:pt x="64" y="180"/>
                  <a:pt x="64" y="181"/>
                  <a:pt x="64" y="182"/>
                </a:cubicBezTo>
                <a:cubicBezTo>
                  <a:pt x="64" y="184"/>
                  <a:pt x="66" y="186"/>
                  <a:pt x="68" y="186"/>
                </a:cubicBezTo>
                <a:cubicBezTo>
                  <a:pt x="69" y="186"/>
                  <a:pt x="70" y="186"/>
                  <a:pt x="71" y="185"/>
                </a:cubicBezTo>
                <a:cubicBezTo>
                  <a:pt x="93" y="163"/>
                  <a:pt x="93" y="163"/>
                  <a:pt x="93" y="163"/>
                </a:cubicBezTo>
                <a:cubicBezTo>
                  <a:pt x="116" y="185"/>
                  <a:pt x="116" y="185"/>
                  <a:pt x="116" y="185"/>
                </a:cubicBezTo>
                <a:cubicBezTo>
                  <a:pt x="116" y="186"/>
                  <a:pt x="117" y="186"/>
                  <a:pt x="119" y="186"/>
                </a:cubicBezTo>
                <a:cubicBezTo>
                  <a:pt x="121" y="186"/>
                  <a:pt x="123" y="184"/>
                  <a:pt x="123" y="182"/>
                </a:cubicBezTo>
                <a:cubicBezTo>
                  <a:pt x="123" y="181"/>
                  <a:pt x="122" y="180"/>
                  <a:pt x="122" y="179"/>
                </a:cubicBezTo>
                <a:cubicBezTo>
                  <a:pt x="97" y="155"/>
                  <a:pt x="97" y="155"/>
                  <a:pt x="97" y="155"/>
                </a:cubicBezTo>
                <a:cubicBezTo>
                  <a:pt x="97" y="144"/>
                  <a:pt x="97" y="144"/>
                  <a:pt x="97" y="144"/>
                </a:cubicBezTo>
                <a:cubicBezTo>
                  <a:pt x="169" y="144"/>
                  <a:pt x="169" y="144"/>
                  <a:pt x="169" y="144"/>
                </a:cubicBezTo>
                <a:cubicBezTo>
                  <a:pt x="174" y="144"/>
                  <a:pt x="178" y="140"/>
                  <a:pt x="178" y="135"/>
                </a:cubicBezTo>
                <a:cubicBezTo>
                  <a:pt x="178" y="34"/>
                  <a:pt x="178" y="34"/>
                  <a:pt x="178" y="34"/>
                </a:cubicBezTo>
                <a:cubicBezTo>
                  <a:pt x="182" y="34"/>
                  <a:pt x="186" y="30"/>
                  <a:pt x="186" y="26"/>
                </a:cubicBezTo>
                <a:cubicBezTo>
                  <a:pt x="186" y="17"/>
                  <a:pt x="186" y="17"/>
                  <a:pt x="186" y="17"/>
                </a:cubicBezTo>
                <a:cubicBezTo>
                  <a:pt x="186" y="13"/>
                  <a:pt x="182" y="9"/>
                  <a:pt x="178" y="9"/>
                </a:cubicBezTo>
                <a:close/>
                <a:moveTo>
                  <a:pt x="169" y="135"/>
                </a:moveTo>
                <a:cubicBezTo>
                  <a:pt x="17" y="135"/>
                  <a:pt x="17" y="135"/>
                  <a:pt x="17" y="135"/>
                </a:cubicBezTo>
                <a:cubicBezTo>
                  <a:pt x="17" y="34"/>
                  <a:pt x="17" y="34"/>
                  <a:pt x="17" y="34"/>
                </a:cubicBezTo>
                <a:cubicBezTo>
                  <a:pt x="169" y="34"/>
                  <a:pt x="169" y="34"/>
                  <a:pt x="169" y="34"/>
                </a:cubicBezTo>
                <a:lnTo>
                  <a:pt x="169" y="135"/>
                </a:lnTo>
                <a:close/>
                <a:moveTo>
                  <a:pt x="178" y="26"/>
                </a:moveTo>
                <a:cubicBezTo>
                  <a:pt x="9" y="26"/>
                  <a:pt x="9" y="26"/>
                  <a:pt x="9" y="26"/>
                </a:cubicBezTo>
                <a:cubicBezTo>
                  <a:pt x="9" y="17"/>
                  <a:pt x="9" y="17"/>
                  <a:pt x="9" y="17"/>
                </a:cubicBezTo>
                <a:cubicBezTo>
                  <a:pt x="178" y="17"/>
                  <a:pt x="178" y="17"/>
                  <a:pt x="178" y="17"/>
                </a:cubicBezTo>
                <a:lnTo>
                  <a:pt x="178" y="26"/>
                </a:lnTo>
                <a:close/>
                <a:moveTo>
                  <a:pt x="38" y="119"/>
                </a:moveTo>
                <a:cubicBezTo>
                  <a:pt x="148" y="119"/>
                  <a:pt x="148" y="119"/>
                  <a:pt x="148" y="119"/>
                </a:cubicBezTo>
                <a:cubicBezTo>
                  <a:pt x="150" y="119"/>
                  <a:pt x="152" y="117"/>
                  <a:pt x="152" y="114"/>
                </a:cubicBezTo>
                <a:cubicBezTo>
                  <a:pt x="152" y="113"/>
                  <a:pt x="152" y="113"/>
                  <a:pt x="151" y="112"/>
                </a:cubicBezTo>
                <a:cubicBezTo>
                  <a:pt x="151" y="112"/>
                  <a:pt x="151" y="112"/>
                  <a:pt x="151" y="112"/>
                </a:cubicBezTo>
                <a:cubicBezTo>
                  <a:pt x="126" y="78"/>
                  <a:pt x="126" y="78"/>
                  <a:pt x="126" y="78"/>
                </a:cubicBezTo>
                <a:cubicBezTo>
                  <a:pt x="126" y="78"/>
                  <a:pt x="126" y="78"/>
                  <a:pt x="126" y="78"/>
                </a:cubicBezTo>
                <a:cubicBezTo>
                  <a:pt x="125" y="77"/>
                  <a:pt x="124" y="76"/>
                  <a:pt x="123" y="76"/>
                </a:cubicBezTo>
                <a:cubicBezTo>
                  <a:pt x="122" y="76"/>
                  <a:pt x="121" y="77"/>
                  <a:pt x="120" y="78"/>
                </a:cubicBezTo>
                <a:cubicBezTo>
                  <a:pt x="106" y="92"/>
                  <a:pt x="106" y="92"/>
                  <a:pt x="106" y="92"/>
                </a:cubicBezTo>
                <a:cubicBezTo>
                  <a:pt x="75" y="61"/>
                  <a:pt x="75" y="61"/>
                  <a:pt x="75" y="61"/>
                </a:cubicBezTo>
                <a:cubicBezTo>
                  <a:pt x="74" y="60"/>
                  <a:pt x="73" y="60"/>
                  <a:pt x="72" y="60"/>
                </a:cubicBezTo>
                <a:cubicBezTo>
                  <a:pt x="71" y="60"/>
                  <a:pt x="69" y="60"/>
                  <a:pt x="69" y="61"/>
                </a:cubicBezTo>
                <a:cubicBezTo>
                  <a:pt x="69" y="61"/>
                  <a:pt x="69" y="61"/>
                  <a:pt x="69" y="61"/>
                </a:cubicBezTo>
                <a:cubicBezTo>
                  <a:pt x="35" y="112"/>
                  <a:pt x="35" y="112"/>
                  <a:pt x="35" y="112"/>
                </a:cubicBezTo>
                <a:cubicBezTo>
                  <a:pt x="35" y="112"/>
                  <a:pt x="35" y="112"/>
                  <a:pt x="35" y="112"/>
                </a:cubicBezTo>
                <a:cubicBezTo>
                  <a:pt x="34" y="113"/>
                  <a:pt x="34" y="114"/>
                  <a:pt x="34" y="114"/>
                </a:cubicBezTo>
                <a:cubicBezTo>
                  <a:pt x="34" y="117"/>
                  <a:pt x="36" y="119"/>
                  <a:pt x="38" y="119"/>
                </a:cubicBezTo>
                <a:close/>
                <a:moveTo>
                  <a:pt x="73" y="70"/>
                </a:moveTo>
                <a:cubicBezTo>
                  <a:pt x="103" y="101"/>
                  <a:pt x="103" y="101"/>
                  <a:pt x="103" y="101"/>
                </a:cubicBezTo>
                <a:cubicBezTo>
                  <a:pt x="104" y="101"/>
                  <a:pt x="105" y="102"/>
                  <a:pt x="106" y="102"/>
                </a:cubicBezTo>
                <a:cubicBezTo>
                  <a:pt x="107" y="102"/>
                  <a:pt x="108" y="101"/>
                  <a:pt x="109" y="101"/>
                </a:cubicBezTo>
                <a:cubicBezTo>
                  <a:pt x="122" y="87"/>
                  <a:pt x="122" y="87"/>
                  <a:pt x="122" y="87"/>
                </a:cubicBezTo>
                <a:cubicBezTo>
                  <a:pt x="140" y="110"/>
                  <a:pt x="140" y="110"/>
                  <a:pt x="140" y="110"/>
                </a:cubicBezTo>
                <a:cubicBezTo>
                  <a:pt x="46" y="110"/>
                  <a:pt x="46" y="110"/>
                  <a:pt x="46" y="110"/>
                </a:cubicBezTo>
                <a:lnTo>
                  <a:pt x="73" y="70"/>
                </a:ln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66" name="Freeform 139"/>
          <p:cNvSpPr>
            <a:spLocks noChangeAspect="1" noEditPoints="1"/>
          </p:cNvSpPr>
          <p:nvPr/>
        </p:nvSpPr>
        <p:spPr bwMode="auto">
          <a:xfrm>
            <a:off x="3245788" y="2852280"/>
            <a:ext cx="456462" cy="375192"/>
          </a:xfrm>
          <a:custGeom>
            <a:avLst/>
            <a:gdLst>
              <a:gd name="T0" fmla="*/ 177 w 185"/>
              <a:gd name="T1" fmla="*/ 17 h 152"/>
              <a:gd name="T2" fmla="*/ 126 w 185"/>
              <a:gd name="T3" fmla="*/ 17 h 152"/>
              <a:gd name="T4" fmla="*/ 109 w 185"/>
              <a:gd name="T5" fmla="*/ 0 h 152"/>
              <a:gd name="T6" fmla="*/ 76 w 185"/>
              <a:gd name="T7" fmla="*/ 0 h 152"/>
              <a:gd name="T8" fmla="*/ 59 w 185"/>
              <a:gd name="T9" fmla="*/ 17 h 152"/>
              <a:gd name="T10" fmla="*/ 8 w 185"/>
              <a:gd name="T11" fmla="*/ 17 h 152"/>
              <a:gd name="T12" fmla="*/ 0 w 185"/>
              <a:gd name="T13" fmla="*/ 25 h 152"/>
              <a:gd name="T14" fmla="*/ 0 w 185"/>
              <a:gd name="T15" fmla="*/ 143 h 152"/>
              <a:gd name="T16" fmla="*/ 8 w 185"/>
              <a:gd name="T17" fmla="*/ 152 h 152"/>
              <a:gd name="T18" fmla="*/ 177 w 185"/>
              <a:gd name="T19" fmla="*/ 152 h 152"/>
              <a:gd name="T20" fmla="*/ 185 w 185"/>
              <a:gd name="T21" fmla="*/ 143 h 152"/>
              <a:gd name="T22" fmla="*/ 185 w 185"/>
              <a:gd name="T23" fmla="*/ 25 h 152"/>
              <a:gd name="T24" fmla="*/ 177 w 185"/>
              <a:gd name="T25" fmla="*/ 17 h 152"/>
              <a:gd name="T26" fmla="*/ 76 w 185"/>
              <a:gd name="T27" fmla="*/ 8 h 152"/>
              <a:gd name="T28" fmla="*/ 109 w 185"/>
              <a:gd name="T29" fmla="*/ 8 h 152"/>
              <a:gd name="T30" fmla="*/ 118 w 185"/>
              <a:gd name="T31" fmla="*/ 17 h 152"/>
              <a:gd name="T32" fmla="*/ 67 w 185"/>
              <a:gd name="T33" fmla="*/ 17 h 152"/>
              <a:gd name="T34" fmla="*/ 76 w 185"/>
              <a:gd name="T35" fmla="*/ 8 h 152"/>
              <a:gd name="T36" fmla="*/ 25 w 185"/>
              <a:gd name="T37" fmla="*/ 118 h 152"/>
              <a:gd name="T38" fmla="*/ 21 w 185"/>
              <a:gd name="T39" fmla="*/ 122 h 152"/>
              <a:gd name="T40" fmla="*/ 25 w 185"/>
              <a:gd name="T41" fmla="*/ 127 h 152"/>
              <a:gd name="T42" fmla="*/ 25 w 185"/>
              <a:gd name="T43" fmla="*/ 143 h 152"/>
              <a:gd name="T44" fmla="*/ 8 w 185"/>
              <a:gd name="T45" fmla="*/ 143 h 152"/>
              <a:gd name="T46" fmla="*/ 8 w 185"/>
              <a:gd name="T47" fmla="*/ 25 h 152"/>
              <a:gd name="T48" fmla="*/ 25 w 185"/>
              <a:gd name="T49" fmla="*/ 25 h 152"/>
              <a:gd name="T50" fmla="*/ 25 w 185"/>
              <a:gd name="T51" fmla="*/ 118 h 152"/>
              <a:gd name="T52" fmla="*/ 152 w 185"/>
              <a:gd name="T53" fmla="*/ 118 h 152"/>
              <a:gd name="T54" fmla="*/ 147 w 185"/>
              <a:gd name="T55" fmla="*/ 122 h 152"/>
              <a:gd name="T56" fmla="*/ 152 w 185"/>
              <a:gd name="T57" fmla="*/ 127 h 152"/>
              <a:gd name="T58" fmla="*/ 152 w 185"/>
              <a:gd name="T59" fmla="*/ 143 h 152"/>
              <a:gd name="T60" fmla="*/ 34 w 185"/>
              <a:gd name="T61" fmla="*/ 143 h 152"/>
              <a:gd name="T62" fmla="*/ 34 w 185"/>
              <a:gd name="T63" fmla="*/ 127 h 152"/>
              <a:gd name="T64" fmla="*/ 38 w 185"/>
              <a:gd name="T65" fmla="*/ 122 h 152"/>
              <a:gd name="T66" fmla="*/ 34 w 185"/>
              <a:gd name="T67" fmla="*/ 118 h 152"/>
              <a:gd name="T68" fmla="*/ 34 w 185"/>
              <a:gd name="T69" fmla="*/ 25 h 152"/>
              <a:gd name="T70" fmla="*/ 152 w 185"/>
              <a:gd name="T71" fmla="*/ 25 h 152"/>
              <a:gd name="T72" fmla="*/ 152 w 185"/>
              <a:gd name="T73" fmla="*/ 118 h 152"/>
              <a:gd name="T74" fmla="*/ 177 w 185"/>
              <a:gd name="T75" fmla="*/ 143 h 152"/>
              <a:gd name="T76" fmla="*/ 160 w 185"/>
              <a:gd name="T77" fmla="*/ 143 h 152"/>
              <a:gd name="T78" fmla="*/ 160 w 185"/>
              <a:gd name="T79" fmla="*/ 127 h 152"/>
              <a:gd name="T80" fmla="*/ 164 w 185"/>
              <a:gd name="T81" fmla="*/ 122 h 152"/>
              <a:gd name="T82" fmla="*/ 160 w 185"/>
              <a:gd name="T83" fmla="*/ 118 h 152"/>
              <a:gd name="T84" fmla="*/ 160 w 185"/>
              <a:gd name="T85" fmla="*/ 25 h 152"/>
              <a:gd name="T86" fmla="*/ 177 w 185"/>
              <a:gd name="T87" fmla="*/ 25 h 152"/>
              <a:gd name="T88" fmla="*/ 177 w 185"/>
              <a:gd name="T89" fmla="*/ 143 h 152"/>
              <a:gd name="T90" fmla="*/ 46 w 185"/>
              <a:gd name="T91" fmla="*/ 59 h 152"/>
              <a:gd name="T92" fmla="*/ 55 w 185"/>
              <a:gd name="T93" fmla="*/ 59 h 152"/>
              <a:gd name="T94" fmla="*/ 59 w 185"/>
              <a:gd name="T95" fmla="*/ 55 h 152"/>
              <a:gd name="T96" fmla="*/ 55 w 185"/>
              <a:gd name="T97" fmla="*/ 51 h 152"/>
              <a:gd name="T98" fmla="*/ 46 w 185"/>
              <a:gd name="T99" fmla="*/ 51 h 152"/>
              <a:gd name="T100" fmla="*/ 42 w 185"/>
              <a:gd name="T101" fmla="*/ 55 h 152"/>
              <a:gd name="T102" fmla="*/ 46 w 185"/>
              <a:gd name="T103" fmla="*/ 59 h 152"/>
              <a:gd name="T104" fmla="*/ 46 w 185"/>
              <a:gd name="T105" fmla="*/ 42 h 152"/>
              <a:gd name="T106" fmla="*/ 71 w 185"/>
              <a:gd name="T107" fmla="*/ 42 h 152"/>
              <a:gd name="T108" fmla="*/ 76 w 185"/>
              <a:gd name="T109" fmla="*/ 38 h 152"/>
              <a:gd name="T110" fmla="*/ 71 w 185"/>
              <a:gd name="T111" fmla="*/ 34 h 152"/>
              <a:gd name="T112" fmla="*/ 46 w 185"/>
              <a:gd name="T113" fmla="*/ 34 h 152"/>
              <a:gd name="T114" fmla="*/ 42 w 185"/>
              <a:gd name="T115" fmla="*/ 38 h 152"/>
              <a:gd name="T116" fmla="*/ 46 w 185"/>
              <a:gd name="T117" fmla="*/ 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5" h="152">
                <a:moveTo>
                  <a:pt x="177" y="17"/>
                </a:moveTo>
                <a:cubicBezTo>
                  <a:pt x="126" y="17"/>
                  <a:pt x="126" y="17"/>
                  <a:pt x="126" y="17"/>
                </a:cubicBezTo>
                <a:cubicBezTo>
                  <a:pt x="126" y="8"/>
                  <a:pt x="119" y="0"/>
                  <a:pt x="109" y="0"/>
                </a:cubicBezTo>
                <a:cubicBezTo>
                  <a:pt x="76" y="0"/>
                  <a:pt x="76" y="0"/>
                  <a:pt x="76" y="0"/>
                </a:cubicBezTo>
                <a:cubicBezTo>
                  <a:pt x="66" y="0"/>
                  <a:pt x="59" y="8"/>
                  <a:pt x="59" y="17"/>
                </a:cubicBezTo>
                <a:cubicBezTo>
                  <a:pt x="8" y="17"/>
                  <a:pt x="8" y="17"/>
                  <a:pt x="8" y="17"/>
                </a:cubicBezTo>
                <a:cubicBezTo>
                  <a:pt x="4" y="17"/>
                  <a:pt x="0" y="21"/>
                  <a:pt x="0" y="25"/>
                </a:cubicBezTo>
                <a:cubicBezTo>
                  <a:pt x="0" y="143"/>
                  <a:pt x="0" y="143"/>
                  <a:pt x="0" y="143"/>
                </a:cubicBezTo>
                <a:cubicBezTo>
                  <a:pt x="0" y="148"/>
                  <a:pt x="4" y="152"/>
                  <a:pt x="8" y="152"/>
                </a:cubicBezTo>
                <a:cubicBezTo>
                  <a:pt x="177" y="152"/>
                  <a:pt x="177" y="152"/>
                  <a:pt x="177" y="152"/>
                </a:cubicBezTo>
                <a:cubicBezTo>
                  <a:pt x="182" y="152"/>
                  <a:pt x="185" y="148"/>
                  <a:pt x="185" y="143"/>
                </a:cubicBezTo>
                <a:cubicBezTo>
                  <a:pt x="185" y="25"/>
                  <a:pt x="185" y="25"/>
                  <a:pt x="185" y="25"/>
                </a:cubicBezTo>
                <a:cubicBezTo>
                  <a:pt x="185" y="21"/>
                  <a:pt x="182" y="17"/>
                  <a:pt x="177" y="17"/>
                </a:cubicBezTo>
                <a:close/>
                <a:moveTo>
                  <a:pt x="76" y="8"/>
                </a:moveTo>
                <a:cubicBezTo>
                  <a:pt x="109" y="8"/>
                  <a:pt x="109" y="8"/>
                  <a:pt x="109" y="8"/>
                </a:cubicBezTo>
                <a:cubicBezTo>
                  <a:pt x="114" y="8"/>
                  <a:pt x="118" y="12"/>
                  <a:pt x="118" y="17"/>
                </a:cubicBezTo>
                <a:cubicBezTo>
                  <a:pt x="67" y="17"/>
                  <a:pt x="67" y="17"/>
                  <a:pt x="67" y="17"/>
                </a:cubicBezTo>
                <a:cubicBezTo>
                  <a:pt x="67" y="12"/>
                  <a:pt x="71" y="8"/>
                  <a:pt x="76" y="8"/>
                </a:cubicBezTo>
                <a:close/>
                <a:moveTo>
                  <a:pt x="25" y="118"/>
                </a:moveTo>
                <a:cubicBezTo>
                  <a:pt x="23" y="118"/>
                  <a:pt x="21" y="120"/>
                  <a:pt x="21" y="122"/>
                </a:cubicBezTo>
                <a:cubicBezTo>
                  <a:pt x="21" y="125"/>
                  <a:pt x="23" y="127"/>
                  <a:pt x="25" y="127"/>
                </a:cubicBezTo>
                <a:cubicBezTo>
                  <a:pt x="25" y="143"/>
                  <a:pt x="25" y="143"/>
                  <a:pt x="25" y="143"/>
                </a:cubicBezTo>
                <a:cubicBezTo>
                  <a:pt x="8" y="143"/>
                  <a:pt x="8" y="143"/>
                  <a:pt x="8" y="143"/>
                </a:cubicBezTo>
                <a:cubicBezTo>
                  <a:pt x="8" y="25"/>
                  <a:pt x="8" y="25"/>
                  <a:pt x="8" y="25"/>
                </a:cubicBezTo>
                <a:cubicBezTo>
                  <a:pt x="25" y="25"/>
                  <a:pt x="25" y="25"/>
                  <a:pt x="25" y="25"/>
                </a:cubicBezTo>
                <a:lnTo>
                  <a:pt x="25" y="118"/>
                </a:lnTo>
                <a:close/>
                <a:moveTo>
                  <a:pt x="152" y="118"/>
                </a:moveTo>
                <a:cubicBezTo>
                  <a:pt x="149" y="118"/>
                  <a:pt x="147" y="120"/>
                  <a:pt x="147" y="122"/>
                </a:cubicBezTo>
                <a:cubicBezTo>
                  <a:pt x="147" y="125"/>
                  <a:pt x="149" y="127"/>
                  <a:pt x="152" y="127"/>
                </a:cubicBezTo>
                <a:cubicBezTo>
                  <a:pt x="152" y="143"/>
                  <a:pt x="152" y="143"/>
                  <a:pt x="152" y="143"/>
                </a:cubicBezTo>
                <a:cubicBezTo>
                  <a:pt x="34" y="143"/>
                  <a:pt x="34" y="143"/>
                  <a:pt x="34" y="143"/>
                </a:cubicBezTo>
                <a:cubicBezTo>
                  <a:pt x="34" y="127"/>
                  <a:pt x="34" y="127"/>
                  <a:pt x="34" y="127"/>
                </a:cubicBezTo>
                <a:cubicBezTo>
                  <a:pt x="36" y="127"/>
                  <a:pt x="38" y="125"/>
                  <a:pt x="38" y="122"/>
                </a:cubicBezTo>
                <a:cubicBezTo>
                  <a:pt x="38" y="120"/>
                  <a:pt x="36" y="118"/>
                  <a:pt x="34" y="118"/>
                </a:cubicBezTo>
                <a:cubicBezTo>
                  <a:pt x="34" y="25"/>
                  <a:pt x="34" y="25"/>
                  <a:pt x="34" y="25"/>
                </a:cubicBezTo>
                <a:cubicBezTo>
                  <a:pt x="152" y="25"/>
                  <a:pt x="152" y="25"/>
                  <a:pt x="152" y="25"/>
                </a:cubicBezTo>
                <a:lnTo>
                  <a:pt x="152" y="118"/>
                </a:lnTo>
                <a:close/>
                <a:moveTo>
                  <a:pt x="177" y="143"/>
                </a:moveTo>
                <a:cubicBezTo>
                  <a:pt x="160" y="143"/>
                  <a:pt x="160" y="143"/>
                  <a:pt x="160" y="143"/>
                </a:cubicBezTo>
                <a:cubicBezTo>
                  <a:pt x="160" y="127"/>
                  <a:pt x="160" y="127"/>
                  <a:pt x="160" y="127"/>
                </a:cubicBezTo>
                <a:cubicBezTo>
                  <a:pt x="162" y="127"/>
                  <a:pt x="164" y="125"/>
                  <a:pt x="164" y="122"/>
                </a:cubicBezTo>
                <a:cubicBezTo>
                  <a:pt x="164" y="120"/>
                  <a:pt x="162" y="118"/>
                  <a:pt x="160" y="118"/>
                </a:cubicBezTo>
                <a:cubicBezTo>
                  <a:pt x="160" y="25"/>
                  <a:pt x="160" y="25"/>
                  <a:pt x="160" y="25"/>
                </a:cubicBezTo>
                <a:cubicBezTo>
                  <a:pt x="177" y="25"/>
                  <a:pt x="177" y="25"/>
                  <a:pt x="177" y="25"/>
                </a:cubicBezTo>
                <a:lnTo>
                  <a:pt x="177" y="143"/>
                </a:lnTo>
                <a:close/>
                <a:moveTo>
                  <a:pt x="46" y="59"/>
                </a:moveTo>
                <a:cubicBezTo>
                  <a:pt x="55" y="59"/>
                  <a:pt x="55" y="59"/>
                  <a:pt x="55" y="59"/>
                </a:cubicBezTo>
                <a:cubicBezTo>
                  <a:pt x="57" y="59"/>
                  <a:pt x="59" y="57"/>
                  <a:pt x="59" y="55"/>
                </a:cubicBezTo>
                <a:cubicBezTo>
                  <a:pt x="59" y="52"/>
                  <a:pt x="57" y="51"/>
                  <a:pt x="55" y="51"/>
                </a:cubicBezTo>
                <a:cubicBezTo>
                  <a:pt x="46" y="51"/>
                  <a:pt x="46" y="51"/>
                  <a:pt x="46" y="51"/>
                </a:cubicBezTo>
                <a:cubicBezTo>
                  <a:pt x="44" y="51"/>
                  <a:pt x="42" y="52"/>
                  <a:pt x="42" y="55"/>
                </a:cubicBezTo>
                <a:cubicBezTo>
                  <a:pt x="42" y="57"/>
                  <a:pt x="44" y="59"/>
                  <a:pt x="46" y="59"/>
                </a:cubicBezTo>
                <a:close/>
                <a:moveTo>
                  <a:pt x="46" y="42"/>
                </a:moveTo>
                <a:cubicBezTo>
                  <a:pt x="71" y="42"/>
                  <a:pt x="71" y="42"/>
                  <a:pt x="71" y="42"/>
                </a:cubicBezTo>
                <a:cubicBezTo>
                  <a:pt x="74" y="42"/>
                  <a:pt x="76" y="40"/>
                  <a:pt x="76" y="38"/>
                </a:cubicBezTo>
                <a:cubicBezTo>
                  <a:pt x="76" y="36"/>
                  <a:pt x="74" y="34"/>
                  <a:pt x="71" y="34"/>
                </a:cubicBezTo>
                <a:cubicBezTo>
                  <a:pt x="46" y="34"/>
                  <a:pt x="46" y="34"/>
                  <a:pt x="46" y="34"/>
                </a:cubicBezTo>
                <a:cubicBezTo>
                  <a:pt x="44" y="34"/>
                  <a:pt x="42" y="36"/>
                  <a:pt x="42" y="38"/>
                </a:cubicBezTo>
                <a:cubicBezTo>
                  <a:pt x="42" y="40"/>
                  <a:pt x="44" y="42"/>
                  <a:pt x="46" y="42"/>
                </a:cubicBez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9" presetClass="entr" presetSubtype="0" fill="hold" grpId="1"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ppt_x</p:attrName>
                                        </p:attrNameLst>
                                      </p:cBhvr>
                                      <p:tavLst>
                                        <p:tav tm="0">
                                          <p:val>
                                            <p:strVal val="#ppt_x-.2"/>
                                          </p:val>
                                        </p:tav>
                                        <p:tav tm="100000">
                                          <p:val>
                                            <p:strVal val="#ppt_x"/>
                                          </p:val>
                                        </p:tav>
                                      </p:tavLst>
                                    </p:anim>
                                    <p:anim calcmode="lin" valueType="num">
                                      <p:cBhvr>
                                        <p:cTn id="31" dur="500" fill="hold"/>
                                        <p:tgtEl>
                                          <p:spTgt spid="57"/>
                                        </p:tgtEl>
                                        <p:attrNameLst>
                                          <p:attrName>ppt_y</p:attrName>
                                        </p:attrNameLst>
                                      </p:cBhvr>
                                      <p:tavLst>
                                        <p:tav tm="0">
                                          <p:val>
                                            <p:strVal val="#ppt_y"/>
                                          </p:val>
                                        </p:tav>
                                        <p:tav tm="100000">
                                          <p:val>
                                            <p:strVal val="#ppt_y"/>
                                          </p:val>
                                        </p:tav>
                                      </p:tavLst>
                                    </p:anim>
                                    <p:animEffect transition="in" filter="wipe(right)" prLst="gradientSize: 0.1">
                                      <p:cBhvr>
                                        <p:cTn id="32" dur="500"/>
                                        <p:tgtEl>
                                          <p:spTgt spid="57"/>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par>
                                <p:cTn id="37" presetID="22" presetClass="entr" presetSubtype="8" fill="hold"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wipe(left)">
                                      <p:cBhvr>
                                        <p:cTn id="39" dur="500"/>
                                        <p:tgtEl>
                                          <p:spTgt spid="52"/>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500" fill="hold"/>
                                        <p:tgtEl>
                                          <p:spTgt spid="66"/>
                                        </p:tgtEl>
                                        <p:attrNameLst>
                                          <p:attrName>ppt_w</p:attrName>
                                        </p:attrNameLst>
                                      </p:cBhvr>
                                      <p:tavLst>
                                        <p:tav tm="0">
                                          <p:val>
                                            <p:fltVal val="0"/>
                                          </p:val>
                                        </p:tav>
                                        <p:tav tm="100000">
                                          <p:val>
                                            <p:strVal val="#ppt_w"/>
                                          </p:val>
                                        </p:tav>
                                      </p:tavLst>
                                    </p:anim>
                                    <p:anim calcmode="lin" valueType="num">
                                      <p:cBhvr>
                                        <p:cTn id="43" dur="500" fill="hold"/>
                                        <p:tgtEl>
                                          <p:spTgt spid="66"/>
                                        </p:tgtEl>
                                        <p:attrNameLst>
                                          <p:attrName>ppt_h</p:attrName>
                                        </p:attrNameLst>
                                      </p:cBhvr>
                                      <p:tavLst>
                                        <p:tav tm="0">
                                          <p:val>
                                            <p:fltVal val="0"/>
                                          </p:val>
                                        </p:tav>
                                        <p:tav tm="100000">
                                          <p:val>
                                            <p:strVal val="#ppt_h"/>
                                          </p:val>
                                        </p:tav>
                                      </p:tavLst>
                                    </p:anim>
                                    <p:animEffect transition="in" filter="fade">
                                      <p:cBhvr>
                                        <p:cTn id="44" dur="500"/>
                                        <p:tgtEl>
                                          <p:spTgt spid="66"/>
                                        </p:tgtEl>
                                      </p:cBhvr>
                                    </p:animEffect>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500"/>
                                        <p:tgtEl>
                                          <p:spTgt spid="33"/>
                                        </p:tgtEl>
                                      </p:cBhvr>
                                    </p:animEffect>
                                    <p:anim calcmode="lin" valueType="num">
                                      <p:cBhvr>
                                        <p:cTn id="49" dur="500" fill="hold"/>
                                        <p:tgtEl>
                                          <p:spTgt spid="33"/>
                                        </p:tgtEl>
                                        <p:attrNameLst>
                                          <p:attrName>ppt_x</p:attrName>
                                        </p:attrNameLst>
                                      </p:cBhvr>
                                      <p:tavLst>
                                        <p:tav tm="0">
                                          <p:val>
                                            <p:strVal val="#ppt_x"/>
                                          </p:val>
                                        </p:tav>
                                        <p:tav tm="100000">
                                          <p:val>
                                            <p:strVal val="#ppt_x"/>
                                          </p:val>
                                        </p:tav>
                                      </p:tavLst>
                                    </p:anim>
                                    <p:anim calcmode="lin" valueType="num">
                                      <p:cBhvr>
                                        <p:cTn id="50" dur="5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9" presetClass="entr" presetSubtype="0" fill="hold" grpId="1" nodeType="afterEffect">
                                  <p:stCondLst>
                                    <p:cond delay="0"/>
                                  </p:stCondLst>
                                  <p:childTnLst>
                                    <p:set>
                                      <p:cBhvr>
                                        <p:cTn id="53" dur="1" fill="hold">
                                          <p:stCondLst>
                                            <p:cond delay="0"/>
                                          </p:stCondLst>
                                        </p:cTn>
                                        <p:tgtEl>
                                          <p:spTgt spid="58"/>
                                        </p:tgtEl>
                                        <p:attrNameLst>
                                          <p:attrName>style.visibility</p:attrName>
                                        </p:attrNameLst>
                                      </p:cBhvr>
                                      <p:to>
                                        <p:strVal val="visible"/>
                                      </p:to>
                                    </p:set>
                                    <p:anim calcmode="lin" valueType="num">
                                      <p:cBhvr>
                                        <p:cTn id="54" dur="500" fill="hold"/>
                                        <p:tgtEl>
                                          <p:spTgt spid="58"/>
                                        </p:tgtEl>
                                        <p:attrNameLst>
                                          <p:attrName>ppt_x</p:attrName>
                                        </p:attrNameLst>
                                      </p:cBhvr>
                                      <p:tavLst>
                                        <p:tav tm="0">
                                          <p:val>
                                            <p:strVal val="#ppt_x-.2"/>
                                          </p:val>
                                        </p:tav>
                                        <p:tav tm="100000">
                                          <p:val>
                                            <p:strVal val="#ppt_x"/>
                                          </p:val>
                                        </p:tav>
                                      </p:tavLst>
                                    </p:anim>
                                    <p:anim calcmode="lin" valueType="num">
                                      <p:cBhvr>
                                        <p:cTn id="55" dur="5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56" dur="500"/>
                                        <p:tgtEl>
                                          <p:spTgt spid="58"/>
                                        </p:tgtEl>
                                      </p:cBhvr>
                                    </p:animEffect>
                                  </p:childTnLst>
                                </p:cTn>
                              </p:par>
                            </p:childTnLst>
                          </p:cTn>
                        </p:par>
                        <p:par>
                          <p:cTn id="57" fill="hold">
                            <p:stCondLst>
                              <p:cond delay="3500"/>
                            </p:stCondLst>
                            <p:childTnLst>
                              <p:par>
                                <p:cTn id="58" presetID="22" presetClass="entr" presetSubtype="8" fill="hold"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wipe(left)">
                                      <p:cBhvr>
                                        <p:cTn id="60" dur="500"/>
                                        <p:tgtEl>
                                          <p:spTgt spid="64"/>
                                        </p:tgtEl>
                                      </p:cBhvr>
                                    </p:animEffect>
                                  </p:childTnLst>
                                </p:cTn>
                              </p:par>
                              <p:par>
                                <p:cTn id="61" presetID="22" presetClass="entr" presetSubtype="8"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wipe(left)">
                                      <p:cBhvr>
                                        <p:cTn id="63" dur="500"/>
                                        <p:tgtEl>
                                          <p:spTgt spid="5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1"/>
                                        </p:tgtEl>
                                        <p:attrNameLst>
                                          <p:attrName>style.visibility</p:attrName>
                                        </p:attrNameLst>
                                      </p:cBhvr>
                                      <p:to>
                                        <p:strVal val="visible"/>
                                      </p:to>
                                    </p:set>
                                    <p:animEffect transition="in" filter="fade">
                                      <p:cBhvr>
                                        <p:cTn id="72" dur="500"/>
                                        <p:tgtEl>
                                          <p:spTgt spid="51"/>
                                        </p:tgtEl>
                                      </p:cBhvr>
                                    </p:animEffect>
                                    <p:anim calcmode="lin" valueType="num">
                                      <p:cBhvr>
                                        <p:cTn id="73" dur="500" fill="hold"/>
                                        <p:tgtEl>
                                          <p:spTgt spid="51"/>
                                        </p:tgtEl>
                                        <p:attrNameLst>
                                          <p:attrName>ppt_x</p:attrName>
                                        </p:attrNameLst>
                                      </p:cBhvr>
                                      <p:tavLst>
                                        <p:tav tm="0">
                                          <p:val>
                                            <p:strVal val="#ppt_x"/>
                                          </p:val>
                                        </p:tav>
                                        <p:tav tm="100000">
                                          <p:val>
                                            <p:strVal val="#ppt_x"/>
                                          </p:val>
                                        </p:tav>
                                      </p:tavLst>
                                    </p:anim>
                                    <p:anim calcmode="lin" valueType="num">
                                      <p:cBhvr>
                                        <p:cTn id="74" dur="500" fill="hold"/>
                                        <p:tgtEl>
                                          <p:spTgt spid="51"/>
                                        </p:tgtEl>
                                        <p:attrNameLst>
                                          <p:attrName>ppt_y</p:attrName>
                                        </p:attrNameLst>
                                      </p:cBhvr>
                                      <p:tavLst>
                                        <p:tav tm="0">
                                          <p:val>
                                            <p:strVal val="#ppt_y+.1"/>
                                          </p:val>
                                        </p:tav>
                                        <p:tav tm="100000">
                                          <p:val>
                                            <p:strVal val="#ppt_y"/>
                                          </p:val>
                                        </p:tav>
                                      </p:tavLst>
                                    </p:anim>
                                  </p:childTnLst>
                                </p:cTn>
                              </p:par>
                            </p:childTnLst>
                          </p:cTn>
                        </p:par>
                        <p:par>
                          <p:cTn id="75" fill="hold">
                            <p:stCondLst>
                              <p:cond delay="4500"/>
                            </p:stCondLst>
                            <p:childTnLst>
                              <p:par>
                                <p:cTn id="76" presetID="29" presetClass="entr" presetSubtype="0" fill="hold" grpId="1"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ppt_x</p:attrName>
                                        </p:attrNameLst>
                                      </p:cBhvr>
                                      <p:tavLst>
                                        <p:tav tm="0">
                                          <p:val>
                                            <p:strVal val="#ppt_x-.2"/>
                                          </p:val>
                                        </p:tav>
                                        <p:tav tm="100000">
                                          <p:val>
                                            <p:strVal val="#ppt_x"/>
                                          </p:val>
                                        </p:tav>
                                      </p:tavLst>
                                    </p:anim>
                                    <p:anim calcmode="lin" valueType="num">
                                      <p:cBhvr>
                                        <p:cTn id="79" dur="500" fill="hold"/>
                                        <p:tgtEl>
                                          <p:spTgt spid="59"/>
                                        </p:tgtEl>
                                        <p:attrNameLst>
                                          <p:attrName>ppt_y</p:attrName>
                                        </p:attrNameLst>
                                      </p:cBhvr>
                                      <p:tavLst>
                                        <p:tav tm="0">
                                          <p:val>
                                            <p:strVal val="#ppt_y"/>
                                          </p:val>
                                        </p:tav>
                                        <p:tav tm="100000">
                                          <p:val>
                                            <p:strVal val="#ppt_y"/>
                                          </p:val>
                                        </p:tav>
                                      </p:tavLst>
                                    </p:anim>
                                    <p:animEffect transition="in" filter="wipe(right)" prLst="gradientSize: 0.1">
                                      <p:cBhvr>
                                        <p:cTn id="80" dur="500"/>
                                        <p:tgtEl>
                                          <p:spTgt spid="59"/>
                                        </p:tgtEl>
                                      </p:cBhvr>
                                    </p:animEffect>
                                  </p:childTnLst>
                                </p:cTn>
                              </p:par>
                            </p:childTnLst>
                          </p:cTn>
                        </p:par>
                        <p:par>
                          <p:cTn id="81" fill="hold">
                            <p:stCondLst>
                              <p:cond delay="5000"/>
                            </p:stCondLst>
                            <p:childTnLst>
                              <p:par>
                                <p:cTn id="82" presetID="22" presetClass="entr" presetSubtype="8"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Effect transition="in" filter="wipe(left)">
                                      <p:cBhvr>
                                        <p:cTn id="84" dur="500"/>
                                        <p:tgtEl>
                                          <p:spTgt spid="65"/>
                                        </p:tgtEl>
                                      </p:cBhvr>
                                    </p:animEffect>
                                  </p:childTnLst>
                                </p:cTn>
                              </p:par>
                              <p:par>
                                <p:cTn id="85" presetID="22" presetClass="entr" presetSubtype="8" fill="hold" nodeType="withEffect">
                                  <p:stCondLst>
                                    <p:cond delay="0"/>
                                  </p:stCondLst>
                                  <p:childTnLst>
                                    <p:set>
                                      <p:cBhvr>
                                        <p:cTn id="86" dur="1" fill="hold">
                                          <p:stCondLst>
                                            <p:cond delay="0"/>
                                          </p:stCondLst>
                                        </p:cTn>
                                        <p:tgtEl>
                                          <p:spTgt spid="55"/>
                                        </p:tgtEl>
                                        <p:attrNameLst>
                                          <p:attrName>style.visibility</p:attrName>
                                        </p:attrNameLst>
                                      </p:cBhvr>
                                      <p:to>
                                        <p:strVal val="visible"/>
                                      </p:to>
                                    </p:set>
                                    <p:animEffect transition="in" filter="wipe(left)">
                                      <p:cBhvr>
                                        <p:cTn id="87" dur="500"/>
                                        <p:tgtEl>
                                          <p:spTgt spid="55"/>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61"/>
                                        </p:tgtEl>
                                        <p:attrNameLst>
                                          <p:attrName>style.visibility</p:attrName>
                                        </p:attrNameLst>
                                      </p:cBhvr>
                                      <p:to>
                                        <p:strVal val="visible"/>
                                      </p:to>
                                    </p:set>
                                    <p:anim calcmode="lin" valueType="num">
                                      <p:cBhvr>
                                        <p:cTn id="90" dur="500" fill="hold"/>
                                        <p:tgtEl>
                                          <p:spTgt spid="61"/>
                                        </p:tgtEl>
                                        <p:attrNameLst>
                                          <p:attrName>ppt_w</p:attrName>
                                        </p:attrNameLst>
                                      </p:cBhvr>
                                      <p:tavLst>
                                        <p:tav tm="0">
                                          <p:val>
                                            <p:fltVal val="0"/>
                                          </p:val>
                                        </p:tav>
                                        <p:tav tm="100000">
                                          <p:val>
                                            <p:strVal val="#ppt_w"/>
                                          </p:val>
                                        </p:tav>
                                      </p:tavLst>
                                    </p:anim>
                                    <p:anim calcmode="lin" valueType="num">
                                      <p:cBhvr>
                                        <p:cTn id="91" dur="500" fill="hold"/>
                                        <p:tgtEl>
                                          <p:spTgt spid="61"/>
                                        </p:tgtEl>
                                        <p:attrNameLst>
                                          <p:attrName>ppt_h</p:attrName>
                                        </p:attrNameLst>
                                      </p:cBhvr>
                                      <p:tavLst>
                                        <p:tav tm="0">
                                          <p:val>
                                            <p:fltVal val="0"/>
                                          </p:val>
                                        </p:tav>
                                        <p:tav tm="100000">
                                          <p:val>
                                            <p:strVal val="#ppt_h"/>
                                          </p:val>
                                        </p:tav>
                                      </p:tavLst>
                                    </p:anim>
                                    <p:animEffect transition="in" filter="fade">
                                      <p:cBhvr>
                                        <p:cTn id="92" dur="500"/>
                                        <p:tgtEl>
                                          <p:spTgt spid="61"/>
                                        </p:tgtEl>
                                      </p:cBhvr>
                                    </p:animEffect>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500"/>
                                        <p:tgtEl>
                                          <p:spTgt spid="53"/>
                                        </p:tgtEl>
                                      </p:cBhvr>
                                    </p:animEffect>
                                    <p:anim calcmode="lin" valueType="num">
                                      <p:cBhvr>
                                        <p:cTn id="97" dur="500" fill="hold"/>
                                        <p:tgtEl>
                                          <p:spTgt spid="53"/>
                                        </p:tgtEl>
                                        <p:attrNameLst>
                                          <p:attrName>ppt_x</p:attrName>
                                        </p:attrNameLst>
                                      </p:cBhvr>
                                      <p:tavLst>
                                        <p:tav tm="0">
                                          <p:val>
                                            <p:strVal val="#ppt_x"/>
                                          </p:val>
                                        </p:tav>
                                        <p:tav tm="100000">
                                          <p:val>
                                            <p:strVal val="#ppt_x"/>
                                          </p:val>
                                        </p:tav>
                                      </p:tavLst>
                                    </p:anim>
                                    <p:anim calcmode="lin" valueType="num">
                                      <p:cBhvr>
                                        <p:cTn id="98" dur="5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59" grpId="0"/>
      <p:bldP spid="59" grpId="1"/>
      <p:bldP spid="33" grpId="0"/>
      <p:bldP spid="57" grpId="0"/>
      <p:bldP spid="57" grpId="1"/>
      <p:bldP spid="58" grpId="0"/>
      <p:bldP spid="58" grpId="1"/>
      <p:bldP spid="51" grpId="0"/>
      <p:bldP spid="53" grpId="0"/>
      <p:bldP spid="60" grpId="0" animBg="1"/>
      <p:bldP spid="61"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19" name="组合 18"/>
          <p:cNvGrpSpPr/>
          <p:nvPr/>
        </p:nvGrpSpPr>
        <p:grpSpPr>
          <a:xfrm>
            <a:off x="4838700" y="1134110"/>
            <a:ext cx="2513965" cy="1069975"/>
            <a:chOff x="7400" y="1638"/>
            <a:chExt cx="3959" cy="1685"/>
          </a:xfrm>
        </p:grpSpPr>
        <p:sp>
          <p:nvSpPr>
            <p:cNvPr id="17" name="椭圆 16"/>
            <p:cNvSpPr/>
            <p:nvPr/>
          </p:nvSpPr>
          <p:spPr>
            <a:xfrm>
              <a:off x="7400" y="1638"/>
              <a:ext cx="1685" cy="16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tx1"/>
                  </a:solidFill>
                  <a:latin typeface="李旭科毛笔行书" panose="02010600030101010101" pitchFamily="2" charset="-122"/>
                  <a:ea typeface="李旭科毛笔行书" panose="02010600030101010101" pitchFamily="2" charset="-122"/>
                </a:rPr>
                <a:t>目</a:t>
              </a:r>
            </a:p>
          </p:txBody>
        </p:sp>
        <p:sp>
          <p:nvSpPr>
            <p:cNvPr id="18" name="椭圆 17"/>
            <p:cNvSpPr/>
            <p:nvPr/>
          </p:nvSpPr>
          <p:spPr>
            <a:xfrm>
              <a:off x="9674" y="1638"/>
              <a:ext cx="1685" cy="168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5400" dirty="0">
                  <a:solidFill>
                    <a:schemeClr val="tx1"/>
                  </a:solidFill>
                  <a:latin typeface="李旭科毛笔行书" panose="02010600030101010101" pitchFamily="2" charset="-122"/>
                  <a:ea typeface="李旭科毛笔行书" panose="02010600030101010101" pitchFamily="2" charset="-122"/>
                </a:rPr>
                <a:t>录</a:t>
              </a:r>
            </a:p>
          </p:txBody>
        </p:sp>
      </p:grpSp>
      <p:pic>
        <p:nvPicPr>
          <p:cNvPr id="20" name="图片 19" descr="面"/>
          <p:cNvPicPr>
            <a:picLocks noChangeAspect="1"/>
          </p:cNvPicPr>
          <p:nvPr/>
        </p:nvPicPr>
        <p:blipFill>
          <a:blip r:embed="rId5"/>
          <a:stretch>
            <a:fillRect/>
          </a:stretch>
        </p:blipFill>
        <p:spPr>
          <a:xfrm>
            <a:off x="2493010" y="2980055"/>
            <a:ext cx="671195" cy="749300"/>
          </a:xfrm>
          <a:prstGeom prst="rect">
            <a:avLst/>
          </a:prstGeom>
        </p:spPr>
      </p:pic>
      <p:sp>
        <p:nvSpPr>
          <p:cNvPr id="21" name="文本框 20"/>
          <p:cNvSpPr txBox="1"/>
          <p:nvPr/>
        </p:nvSpPr>
        <p:spPr>
          <a:xfrm>
            <a:off x="3164205" y="3145790"/>
            <a:ext cx="2580005" cy="583565"/>
          </a:xfrm>
          <a:prstGeom prst="rect">
            <a:avLst/>
          </a:prstGeom>
          <a:noFill/>
        </p:spPr>
        <p:txBody>
          <a:bodyPr wrap="square" rtlCol="0">
            <a:spAutoFit/>
          </a:bodyPr>
          <a:lstStyle/>
          <a:p>
            <a:r>
              <a:rPr lang="zh-CN" altLang="en-US" b="1">
                <a:solidFill>
                  <a:schemeClr val="tx1"/>
                </a:solidFill>
                <a:latin typeface="微软雅黑" panose="020B0503020204020204" charset="-122"/>
                <a:ea typeface="微软雅黑" panose="020B0503020204020204" charset="-122"/>
              </a:rPr>
              <a:t>单击此处输入标题文本</a:t>
            </a:r>
          </a:p>
          <a:p>
            <a:r>
              <a:rPr lang="zh-CN" altLang="en-US" sz="1400">
                <a:solidFill>
                  <a:schemeClr val="tx1"/>
                </a:solidFill>
                <a:latin typeface="微软雅黑" panose="020B0503020204020204" charset="-122"/>
                <a:ea typeface="微软雅黑" panose="020B0503020204020204" charset="-122"/>
                <a:sym typeface="+mn-ea"/>
              </a:rPr>
              <a:t>Click here to add your title</a:t>
            </a:r>
            <a:endParaRPr lang="zh-CN" altLang="en-US" sz="1400" b="1">
              <a:solidFill>
                <a:schemeClr val="tx1"/>
              </a:solidFill>
              <a:latin typeface="微软雅黑" panose="020B0503020204020204" charset="-122"/>
              <a:ea typeface="微软雅黑" panose="020B0503020204020204" charset="-122"/>
              <a:sym typeface="+mn-ea"/>
            </a:endParaRPr>
          </a:p>
        </p:txBody>
      </p:sp>
      <p:pic>
        <p:nvPicPr>
          <p:cNvPr id="22" name="图片 21" descr="面"/>
          <p:cNvPicPr>
            <a:picLocks noChangeAspect="1"/>
          </p:cNvPicPr>
          <p:nvPr/>
        </p:nvPicPr>
        <p:blipFill>
          <a:blip r:embed="rId5"/>
          <a:stretch>
            <a:fillRect/>
          </a:stretch>
        </p:blipFill>
        <p:spPr>
          <a:xfrm>
            <a:off x="9006205" y="2980055"/>
            <a:ext cx="671195" cy="749300"/>
          </a:xfrm>
          <a:prstGeom prst="rect">
            <a:avLst/>
          </a:prstGeom>
        </p:spPr>
      </p:pic>
      <p:sp>
        <p:nvSpPr>
          <p:cNvPr id="23" name="文本框 22"/>
          <p:cNvSpPr txBox="1"/>
          <p:nvPr/>
        </p:nvSpPr>
        <p:spPr>
          <a:xfrm>
            <a:off x="6426200" y="3145790"/>
            <a:ext cx="2580005" cy="583565"/>
          </a:xfrm>
          <a:prstGeom prst="rect">
            <a:avLst/>
          </a:prstGeom>
          <a:noFill/>
        </p:spPr>
        <p:txBody>
          <a:bodyPr wrap="square" rtlCol="0">
            <a:spAutoFit/>
          </a:bodyPr>
          <a:lstStyle/>
          <a:p>
            <a:pPr algn="r"/>
            <a:r>
              <a:rPr lang="zh-CN" altLang="en-US" b="1">
                <a:solidFill>
                  <a:schemeClr val="tx1"/>
                </a:solidFill>
                <a:latin typeface="微软雅黑" panose="020B0503020204020204" charset="-122"/>
                <a:ea typeface="微软雅黑" panose="020B0503020204020204" charset="-122"/>
              </a:rPr>
              <a:t>单击此处输入标题文本</a:t>
            </a:r>
          </a:p>
          <a:p>
            <a:pPr algn="r"/>
            <a:r>
              <a:rPr lang="zh-CN" altLang="en-US" sz="1400">
                <a:solidFill>
                  <a:schemeClr val="tx1"/>
                </a:solidFill>
                <a:latin typeface="微软雅黑" panose="020B0503020204020204" charset="-122"/>
                <a:ea typeface="微软雅黑" panose="020B0503020204020204" charset="-122"/>
                <a:sym typeface="+mn-ea"/>
              </a:rPr>
              <a:t>Click here to add your title</a:t>
            </a:r>
            <a:endParaRPr lang="zh-CN" altLang="en-US" sz="1400" b="1">
              <a:solidFill>
                <a:schemeClr val="tx1"/>
              </a:solidFill>
              <a:latin typeface="微软雅黑" panose="020B0503020204020204" charset="-122"/>
              <a:ea typeface="微软雅黑" panose="020B0503020204020204" charset="-122"/>
              <a:sym typeface="+mn-ea"/>
            </a:endParaRPr>
          </a:p>
        </p:txBody>
      </p:sp>
      <p:pic>
        <p:nvPicPr>
          <p:cNvPr id="24" name="图片 23" descr="面"/>
          <p:cNvPicPr>
            <a:picLocks noChangeAspect="1"/>
          </p:cNvPicPr>
          <p:nvPr/>
        </p:nvPicPr>
        <p:blipFill>
          <a:blip r:embed="rId5"/>
          <a:stretch>
            <a:fillRect/>
          </a:stretch>
        </p:blipFill>
        <p:spPr>
          <a:xfrm>
            <a:off x="2493010" y="4366260"/>
            <a:ext cx="671195" cy="749300"/>
          </a:xfrm>
          <a:prstGeom prst="rect">
            <a:avLst/>
          </a:prstGeom>
        </p:spPr>
      </p:pic>
      <p:sp>
        <p:nvSpPr>
          <p:cNvPr id="25" name="文本框 24"/>
          <p:cNvSpPr txBox="1"/>
          <p:nvPr/>
        </p:nvSpPr>
        <p:spPr>
          <a:xfrm>
            <a:off x="3164205" y="4531995"/>
            <a:ext cx="2580005" cy="583565"/>
          </a:xfrm>
          <a:prstGeom prst="rect">
            <a:avLst/>
          </a:prstGeom>
          <a:noFill/>
        </p:spPr>
        <p:txBody>
          <a:bodyPr wrap="square" rtlCol="0">
            <a:spAutoFit/>
          </a:bodyPr>
          <a:lstStyle/>
          <a:p>
            <a:r>
              <a:rPr lang="zh-CN" altLang="en-US" b="1">
                <a:solidFill>
                  <a:schemeClr val="tx1"/>
                </a:solidFill>
                <a:latin typeface="微软雅黑" panose="020B0503020204020204" charset="-122"/>
                <a:ea typeface="微软雅黑" panose="020B0503020204020204" charset="-122"/>
              </a:rPr>
              <a:t>单击此处输入标题文本</a:t>
            </a:r>
          </a:p>
          <a:p>
            <a:r>
              <a:rPr lang="zh-CN" altLang="en-US" sz="1400">
                <a:solidFill>
                  <a:schemeClr val="tx1"/>
                </a:solidFill>
                <a:latin typeface="微软雅黑" panose="020B0503020204020204" charset="-122"/>
                <a:ea typeface="微软雅黑" panose="020B0503020204020204" charset="-122"/>
                <a:sym typeface="+mn-ea"/>
              </a:rPr>
              <a:t>Click here to add your title</a:t>
            </a:r>
            <a:endParaRPr lang="zh-CN" altLang="en-US" sz="1400" b="1">
              <a:solidFill>
                <a:schemeClr val="tx1"/>
              </a:solidFill>
              <a:latin typeface="微软雅黑" panose="020B0503020204020204" charset="-122"/>
              <a:ea typeface="微软雅黑" panose="020B0503020204020204" charset="-122"/>
              <a:sym typeface="+mn-ea"/>
            </a:endParaRPr>
          </a:p>
        </p:txBody>
      </p:sp>
      <p:pic>
        <p:nvPicPr>
          <p:cNvPr id="26" name="图片 25" descr="面"/>
          <p:cNvPicPr>
            <a:picLocks noChangeAspect="1"/>
          </p:cNvPicPr>
          <p:nvPr/>
        </p:nvPicPr>
        <p:blipFill>
          <a:blip r:embed="rId5"/>
          <a:stretch>
            <a:fillRect/>
          </a:stretch>
        </p:blipFill>
        <p:spPr>
          <a:xfrm>
            <a:off x="9006205" y="4366260"/>
            <a:ext cx="671195" cy="749300"/>
          </a:xfrm>
          <a:prstGeom prst="rect">
            <a:avLst/>
          </a:prstGeom>
        </p:spPr>
      </p:pic>
      <p:sp>
        <p:nvSpPr>
          <p:cNvPr id="27" name="文本框 26"/>
          <p:cNvSpPr txBox="1"/>
          <p:nvPr/>
        </p:nvSpPr>
        <p:spPr>
          <a:xfrm>
            <a:off x="6426200" y="4531995"/>
            <a:ext cx="2580005" cy="583565"/>
          </a:xfrm>
          <a:prstGeom prst="rect">
            <a:avLst/>
          </a:prstGeom>
          <a:noFill/>
        </p:spPr>
        <p:txBody>
          <a:bodyPr wrap="square" rtlCol="0">
            <a:spAutoFit/>
          </a:bodyPr>
          <a:lstStyle/>
          <a:p>
            <a:pPr algn="r"/>
            <a:r>
              <a:rPr lang="zh-CN" altLang="en-US" b="1">
                <a:solidFill>
                  <a:schemeClr val="tx1"/>
                </a:solidFill>
                <a:latin typeface="微软雅黑" panose="020B0503020204020204" charset="-122"/>
                <a:ea typeface="微软雅黑" panose="020B0503020204020204" charset="-122"/>
              </a:rPr>
              <a:t>单击此处输入标题文本</a:t>
            </a:r>
          </a:p>
          <a:p>
            <a:pPr algn="r"/>
            <a:r>
              <a:rPr lang="zh-CN" altLang="en-US" sz="1400">
                <a:solidFill>
                  <a:schemeClr val="tx1"/>
                </a:solidFill>
                <a:latin typeface="微软雅黑" panose="020B0503020204020204" charset="-122"/>
                <a:ea typeface="微软雅黑" panose="020B0503020204020204" charset="-122"/>
                <a:sym typeface="+mn-ea"/>
              </a:rPr>
              <a:t>Click here to add your title</a:t>
            </a:r>
            <a:endParaRPr lang="zh-CN" altLang="en-US" sz="1400" b="1">
              <a:solidFill>
                <a:schemeClr val="tx1"/>
              </a:solidFill>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2"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Scale>
                                      <p:cBhvr>
                                        <p:cTn id="18" dur="5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500" decel="50000" fill="hold">
                                          <p:stCondLst>
                                            <p:cond delay="0"/>
                                          </p:stCondLst>
                                        </p:cTn>
                                        <p:tgtEl>
                                          <p:spTgt spid="19"/>
                                        </p:tgtEl>
                                        <p:attrNameLst>
                                          <p:attrName>ppt_x</p:attrName>
                                          <p:attrName>ppt_y</p:attrName>
                                        </p:attrNameLst>
                                      </p:cBhvr>
                                    </p:animMotion>
                                    <p:animEffect transition="in" filter="fade">
                                      <p:cBhvr>
                                        <p:cTn id="20" dur="500"/>
                                        <p:tgtEl>
                                          <p:spTgt spid="19"/>
                                        </p:tgtEl>
                                      </p:cBhvr>
                                    </p:animEffect>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2500"/>
                            </p:stCondLst>
                            <p:childTnLst>
                              <p:par>
                                <p:cTn id="38" presetID="22" presetClass="entr" presetSubtype="2"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right)">
                                      <p:cBhvr>
                                        <p:cTn id="40" dur="500"/>
                                        <p:tgtEl>
                                          <p:spTgt spid="23"/>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p:cTn id="44" dur="500" fill="hold"/>
                                        <p:tgtEl>
                                          <p:spTgt spid="24"/>
                                        </p:tgtEl>
                                        <p:attrNameLst>
                                          <p:attrName>ppt_w</p:attrName>
                                        </p:attrNameLst>
                                      </p:cBhvr>
                                      <p:tavLst>
                                        <p:tav tm="0">
                                          <p:val>
                                            <p:fltVal val="0"/>
                                          </p:val>
                                        </p:tav>
                                        <p:tav tm="100000">
                                          <p:val>
                                            <p:strVal val="#ppt_w"/>
                                          </p:val>
                                        </p:tav>
                                      </p:tavLst>
                                    </p:anim>
                                    <p:anim calcmode="lin" valueType="num">
                                      <p:cBhvr>
                                        <p:cTn id="45" dur="500" fill="hold"/>
                                        <p:tgtEl>
                                          <p:spTgt spid="24"/>
                                        </p:tgtEl>
                                        <p:attrNameLst>
                                          <p:attrName>ppt_h</p:attrName>
                                        </p:attrNameLst>
                                      </p:cBhvr>
                                      <p:tavLst>
                                        <p:tav tm="0">
                                          <p:val>
                                            <p:fltVal val="0"/>
                                          </p:val>
                                        </p:tav>
                                        <p:tav tm="100000">
                                          <p:val>
                                            <p:strVal val="#ppt_h"/>
                                          </p:val>
                                        </p:tav>
                                      </p:tavLst>
                                    </p:anim>
                                    <p:animEffect transition="in" filter="fade">
                                      <p:cBhvr>
                                        <p:cTn id="46" dur="500"/>
                                        <p:tgtEl>
                                          <p:spTgt spid="24"/>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childTnLst>
                                </p:cTn>
                              </p:par>
                            </p:childTnLst>
                          </p:cTn>
                        </p:par>
                        <p:par>
                          <p:cTn id="57" fill="hold">
                            <p:stCondLst>
                              <p:cond delay="4500"/>
                            </p:stCondLst>
                            <p:childTnLst>
                              <p:par>
                                <p:cTn id="58" presetID="22" presetClass="entr" presetSubtype="2"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right)">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a:latin typeface="叶根友行书繁" panose="02010601030101010101" charset="-122"/>
                <a:ea typeface="叶根友行书繁" panose="02010601030101010101" charset="-122"/>
              </a:rPr>
              <a:t>04</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zh-CN" altLang="en-US" sz="2800" b="1">
                <a:latin typeface="全新硬笔隶书简" panose="02010600040101010101" charset="-122"/>
                <a:ea typeface="全新硬笔隶书简" panose="02010600040101010101" charset="-122"/>
              </a:rPr>
              <a:t>单击此处输入标题</a:t>
            </a:r>
          </a:p>
        </p:txBody>
      </p:sp>
      <p:sp>
        <p:nvSpPr>
          <p:cNvPr id="23" name="矩形 22"/>
          <p:cNvSpPr/>
          <p:nvPr/>
        </p:nvSpPr>
        <p:spPr>
          <a:xfrm>
            <a:off x="3333750" y="4082415"/>
            <a:ext cx="5524500" cy="645160"/>
          </a:xfrm>
          <a:prstGeom prst="rect">
            <a:avLst/>
          </a:prstGeom>
        </p:spPr>
        <p:txBody>
          <a:bodyPr wrap="square">
            <a:spAutoFit/>
          </a:bodyPr>
          <a:lstStyle/>
          <a:p>
            <a:pPr algn="ctr" fontAlgn="auto">
              <a:lnSpc>
                <a:spcPct val="150000"/>
              </a:lnSpc>
            </a:pPr>
            <a:r>
              <a:rPr lang="zh-CN" altLang="en-US" sz="1200">
                <a:solidFill>
                  <a:schemeClr val="tx1">
                    <a:alpha val="70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alpha val="70000"/>
                </a:schemeClr>
              </a:solidFill>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cxnSp>
        <p:nvCxnSpPr>
          <p:cNvPr id="2" name="Straight Connector 5"/>
          <p:cNvCxnSpPr/>
          <p:nvPr/>
        </p:nvCxnSpPr>
        <p:spPr>
          <a:xfrm>
            <a:off x="6096000" y="2021094"/>
            <a:ext cx="0" cy="3591800"/>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Rounded Rectangle 1"/>
          <p:cNvSpPr/>
          <p:nvPr/>
        </p:nvSpPr>
        <p:spPr>
          <a:xfrm>
            <a:off x="5538036" y="1625031"/>
            <a:ext cx="1115928" cy="303385"/>
          </a:xfrm>
          <a:prstGeom prst="roundRect">
            <a:avLst/>
          </a:prstGeom>
          <a:noFill/>
          <a:ln w="127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START</a:t>
            </a:r>
          </a:p>
        </p:txBody>
      </p:sp>
      <p:sp>
        <p:nvSpPr>
          <p:cNvPr id="13" name="Oval 7"/>
          <p:cNvSpPr>
            <a:spLocks noChangeAspect="1"/>
          </p:cNvSpPr>
          <p:nvPr/>
        </p:nvSpPr>
        <p:spPr>
          <a:xfrm>
            <a:off x="6052185" y="2952750"/>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4" name="TextBox 8"/>
          <p:cNvSpPr txBox="1"/>
          <p:nvPr/>
        </p:nvSpPr>
        <p:spPr>
          <a:xfrm>
            <a:off x="6465570" y="2609215"/>
            <a:ext cx="3803650" cy="1245235"/>
          </a:xfrm>
          <a:prstGeom prst="rect">
            <a:avLst/>
          </a:prstGeom>
          <a:noFill/>
        </p:spPr>
        <p:txBody>
          <a:bodyPr wrap="square" rtlCol="0">
            <a:spAutoFit/>
          </a:bodyPr>
          <a:lstStyle/>
          <a:p>
            <a:pPr fontAlgn="auto">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单击此处输入标题</a:t>
            </a:r>
          </a:p>
          <a:p>
            <a:pPr fontAlgn="auto">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p>
          <a:p>
            <a:pPr fontAlgn="auto">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p>
        </p:txBody>
      </p:sp>
      <p:sp>
        <p:nvSpPr>
          <p:cNvPr id="23" name="TextBox 22"/>
          <p:cNvSpPr txBox="1"/>
          <p:nvPr/>
        </p:nvSpPr>
        <p:spPr>
          <a:xfrm>
            <a:off x="1922780" y="2654935"/>
            <a:ext cx="3803650" cy="1198880"/>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sz="168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6" name="Oval 25"/>
          <p:cNvSpPr>
            <a:spLocks noChangeAspect="1"/>
          </p:cNvSpPr>
          <p:nvPr/>
        </p:nvSpPr>
        <p:spPr>
          <a:xfrm>
            <a:off x="6052185" y="4660265"/>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8" name="TextBox 27"/>
          <p:cNvSpPr txBox="1"/>
          <p:nvPr/>
        </p:nvSpPr>
        <p:spPr>
          <a:xfrm>
            <a:off x="1922780" y="4316730"/>
            <a:ext cx="3803650" cy="1245235"/>
          </a:xfrm>
          <a:prstGeom prst="rect">
            <a:avLst/>
          </a:prstGeom>
          <a:noFill/>
        </p:spPr>
        <p:txBody>
          <a:bodyPr wrap="square" rtlCol="0">
            <a:spAutoFit/>
          </a:bodyPr>
          <a:lstStyle/>
          <a:p>
            <a:pPr algn="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单击此处输入标题</a:t>
            </a:r>
          </a:p>
          <a:p>
            <a:pPr algn="r">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p>
          <a:p>
            <a:pPr algn="r">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endParaRPr lang="en-US" sz="216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9" name="TextBox 28"/>
          <p:cNvSpPr txBox="1"/>
          <p:nvPr/>
        </p:nvSpPr>
        <p:spPr>
          <a:xfrm>
            <a:off x="6465570" y="4347210"/>
            <a:ext cx="3803650" cy="1198880"/>
          </a:xfrm>
          <a:prstGeom prst="rect">
            <a:avLst/>
          </a:prstGeom>
          <a:noFill/>
        </p:spPr>
        <p:txBody>
          <a:bodyPr wrap="square" rtlCol="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sz="168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2000"/>
                            </p:stCondLst>
                            <p:childTnLst>
                              <p:par>
                                <p:cTn id="34" presetID="22" presetClass="entr" presetSubtype="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up)">
                                      <p:cBhvr>
                                        <p:cTn id="36" dur="500"/>
                                        <p:tgtEl>
                                          <p:spTgt spid="2"/>
                                        </p:tgtEl>
                                      </p:cBhvr>
                                    </p:animEffect>
                                  </p:childTnLst>
                                </p:cTn>
                              </p:par>
                            </p:childTnLst>
                          </p:cTn>
                        </p:par>
                        <p:par>
                          <p:cTn id="37" fill="hold">
                            <p:stCondLst>
                              <p:cond delay="2500"/>
                            </p:stCondLst>
                            <p:childTnLst>
                              <p:par>
                                <p:cTn id="38" presetID="53" presetClass="entr" presetSubtype="16"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childTnLst>
                          </p:cTn>
                        </p:par>
                        <p:par>
                          <p:cTn id="43" fill="hold">
                            <p:stCondLst>
                              <p:cond delay="3000"/>
                            </p:stCondLst>
                            <p:childTnLst>
                              <p:par>
                                <p:cTn id="44" presetID="2" presetClass="entr" presetSubtype="8" fill="hold" grpId="1"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0-#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par>
                                <p:cTn id="48" presetID="2" presetClass="entr" presetSubtype="2" fill="hold" grpId="1"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1+#ppt_w/2"/>
                                          </p:val>
                                        </p:tav>
                                        <p:tav tm="100000">
                                          <p:val>
                                            <p:strVal val="#ppt_x"/>
                                          </p:val>
                                        </p:tav>
                                      </p:tavLst>
                                    </p:anim>
                                    <p:anim calcmode="lin" valueType="num">
                                      <p:cBhvr additive="base">
                                        <p:cTn id="51" dur="500" fill="hold"/>
                                        <p:tgtEl>
                                          <p:spTgt spid="14"/>
                                        </p:tgtEl>
                                        <p:attrNameLst>
                                          <p:attrName>ppt_y</p:attrName>
                                        </p:attrNameLst>
                                      </p:cBhvr>
                                      <p:tavLst>
                                        <p:tav tm="0">
                                          <p:val>
                                            <p:strVal val="#ppt_y"/>
                                          </p:val>
                                        </p:tav>
                                        <p:tav tm="100000">
                                          <p:val>
                                            <p:strVal val="#ppt_y"/>
                                          </p:val>
                                        </p:tav>
                                      </p:tavLst>
                                    </p:anim>
                                  </p:childTnLst>
                                </p:cTn>
                              </p:par>
                            </p:childTnLst>
                          </p:cTn>
                        </p:par>
                        <p:par>
                          <p:cTn id="52" fill="hold">
                            <p:stCondLst>
                              <p:cond delay="3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childTnLst>
                          </p:cTn>
                        </p:par>
                        <p:par>
                          <p:cTn id="58" fill="hold">
                            <p:stCondLst>
                              <p:cond delay="4000"/>
                            </p:stCondLst>
                            <p:childTnLst>
                              <p:par>
                                <p:cTn id="59" presetID="2" presetClass="entr" presetSubtype="8" fill="hold" grpId="1"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0-#ppt_w/2"/>
                                          </p:val>
                                        </p:tav>
                                        <p:tav tm="100000">
                                          <p:val>
                                            <p:strVal val="#ppt_x"/>
                                          </p:val>
                                        </p:tav>
                                      </p:tavLst>
                                    </p:anim>
                                    <p:anim calcmode="lin" valueType="num">
                                      <p:cBhvr additive="base">
                                        <p:cTn id="62" dur="500" fill="hold"/>
                                        <p:tgtEl>
                                          <p:spTgt spid="28"/>
                                        </p:tgtEl>
                                        <p:attrNameLst>
                                          <p:attrName>ppt_y</p:attrName>
                                        </p:attrNameLst>
                                      </p:cBhvr>
                                      <p:tavLst>
                                        <p:tav tm="0">
                                          <p:val>
                                            <p:strVal val="#ppt_y"/>
                                          </p:val>
                                        </p:tav>
                                        <p:tav tm="100000">
                                          <p:val>
                                            <p:strVal val="#ppt_y"/>
                                          </p:val>
                                        </p:tav>
                                      </p:tavLst>
                                    </p:anim>
                                  </p:childTnLst>
                                </p:cTn>
                              </p:par>
                              <p:par>
                                <p:cTn id="63" presetID="2" presetClass="entr" presetSubtype="2" fill="hold" grpId="1"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1+#ppt_w/2"/>
                                          </p:val>
                                        </p:tav>
                                        <p:tav tm="100000">
                                          <p:val>
                                            <p:strVal val="#ppt_x"/>
                                          </p:val>
                                        </p:tav>
                                      </p:tavLst>
                                    </p:anim>
                                    <p:anim calcmode="lin" valueType="num">
                                      <p:cBhvr additive="base">
                                        <p:cTn id="66"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13" grpId="0" animBg="1"/>
      <p:bldP spid="14" grpId="0"/>
      <p:bldP spid="14" grpId="1"/>
      <p:bldP spid="23" grpId="0"/>
      <p:bldP spid="23" grpId="1"/>
      <p:bldP spid="26" grpId="0" animBg="1"/>
      <p:bldP spid="28" grpId="0"/>
      <p:bldP spid="28" grpId="1"/>
      <p:bldP spid="29" grpId="0"/>
      <p:bldP spid="29"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cxnSp>
        <p:nvCxnSpPr>
          <p:cNvPr id="2" name="Straight Connector 5"/>
          <p:cNvCxnSpPr/>
          <p:nvPr/>
        </p:nvCxnSpPr>
        <p:spPr>
          <a:xfrm>
            <a:off x="6065520" y="1532175"/>
            <a:ext cx="0" cy="4351991"/>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12" name="Oval 7"/>
          <p:cNvSpPr>
            <a:spLocks noChangeAspect="1"/>
          </p:cNvSpPr>
          <p:nvPr/>
        </p:nvSpPr>
        <p:spPr>
          <a:xfrm>
            <a:off x="6021851" y="2198662"/>
            <a:ext cx="87338" cy="87338"/>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3" name="TextBox 22"/>
          <p:cNvSpPr txBox="1"/>
          <p:nvPr/>
        </p:nvSpPr>
        <p:spPr>
          <a:xfrm>
            <a:off x="1892269" y="1648794"/>
            <a:ext cx="3803904" cy="1198880"/>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sz="168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6" name="Oval 25"/>
          <p:cNvSpPr>
            <a:spLocks noChangeAspect="1"/>
          </p:cNvSpPr>
          <p:nvPr/>
        </p:nvSpPr>
        <p:spPr>
          <a:xfrm>
            <a:off x="6021851" y="3647063"/>
            <a:ext cx="87338" cy="87338"/>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9" name="TextBox 28"/>
          <p:cNvSpPr txBox="1"/>
          <p:nvPr/>
        </p:nvSpPr>
        <p:spPr>
          <a:xfrm>
            <a:off x="6474237" y="3109260"/>
            <a:ext cx="3803904" cy="1198880"/>
          </a:xfrm>
          <a:prstGeom prst="rect">
            <a:avLst/>
          </a:prstGeom>
          <a:noFill/>
        </p:spPr>
        <p:txBody>
          <a:bodyPr wrap="square" rtlCol="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sz="168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31" name="Oval 30"/>
          <p:cNvSpPr>
            <a:spLocks noChangeAspect="1"/>
          </p:cNvSpPr>
          <p:nvPr/>
        </p:nvSpPr>
        <p:spPr>
          <a:xfrm>
            <a:off x="6021851" y="5095465"/>
            <a:ext cx="87338" cy="87338"/>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33" name="TextBox 32"/>
          <p:cNvSpPr txBox="1"/>
          <p:nvPr/>
        </p:nvSpPr>
        <p:spPr>
          <a:xfrm>
            <a:off x="1892269" y="4539883"/>
            <a:ext cx="3803904" cy="1198880"/>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sz="168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3" name="Oval 1"/>
          <p:cNvSpPr/>
          <p:nvPr/>
        </p:nvSpPr>
        <p:spPr>
          <a:xfrm>
            <a:off x="6474217" y="1774541"/>
            <a:ext cx="934908" cy="934908"/>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1" name="Oval 20"/>
          <p:cNvSpPr/>
          <p:nvPr/>
        </p:nvSpPr>
        <p:spPr>
          <a:xfrm>
            <a:off x="6474217" y="4671381"/>
            <a:ext cx="934908" cy="934908"/>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2" name="Oval 21"/>
          <p:cNvSpPr/>
          <p:nvPr/>
        </p:nvSpPr>
        <p:spPr>
          <a:xfrm>
            <a:off x="4761372" y="3223278"/>
            <a:ext cx="934908" cy="934908"/>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500"/>
                            </p:stCondLst>
                            <p:childTnLst>
                              <p:par>
                                <p:cTn id="38" presetID="3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500"/>
                                        <p:tgtEl>
                                          <p:spTgt spid="13"/>
                                        </p:tgtEl>
                                      </p:cBhvr>
                                    </p:animEffect>
                                    <p:anim calcmode="lin" valueType="num">
                                      <p:cBhvr>
                                        <p:cTn id="41" dur="500" fill="hold"/>
                                        <p:tgtEl>
                                          <p:spTgt spid="13"/>
                                        </p:tgtEl>
                                        <p:attrNameLst>
                                          <p:attrName>style.rotation</p:attrName>
                                        </p:attrNameLst>
                                      </p:cBhvr>
                                      <p:tavLst>
                                        <p:tav tm="0">
                                          <p:val>
                                            <p:fltVal val="720"/>
                                          </p:val>
                                        </p:tav>
                                        <p:tav tm="100000">
                                          <p:val>
                                            <p:fltVal val="0"/>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ppt_w</p:attrName>
                                        </p:attrNameLst>
                                      </p:cBhvr>
                                      <p:tavLst>
                                        <p:tav tm="0">
                                          <p:val>
                                            <p:fltVal val="0"/>
                                          </p:val>
                                        </p:tav>
                                        <p:tav tm="100000">
                                          <p:val>
                                            <p:strVal val="#ppt_w"/>
                                          </p:val>
                                        </p:tav>
                                      </p:tavLst>
                                    </p:anim>
                                  </p:childTnLst>
                                </p:cTn>
                              </p:par>
                              <p:par>
                                <p:cTn id="44" presetID="22" presetClass="entr" presetSubtype="2"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par>
                          <p:cTn id="47" fill="hold">
                            <p:stCondLst>
                              <p:cond delay="3000"/>
                            </p:stCondLst>
                            <p:childTnLst>
                              <p:par>
                                <p:cTn id="48" presetID="53" presetClass="entr" presetSubtype="16"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Effect transition="in" filter="fade">
                                      <p:cBhvr>
                                        <p:cTn id="52" dur="500"/>
                                        <p:tgtEl>
                                          <p:spTgt spid="26"/>
                                        </p:tgtEl>
                                      </p:cBhvr>
                                    </p:animEffect>
                                  </p:childTnLst>
                                </p:cTn>
                              </p:par>
                            </p:childTnLst>
                          </p:cTn>
                        </p:par>
                        <p:par>
                          <p:cTn id="53" fill="hold">
                            <p:stCondLst>
                              <p:cond delay="3500"/>
                            </p:stCondLst>
                            <p:childTnLst>
                              <p:par>
                                <p:cTn id="54" presetID="35" presetClass="entr" presetSubtype="0"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anim calcmode="lin" valueType="num">
                                      <p:cBhvr>
                                        <p:cTn id="57" dur="500" fill="hold"/>
                                        <p:tgtEl>
                                          <p:spTgt spid="22"/>
                                        </p:tgtEl>
                                        <p:attrNameLst>
                                          <p:attrName>style.rotation</p:attrName>
                                        </p:attrNameLst>
                                      </p:cBhvr>
                                      <p:tavLst>
                                        <p:tav tm="0">
                                          <p:val>
                                            <p:fltVal val="720"/>
                                          </p:val>
                                        </p:tav>
                                        <p:tav tm="100000">
                                          <p:val>
                                            <p:fltVal val="0"/>
                                          </p:val>
                                        </p:tav>
                                      </p:tavLst>
                                    </p:anim>
                                    <p:anim calcmode="lin" valueType="num">
                                      <p:cBhvr>
                                        <p:cTn id="58" dur="500" fill="hold"/>
                                        <p:tgtEl>
                                          <p:spTgt spid="22"/>
                                        </p:tgtEl>
                                        <p:attrNameLst>
                                          <p:attrName>ppt_h</p:attrName>
                                        </p:attrNameLst>
                                      </p:cBhvr>
                                      <p:tavLst>
                                        <p:tav tm="0">
                                          <p:val>
                                            <p:fltVal val="0"/>
                                          </p:val>
                                        </p:tav>
                                        <p:tav tm="100000">
                                          <p:val>
                                            <p:strVal val="#ppt_h"/>
                                          </p:val>
                                        </p:tav>
                                      </p:tavLst>
                                    </p:anim>
                                    <p:anim calcmode="lin" valueType="num">
                                      <p:cBhvr>
                                        <p:cTn id="59" dur="500" fill="hold"/>
                                        <p:tgtEl>
                                          <p:spTgt spid="22"/>
                                        </p:tgtEl>
                                        <p:attrNameLst>
                                          <p:attrName>ppt_w</p:attrName>
                                        </p:attrNameLst>
                                      </p:cBhvr>
                                      <p:tavLst>
                                        <p:tav tm="0">
                                          <p:val>
                                            <p:fltVal val="0"/>
                                          </p:val>
                                        </p:tav>
                                        <p:tav tm="100000">
                                          <p:val>
                                            <p:strVal val="#ppt_w"/>
                                          </p:val>
                                        </p:tav>
                                      </p:tavLst>
                                    </p:anim>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childTnLst>
                          </p:cTn>
                        </p:par>
                        <p:par>
                          <p:cTn id="63" fill="hold">
                            <p:stCondLst>
                              <p:cond delay="400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4500"/>
                            </p:stCondLst>
                            <p:childTnLst>
                              <p:par>
                                <p:cTn id="70" presetID="35" presetClass="entr" presetSubtype="0" fill="hold" grpId="0" nodeType="after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anim calcmode="lin" valueType="num">
                                      <p:cBhvr>
                                        <p:cTn id="73" dur="500" fill="hold"/>
                                        <p:tgtEl>
                                          <p:spTgt spid="21"/>
                                        </p:tgtEl>
                                        <p:attrNameLst>
                                          <p:attrName>style.rotation</p:attrName>
                                        </p:attrNameLst>
                                      </p:cBhvr>
                                      <p:tavLst>
                                        <p:tav tm="0">
                                          <p:val>
                                            <p:fltVal val="720"/>
                                          </p:val>
                                        </p:tav>
                                        <p:tav tm="100000">
                                          <p:val>
                                            <p:fltVal val="0"/>
                                          </p:val>
                                        </p:tav>
                                      </p:tavLst>
                                    </p:anim>
                                    <p:anim calcmode="lin" valueType="num">
                                      <p:cBhvr>
                                        <p:cTn id="74" dur="500" fill="hold"/>
                                        <p:tgtEl>
                                          <p:spTgt spid="21"/>
                                        </p:tgtEl>
                                        <p:attrNameLst>
                                          <p:attrName>ppt_h</p:attrName>
                                        </p:attrNameLst>
                                      </p:cBhvr>
                                      <p:tavLst>
                                        <p:tav tm="0">
                                          <p:val>
                                            <p:fltVal val="0"/>
                                          </p:val>
                                        </p:tav>
                                        <p:tav tm="100000">
                                          <p:val>
                                            <p:strVal val="#ppt_h"/>
                                          </p:val>
                                        </p:tav>
                                      </p:tavLst>
                                    </p:anim>
                                    <p:anim calcmode="lin" valueType="num">
                                      <p:cBhvr>
                                        <p:cTn id="75" dur="500" fill="hold"/>
                                        <p:tgtEl>
                                          <p:spTgt spid="21"/>
                                        </p:tgtEl>
                                        <p:attrNameLst>
                                          <p:attrName>ppt_w</p:attrName>
                                        </p:attrNameLst>
                                      </p:cBhvr>
                                      <p:tavLst>
                                        <p:tav tm="0">
                                          <p:val>
                                            <p:fltVal val="0"/>
                                          </p:val>
                                        </p:tav>
                                        <p:tav tm="100000">
                                          <p:val>
                                            <p:strVal val="#ppt_w"/>
                                          </p:val>
                                        </p:tav>
                                      </p:tavLst>
                                    </p:anim>
                                  </p:childTnLst>
                                </p:cTn>
                              </p:par>
                              <p:par>
                                <p:cTn id="76" presetID="22" presetClass="entr" presetSubtype="2"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wipe(right)">
                                      <p:cBhvr>
                                        <p:cTn id="78"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12" grpId="0" animBg="1"/>
      <p:bldP spid="23" grpId="0"/>
      <p:bldP spid="26" grpId="0" animBg="1"/>
      <p:bldP spid="29" grpId="0"/>
      <p:bldP spid="31" grpId="0" animBg="1"/>
      <p:bldP spid="33" grpId="0"/>
      <p:bldP spid="13" grpId="0" animBg="1"/>
      <p:bldP spid="21" grpId="0" animBg="1"/>
      <p:bldP spid="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cxnSp>
        <p:nvCxnSpPr>
          <p:cNvPr id="2" name="Straight Connector 5"/>
          <p:cNvCxnSpPr/>
          <p:nvPr/>
        </p:nvCxnSpPr>
        <p:spPr>
          <a:xfrm>
            <a:off x="6096000" y="1841573"/>
            <a:ext cx="0" cy="3250111"/>
          </a:xfrm>
          <a:prstGeom prst="line">
            <a:avLst/>
          </a:prstGeom>
          <a:ln w="1270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6" name="Oval 25"/>
          <p:cNvSpPr>
            <a:spLocks noChangeAspect="1"/>
          </p:cNvSpPr>
          <p:nvPr/>
        </p:nvSpPr>
        <p:spPr>
          <a:xfrm>
            <a:off x="6052185" y="4049395"/>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8" name="TextBox 27"/>
          <p:cNvSpPr txBox="1"/>
          <p:nvPr/>
        </p:nvSpPr>
        <p:spPr>
          <a:xfrm>
            <a:off x="2032635" y="3470275"/>
            <a:ext cx="2600325" cy="1245235"/>
          </a:xfrm>
          <a:prstGeom prst="rect">
            <a:avLst/>
          </a:prstGeom>
          <a:noFill/>
        </p:spPr>
        <p:txBody>
          <a:bodyPr wrap="square" rtlCol="0">
            <a:spAutoFit/>
          </a:bodyPr>
          <a:lstStyle/>
          <a:p>
            <a:pPr algn="r">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单击此处输入标题</a:t>
            </a:r>
          </a:p>
          <a:p>
            <a:pPr algn="r">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p>
          <a:p>
            <a:pPr algn="r">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endParaRPr lang="en-US" sz="216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9" name="TextBox 28"/>
          <p:cNvSpPr txBox="1"/>
          <p:nvPr/>
        </p:nvSpPr>
        <p:spPr>
          <a:xfrm>
            <a:off x="6493510" y="3493770"/>
            <a:ext cx="3803650" cy="1198880"/>
          </a:xfrm>
          <a:prstGeom prst="rect">
            <a:avLst/>
          </a:prstGeom>
          <a:noFill/>
        </p:spPr>
        <p:txBody>
          <a:bodyPr wrap="square" rtlCol="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sz="168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nvGrpSpPr>
          <p:cNvPr id="17" name="组合 16"/>
          <p:cNvGrpSpPr/>
          <p:nvPr/>
        </p:nvGrpSpPr>
        <p:grpSpPr>
          <a:xfrm>
            <a:off x="4796155" y="3619500"/>
            <a:ext cx="929640" cy="946150"/>
            <a:chOff x="7553" y="5700"/>
            <a:chExt cx="1464" cy="1490"/>
          </a:xfrm>
        </p:grpSpPr>
        <p:sp>
          <p:nvSpPr>
            <p:cNvPr id="21" name="Oval 20"/>
            <p:cNvSpPr/>
            <p:nvPr/>
          </p:nvSpPr>
          <p:spPr>
            <a:xfrm>
              <a:off x="7553" y="5700"/>
              <a:ext cx="1465" cy="1491"/>
            </a:xfrm>
            <a:prstGeom prst="ellipse">
              <a:avLst/>
            </a:prstGeom>
            <a:solidFill>
              <a:schemeClr val="tx1">
                <a:lumMod val="65000"/>
                <a:lumOff val="3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2" name="Freeform 107"/>
            <p:cNvSpPr>
              <a:spLocks noEditPoints="1"/>
            </p:cNvSpPr>
            <p:nvPr/>
          </p:nvSpPr>
          <p:spPr bwMode="auto">
            <a:xfrm>
              <a:off x="8017" y="6180"/>
              <a:ext cx="536" cy="532"/>
            </a:xfrm>
            <a:custGeom>
              <a:avLst/>
              <a:gdLst>
                <a:gd name="T0" fmla="*/ 118 w 186"/>
                <a:gd name="T1" fmla="*/ 125 h 184"/>
                <a:gd name="T2" fmla="*/ 127 w 186"/>
                <a:gd name="T3" fmla="*/ 108 h 184"/>
                <a:gd name="T4" fmla="*/ 68 w 186"/>
                <a:gd name="T5" fmla="*/ 99 h 184"/>
                <a:gd name="T6" fmla="*/ 59 w 186"/>
                <a:gd name="T7" fmla="*/ 116 h 184"/>
                <a:gd name="T8" fmla="*/ 68 w 186"/>
                <a:gd name="T9" fmla="*/ 108 h 184"/>
                <a:gd name="T10" fmla="*/ 118 w 186"/>
                <a:gd name="T11" fmla="*/ 116 h 184"/>
                <a:gd name="T12" fmla="*/ 68 w 186"/>
                <a:gd name="T13" fmla="*/ 108 h 184"/>
                <a:gd name="T14" fmla="*/ 161 w 186"/>
                <a:gd name="T15" fmla="*/ 49 h 184"/>
                <a:gd name="T16" fmla="*/ 135 w 186"/>
                <a:gd name="T17" fmla="*/ 18 h 184"/>
                <a:gd name="T18" fmla="*/ 74 w 186"/>
                <a:gd name="T19" fmla="*/ 4 h 184"/>
                <a:gd name="T20" fmla="*/ 29 w 186"/>
                <a:gd name="T21" fmla="*/ 49 h 184"/>
                <a:gd name="T22" fmla="*/ 0 w 186"/>
                <a:gd name="T23" fmla="*/ 57 h 184"/>
                <a:gd name="T24" fmla="*/ 8 w 186"/>
                <a:gd name="T25" fmla="*/ 82 h 184"/>
                <a:gd name="T26" fmla="*/ 17 w 186"/>
                <a:gd name="T27" fmla="*/ 175 h 184"/>
                <a:gd name="T28" fmla="*/ 160 w 186"/>
                <a:gd name="T29" fmla="*/ 184 h 184"/>
                <a:gd name="T30" fmla="*/ 169 w 186"/>
                <a:gd name="T31" fmla="*/ 82 h 184"/>
                <a:gd name="T32" fmla="*/ 186 w 186"/>
                <a:gd name="T33" fmla="*/ 74 h 184"/>
                <a:gd name="T34" fmla="*/ 177 w 186"/>
                <a:gd name="T35" fmla="*/ 49 h 184"/>
                <a:gd name="T36" fmla="*/ 147 w 186"/>
                <a:gd name="T37" fmla="*/ 32 h 184"/>
                <a:gd name="T38" fmla="*/ 151 w 186"/>
                <a:gd name="T39" fmla="*/ 49 h 184"/>
                <a:gd name="T40" fmla="*/ 141 w 186"/>
                <a:gd name="T41" fmla="*/ 42 h 184"/>
                <a:gd name="T42" fmla="*/ 131 w 186"/>
                <a:gd name="T43" fmla="*/ 36 h 184"/>
                <a:gd name="T44" fmla="*/ 121 w 186"/>
                <a:gd name="T45" fmla="*/ 31 h 184"/>
                <a:gd name="T46" fmla="*/ 137 w 186"/>
                <a:gd name="T47" fmla="*/ 26 h 184"/>
                <a:gd name="T48" fmla="*/ 78 w 186"/>
                <a:gd name="T49" fmla="*/ 49 h 184"/>
                <a:gd name="T50" fmla="*/ 134 w 186"/>
                <a:gd name="T51" fmla="*/ 49 h 184"/>
                <a:gd name="T52" fmla="*/ 70 w 186"/>
                <a:gd name="T53" fmla="*/ 12 h 184"/>
                <a:gd name="T54" fmla="*/ 68 w 186"/>
                <a:gd name="T55" fmla="*/ 49 h 184"/>
                <a:gd name="T56" fmla="*/ 49 w 186"/>
                <a:gd name="T57" fmla="*/ 48 h 184"/>
                <a:gd name="T58" fmla="*/ 39 w 186"/>
                <a:gd name="T59" fmla="*/ 49 h 184"/>
                <a:gd name="T60" fmla="*/ 160 w 186"/>
                <a:gd name="T61" fmla="*/ 175 h 184"/>
                <a:gd name="T62" fmla="*/ 25 w 186"/>
                <a:gd name="T63" fmla="*/ 82 h 184"/>
                <a:gd name="T64" fmla="*/ 160 w 186"/>
                <a:gd name="T65" fmla="*/ 175 h 184"/>
                <a:gd name="T66" fmla="*/ 8 w 186"/>
                <a:gd name="T67" fmla="*/ 74 h 184"/>
                <a:gd name="T68" fmla="*/ 177 w 186"/>
                <a:gd name="T69" fmla="*/ 57 h 184"/>
                <a:gd name="T70" fmla="*/ 65 w 186"/>
                <a:gd name="T71" fmla="*/ 38 h 184"/>
                <a:gd name="T72" fmla="*/ 53 w 186"/>
                <a:gd name="T73" fmla="*/ 41 h 184"/>
                <a:gd name="T74" fmla="*/ 65 w 186"/>
                <a:gd name="T75" fmla="*/ 38 h 184"/>
                <a:gd name="T76" fmla="*/ 66 w 186"/>
                <a:gd name="T77" fmla="*/ 19 h 184"/>
                <a:gd name="T78" fmla="*/ 69 w 186"/>
                <a:gd name="T79" fmla="*/ 3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84">
                  <a:moveTo>
                    <a:pt x="68" y="125"/>
                  </a:moveTo>
                  <a:cubicBezTo>
                    <a:pt x="118" y="125"/>
                    <a:pt x="118" y="125"/>
                    <a:pt x="118" y="125"/>
                  </a:cubicBezTo>
                  <a:cubicBezTo>
                    <a:pt x="123" y="125"/>
                    <a:pt x="127" y="121"/>
                    <a:pt x="127" y="116"/>
                  </a:cubicBezTo>
                  <a:cubicBezTo>
                    <a:pt x="127" y="108"/>
                    <a:pt x="127" y="108"/>
                    <a:pt x="127" y="108"/>
                  </a:cubicBezTo>
                  <a:cubicBezTo>
                    <a:pt x="127" y="103"/>
                    <a:pt x="123" y="99"/>
                    <a:pt x="118" y="99"/>
                  </a:cubicBezTo>
                  <a:cubicBezTo>
                    <a:pt x="68" y="99"/>
                    <a:pt x="68" y="99"/>
                    <a:pt x="68" y="99"/>
                  </a:cubicBezTo>
                  <a:cubicBezTo>
                    <a:pt x="63" y="99"/>
                    <a:pt x="59" y="103"/>
                    <a:pt x="59" y="108"/>
                  </a:cubicBezTo>
                  <a:cubicBezTo>
                    <a:pt x="59" y="116"/>
                    <a:pt x="59" y="116"/>
                    <a:pt x="59" y="116"/>
                  </a:cubicBezTo>
                  <a:cubicBezTo>
                    <a:pt x="59" y="121"/>
                    <a:pt x="63" y="125"/>
                    <a:pt x="68" y="125"/>
                  </a:cubicBezTo>
                  <a:close/>
                  <a:moveTo>
                    <a:pt x="68" y="108"/>
                  </a:moveTo>
                  <a:cubicBezTo>
                    <a:pt x="118" y="108"/>
                    <a:pt x="118" y="108"/>
                    <a:pt x="118" y="108"/>
                  </a:cubicBezTo>
                  <a:cubicBezTo>
                    <a:pt x="118" y="116"/>
                    <a:pt x="118" y="116"/>
                    <a:pt x="118" y="116"/>
                  </a:cubicBezTo>
                  <a:cubicBezTo>
                    <a:pt x="68" y="116"/>
                    <a:pt x="68" y="116"/>
                    <a:pt x="68" y="116"/>
                  </a:cubicBezTo>
                  <a:lnTo>
                    <a:pt x="68" y="108"/>
                  </a:lnTo>
                  <a:close/>
                  <a:moveTo>
                    <a:pt x="177" y="49"/>
                  </a:moveTo>
                  <a:cubicBezTo>
                    <a:pt x="161" y="49"/>
                    <a:pt x="161" y="49"/>
                    <a:pt x="161" y="49"/>
                  </a:cubicBezTo>
                  <a:cubicBezTo>
                    <a:pt x="155" y="29"/>
                    <a:pt x="155" y="29"/>
                    <a:pt x="155" y="29"/>
                  </a:cubicBezTo>
                  <a:cubicBezTo>
                    <a:pt x="153" y="20"/>
                    <a:pt x="144" y="15"/>
                    <a:pt x="135" y="18"/>
                  </a:cubicBezTo>
                  <a:cubicBezTo>
                    <a:pt x="109" y="24"/>
                    <a:pt x="109" y="24"/>
                    <a:pt x="109" y="24"/>
                  </a:cubicBezTo>
                  <a:cubicBezTo>
                    <a:pt x="74" y="4"/>
                    <a:pt x="74" y="4"/>
                    <a:pt x="74" y="4"/>
                  </a:cubicBezTo>
                  <a:cubicBezTo>
                    <a:pt x="66" y="0"/>
                    <a:pt x="56" y="3"/>
                    <a:pt x="51" y="11"/>
                  </a:cubicBezTo>
                  <a:cubicBezTo>
                    <a:pt x="29" y="49"/>
                    <a:pt x="29" y="49"/>
                    <a:pt x="29" y="49"/>
                  </a:cubicBezTo>
                  <a:cubicBezTo>
                    <a:pt x="8" y="49"/>
                    <a:pt x="8" y="49"/>
                    <a:pt x="8" y="49"/>
                  </a:cubicBezTo>
                  <a:cubicBezTo>
                    <a:pt x="4" y="49"/>
                    <a:pt x="0" y="52"/>
                    <a:pt x="0" y="57"/>
                  </a:cubicBezTo>
                  <a:cubicBezTo>
                    <a:pt x="0" y="74"/>
                    <a:pt x="0" y="74"/>
                    <a:pt x="0" y="74"/>
                  </a:cubicBezTo>
                  <a:cubicBezTo>
                    <a:pt x="0" y="79"/>
                    <a:pt x="4" y="82"/>
                    <a:pt x="8" y="82"/>
                  </a:cubicBezTo>
                  <a:cubicBezTo>
                    <a:pt x="17" y="82"/>
                    <a:pt x="17" y="82"/>
                    <a:pt x="17" y="82"/>
                  </a:cubicBezTo>
                  <a:cubicBezTo>
                    <a:pt x="17" y="175"/>
                    <a:pt x="17" y="175"/>
                    <a:pt x="17" y="175"/>
                  </a:cubicBezTo>
                  <a:cubicBezTo>
                    <a:pt x="17" y="180"/>
                    <a:pt x="21" y="184"/>
                    <a:pt x="25" y="184"/>
                  </a:cubicBezTo>
                  <a:cubicBezTo>
                    <a:pt x="160" y="184"/>
                    <a:pt x="160" y="184"/>
                    <a:pt x="160" y="184"/>
                  </a:cubicBezTo>
                  <a:cubicBezTo>
                    <a:pt x="165" y="184"/>
                    <a:pt x="169" y="180"/>
                    <a:pt x="169" y="175"/>
                  </a:cubicBezTo>
                  <a:cubicBezTo>
                    <a:pt x="169" y="82"/>
                    <a:pt x="169" y="82"/>
                    <a:pt x="169" y="82"/>
                  </a:cubicBezTo>
                  <a:cubicBezTo>
                    <a:pt x="177" y="82"/>
                    <a:pt x="177" y="82"/>
                    <a:pt x="177" y="82"/>
                  </a:cubicBezTo>
                  <a:cubicBezTo>
                    <a:pt x="182" y="82"/>
                    <a:pt x="186" y="79"/>
                    <a:pt x="186" y="74"/>
                  </a:cubicBezTo>
                  <a:cubicBezTo>
                    <a:pt x="186" y="57"/>
                    <a:pt x="186" y="57"/>
                    <a:pt x="186" y="57"/>
                  </a:cubicBezTo>
                  <a:cubicBezTo>
                    <a:pt x="186" y="52"/>
                    <a:pt x="182" y="49"/>
                    <a:pt x="177" y="49"/>
                  </a:cubicBezTo>
                  <a:close/>
                  <a:moveTo>
                    <a:pt x="137" y="26"/>
                  </a:moveTo>
                  <a:cubicBezTo>
                    <a:pt x="141" y="24"/>
                    <a:pt x="146" y="27"/>
                    <a:pt x="147" y="32"/>
                  </a:cubicBezTo>
                  <a:cubicBezTo>
                    <a:pt x="152" y="49"/>
                    <a:pt x="152" y="49"/>
                    <a:pt x="152" y="49"/>
                  </a:cubicBezTo>
                  <a:cubicBezTo>
                    <a:pt x="151" y="49"/>
                    <a:pt x="151" y="49"/>
                    <a:pt x="151" y="49"/>
                  </a:cubicBezTo>
                  <a:cubicBezTo>
                    <a:pt x="140" y="42"/>
                    <a:pt x="140" y="42"/>
                    <a:pt x="140" y="42"/>
                  </a:cubicBezTo>
                  <a:cubicBezTo>
                    <a:pt x="141" y="42"/>
                    <a:pt x="141" y="42"/>
                    <a:pt x="141" y="42"/>
                  </a:cubicBezTo>
                  <a:cubicBezTo>
                    <a:pt x="139" y="34"/>
                    <a:pt x="139" y="34"/>
                    <a:pt x="139" y="34"/>
                  </a:cubicBezTo>
                  <a:cubicBezTo>
                    <a:pt x="131" y="36"/>
                    <a:pt x="131" y="36"/>
                    <a:pt x="131" y="36"/>
                  </a:cubicBezTo>
                  <a:cubicBezTo>
                    <a:pt x="131" y="37"/>
                    <a:pt x="131" y="37"/>
                    <a:pt x="131" y="37"/>
                  </a:cubicBezTo>
                  <a:cubicBezTo>
                    <a:pt x="121" y="31"/>
                    <a:pt x="121" y="31"/>
                    <a:pt x="121" y="31"/>
                  </a:cubicBezTo>
                  <a:cubicBezTo>
                    <a:pt x="121" y="30"/>
                    <a:pt x="121" y="30"/>
                    <a:pt x="121" y="30"/>
                  </a:cubicBezTo>
                  <a:lnTo>
                    <a:pt x="137" y="26"/>
                  </a:lnTo>
                  <a:close/>
                  <a:moveTo>
                    <a:pt x="134" y="49"/>
                  </a:moveTo>
                  <a:cubicBezTo>
                    <a:pt x="78" y="49"/>
                    <a:pt x="78" y="49"/>
                    <a:pt x="78" y="49"/>
                  </a:cubicBezTo>
                  <a:cubicBezTo>
                    <a:pt x="92" y="24"/>
                    <a:pt x="92" y="24"/>
                    <a:pt x="92" y="24"/>
                  </a:cubicBezTo>
                  <a:lnTo>
                    <a:pt x="134" y="49"/>
                  </a:lnTo>
                  <a:close/>
                  <a:moveTo>
                    <a:pt x="59" y="15"/>
                  </a:moveTo>
                  <a:cubicBezTo>
                    <a:pt x="61" y="11"/>
                    <a:pt x="66" y="9"/>
                    <a:pt x="70" y="12"/>
                  </a:cubicBezTo>
                  <a:cubicBezTo>
                    <a:pt x="85" y="20"/>
                    <a:pt x="85" y="20"/>
                    <a:pt x="85" y="20"/>
                  </a:cubicBezTo>
                  <a:cubicBezTo>
                    <a:pt x="68" y="49"/>
                    <a:pt x="68" y="49"/>
                    <a:pt x="68" y="49"/>
                  </a:cubicBezTo>
                  <a:cubicBezTo>
                    <a:pt x="50" y="49"/>
                    <a:pt x="50" y="49"/>
                    <a:pt x="50" y="49"/>
                  </a:cubicBezTo>
                  <a:cubicBezTo>
                    <a:pt x="49" y="48"/>
                    <a:pt x="49" y="48"/>
                    <a:pt x="49" y="48"/>
                  </a:cubicBezTo>
                  <a:cubicBezTo>
                    <a:pt x="49" y="49"/>
                    <a:pt x="49" y="49"/>
                    <a:pt x="49" y="49"/>
                  </a:cubicBezTo>
                  <a:cubicBezTo>
                    <a:pt x="39" y="49"/>
                    <a:pt x="39" y="49"/>
                    <a:pt x="39" y="49"/>
                  </a:cubicBezTo>
                  <a:lnTo>
                    <a:pt x="59" y="15"/>
                  </a:lnTo>
                  <a:close/>
                  <a:moveTo>
                    <a:pt x="160" y="175"/>
                  </a:moveTo>
                  <a:cubicBezTo>
                    <a:pt x="25" y="175"/>
                    <a:pt x="25" y="175"/>
                    <a:pt x="25" y="175"/>
                  </a:cubicBezTo>
                  <a:cubicBezTo>
                    <a:pt x="25" y="82"/>
                    <a:pt x="25" y="82"/>
                    <a:pt x="25" y="82"/>
                  </a:cubicBezTo>
                  <a:cubicBezTo>
                    <a:pt x="160" y="82"/>
                    <a:pt x="160" y="82"/>
                    <a:pt x="160" y="82"/>
                  </a:cubicBezTo>
                  <a:lnTo>
                    <a:pt x="160" y="175"/>
                  </a:lnTo>
                  <a:close/>
                  <a:moveTo>
                    <a:pt x="177" y="74"/>
                  </a:moveTo>
                  <a:cubicBezTo>
                    <a:pt x="8" y="74"/>
                    <a:pt x="8" y="74"/>
                    <a:pt x="8" y="74"/>
                  </a:cubicBezTo>
                  <a:cubicBezTo>
                    <a:pt x="8" y="57"/>
                    <a:pt x="8" y="57"/>
                    <a:pt x="8" y="57"/>
                  </a:cubicBezTo>
                  <a:cubicBezTo>
                    <a:pt x="177" y="57"/>
                    <a:pt x="177" y="57"/>
                    <a:pt x="177" y="57"/>
                  </a:cubicBezTo>
                  <a:lnTo>
                    <a:pt x="177" y="74"/>
                  </a:lnTo>
                  <a:close/>
                  <a:moveTo>
                    <a:pt x="65" y="38"/>
                  </a:moveTo>
                  <a:cubicBezTo>
                    <a:pt x="57" y="34"/>
                    <a:pt x="57" y="34"/>
                    <a:pt x="57" y="34"/>
                  </a:cubicBezTo>
                  <a:cubicBezTo>
                    <a:pt x="53" y="41"/>
                    <a:pt x="53" y="41"/>
                    <a:pt x="53" y="41"/>
                  </a:cubicBezTo>
                  <a:cubicBezTo>
                    <a:pt x="61" y="45"/>
                    <a:pt x="61" y="45"/>
                    <a:pt x="61" y="45"/>
                  </a:cubicBezTo>
                  <a:lnTo>
                    <a:pt x="65" y="38"/>
                  </a:lnTo>
                  <a:close/>
                  <a:moveTo>
                    <a:pt x="73" y="23"/>
                  </a:moveTo>
                  <a:cubicBezTo>
                    <a:pt x="66" y="19"/>
                    <a:pt x="66" y="19"/>
                    <a:pt x="66" y="19"/>
                  </a:cubicBezTo>
                  <a:cubicBezTo>
                    <a:pt x="62" y="26"/>
                    <a:pt x="62" y="26"/>
                    <a:pt x="62" y="26"/>
                  </a:cubicBezTo>
                  <a:cubicBezTo>
                    <a:pt x="69" y="31"/>
                    <a:pt x="69" y="31"/>
                    <a:pt x="69" y="31"/>
                  </a:cubicBezTo>
                  <a:lnTo>
                    <a:pt x="73" y="23"/>
                  </a:lnTo>
                  <a:close/>
                </a:path>
              </a:pathLst>
            </a:custGeom>
            <a:solidFill>
              <a:schemeClr val="bg1"/>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sp>
        <p:nvSpPr>
          <p:cNvPr id="12" name="Oval 7"/>
          <p:cNvSpPr>
            <a:spLocks noChangeAspect="1"/>
          </p:cNvSpPr>
          <p:nvPr/>
        </p:nvSpPr>
        <p:spPr>
          <a:xfrm>
            <a:off x="6052185" y="2600960"/>
            <a:ext cx="87630" cy="87630"/>
          </a:xfrm>
          <a:prstGeom prst="ellipse">
            <a:avLst/>
          </a:prstGeom>
          <a:solidFill>
            <a:schemeClr val="tx1">
              <a:lumMod val="65000"/>
              <a:lumOff val="35000"/>
            </a:schemeClr>
          </a:solidFill>
          <a:ln w="12700">
            <a:solidFill>
              <a:schemeClr val="tx1">
                <a:lumMod val="65000"/>
                <a:lumOff val="35000"/>
              </a:schemeClr>
            </a:solidFill>
          </a:ln>
          <a:effectLst>
            <a:outerShdw sx="175000" sy="175000" algn="ctr" rotWithShape="0">
              <a:schemeClr val="bg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15" name="TextBox 8"/>
          <p:cNvSpPr txBox="1"/>
          <p:nvPr/>
        </p:nvSpPr>
        <p:spPr>
          <a:xfrm>
            <a:off x="7632700" y="2011680"/>
            <a:ext cx="2664460" cy="1245235"/>
          </a:xfrm>
          <a:prstGeom prst="rect">
            <a:avLst/>
          </a:prstGeom>
          <a:noFill/>
        </p:spPr>
        <p:txBody>
          <a:bodyPr wrap="square" rtlCol="0">
            <a:spAutoFit/>
          </a:bodyPr>
          <a:lstStyle/>
          <a:p>
            <a:pPr algn="l">
              <a:lnSpc>
                <a:spcPct val="150000"/>
              </a:lnSpc>
            </a:pPr>
            <a:r>
              <a:rPr lang="zh-CN" altLang="en-US" b="1"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单击此处输入标题</a:t>
            </a:r>
          </a:p>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p>
          <a:p>
            <a:pPr algn="l">
              <a:lnSpc>
                <a:spcPct val="150000"/>
              </a:lnSpc>
            </a:pPr>
            <a:r>
              <a:rPr lang="zh-CN" altLang="en-US" sz="1600"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单击此处输入说明性文字</a:t>
            </a:r>
            <a:endParaRPr lang="en-US" sz="216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23" name="TextBox 22"/>
          <p:cNvSpPr txBox="1"/>
          <p:nvPr/>
        </p:nvSpPr>
        <p:spPr>
          <a:xfrm>
            <a:off x="1922780" y="2035175"/>
            <a:ext cx="3803650" cy="1198880"/>
          </a:xfrm>
          <a:prstGeom prst="rect">
            <a:avLst/>
          </a:prstGeom>
          <a:noFill/>
        </p:spPr>
        <p:txBody>
          <a:bodyPr wrap="square" rtlCol="0">
            <a:spAutoFit/>
          </a:body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sz="168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nvGrpSpPr>
          <p:cNvPr id="16" name="组合 15"/>
          <p:cNvGrpSpPr/>
          <p:nvPr/>
        </p:nvGrpSpPr>
        <p:grpSpPr>
          <a:xfrm>
            <a:off x="6502400" y="2171065"/>
            <a:ext cx="929640" cy="946150"/>
            <a:chOff x="10240" y="3419"/>
            <a:chExt cx="1464" cy="1490"/>
          </a:xfrm>
        </p:grpSpPr>
        <p:sp>
          <p:nvSpPr>
            <p:cNvPr id="24" name="Oval 23"/>
            <p:cNvSpPr/>
            <p:nvPr/>
          </p:nvSpPr>
          <p:spPr>
            <a:xfrm>
              <a:off x="10240" y="3419"/>
              <a:ext cx="1465" cy="1491"/>
            </a:xfrm>
            <a:prstGeom prst="ellipse">
              <a:avLst/>
            </a:prstGeom>
            <a:solidFill>
              <a:schemeClr val="tx1">
                <a:lumMod val="65000"/>
                <a:lumOff val="35000"/>
              </a:schemeClr>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35" name="Freeform 224"/>
            <p:cNvSpPr>
              <a:spLocks noEditPoints="1"/>
            </p:cNvSpPr>
            <p:nvPr/>
          </p:nvSpPr>
          <p:spPr bwMode="auto">
            <a:xfrm>
              <a:off x="10703" y="3893"/>
              <a:ext cx="541" cy="543"/>
            </a:xfrm>
            <a:custGeom>
              <a:avLst/>
              <a:gdLst>
                <a:gd name="T0" fmla="*/ 168 w 185"/>
                <a:gd name="T1" fmla="*/ 55 h 186"/>
                <a:gd name="T2" fmla="*/ 168 w 185"/>
                <a:gd name="T3" fmla="*/ 13 h 186"/>
                <a:gd name="T4" fmla="*/ 156 w 185"/>
                <a:gd name="T5" fmla="*/ 0 h 186"/>
                <a:gd name="T6" fmla="*/ 143 w 185"/>
                <a:gd name="T7" fmla="*/ 13 h 186"/>
                <a:gd name="T8" fmla="*/ 143 w 185"/>
                <a:gd name="T9" fmla="*/ 16 h 186"/>
                <a:gd name="T10" fmla="*/ 21 w 185"/>
                <a:gd name="T11" fmla="*/ 52 h 186"/>
                <a:gd name="T12" fmla="*/ 16 w 185"/>
                <a:gd name="T13" fmla="*/ 51 h 186"/>
                <a:gd name="T14" fmla="*/ 8 w 185"/>
                <a:gd name="T15" fmla="*/ 51 h 186"/>
                <a:gd name="T16" fmla="*/ 0 w 185"/>
                <a:gd name="T17" fmla="*/ 59 h 186"/>
                <a:gd name="T18" fmla="*/ 0 w 185"/>
                <a:gd name="T19" fmla="*/ 101 h 186"/>
                <a:gd name="T20" fmla="*/ 8 w 185"/>
                <a:gd name="T21" fmla="*/ 110 h 186"/>
                <a:gd name="T22" fmla="*/ 16 w 185"/>
                <a:gd name="T23" fmla="*/ 110 h 186"/>
                <a:gd name="T24" fmla="*/ 21 w 185"/>
                <a:gd name="T25" fmla="*/ 109 h 186"/>
                <a:gd name="T26" fmla="*/ 26 w 185"/>
                <a:gd name="T27" fmla="*/ 110 h 186"/>
                <a:gd name="T28" fmla="*/ 42 w 185"/>
                <a:gd name="T29" fmla="*/ 182 h 186"/>
                <a:gd name="T30" fmla="*/ 42 w 185"/>
                <a:gd name="T31" fmla="*/ 182 h 186"/>
                <a:gd name="T32" fmla="*/ 46 w 185"/>
                <a:gd name="T33" fmla="*/ 186 h 186"/>
                <a:gd name="T34" fmla="*/ 80 w 185"/>
                <a:gd name="T35" fmla="*/ 186 h 186"/>
                <a:gd name="T36" fmla="*/ 84 w 185"/>
                <a:gd name="T37" fmla="*/ 182 h 186"/>
                <a:gd name="T38" fmla="*/ 84 w 185"/>
                <a:gd name="T39" fmla="*/ 181 h 186"/>
                <a:gd name="T40" fmla="*/ 84 w 185"/>
                <a:gd name="T41" fmla="*/ 181 h 186"/>
                <a:gd name="T42" fmla="*/ 70 w 185"/>
                <a:gd name="T43" fmla="*/ 123 h 186"/>
                <a:gd name="T44" fmla="*/ 143 w 185"/>
                <a:gd name="T45" fmla="*/ 145 h 186"/>
                <a:gd name="T46" fmla="*/ 143 w 185"/>
                <a:gd name="T47" fmla="*/ 148 h 186"/>
                <a:gd name="T48" fmla="*/ 156 w 185"/>
                <a:gd name="T49" fmla="*/ 160 h 186"/>
                <a:gd name="T50" fmla="*/ 168 w 185"/>
                <a:gd name="T51" fmla="*/ 148 h 186"/>
                <a:gd name="T52" fmla="*/ 168 w 185"/>
                <a:gd name="T53" fmla="*/ 106 h 186"/>
                <a:gd name="T54" fmla="*/ 185 w 185"/>
                <a:gd name="T55" fmla="*/ 89 h 186"/>
                <a:gd name="T56" fmla="*/ 185 w 185"/>
                <a:gd name="T57" fmla="*/ 72 h 186"/>
                <a:gd name="T58" fmla="*/ 168 w 185"/>
                <a:gd name="T59" fmla="*/ 55 h 186"/>
                <a:gd name="T60" fmla="*/ 16 w 185"/>
                <a:gd name="T61" fmla="*/ 101 h 186"/>
                <a:gd name="T62" fmla="*/ 8 w 185"/>
                <a:gd name="T63" fmla="*/ 101 h 186"/>
                <a:gd name="T64" fmla="*/ 8 w 185"/>
                <a:gd name="T65" fmla="*/ 59 h 186"/>
                <a:gd name="T66" fmla="*/ 16 w 185"/>
                <a:gd name="T67" fmla="*/ 59 h 186"/>
                <a:gd name="T68" fmla="*/ 16 w 185"/>
                <a:gd name="T69" fmla="*/ 101 h 186"/>
                <a:gd name="T70" fmla="*/ 74 w 185"/>
                <a:gd name="T71" fmla="*/ 177 h 186"/>
                <a:gd name="T72" fmla="*/ 49 w 185"/>
                <a:gd name="T73" fmla="*/ 177 h 186"/>
                <a:gd name="T74" fmla="*/ 47 w 185"/>
                <a:gd name="T75" fmla="*/ 169 h 186"/>
                <a:gd name="T76" fmla="*/ 72 w 185"/>
                <a:gd name="T77" fmla="*/ 169 h 186"/>
                <a:gd name="T78" fmla="*/ 74 w 185"/>
                <a:gd name="T79" fmla="*/ 177 h 186"/>
                <a:gd name="T80" fmla="*/ 70 w 185"/>
                <a:gd name="T81" fmla="*/ 160 h 186"/>
                <a:gd name="T82" fmla="*/ 46 w 185"/>
                <a:gd name="T83" fmla="*/ 160 h 186"/>
                <a:gd name="T84" fmla="*/ 35 w 185"/>
                <a:gd name="T85" fmla="*/ 113 h 186"/>
                <a:gd name="T86" fmla="*/ 61 w 185"/>
                <a:gd name="T87" fmla="*/ 121 h 186"/>
                <a:gd name="T88" fmla="*/ 70 w 185"/>
                <a:gd name="T89" fmla="*/ 160 h 186"/>
                <a:gd name="T90" fmla="*/ 143 w 185"/>
                <a:gd name="T91" fmla="*/ 136 h 186"/>
                <a:gd name="T92" fmla="*/ 25 w 185"/>
                <a:gd name="T93" fmla="*/ 101 h 186"/>
                <a:gd name="T94" fmla="*/ 25 w 185"/>
                <a:gd name="T95" fmla="*/ 60 h 186"/>
                <a:gd name="T96" fmla="*/ 143 w 185"/>
                <a:gd name="T97" fmla="*/ 25 h 186"/>
                <a:gd name="T98" fmla="*/ 143 w 185"/>
                <a:gd name="T99" fmla="*/ 136 h 186"/>
                <a:gd name="T100" fmla="*/ 160 w 185"/>
                <a:gd name="T101" fmla="*/ 148 h 186"/>
                <a:gd name="T102" fmla="*/ 156 w 185"/>
                <a:gd name="T103" fmla="*/ 152 h 186"/>
                <a:gd name="T104" fmla="*/ 151 w 185"/>
                <a:gd name="T105" fmla="*/ 148 h 186"/>
                <a:gd name="T106" fmla="*/ 151 w 185"/>
                <a:gd name="T107" fmla="*/ 13 h 186"/>
                <a:gd name="T108" fmla="*/ 156 w 185"/>
                <a:gd name="T109" fmla="*/ 9 h 186"/>
                <a:gd name="T110" fmla="*/ 160 w 185"/>
                <a:gd name="T111" fmla="*/ 13 h 186"/>
                <a:gd name="T112" fmla="*/ 160 w 185"/>
                <a:gd name="T113" fmla="*/ 148 h 186"/>
                <a:gd name="T114" fmla="*/ 177 w 185"/>
                <a:gd name="T115" fmla="*/ 89 h 186"/>
                <a:gd name="T116" fmla="*/ 168 w 185"/>
                <a:gd name="T117" fmla="*/ 97 h 186"/>
                <a:gd name="T118" fmla="*/ 168 w 185"/>
                <a:gd name="T119" fmla="*/ 63 h 186"/>
                <a:gd name="T120" fmla="*/ 177 w 185"/>
                <a:gd name="T121" fmla="*/ 72 h 186"/>
                <a:gd name="T122" fmla="*/ 177 w 185"/>
                <a:gd name="T123" fmla="*/ 8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5" h="186">
                  <a:moveTo>
                    <a:pt x="168" y="55"/>
                  </a:moveTo>
                  <a:cubicBezTo>
                    <a:pt x="168" y="13"/>
                    <a:pt x="168" y="13"/>
                    <a:pt x="168" y="13"/>
                  </a:cubicBezTo>
                  <a:cubicBezTo>
                    <a:pt x="168" y="6"/>
                    <a:pt x="163" y="0"/>
                    <a:pt x="156" y="0"/>
                  </a:cubicBezTo>
                  <a:cubicBezTo>
                    <a:pt x="149" y="0"/>
                    <a:pt x="143" y="6"/>
                    <a:pt x="143" y="13"/>
                  </a:cubicBezTo>
                  <a:cubicBezTo>
                    <a:pt x="143" y="16"/>
                    <a:pt x="143" y="16"/>
                    <a:pt x="143" y="16"/>
                  </a:cubicBezTo>
                  <a:cubicBezTo>
                    <a:pt x="21" y="52"/>
                    <a:pt x="21" y="52"/>
                    <a:pt x="21" y="52"/>
                  </a:cubicBezTo>
                  <a:cubicBezTo>
                    <a:pt x="19" y="51"/>
                    <a:pt x="18" y="51"/>
                    <a:pt x="16" y="51"/>
                  </a:cubicBezTo>
                  <a:cubicBezTo>
                    <a:pt x="8" y="51"/>
                    <a:pt x="8" y="51"/>
                    <a:pt x="8" y="51"/>
                  </a:cubicBezTo>
                  <a:cubicBezTo>
                    <a:pt x="3" y="51"/>
                    <a:pt x="0" y="55"/>
                    <a:pt x="0" y="59"/>
                  </a:cubicBezTo>
                  <a:cubicBezTo>
                    <a:pt x="0" y="101"/>
                    <a:pt x="0" y="101"/>
                    <a:pt x="0" y="101"/>
                  </a:cubicBezTo>
                  <a:cubicBezTo>
                    <a:pt x="0" y="106"/>
                    <a:pt x="3" y="110"/>
                    <a:pt x="8" y="110"/>
                  </a:cubicBezTo>
                  <a:cubicBezTo>
                    <a:pt x="16" y="110"/>
                    <a:pt x="16" y="110"/>
                    <a:pt x="16" y="110"/>
                  </a:cubicBezTo>
                  <a:cubicBezTo>
                    <a:pt x="18" y="110"/>
                    <a:pt x="19" y="109"/>
                    <a:pt x="21" y="109"/>
                  </a:cubicBezTo>
                  <a:cubicBezTo>
                    <a:pt x="26" y="110"/>
                    <a:pt x="26" y="110"/>
                    <a:pt x="26" y="110"/>
                  </a:cubicBezTo>
                  <a:cubicBezTo>
                    <a:pt x="42" y="182"/>
                    <a:pt x="42" y="182"/>
                    <a:pt x="42" y="182"/>
                  </a:cubicBezTo>
                  <a:cubicBezTo>
                    <a:pt x="42" y="182"/>
                    <a:pt x="42" y="182"/>
                    <a:pt x="42" y="182"/>
                  </a:cubicBezTo>
                  <a:cubicBezTo>
                    <a:pt x="42" y="184"/>
                    <a:pt x="44" y="186"/>
                    <a:pt x="46" y="186"/>
                  </a:cubicBezTo>
                  <a:cubicBezTo>
                    <a:pt x="80" y="186"/>
                    <a:pt x="80" y="186"/>
                    <a:pt x="80" y="186"/>
                  </a:cubicBezTo>
                  <a:cubicBezTo>
                    <a:pt x="82" y="186"/>
                    <a:pt x="84" y="184"/>
                    <a:pt x="84" y="182"/>
                  </a:cubicBezTo>
                  <a:cubicBezTo>
                    <a:pt x="84" y="181"/>
                    <a:pt x="84" y="181"/>
                    <a:pt x="84" y="181"/>
                  </a:cubicBezTo>
                  <a:cubicBezTo>
                    <a:pt x="84" y="181"/>
                    <a:pt x="84" y="181"/>
                    <a:pt x="84" y="181"/>
                  </a:cubicBezTo>
                  <a:cubicBezTo>
                    <a:pt x="70" y="123"/>
                    <a:pt x="70" y="123"/>
                    <a:pt x="70" y="123"/>
                  </a:cubicBezTo>
                  <a:cubicBezTo>
                    <a:pt x="143" y="145"/>
                    <a:pt x="143" y="145"/>
                    <a:pt x="143" y="145"/>
                  </a:cubicBezTo>
                  <a:cubicBezTo>
                    <a:pt x="143" y="148"/>
                    <a:pt x="143" y="148"/>
                    <a:pt x="143" y="148"/>
                  </a:cubicBezTo>
                  <a:cubicBezTo>
                    <a:pt x="143" y="155"/>
                    <a:pt x="149" y="160"/>
                    <a:pt x="156" y="160"/>
                  </a:cubicBezTo>
                  <a:cubicBezTo>
                    <a:pt x="163" y="160"/>
                    <a:pt x="168" y="155"/>
                    <a:pt x="168" y="148"/>
                  </a:cubicBezTo>
                  <a:cubicBezTo>
                    <a:pt x="168" y="106"/>
                    <a:pt x="168" y="106"/>
                    <a:pt x="168" y="106"/>
                  </a:cubicBezTo>
                  <a:cubicBezTo>
                    <a:pt x="178" y="106"/>
                    <a:pt x="185" y="98"/>
                    <a:pt x="185" y="89"/>
                  </a:cubicBezTo>
                  <a:cubicBezTo>
                    <a:pt x="185" y="72"/>
                    <a:pt x="185" y="72"/>
                    <a:pt x="185" y="72"/>
                  </a:cubicBezTo>
                  <a:cubicBezTo>
                    <a:pt x="185" y="63"/>
                    <a:pt x="178" y="55"/>
                    <a:pt x="168" y="55"/>
                  </a:cubicBezTo>
                  <a:close/>
                  <a:moveTo>
                    <a:pt x="16" y="101"/>
                  </a:moveTo>
                  <a:cubicBezTo>
                    <a:pt x="8" y="101"/>
                    <a:pt x="8" y="101"/>
                    <a:pt x="8" y="101"/>
                  </a:cubicBezTo>
                  <a:cubicBezTo>
                    <a:pt x="8" y="59"/>
                    <a:pt x="8" y="59"/>
                    <a:pt x="8" y="59"/>
                  </a:cubicBezTo>
                  <a:cubicBezTo>
                    <a:pt x="16" y="59"/>
                    <a:pt x="16" y="59"/>
                    <a:pt x="16" y="59"/>
                  </a:cubicBezTo>
                  <a:lnTo>
                    <a:pt x="16" y="101"/>
                  </a:lnTo>
                  <a:close/>
                  <a:moveTo>
                    <a:pt x="74" y="177"/>
                  </a:moveTo>
                  <a:cubicBezTo>
                    <a:pt x="49" y="177"/>
                    <a:pt x="49" y="177"/>
                    <a:pt x="49" y="177"/>
                  </a:cubicBezTo>
                  <a:cubicBezTo>
                    <a:pt x="47" y="169"/>
                    <a:pt x="47" y="169"/>
                    <a:pt x="47" y="169"/>
                  </a:cubicBezTo>
                  <a:cubicBezTo>
                    <a:pt x="72" y="169"/>
                    <a:pt x="72" y="169"/>
                    <a:pt x="72" y="169"/>
                  </a:cubicBezTo>
                  <a:lnTo>
                    <a:pt x="74" y="177"/>
                  </a:lnTo>
                  <a:close/>
                  <a:moveTo>
                    <a:pt x="70" y="160"/>
                  </a:moveTo>
                  <a:cubicBezTo>
                    <a:pt x="46" y="160"/>
                    <a:pt x="46" y="160"/>
                    <a:pt x="46" y="160"/>
                  </a:cubicBezTo>
                  <a:cubicBezTo>
                    <a:pt x="35" y="113"/>
                    <a:pt x="35" y="113"/>
                    <a:pt x="35" y="113"/>
                  </a:cubicBezTo>
                  <a:cubicBezTo>
                    <a:pt x="61" y="121"/>
                    <a:pt x="61" y="121"/>
                    <a:pt x="61" y="121"/>
                  </a:cubicBezTo>
                  <a:lnTo>
                    <a:pt x="70" y="160"/>
                  </a:lnTo>
                  <a:close/>
                  <a:moveTo>
                    <a:pt x="143" y="136"/>
                  </a:moveTo>
                  <a:cubicBezTo>
                    <a:pt x="25" y="101"/>
                    <a:pt x="25" y="101"/>
                    <a:pt x="25" y="101"/>
                  </a:cubicBezTo>
                  <a:cubicBezTo>
                    <a:pt x="25" y="60"/>
                    <a:pt x="25" y="60"/>
                    <a:pt x="25" y="60"/>
                  </a:cubicBezTo>
                  <a:cubicBezTo>
                    <a:pt x="143" y="25"/>
                    <a:pt x="143" y="25"/>
                    <a:pt x="143" y="25"/>
                  </a:cubicBezTo>
                  <a:lnTo>
                    <a:pt x="143" y="136"/>
                  </a:lnTo>
                  <a:close/>
                  <a:moveTo>
                    <a:pt x="160" y="148"/>
                  </a:moveTo>
                  <a:cubicBezTo>
                    <a:pt x="160" y="150"/>
                    <a:pt x="158" y="152"/>
                    <a:pt x="156" y="152"/>
                  </a:cubicBezTo>
                  <a:cubicBezTo>
                    <a:pt x="153" y="152"/>
                    <a:pt x="151" y="150"/>
                    <a:pt x="151" y="148"/>
                  </a:cubicBezTo>
                  <a:cubicBezTo>
                    <a:pt x="151" y="13"/>
                    <a:pt x="151" y="13"/>
                    <a:pt x="151" y="13"/>
                  </a:cubicBezTo>
                  <a:cubicBezTo>
                    <a:pt x="151" y="10"/>
                    <a:pt x="153" y="9"/>
                    <a:pt x="156" y="9"/>
                  </a:cubicBezTo>
                  <a:cubicBezTo>
                    <a:pt x="158" y="9"/>
                    <a:pt x="160" y="10"/>
                    <a:pt x="160" y="13"/>
                  </a:cubicBezTo>
                  <a:lnTo>
                    <a:pt x="160" y="148"/>
                  </a:lnTo>
                  <a:close/>
                  <a:moveTo>
                    <a:pt x="177" y="89"/>
                  </a:moveTo>
                  <a:cubicBezTo>
                    <a:pt x="177" y="93"/>
                    <a:pt x="173" y="97"/>
                    <a:pt x="168" y="97"/>
                  </a:cubicBezTo>
                  <a:cubicBezTo>
                    <a:pt x="168" y="63"/>
                    <a:pt x="168" y="63"/>
                    <a:pt x="168" y="63"/>
                  </a:cubicBezTo>
                  <a:cubicBezTo>
                    <a:pt x="173" y="63"/>
                    <a:pt x="177" y="67"/>
                    <a:pt x="177" y="72"/>
                  </a:cubicBezTo>
                  <a:lnTo>
                    <a:pt x="177" y="89"/>
                  </a:lnTo>
                  <a:close/>
                </a:path>
              </a:pathLst>
            </a:custGeom>
            <a:solidFill>
              <a:schemeClr val="bg1"/>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sp>
        <p:nvSpPr>
          <p:cNvPr id="36" name="Rounded Rectangle 35"/>
          <p:cNvSpPr/>
          <p:nvPr/>
        </p:nvSpPr>
        <p:spPr>
          <a:xfrm>
            <a:off x="5698146" y="5171620"/>
            <a:ext cx="795708" cy="303385"/>
          </a:xfrm>
          <a:prstGeom prst="roundRect">
            <a:avLst/>
          </a:prstGeom>
          <a:noFill/>
          <a:ln w="1270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tx1">
                    <a:lumMod val="65000"/>
                    <a:lumOff val="35000"/>
                  </a:schemeClr>
                </a:solidFill>
                <a:latin typeface="微软雅黑" panose="020B0503020204020204" charset="-122"/>
                <a:ea typeface="微软雅黑" panose="020B0503020204020204" charset="-122"/>
                <a:cs typeface="+mn-ea"/>
                <a:sym typeface="叶立群几何极简体" panose="02000000000000000000" pitchFamily="2" charset="-128"/>
              </a:rPr>
              <a:t>END</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2" presetClass="entr" presetSubtype="1"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childTnLst>
                          </p:cTn>
                        </p:par>
                        <p:par>
                          <p:cTn id="37" fill="hold">
                            <p:stCondLst>
                              <p:cond delay="2500"/>
                            </p:stCondLst>
                            <p:childTnLst>
                              <p:par>
                                <p:cTn id="38" presetID="20" presetClass="entr" presetSubtype="0"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edge">
                                      <p:cBhvr>
                                        <p:cTn id="40" dur="500"/>
                                        <p:tgtEl>
                                          <p:spTgt spid="16"/>
                                        </p:tgtEl>
                                      </p:cBhvr>
                                    </p:animEffect>
                                  </p:childTnLst>
                                </p:cTn>
                              </p:par>
                            </p:childTnLst>
                          </p:cTn>
                        </p:par>
                        <p:par>
                          <p:cTn id="41" fill="hold">
                            <p:stCondLst>
                              <p:cond delay="3000"/>
                            </p:stCondLst>
                            <p:childTnLst>
                              <p:par>
                                <p:cTn id="42" presetID="2" presetClass="entr" presetSubtype="2"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1+#ppt_w/2"/>
                                          </p:val>
                                        </p:tav>
                                        <p:tav tm="100000">
                                          <p:val>
                                            <p:strVal val="#ppt_x"/>
                                          </p:val>
                                        </p:tav>
                                      </p:tavLst>
                                    </p:anim>
                                    <p:anim calcmode="lin" valueType="num">
                                      <p:cBhvr additive="base">
                                        <p:cTn id="45" dur="500" fill="hold"/>
                                        <p:tgtEl>
                                          <p:spTgt spid="15"/>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0-#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childTnLst>
                          </p:cTn>
                        </p:par>
                        <p:par>
                          <p:cTn id="56" fill="hold">
                            <p:stCondLst>
                              <p:cond delay="4000"/>
                            </p:stCondLst>
                            <p:childTnLst>
                              <p:par>
                                <p:cTn id="57" presetID="20" presetClass="entr" presetSubtype="0"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edge">
                                      <p:cBhvr>
                                        <p:cTn id="59" dur="500"/>
                                        <p:tgtEl>
                                          <p:spTgt spid="17"/>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additive="base">
                                        <p:cTn id="67" dur="500" fill="hold"/>
                                        <p:tgtEl>
                                          <p:spTgt spid="29"/>
                                        </p:tgtEl>
                                        <p:attrNameLst>
                                          <p:attrName>ppt_x</p:attrName>
                                        </p:attrNameLst>
                                      </p:cBhvr>
                                      <p:tavLst>
                                        <p:tav tm="0">
                                          <p:val>
                                            <p:strVal val="1+#ppt_w/2"/>
                                          </p:val>
                                        </p:tav>
                                        <p:tav tm="100000">
                                          <p:val>
                                            <p:strVal val="#ppt_x"/>
                                          </p:val>
                                        </p:tav>
                                      </p:tavLst>
                                    </p:anim>
                                    <p:anim calcmode="lin" valueType="num">
                                      <p:cBhvr additive="base">
                                        <p:cTn id="68" dur="500" fill="hold"/>
                                        <p:tgtEl>
                                          <p:spTgt spid="29"/>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6" grpId="0" animBg="1"/>
      <p:bldP spid="28" grpId="0"/>
      <p:bldP spid="29" grpId="0"/>
      <p:bldP spid="12" grpId="0" animBg="1"/>
      <p:bldP spid="15" grpId="0"/>
      <p:bldP spid="23" grpId="0"/>
      <p:bldP spid="36"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grpSp>
        <p:nvGrpSpPr>
          <p:cNvPr id="2" name="Group 4"/>
          <p:cNvGrpSpPr/>
          <p:nvPr/>
        </p:nvGrpSpPr>
        <p:grpSpPr>
          <a:xfrm>
            <a:off x="4963695" y="1768832"/>
            <a:ext cx="2214670" cy="3317303"/>
            <a:chOff x="2578956" y="1150175"/>
            <a:chExt cx="1845559" cy="2764419"/>
          </a:xfrm>
        </p:grpSpPr>
        <p:sp>
          <p:nvSpPr>
            <p:cNvPr id="36" name="Rectangle 35"/>
            <p:cNvSpPr/>
            <p:nvPr/>
          </p:nvSpPr>
          <p:spPr>
            <a:xfrm>
              <a:off x="2589771" y="1568195"/>
              <a:ext cx="1834744" cy="2346399"/>
            </a:xfrm>
            <a:prstGeom prst="rect">
              <a:avLst/>
            </a:prstGeom>
            <a:solidFill>
              <a:schemeClr val="tx1">
                <a:lumMod val="65000"/>
                <a:lumOff val="35000"/>
                <a:alpha val="10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37" name="TextBox 36"/>
            <p:cNvSpPr txBox="1"/>
            <p:nvPr/>
          </p:nvSpPr>
          <p:spPr>
            <a:xfrm>
              <a:off x="2627640" y="2738734"/>
              <a:ext cx="1757892" cy="999067"/>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144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54" name="Straight Connector 53"/>
            <p:cNvCxnSpPr/>
            <p:nvPr/>
          </p:nvCxnSpPr>
          <p:spPr>
            <a:xfrm flipH="1">
              <a:off x="3004387" y="2599785"/>
              <a:ext cx="1026836" cy="0"/>
            </a:xfrm>
            <a:prstGeom prst="line">
              <a:avLst/>
            </a:prstGeom>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2578956" y="1150175"/>
              <a:ext cx="1834744" cy="280987"/>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92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39" name="Freeform 471"/>
            <p:cNvSpPr>
              <a:spLocks noEditPoints="1"/>
            </p:cNvSpPr>
            <p:nvPr/>
          </p:nvSpPr>
          <p:spPr bwMode="auto">
            <a:xfrm>
              <a:off x="3288530" y="1936125"/>
              <a:ext cx="468514" cy="469904"/>
            </a:xfrm>
            <a:custGeom>
              <a:avLst/>
              <a:gdLst>
                <a:gd name="T0" fmla="*/ 17 w 185"/>
                <a:gd name="T1" fmla="*/ 102 h 186"/>
                <a:gd name="T2" fmla="*/ 0 w 185"/>
                <a:gd name="T3" fmla="*/ 169 h 186"/>
                <a:gd name="T4" fmla="*/ 67 w 185"/>
                <a:gd name="T5" fmla="*/ 186 h 186"/>
                <a:gd name="T6" fmla="*/ 84 w 185"/>
                <a:gd name="T7" fmla="*/ 119 h 186"/>
                <a:gd name="T8" fmla="*/ 76 w 185"/>
                <a:gd name="T9" fmla="*/ 169 h 186"/>
                <a:gd name="T10" fmla="*/ 17 w 185"/>
                <a:gd name="T11" fmla="*/ 178 h 186"/>
                <a:gd name="T12" fmla="*/ 8 w 185"/>
                <a:gd name="T13" fmla="*/ 119 h 186"/>
                <a:gd name="T14" fmla="*/ 67 w 185"/>
                <a:gd name="T15" fmla="*/ 110 h 186"/>
                <a:gd name="T16" fmla="*/ 76 w 185"/>
                <a:gd name="T17" fmla="*/ 169 h 186"/>
                <a:gd name="T18" fmla="*/ 17 w 185"/>
                <a:gd name="T19" fmla="*/ 0 h 186"/>
                <a:gd name="T20" fmla="*/ 0 w 185"/>
                <a:gd name="T21" fmla="*/ 68 h 186"/>
                <a:gd name="T22" fmla="*/ 67 w 185"/>
                <a:gd name="T23" fmla="*/ 85 h 186"/>
                <a:gd name="T24" fmla="*/ 84 w 185"/>
                <a:gd name="T25" fmla="*/ 17 h 186"/>
                <a:gd name="T26" fmla="*/ 76 w 185"/>
                <a:gd name="T27" fmla="*/ 68 h 186"/>
                <a:gd name="T28" fmla="*/ 17 w 185"/>
                <a:gd name="T29" fmla="*/ 76 h 186"/>
                <a:gd name="T30" fmla="*/ 8 w 185"/>
                <a:gd name="T31" fmla="*/ 17 h 186"/>
                <a:gd name="T32" fmla="*/ 67 w 185"/>
                <a:gd name="T33" fmla="*/ 9 h 186"/>
                <a:gd name="T34" fmla="*/ 76 w 185"/>
                <a:gd name="T35" fmla="*/ 68 h 186"/>
                <a:gd name="T36" fmla="*/ 118 w 185"/>
                <a:gd name="T37" fmla="*/ 0 h 186"/>
                <a:gd name="T38" fmla="*/ 101 w 185"/>
                <a:gd name="T39" fmla="*/ 68 h 186"/>
                <a:gd name="T40" fmla="*/ 169 w 185"/>
                <a:gd name="T41" fmla="*/ 85 h 186"/>
                <a:gd name="T42" fmla="*/ 185 w 185"/>
                <a:gd name="T43" fmla="*/ 17 h 186"/>
                <a:gd name="T44" fmla="*/ 177 w 185"/>
                <a:gd name="T45" fmla="*/ 68 h 186"/>
                <a:gd name="T46" fmla="*/ 118 w 185"/>
                <a:gd name="T47" fmla="*/ 76 h 186"/>
                <a:gd name="T48" fmla="*/ 109 w 185"/>
                <a:gd name="T49" fmla="*/ 17 h 186"/>
                <a:gd name="T50" fmla="*/ 169 w 185"/>
                <a:gd name="T51" fmla="*/ 9 h 186"/>
                <a:gd name="T52" fmla="*/ 177 w 185"/>
                <a:gd name="T53" fmla="*/ 68 h 186"/>
                <a:gd name="T54" fmla="*/ 118 w 185"/>
                <a:gd name="T55" fmla="*/ 102 h 186"/>
                <a:gd name="T56" fmla="*/ 101 w 185"/>
                <a:gd name="T57" fmla="*/ 169 h 186"/>
                <a:gd name="T58" fmla="*/ 169 w 185"/>
                <a:gd name="T59" fmla="*/ 186 h 186"/>
                <a:gd name="T60" fmla="*/ 185 w 185"/>
                <a:gd name="T61" fmla="*/ 119 h 186"/>
                <a:gd name="T62" fmla="*/ 177 w 185"/>
                <a:gd name="T63" fmla="*/ 169 h 186"/>
                <a:gd name="T64" fmla="*/ 118 w 185"/>
                <a:gd name="T65" fmla="*/ 178 h 186"/>
                <a:gd name="T66" fmla="*/ 109 w 185"/>
                <a:gd name="T67" fmla="*/ 119 h 186"/>
                <a:gd name="T68" fmla="*/ 169 w 185"/>
                <a:gd name="T69" fmla="*/ 110 h 186"/>
                <a:gd name="T70" fmla="*/ 177 w 185"/>
                <a:gd name="T71"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5" h="186">
                  <a:moveTo>
                    <a:pt x="67" y="102"/>
                  </a:moveTo>
                  <a:cubicBezTo>
                    <a:pt x="17" y="102"/>
                    <a:pt x="17" y="102"/>
                    <a:pt x="17" y="102"/>
                  </a:cubicBezTo>
                  <a:cubicBezTo>
                    <a:pt x="7" y="102"/>
                    <a:pt x="0" y="109"/>
                    <a:pt x="0" y="119"/>
                  </a:cubicBezTo>
                  <a:cubicBezTo>
                    <a:pt x="0" y="169"/>
                    <a:pt x="0" y="169"/>
                    <a:pt x="0" y="169"/>
                  </a:cubicBezTo>
                  <a:cubicBezTo>
                    <a:pt x="0" y="178"/>
                    <a:pt x="7" y="186"/>
                    <a:pt x="17" y="186"/>
                  </a:cubicBezTo>
                  <a:cubicBezTo>
                    <a:pt x="67" y="186"/>
                    <a:pt x="67" y="186"/>
                    <a:pt x="67" y="186"/>
                  </a:cubicBezTo>
                  <a:cubicBezTo>
                    <a:pt x="77" y="186"/>
                    <a:pt x="84" y="178"/>
                    <a:pt x="84" y="169"/>
                  </a:cubicBezTo>
                  <a:cubicBezTo>
                    <a:pt x="84" y="119"/>
                    <a:pt x="84" y="119"/>
                    <a:pt x="84" y="119"/>
                  </a:cubicBezTo>
                  <a:cubicBezTo>
                    <a:pt x="84" y="109"/>
                    <a:pt x="77" y="102"/>
                    <a:pt x="67" y="102"/>
                  </a:cubicBezTo>
                  <a:close/>
                  <a:moveTo>
                    <a:pt x="76" y="169"/>
                  </a:moveTo>
                  <a:cubicBezTo>
                    <a:pt x="76" y="174"/>
                    <a:pt x="72" y="178"/>
                    <a:pt x="67" y="178"/>
                  </a:cubicBezTo>
                  <a:cubicBezTo>
                    <a:pt x="17" y="178"/>
                    <a:pt x="17" y="178"/>
                    <a:pt x="17" y="178"/>
                  </a:cubicBezTo>
                  <a:cubicBezTo>
                    <a:pt x="12" y="178"/>
                    <a:pt x="8" y="174"/>
                    <a:pt x="8" y="169"/>
                  </a:cubicBezTo>
                  <a:cubicBezTo>
                    <a:pt x="8" y="119"/>
                    <a:pt x="8" y="119"/>
                    <a:pt x="8" y="119"/>
                  </a:cubicBezTo>
                  <a:cubicBezTo>
                    <a:pt x="8" y="114"/>
                    <a:pt x="12" y="110"/>
                    <a:pt x="17" y="110"/>
                  </a:cubicBezTo>
                  <a:cubicBezTo>
                    <a:pt x="67" y="110"/>
                    <a:pt x="67" y="110"/>
                    <a:pt x="67" y="110"/>
                  </a:cubicBezTo>
                  <a:cubicBezTo>
                    <a:pt x="72" y="110"/>
                    <a:pt x="76" y="114"/>
                    <a:pt x="76" y="119"/>
                  </a:cubicBezTo>
                  <a:lnTo>
                    <a:pt x="76" y="169"/>
                  </a:lnTo>
                  <a:close/>
                  <a:moveTo>
                    <a:pt x="67" y="0"/>
                  </a:moveTo>
                  <a:cubicBezTo>
                    <a:pt x="17" y="0"/>
                    <a:pt x="17" y="0"/>
                    <a:pt x="17" y="0"/>
                  </a:cubicBezTo>
                  <a:cubicBezTo>
                    <a:pt x="7" y="0"/>
                    <a:pt x="0" y="8"/>
                    <a:pt x="0" y="17"/>
                  </a:cubicBezTo>
                  <a:cubicBezTo>
                    <a:pt x="0" y="68"/>
                    <a:pt x="0" y="68"/>
                    <a:pt x="0" y="68"/>
                  </a:cubicBezTo>
                  <a:cubicBezTo>
                    <a:pt x="0" y="77"/>
                    <a:pt x="7" y="85"/>
                    <a:pt x="17" y="85"/>
                  </a:cubicBezTo>
                  <a:cubicBezTo>
                    <a:pt x="67" y="85"/>
                    <a:pt x="67" y="85"/>
                    <a:pt x="67" y="85"/>
                  </a:cubicBezTo>
                  <a:cubicBezTo>
                    <a:pt x="77" y="85"/>
                    <a:pt x="84" y="77"/>
                    <a:pt x="84" y="68"/>
                  </a:cubicBezTo>
                  <a:cubicBezTo>
                    <a:pt x="84" y="17"/>
                    <a:pt x="84" y="17"/>
                    <a:pt x="84" y="17"/>
                  </a:cubicBezTo>
                  <a:cubicBezTo>
                    <a:pt x="84" y="8"/>
                    <a:pt x="77" y="0"/>
                    <a:pt x="67" y="0"/>
                  </a:cubicBezTo>
                  <a:close/>
                  <a:moveTo>
                    <a:pt x="76" y="68"/>
                  </a:moveTo>
                  <a:cubicBezTo>
                    <a:pt x="76" y="73"/>
                    <a:pt x="72" y="76"/>
                    <a:pt x="67" y="76"/>
                  </a:cubicBezTo>
                  <a:cubicBezTo>
                    <a:pt x="17" y="76"/>
                    <a:pt x="17" y="76"/>
                    <a:pt x="17" y="76"/>
                  </a:cubicBezTo>
                  <a:cubicBezTo>
                    <a:pt x="12" y="76"/>
                    <a:pt x="8" y="73"/>
                    <a:pt x="8" y="68"/>
                  </a:cubicBezTo>
                  <a:cubicBezTo>
                    <a:pt x="8" y="17"/>
                    <a:pt x="8" y="17"/>
                    <a:pt x="8" y="17"/>
                  </a:cubicBezTo>
                  <a:cubicBezTo>
                    <a:pt x="8" y="13"/>
                    <a:pt x="12" y="9"/>
                    <a:pt x="17" y="9"/>
                  </a:cubicBezTo>
                  <a:cubicBezTo>
                    <a:pt x="67" y="9"/>
                    <a:pt x="67" y="9"/>
                    <a:pt x="67" y="9"/>
                  </a:cubicBezTo>
                  <a:cubicBezTo>
                    <a:pt x="72" y="9"/>
                    <a:pt x="76" y="13"/>
                    <a:pt x="76" y="17"/>
                  </a:cubicBezTo>
                  <a:lnTo>
                    <a:pt x="76" y="68"/>
                  </a:lnTo>
                  <a:close/>
                  <a:moveTo>
                    <a:pt x="169" y="0"/>
                  </a:moveTo>
                  <a:cubicBezTo>
                    <a:pt x="118" y="0"/>
                    <a:pt x="118" y="0"/>
                    <a:pt x="118" y="0"/>
                  </a:cubicBezTo>
                  <a:cubicBezTo>
                    <a:pt x="109" y="0"/>
                    <a:pt x="101" y="8"/>
                    <a:pt x="101" y="17"/>
                  </a:cubicBezTo>
                  <a:cubicBezTo>
                    <a:pt x="101" y="68"/>
                    <a:pt x="101" y="68"/>
                    <a:pt x="101" y="68"/>
                  </a:cubicBezTo>
                  <a:cubicBezTo>
                    <a:pt x="101" y="77"/>
                    <a:pt x="109" y="85"/>
                    <a:pt x="118" y="85"/>
                  </a:cubicBezTo>
                  <a:cubicBezTo>
                    <a:pt x="169" y="85"/>
                    <a:pt x="169" y="85"/>
                    <a:pt x="169" y="85"/>
                  </a:cubicBezTo>
                  <a:cubicBezTo>
                    <a:pt x="178" y="85"/>
                    <a:pt x="185" y="77"/>
                    <a:pt x="185" y="68"/>
                  </a:cubicBezTo>
                  <a:cubicBezTo>
                    <a:pt x="185" y="17"/>
                    <a:pt x="185" y="17"/>
                    <a:pt x="185" y="17"/>
                  </a:cubicBezTo>
                  <a:cubicBezTo>
                    <a:pt x="185" y="8"/>
                    <a:pt x="178" y="0"/>
                    <a:pt x="169" y="0"/>
                  </a:cubicBezTo>
                  <a:close/>
                  <a:moveTo>
                    <a:pt x="177" y="68"/>
                  </a:moveTo>
                  <a:cubicBezTo>
                    <a:pt x="177" y="73"/>
                    <a:pt x="173" y="76"/>
                    <a:pt x="169" y="76"/>
                  </a:cubicBezTo>
                  <a:cubicBezTo>
                    <a:pt x="118" y="76"/>
                    <a:pt x="118" y="76"/>
                    <a:pt x="118" y="76"/>
                  </a:cubicBezTo>
                  <a:cubicBezTo>
                    <a:pt x="113" y="76"/>
                    <a:pt x="109" y="73"/>
                    <a:pt x="109" y="68"/>
                  </a:cubicBezTo>
                  <a:cubicBezTo>
                    <a:pt x="109" y="17"/>
                    <a:pt x="109" y="17"/>
                    <a:pt x="109" y="17"/>
                  </a:cubicBezTo>
                  <a:cubicBezTo>
                    <a:pt x="109" y="13"/>
                    <a:pt x="113" y="9"/>
                    <a:pt x="118" y="9"/>
                  </a:cubicBezTo>
                  <a:cubicBezTo>
                    <a:pt x="169" y="9"/>
                    <a:pt x="169" y="9"/>
                    <a:pt x="169" y="9"/>
                  </a:cubicBezTo>
                  <a:cubicBezTo>
                    <a:pt x="173" y="9"/>
                    <a:pt x="177" y="13"/>
                    <a:pt x="177" y="17"/>
                  </a:cubicBezTo>
                  <a:lnTo>
                    <a:pt x="177" y="68"/>
                  </a:lnTo>
                  <a:close/>
                  <a:moveTo>
                    <a:pt x="169" y="102"/>
                  </a:moveTo>
                  <a:cubicBezTo>
                    <a:pt x="118" y="102"/>
                    <a:pt x="118" y="102"/>
                    <a:pt x="118" y="102"/>
                  </a:cubicBezTo>
                  <a:cubicBezTo>
                    <a:pt x="109" y="102"/>
                    <a:pt x="101" y="109"/>
                    <a:pt x="101" y="119"/>
                  </a:cubicBezTo>
                  <a:cubicBezTo>
                    <a:pt x="101" y="169"/>
                    <a:pt x="101" y="169"/>
                    <a:pt x="101" y="169"/>
                  </a:cubicBezTo>
                  <a:cubicBezTo>
                    <a:pt x="101" y="178"/>
                    <a:pt x="109" y="186"/>
                    <a:pt x="118" y="186"/>
                  </a:cubicBezTo>
                  <a:cubicBezTo>
                    <a:pt x="169" y="186"/>
                    <a:pt x="169" y="186"/>
                    <a:pt x="169" y="186"/>
                  </a:cubicBezTo>
                  <a:cubicBezTo>
                    <a:pt x="178" y="186"/>
                    <a:pt x="185" y="178"/>
                    <a:pt x="185" y="169"/>
                  </a:cubicBezTo>
                  <a:cubicBezTo>
                    <a:pt x="185" y="119"/>
                    <a:pt x="185" y="119"/>
                    <a:pt x="185" y="119"/>
                  </a:cubicBezTo>
                  <a:cubicBezTo>
                    <a:pt x="185" y="109"/>
                    <a:pt x="178" y="102"/>
                    <a:pt x="169" y="102"/>
                  </a:cubicBezTo>
                  <a:close/>
                  <a:moveTo>
                    <a:pt x="177" y="169"/>
                  </a:moveTo>
                  <a:cubicBezTo>
                    <a:pt x="177" y="174"/>
                    <a:pt x="173" y="178"/>
                    <a:pt x="169" y="178"/>
                  </a:cubicBezTo>
                  <a:cubicBezTo>
                    <a:pt x="118" y="178"/>
                    <a:pt x="118" y="178"/>
                    <a:pt x="118" y="178"/>
                  </a:cubicBezTo>
                  <a:cubicBezTo>
                    <a:pt x="113" y="178"/>
                    <a:pt x="109" y="174"/>
                    <a:pt x="109" y="169"/>
                  </a:cubicBezTo>
                  <a:cubicBezTo>
                    <a:pt x="109" y="119"/>
                    <a:pt x="109" y="119"/>
                    <a:pt x="109" y="119"/>
                  </a:cubicBezTo>
                  <a:cubicBezTo>
                    <a:pt x="109" y="114"/>
                    <a:pt x="113" y="110"/>
                    <a:pt x="118" y="110"/>
                  </a:cubicBezTo>
                  <a:cubicBezTo>
                    <a:pt x="169" y="110"/>
                    <a:pt x="169" y="110"/>
                    <a:pt x="169" y="110"/>
                  </a:cubicBezTo>
                  <a:cubicBezTo>
                    <a:pt x="173" y="110"/>
                    <a:pt x="177" y="114"/>
                    <a:pt x="177" y="119"/>
                  </a:cubicBezTo>
                  <a:lnTo>
                    <a:pt x="177" y="169"/>
                  </a:ln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grpSp>
        <p:nvGrpSpPr>
          <p:cNvPr id="12" name="Group 1"/>
          <p:cNvGrpSpPr/>
          <p:nvPr/>
        </p:nvGrpSpPr>
        <p:grpSpPr>
          <a:xfrm>
            <a:off x="2440883" y="1768832"/>
            <a:ext cx="2201693" cy="3317303"/>
            <a:chOff x="443062" y="1150175"/>
            <a:chExt cx="1834744" cy="2764419"/>
          </a:xfrm>
        </p:grpSpPr>
        <p:sp>
          <p:nvSpPr>
            <p:cNvPr id="31" name="Rectangle 30"/>
            <p:cNvSpPr/>
            <p:nvPr/>
          </p:nvSpPr>
          <p:spPr>
            <a:xfrm>
              <a:off x="443062" y="1568195"/>
              <a:ext cx="1834744" cy="2346399"/>
            </a:xfrm>
            <a:prstGeom prst="rect">
              <a:avLst/>
            </a:prstGeom>
            <a:solidFill>
              <a:schemeClr val="tx1">
                <a:lumMod val="65000"/>
                <a:lumOff val="35000"/>
                <a:alpha val="10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52" name="Straight Connector 51"/>
            <p:cNvCxnSpPr/>
            <p:nvPr/>
          </p:nvCxnSpPr>
          <p:spPr>
            <a:xfrm flipH="1">
              <a:off x="847566" y="2599785"/>
              <a:ext cx="1026836" cy="0"/>
            </a:xfrm>
            <a:prstGeom prst="line">
              <a:avLst/>
            </a:prstGeom>
            <a:solidFill>
              <a:srgbClr val="8C7E89">
                <a:alpha val="8000"/>
              </a:srgbClr>
            </a:solidFill>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7" name="TextBox 56"/>
            <p:cNvSpPr txBox="1"/>
            <p:nvPr/>
          </p:nvSpPr>
          <p:spPr>
            <a:xfrm>
              <a:off x="443062" y="1150175"/>
              <a:ext cx="1834744" cy="280987"/>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92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32" name="TextBox 31"/>
            <p:cNvSpPr txBox="1"/>
            <p:nvPr/>
          </p:nvSpPr>
          <p:spPr>
            <a:xfrm>
              <a:off x="481162" y="2738734"/>
              <a:ext cx="1758421" cy="999067"/>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144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43" name="Freeform 510"/>
            <p:cNvSpPr>
              <a:spLocks noEditPoints="1"/>
            </p:cNvSpPr>
            <p:nvPr/>
          </p:nvSpPr>
          <p:spPr bwMode="auto">
            <a:xfrm>
              <a:off x="1078186" y="1890858"/>
              <a:ext cx="564785" cy="561453"/>
            </a:xfrm>
            <a:custGeom>
              <a:avLst/>
              <a:gdLst>
                <a:gd name="T0" fmla="*/ 179 w 186"/>
                <a:gd name="T1" fmla="*/ 82 h 185"/>
                <a:gd name="T2" fmla="*/ 164 w 186"/>
                <a:gd name="T3" fmla="*/ 74 h 185"/>
                <a:gd name="T4" fmla="*/ 179 w 186"/>
                <a:gd name="T5" fmla="*/ 66 h 185"/>
                <a:gd name="T6" fmla="*/ 179 w 186"/>
                <a:gd name="T7" fmla="*/ 44 h 185"/>
                <a:gd name="T8" fmla="*/ 99 w 186"/>
                <a:gd name="T9" fmla="*/ 1 h 185"/>
                <a:gd name="T10" fmla="*/ 93 w 186"/>
                <a:gd name="T11" fmla="*/ 0 h 185"/>
                <a:gd name="T12" fmla="*/ 87 w 186"/>
                <a:gd name="T13" fmla="*/ 1 h 185"/>
                <a:gd name="T14" fmla="*/ 7 w 186"/>
                <a:gd name="T15" fmla="*/ 44 h 185"/>
                <a:gd name="T16" fmla="*/ 7 w 186"/>
                <a:gd name="T17" fmla="*/ 66 h 185"/>
                <a:gd name="T18" fmla="*/ 22 w 186"/>
                <a:gd name="T19" fmla="*/ 74 h 185"/>
                <a:gd name="T20" fmla="*/ 7 w 186"/>
                <a:gd name="T21" fmla="*/ 82 h 185"/>
                <a:gd name="T22" fmla="*/ 7 w 186"/>
                <a:gd name="T23" fmla="*/ 104 h 185"/>
                <a:gd name="T24" fmla="*/ 22 w 186"/>
                <a:gd name="T25" fmla="*/ 112 h 185"/>
                <a:gd name="T26" fmla="*/ 7 w 186"/>
                <a:gd name="T27" fmla="*/ 119 h 185"/>
                <a:gd name="T28" fmla="*/ 7 w 186"/>
                <a:gd name="T29" fmla="*/ 142 h 185"/>
                <a:gd name="T30" fmla="*/ 87 w 186"/>
                <a:gd name="T31" fmla="*/ 184 h 185"/>
                <a:gd name="T32" fmla="*/ 93 w 186"/>
                <a:gd name="T33" fmla="*/ 185 h 185"/>
                <a:gd name="T34" fmla="*/ 99 w 186"/>
                <a:gd name="T35" fmla="*/ 184 h 185"/>
                <a:gd name="T36" fmla="*/ 179 w 186"/>
                <a:gd name="T37" fmla="*/ 142 h 185"/>
                <a:gd name="T38" fmla="*/ 179 w 186"/>
                <a:gd name="T39" fmla="*/ 119 h 185"/>
                <a:gd name="T40" fmla="*/ 164 w 186"/>
                <a:gd name="T41" fmla="*/ 112 h 185"/>
                <a:gd name="T42" fmla="*/ 179 w 186"/>
                <a:gd name="T43" fmla="*/ 104 h 185"/>
                <a:gd name="T44" fmla="*/ 11 w 186"/>
                <a:gd name="T45" fmla="*/ 58 h 185"/>
                <a:gd name="T46" fmla="*/ 9 w 186"/>
                <a:gd name="T47" fmla="*/ 55 h 185"/>
                <a:gd name="T48" fmla="*/ 11 w 186"/>
                <a:gd name="T49" fmla="*/ 51 h 185"/>
                <a:gd name="T50" fmla="*/ 91 w 186"/>
                <a:gd name="T51" fmla="*/ 9 h 185"/>
                <a:gd name="T52" fmla="*/ 95 w 186"/>
                <a:gd name="T53" fmla="*/ 9 h 185"/>
                <a:gd name="T54" fmla="*/ 175 w 186"/>
                <a:gd name="T55" fmla="*/ 51 h 185"/>
                <a:gd name="T56" fmla="*/ 178 w 186"/>
                <a:gd name="T57" fmla="*/ 55 h 185"/>
                <a:gd name="T58" fmla="*/ 175 w 186"/>
                <a:gd name="T59" fmla="*/ 58 h 185"/>
                <a:gd name="T60" fmla="*/ 95 w 186"/>
                <a:gd name="T61" fmla="*/ 101 h 185"/>
                <a:gd name="T62" fmla="*/ 91 w 186"/>
                <a:gd name="T63" fmla="*/ 101 h 185"/>
                <a:gd name="T64" fmla="*/ 11 w 186"/>
                <a:gd name="T65" fmla="*/ 58 h 185"/>
                <a:gd name="T66" fmla="*/ 175 w 186"/>
                <a:gd name="T67" fmla="*/ 127 h 185"/>
                <a:gd name="T68" fmla="*/ 175 w 186"/>
                <a:gd name="T69" fmla="*/ 134 h 185"/>
                <a:gd name="T70" fmla="*/ 95 w 186"/>
                <a:gd name="T71" fmla="*/ 177 h 185"/>
                <a:gd name="T72" fmla="*/ 93 w 186"/>
                <a:gd name="T73" fmla="*/ 177 h 185"/>
                <a:gd name="T74" fmla="*/ 91 w 186"/>
                <a:gd name="T75" fmla="*/ 177 h 185"/>
                <a:gd name="T76" fmla="*/ 11 w 186"/>
                <a:gd name="T77" fmla="*/ 134 h 185"/>
                <a:gd name="T78" fmla="*/ 11 w 186"/>
                <a:gd name="T79" fmla="*/ 127 h 185"/>
                <a:gd name="T80" fmla="*/ 31 w 186"/>
                <a:gd name="T81" fmla="*/ 116 h 185"/>
                <a:gd name="T82" fmla="*/ 87 w 186"/>
                <a:gd name="T83" fmla="*/ 146 h 185"/>
                <a:gd name="T84" fmla="*/ 99 w 186"/>
                <a:gd name="T85" fmla="*/ 146 h 185"/>
                <a:gd name="T86" fmla="*/ 155 w 186"/>
                <a:gd name="T87" fmla="*/ 116 h 185"/>
                <a:gd name="T88" fmla="*/ 175 w 186"/>
                <a:gd name="T89" fmla="*/ 96 h 185"/>
                <a:gd name="T90" fmla="*/ 95 w 186"/>
                <a:gd name="T91" fmla="*/ 139 h 185"/>
                <a:gd name="T92" fmla="*/ 93 w 186"/>
                <a:gd name="T93" fmla="*/ 139 h 185"/>
                <a:gd name="T94" fmla="*/ 91 w 186"/>
                <a:gd name="T95" fmla="*/ 139 h 185"/>
                <a:gd name="T96" fmla="*/ 11 w 186"/>
                <a:gd name="T97" fmla="*/ 96 h 185"/>
                <a:gd name="T98" fmla="*/ 11 w 186"/>
                <a:gd name="T99" fmla="*/ 89 h 185"/>
                <a:gd name="T100" fmla="*/ 31 w 186"/>
                <a:gd name="T101" fmla="*/ 78 h 185"/>
                <a:gd name="T102" fmla="*/ 87 w 186"/>
                <a:gd name="T103" fmla="*/ 108 h 185"/>
                <a:gd name="T104" fmla="*/ 99 w 186"/>
                <a:gd name="T105" fmla="*/ 108 h 185"/>
                <a:gd name="T106" fmla="*/ 155 w 186"/>
                <a:gd name="T107" fmla="*/ 78 h 185"/>
                <a:gd name="T108" fmla="*/ 175 w 186"/>
                <a:gd name="T109" fmla="*/ 89 h 185"/>
                <a:gd name="T110" fmla="*/ 175 w 186"/>
                <a:gd name="T111" fmla="*/ 9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6" h="185">
                  <a:moveTo>
                    <a:pt x="186" y="93"/>
                  </a:moveTo>
                  <a:cubicBezTo>
                    <a:pt x="186" y="88"/>
                    <a:pt x="183" y="84"/>
                    <a:pt x="179" y="82"/>
                  </a:cubicBezTo>
                  <a:cubicBezTo>
                    <a:pt x="179" y="81"/>
                    <a:pt x="179" y="81"/>
                    <a:pt x="179" y="81"/>
                  </a:cubicBezTo>
                  <a:cubicBezTo>
                    <a:pt x="164" y="74"/>
                    <a:pt x="164" y="74"/>
                    <a:pt x="164" y="74"/>
                  </a:cubicBezTo>
                  <a:cubicBezTo>
                    <a:pt x="179" y="66"/>
                    <a:pt x="179" y="66"/>
                    <a:pt x="179" y="66"/>
                  </a:cubicBezTo>
                  <a:cubicBezTo>
                    <a:pt x="179" y="66"/>
                    <a:pt x="179" y="66"/>
                    <a:pt x="179" y="66"/>
                  </a:cubicBezTo>
                  <a:cubicBezTo>
                    <a:pt x="183" y="64"/>
                    <a:pt x="186" y="60"/>
                    <a:pt x="186" y="55"/>
                  </a:cubicBezTo>
                  <a:cubicBezTo>
                    <a:pt x="186" y="50"/>
                    <a:pt x="183" y="46"/>
                    <a:pt x="179" y="44"/>
                  </a:cubicBezTo>
                  <a:cubicBezTo>
                    <a:pt x="179" y="44"/>
                    <a:pt x="179" y="44"/>
                    <a:pt x="179" y="44"/>
                  </a:cubicBezTo>
                  <a:cubicBezTo>
                    <a:pt x="99" y="1"/>
                    <a:pt x="99" y="1"/>
                    <a:pt x="99" y="1"/>
                  </a:cubicBezTo>
                  <a:cubicBezTo>
                    <a:pt x="99" y="1"/>
                    <a:pt x="99" y="1"/>
                    <a:pt x="99" y="1"/>
                  </a:cubicBezTo>
                  <a:cubicBezTo>
                    <a:pt x="97" y="0"/>
                    <a:pt x="95" y="0"/>
                    <a:pt x="93" y="0"/>
                  </a:cubicBezTo>
                  <a:cubicBezTo>
                    <a:pt x="91" y="0"/>
                    <a:pt x="89" y="0"/>
                    <a:pt x="87" y="1"/>
                  </a:cubicBezTo>
                  <a:cubicBezTo>
                    <a:pt x="87" y="1"/>
                    <a:pt x="87" y="1"/>
                    <a:pt x="87" y="1"/>
                  </a:cubicBezTo>
                  <a:cubicBezTo>
                    <a:pt x="7" y="44"/>
                    <a:pt x="7" y="44"/>
                    <a:pt x="7" y="44"/>
                  </a:cubicBezTo>
                  <a:cubicBezTo>
                    <a:pt x="7" y="44"/>
                    <a:pt x="7" y="44"/>
                    <a:pt x="7" y="44"/>
                  </a:cubicBezTo>
                  <a:cubicBezTo>
                    <a:pt x="3" y="46"/>
                    <a:pt x="0" y="50"/>
                    <a:pt x="0" y="55"/>
                  </a:cubicBezTo>
                  <a:cubicBezTo>
                    <a:pt x="0" y="60"/>
                    <a:pt x="3" y="64"/>
                    <a:pt x="7" y="66"/>
                  </a:cubicBezTo>
                  <a:cubicBezTo>
                    <a:pt x="7" y="66"/>
                    <a:pt x="7" y="66"/>
                    <a:pt x="7" y="66"/>
                  </a:cubicBezTo>
                  <a:cubicBezTo>
                    <a:pt x="22" y="74"/>
                    <a:pt x="22" y="74"/>
                    <a:pt x="22" y="74"/>
                  </a:cubicBezTo>
                  <a:cubicBezTo>
                    <a:pt x="7" y="81"/>
                    <a:pt x="7" y="81"/>
                    <a:pt x="7" y="81"/>
                  </a:cubicBezTo>
                  <a:cubicBezTo>
                    <a:pt x="7" y="82"/>
                    <a:pt x="7" y="82"/>
                    <a:pt x="7" y="82"/>
                  </a:cubicBezTo>
                  <a:cubicBezTo>
                    <a:pt x="3" y="84"/>
                    <a:pt x="0" y="88"/>
                    <a:pt x="0" y="93"/>
                  </a:cubicBezTo>
                  <a:cubicBezTo>
                    <a:pt x="0" y="98"/>
                    <a:pt x="3" y="102"/>
                    <a:pt x="7" y="104"/>
                  </a:cubicBezTo>
                  <a:cubicBezTo>
                    <a:pt x="7" y="104"/>
                    <a:pt x="7" y="104"/>
                    <a:pt x="7" y="104"/>
                  </a:cubicBezTo>
                  <a:cubicBezTo>
                    <a:pt x="22" y="112"/>
                    <a:pt x="22" y="112"/>
                    <a:pt x="22" y="112"/>
                  </a:cubicBezTo>
                  <a:cubicBezTo>
                    <a:pt x="7" y="119"/>
                    <a:pt x="7" y="119"/>
                    <a:pt x="7" y="119"/>
                  </a:cubicBezTo>
                  <a:cubicBezTo>
                    <a:pt x="7" y="119"/>
                    <a:pt x="7" y="119"/>
                    <a:pt x="7" y="119"/>
                  </a:cubicBezTo>
                  <a:cubicBezTo>
                    <a:pt x="3" y="122"/>
                    <a:pt x="0" y="126"/>
                    <a:pt x="0" y="131"/>
                  </a:cubicBezTo>
                  <a:cubicBezTo>
                    <a:pt x="0" y="136"/>
                    <a:pt x="3" y="140"/>
                    <a:pt x="7" y="142"/>
                  </a:cubicBezTo>
                  <a:cubicBezTo>
                    <a:pt x="7" y="142"/>
                    <a:pt x="7" y="142"/>
                    <a:pt x="7" y="142"/>
                  </a:cubicBezTo>
                  <a:cubicBezTo>
                    <a:pt x="87" y="184"/>
                    <a:pt x="87" y="184"/>
                    <a:pt x="87" y="184"/>
                  </a:cubicBezTo>
                  <a:cubicBezTo>
                    <a:pt x="87" y="184"/>
                    <a:pt x="87" y="184"/>
                    <a:pt x="87" y="184"/>
                  </a:cubicBezTo>
                  <a:cubicBezTo>
                    <a:pt x="89" y="185"/>
                    <a:pt x="91" y="185"/>
                    <a:pt x="93" y="185"/>
                  </a:cubicBezTo>
                  <a:cubicBezTo>
                    <a:pt x="95" y="185"/>
                    <a:pt x="97" y="185"/>
                    <a:pt x="99" y="184"/>
                  </a:cubicBezTo>
                  <a:cubicBezTo>
                    <a:pt x="99" y="184"/>
                    <a:pt x="99" y="184"/>
                    <a:pt x="99" y="184"/>
                  </a:cubicBezTo>
                  <a:cubicBezTo>
                    <a:pt x="179" y="142"/>
                    <a:pt x="179" y="142"/>
                    <a:pt x="179" y="142"/>
                  </a:cubicBezTo>
                  <a:cubicBezTo>
                    <a:pt x="179" y="142"/>
                    <a:pt x="179" y="142"/>
                    <a:pt x="179" y="142"/>
                  </a:cubicBezTo>
                  <a:cubicBezTo>
                    <a:pt x="183" y="140"/>
                    <a:pt x="186" y="136"/>
                    <a:pt x="186" y="131"/>
                  </a:cubicBezTo>
                  <a:cubicBezTo>
                    <a:pt x="186" y="126"/>
                    <a:pt x="183" y="122"/>
                    <a:pt x="179" y="119"/>
                  </a:cubicBezTo>
                  <a:cubicBezTo>
                    <a:pt x="179" y="119"/>
                    <a:pt x="179" y="119"/>
                    <a:pt x="179" y="119"/>
                  </a:cubicBezTo>
                  <a:cubicBezTo>
                    <a:pt x="164" y="112"/>
                    <a:pt x="164" y="112"/>
                    <a:pt x="164" y="112"/>
                  </a:cubicBezTo>
                  <a:cubicBezTo>
                    <a:pt x="179" y="104"/>
                    <a:pt x="179" y="104"/>
                    <a:pt x="179" y="104"/>
                  </a:cubicBezTo>
                  <a:cubicBezTo>
                    <a:pt x="179" y="104"/>
                    <a:pt x="179" y="104"/>
                    <a:pt x="179" y="104"/>
                  </a:cubicBezTo>
                  <a:cubicBezTo>
                    <a:pt x="183" y="102"/>
                    <a:pt x="186" y="98"/>
                    <a:pt x="186" y="93"/>
                  </a:cubicBezTo>
                  <a:close/>
                  <a:moveTo>
                    <a:pt x="11" y="58"/>
                  </a:moveTo>
                  <a:cubicBezTo>
                    <a:pt x="11" y="58"/>
                    <a:pt x="11" y="58"/>
                    <a:pt x="11" y="58"/>
                  </a:cubicBezTo>
                  <a:cubicBezTo>
                    <a:pt x="10" y="58"/>
                    <a:pt x="9" y="56"/>
                    <a:pt x="9" y="55"/>
                  </a:cubicBezTo>
                  <a:cubicBezTo>
                    <a:pt x="9" y="53"/>
                    <a:pt x="10" y="52"/>
                    <a:pt x="11" y="51"/>
                  </a:cubicBezTo>
                  <a:cubicBezTo>
                    <a:pt x="11" y="51"/>
                    <a:pt x="11" y="51"/>
                    <a:pt x="11" y="51"/>
                  </a:cubicBezTo>
                  <a:cubicBezTo>
                    <a:pt x="91" y="9"/>
                    <a:pt x="91" y="9"/>
                    <a:pt x="91" y="9"/>
                  </a:cubicBezTo>
                  <a:cubicBezTo>
                    <a:pt x="91" y="9"/>
                    <a:pt x="91" y="9"/>
                    <a:pt x="91" y="9"/>
                  </a:cubicBezTo>
                  <a:cubicBezTo>
                    <a:pt x="92" y="9"/>
                    <a:pt x="93" y="8"/>
                    <a:pt x="93" y="8"/>
                  </a:cubicBezTo>
                  <a:cubicBezTo>
                    <a:pt x="94" y="8"/>
                    <a:pt x="95" y="9"/>
                    <a:pt x="95" y="9"/>
                  </a:cubicBezTo>
                  <a:cubicBezTo>
                    <a:pt x="95" y="9"/>
                    <a:pt x="95" y="9"/>
                    <a:pt x="95" y="9"/>
                  </a:cubicBezTo>
                  <a:cubicBezTo>
                    <a:pt x="175" y="51"/>
                    <a:pt x="175" y="51"/>
                    <a:pt x="175" y="51"/>
                  </a:cubicBezTo>
                  <a:cubicBezTo>
                    <a:pt x="175" y="51"/>
                    <a:pt x="175" y="51"/>
                    <a:pt x="175" y="51"/>
                  </a:cubicBezTo>
                  <a:cubicBezTo>
                    <a:pt x="177" y="52"/>
                    <a:pt x="178" y="53"/>
                    <a:pt x="178" y="55"/>
                  </a:cubicBezTo>
                  <a:cubicBezTo>
                    <a:pt x="178" y="56"/>
                    <a:pt x="177" y="58"/>
                    <a:pt x="175" y="58"/>
                  </a:cubicBezTo>
                  <a:cubicBezTo>
                    <a:pt x="175" y="58"/>
                    <a:pt x="175" y="58"/>
                    <a:pt x="175" y="58"/>
                  </a:cubicBezTo>
                  <a:cubicBezTo>
                    <a:pt x="95" y="101"/>
                    <a:pt x="95" y="101"/>
                    <a:pt x="95" y="101"/>
                  </a:cubicBezTo>
                  <a:cubicBezTo>
                    <a:pt x="95" y="101"/>
                    <a:pt x="95" y="101"/>
                    <a:pt x="95" y="101"/>
                  </a:cubicBezTo>
                  <a:cubicBezTo>
                    <a:pt x="95" y="101"/>
                    <a:pt x="94" y="101"/>
                    <a:pt x="93" y="101"/>
                  </a:cubicBezTo>
                  <a:cubicBezTo>
                    <a:pt x="93" y="101"/>
                    <a:pt x="92" y="101"/>
                    <a:pt x="91" y="101"/>
                  </a:cubicBezTo>
                  <a:cubicBezTo>
                    <a:pt x="91" y="101"/>
                    <a:pt x="91" y="101"/>
                    <a:pt x="91" y="101"/>
                  </a:cubicBezTo>
                  <a:lnTo>
                    <a:pt x="11" y="58"/>
                  </a:lnTo>
                  <a:close/>
                  <a:moveTo>
                    <a:pt x="175" y="127"/>
                  </a:moveTo>
                  <a:cubicBezTo>
                    <a:pt x="175" y="127"/>
                    <a:pt x="175" y="127"/>
                    <a:pt x="175" y="127"/>
                  </a:cubicBezTo>
                  <a:cubicBezTo>
                    <a:pt x="177" y="128"/>
                    <a:pt x="178" y="129"/>
                    <a:pt x="178" y="131"/>
                  </a:cubicBezTo>
                  <a:cubicBezTo>
                    <a:pt x="178" y="132"/>
                    <a:pt x="177" y="134"/>
                    <a:pt x="175" y="134"/>
                  </a:cubicBezTo>
                  <a:cubicBezTo>
                    <a:pt x="175" y="134"/>
                    <a:pt x="175" y="134"/>
                    <a:pt x="175" y="134"/>
                  </a:cubicBezTo>
                  <a:cubicBezTo>
                    <a:pt x="95" y="177"/>
                    <a:pt x="95" y="177"/>
                    <a:pt x="95" y="177"/>
                  </a:cubicBezTo>
                  <a:cubicBezTo>
                    <a:pt x="95" y="177"/>
                    <a:pt x="95" y="177"/>
                    <a:pt x="95" y="177"/>
                  </a:cubicBezTo>
                  <a:cubicBezTo>
                    <a:pt x="95" y="177"/>
                    <a:pt x="94" y="177"/>
                    <a:pt x="93" y="177"/>
                  </a:cubicBezTo>
                  <a:cubicBezTo>
                    <a:pt x="93" y="177"/>
                    <a:pt x="92" y="177"/>
                    <a:pt x="91" y="177"/>
                  </a:cubicBezTo>
                  <a:cubicBezTo>
                    <a:pt x="91" y="177"/>
                    <a:pt x="91" y="177"/>
                    <a:pt x="91" y="177"/>
                  </a:cubicBezTo>
                  <a:cubicBezTo>
                    <a:pt x="11" y="134"/>
                    <a:pt x="11" y="134"/>
                    <a:pt x="11" y="134"/>
                  </a:cubicBezTo>
                  <a:cubicBezTo>
                    <a:pt x="11" y="134"/>
                    <a:pt x="11" y="134"/>
                    <a:pt x="11" y="134"/>
                  </a:cubicBezTo>
                  <a:cubicBezTo>
                    <a:pt x="10" y="134"/>
                    <a:pt x="9" y="132"/>
                    <a:pt x="9" y="131"/>
                  </a:cubicBezTo>
                  <a:cubicBezTo>
                    <a:pt x="9" y="129"/>
                    <a:pt x="10" y="128"/>
                    <a:pt x="11" y="127"/>
                  </a:cubicBezTo>
                  <a:cubicBezTo>
                    <a:pt x="11" y="127"/>
                    <a:pt x="11" y="127"/>
                    <a:pt x="11" y="127"/>
                  </a:cubicBezTo>
                  <a:cubicBezTo>
                    <a:pt x="31" y="116"/>
                    <a:pt x="31" y="116"/>
                    <a:pt x="31" y="116"/>
                  </a:cubicBezTo>
                  <a:cubicBezTo>
                    <a:pt x="87" y="146"/>
                    <a:pt x="87" y="146"/>
                    <a:pt x="87" y="146"/>
                  </a:cubicBezTo>
                  <a:cubicBezTo>
                    <a:pt x="87" y="146"/>
                    <a:pt x="87" y="146"/>
                    <a:pt x="87" y="146"/>
                  </a:cubicBezTo>
                  <a:cubicBezTo>
                    <a:pt x="89" y="147"/>
                    <a:pt x="91" y="148"/>
                    <a:pt x="93" y="148"/>
                  </a:cubicBezTo>
                  <a:cubicBezTo>
                    <a:pt x="95" y="148"/>
                    <a:pt x="97" y="147"/>
                    <a:pt x="99" y="146"/>
                  </a:cubicBezTo>
                  <a:cubicBezTo>
                    <a:pt x="99" y="146"/>
                    <a:pt x="99" y="146"/>
                    <a:pt x="99" y="146"/>
                  </a:cubicBezTo>
                  <a:cubicBezTo>
                    <a:pt x="155" y="116"/>
                    <a:pt x="155" y="116"/>
                    <a:pt x="155" y="116"/>
                  </a:cubicBezTo>
                  <a:lnTo>
                    <a:pt x="175" y="127"/>
                  </a:lnTo>
                  <a:close/>
                  <a:moveTo>
                    <a:pt x="175" y="96"/>
                  </a:moveTo>
                  <a:cubicBezTo>
                    <a:pt x="175" y="96"/>
                    <a:pt x="175" y="96"/>
                    <a:pt x="175" y="96"/>
                  </a:cubicBezTo>
                  <a:cubicBezTo>
                    <a:pt x="95" y="139"/>
                    <a:pt x="95" y="139"/>
                    <a:pt x="95" y="139"/>
                  </a:cubicBezTo>
                  <a:cubicBezTo>
                    <a:pt x="95" y="139"/>
                    <a:pt x="95" y="139"/>
                    <a:pt x="95" y="139"/>
                  </a:cubicBezTo>
                  <a:cubicBezTo>
                    <a:pt x="95" y="139"/>
                    <a:pt x="94" y="139"/>
                    <a:pt x="93" y="139"/>
                  </a:cubicBezTo>
                  <a:cubicBezTo>
                    <a:pt x="93" y="139"/>
                    <a:pt x="92" y="139"/>
                    <a:pt x="91" y="139"/>
                  </a:cubicBezTo>
                  <a:cubicBezTo>
                    <a:pt x="91" y="139"/>
                    <a:pt x="91" y="139"/>
                    <a:pt x="91" y="139"/>
                  </a:cubicBezTo>
                  <a:cubicBezTo>
                    <a:pt x="11" y="96"/>
                    <a:pt x="11" y="96"/>
                    <a:pt x="11" y="96"/>
                  </a:cubicBezTo>
                  <a:cubicBezTo>
                    <a:pt x="11" y="96"/>
                    <a:pt x="11" y="96"/>
                    <a:pt x="11" y="96"/>
                  </a:cubicBezTo>
                  <a:cubicBezTo>
                    <a:pt x="10" y="96"/>
                    <a:pt x="9" y="94"/>
                    <a:pt x="9" y="93"/>
                  </a:cubicBezTo>
                  <a:cubicBezTo>
                    <a:pt x="9" y="91"/>
                    <a:pt x="10" y="90"/>
                    <a:pt x="11" y="89"/>
                  </a:cubicBezTo>
                  <a:cubicBezTo>
                    <a:pt x="11" y="89"/>
                    <a:pt x="11" y="89"/>
                    <a:pt x="11" y="89"/>
                  </a:cubicBezTo>
                  <a:cubicBezTo>
                    <a:pt x="31" y="78"/>
                    <a:pt x="31" y="78"/>
                    <a:pt x="31" y="78"/>
                  </a:cubicBezTo>
                  <a:cubicBezTo>
                    <a:pt x="87" y="108"/>
                    <a:pt x="87" y="108"/>
                    <a:pt x="87" y="108"/>
                  </a:cubicBezTo>
                  <a:cubicBezTo>
                    <a:pt x="87" y="108"/>
                    <a:pt x="87" y="108"/>
                    <a:pt x="87" y="108"/>
                  </a:cubicBezTo>
                  <a:cubicBezTo>
                    <a:pt x="89" y="109"/>
                    <a:pt x="91" y="110"/>
                    <a:pt x="93" y="110"/>
                  </a:cubicBezTo>
                  <a:cubicBezTo>
                    <a:pt x="95" y="110"/>
                    <a:pt x="97" y="109"/>
                    <a:pt x="99" y="108"/>
                  </a:cubicBezTo>
                  <a:cubicBezTo>
                    <a:pt x="99" y="108"/>
                    <a:pt x="99" y="108"/>
                    <a:pt x="99" y="108"/>
                  </a:cubicBezTo>
                  <a:cubicBezTo>
                    <a:pt x="155" y="78"/>
                    <a:pt x="155" y="78"/>
                    <a:pt x="155" y="78"/>
                  </a:cubicBezTo>
                  <a:cubicBezTo>
                    <a:pt x="175" y="89"/>
                    <a:pt x="175" y="89"/>
                    <a:pt x="175" y="89"/>
                  </a:cubicBezTo>
                  <a:cubicBezTo>
                    <a:pt x="175" y="89"/>
                    <a:pt x="175" y="89"/>
                    <a:pt x="175" y="89"/>
                  </a:cubicBezTo>
                  <a:cubicBezTo>
                    <a:pt x="177" y="90"/>
                    <a:pt x="178" y="91"/>
                    <a:pt x="178" y="93"/>
                  </a:cubicBezTo>
                  <a:cubicBezTo>
                    <a:pt x="178" y="94"/>
                    <a:pt x="177" y="96"/>
                    <a:pt x="175" y="96"/>
                  </a:cubicBez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grpSp>
        <p:nvGrpSpPr>
          <p:cNvPr id="13" name="Group 5"/>
          <p:cNvGrpSpPr/>
          <p:nvPr/>
        </p:nvGrpSpPr>
        <p:grpSpPr>
          <a:xfrm>
            <a:off x="7512460" y="1768832"/>
            <a:ext cx="2201693" cy="3317303"/>
            <a:chOff x="4736480" y="1150175"/>
            <a:chExt cx="1834744" cy="2764419"/>
          </a:xfrm>
        </p:grpSpPr>
        <p:sp>
          <p:nvSpPr>
            <p:cNvPr id="40" name="Rectangle 39"/>
            <p:cNvSpPr/>
            <p:nvPr/>
          </p:nvSpPr>
          <p:spPr>
            <a:xfrm>
              <a:off x="4736480" y="1568195"/>
              <a:ext cx="1834744" cy="2346399"/>
            </a:xfrm>
            <a:prstGeom prst="rect">
              <a:avLst/>
            </a:prstGeom>
            <a:solidFill>
              <a:schemeClr val="tx1">
                <a:lumMod val="65000"/>
                <a:lumOff val="35000"/>
                <a:alpha val="10000"/>
              </a:schemeClr>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41" name="TextBox 40"/>
            <p:cNvSpPr txBox="1"/>
            <p:nvPr/>
          </p:nvSpPr>
          <p:spPr>
            <a:xfrm>
              <a:off x="4784634" y="2738734"/>
              <a:ext cx="1746250" cy="999067"/>
            </a:xfrm>
            <a:prstGeom prst="rect">
              <a:avLst/>
            </a:prstGeom>
            <a:noFill/>
          </p:spPr>
          <p:txBody>
            <a:bodyPr wrap="square" rtlCol="0">
              <a:spAutoFit/>
            </a:bodyPr>
            <a:lstStyle/>
            <a:p>
              <a:pPr algn="ct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sz="144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cxnSp>
          <p:nvCxnSpPr>
            <p:cNvPr id="55" name="Straight Connector 54"/>
            <p:cNvCxnSpPr/>
            <p:nvPr/>
          </p:nvCxnSpPr>
          <p:spPr>
            <a:xfrm flipH="1">
              <a:off x="5143870" y="2599785"/>
              <a:ext cx="1026836" cy="0"/>
            </a:xfrm>
            <a:prstGeom prst="line">
              <a:avLst/>
            </a:prstGeom>
            <a:solidFill>
              <a:srgbClr val="8C7E89">
                <a:alpha val="8000"/>
              </a:srgbClr>
            </a:solidFill>
            <a:ln w="19050"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59" name="TextBox 58"/>
            <p:cNvSpPr txBox="1"/>
            <p:nvPr/>
          </p:nvSpPr>
          <p:spPr>
            <a:xfrm>
              <a:off x="4736480" y="1150175"/>
              <a:ext cx="1834744" cy="280987"/>
            </a:xfrm>
            <a:prstGeom prst="rect">
              <a:avLst/>
            </a:prstGeom>
            <a:noFill/>
          </p:spPr>
          <p:txBody>
            <a:bodyPr wrap="square" rtlCol="0">
              <a:spAutoFit/>
            </a:bodyPr>
            <a:lstStyle/>
            <a:p>
              <a:pPr algn="ct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US" sz="1920" b="1" dirty="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sp>
          <p:nvSpPr>
            <p:cNvPr id="47" name="Freeform 457"/>
            <p:cNvSpPr>
              <a:spLocks noEditPoints="1"/>
            </p:cNvSpPr>
            <p:nvPr/>
          </p:nvSpPr>
          <p:spPr bwMode="auto">
            <a:xfrm>
              <a:off x="5352011" y="1897155"/>
              <a:ext cx="611090" cy="555207"/>
            </a:xfrm>
            <a:custGeom>
              <a:avLst/>
              <a:gdLst>
                <a:gd name="T0" fmla="*/ 186 w 186"/>
                <a:gd name="T1" fmla="*/ 51 h 169"/>
                <a:gd name="T2" fmla="*/ 173 w 186"/>
                <a:gd name="T3" fmla="*/ 38 h 169"/>
                <a:gd name="T4" fmla="*/ 164 w 186"/>
                <a:gd name="T5" fmla="*/ 42 h 169"/>
                <a:gd name="T6" fmla="*/ 59 w 186"/>
                <a:gd name="T7" fmla="*/ 148 h 169"/>
                <a:gd name="T8" fmla="*/ 55 w 186"/>
                <a:gd name="T9" fmla="*/ 157 h 169"/>
                <a:gd name="T10" fmla="*/ 68 w 186"/>
                <a:gd name="T11" fmla="*/ 169 h 169"/>
                <a:gd name="T12" fmla="*/ 77 w 186"/>
                <a:gd name="T13" fmla="*/ 165 h 169"/>
                <a:gd name="T14" fmla="*/ 182 w 186"/>
                <a:gd name="T15" fmla="*/ 60 h 169"/>
                <a:gd name="T16" fmla="*/ 186 w 186"/>
                <a:gd name="T17" fmla="*/ 51 h 169"/>
                <a:gd name="T18" fmla="*/ 176 w 186"/>
                <a:gd name="T19" fmla="*/ 54 h 169"/>
                <a:gd name="T20" fmla="*/ 156 w 186"/>
                <a:gd name="T21" fmla="*/ 74 h 169"/>
                <a:gd name="T22" fmla="*/ 150 w 186"/>
                <a:gd name="T23" fmla="*/ 68 h 169"/>
                <a:gd name="T24" fmla="*/ 170 w 186"/>
                <a:gd name="T25" fmla="*/ 48 h 169"/>
                <a:gd name="T26" fmla="*/ 173 w 186"/>
                <a:gd name="T27" fmla="*/ 47 h 169"/>
                <a:gd name="T28" fmla="*/ 177 w 186"/>
                <a:gd name="T29" fmla="*/ 51 h 169"/>
                <a:gd name="T30" fmla="*/ 176 w 186"/>
                <a:gd name="T31" fmla="*/ 54 h 169"/>
                <a:gd name="T32" fmla="*/ 68 w 186"/>
                <a:gd name="T33" fmla="*/ 127 h 169"/>
                <a:gd name="T34" fmla="*/ 13 w 186"/>
                <a:gd name="T35" fmla="*/ 127 h 169"/>
                <a:gd name="T36" fmla="*/ 9 w 186"/>
                <a:gd name="T37" fmla="*/ 123 h 169"/>
                <a:gd name="T38" fmla="*/ 13 w 186"/>
                <a:gd name="T39" fmla="*/ 119 h 169"/>
                <a:gd name="T40" fmla="*/ 76 w 186"/>
                <a:gd name="T41" fmla="*/ 119 h 169"/>
                <a:gd name="T42" fmla="*/ 110 w 186"/>
                <a:gd name="T43" fmla="*/ 85 h 169"/>
                <a:gd name="T44" fmla="*/ 34 w 186"/>
                <a:gd name="T45" fmla="*/ 85 h 169"/>
                <a:gd name="T46" fmla="*/ 34 w 186"/>
                <a:gd name="T47" fmla="*/ 9 h 169"/>
                <a:gd name="T48" fmla="*/ 152 w 186"/>
                <a:gd name="T49" fmla="*/ 9 h 169"/>
                <a:gd name="T50" fmla="*/ 152 w 186"/>
                <a:gd name="T51" fmla="*/ 42 h 169"/>
                <a:gd name="T52" fmla="*/ 161 w 186"/>
                <a:gd name="T53" fmla="*/ 34 h 169"/>
                <a:gd name="T54" fmla="*/ 161 w 186"/>
                <a:gd name="T55" fmla="*/ 5 h 169"/>
                <a:gd name="T56" fmla="*/ 156 w 186"/>
                <a:gd name="T57" fmla="*/ 0 h 169"/>
                <a:gd name="T58" fmla="*/ 30 w 186"/>
                <a:gd name="T59" fmla="*/ 0 h 169"/>
                <a:gd name="T60" fmla="*/ 26 w 186"/>
                <a:gd name="T61" fmla="*/ 5 h 169"/>
                <a:gd name="T62" fmla="*/ 26 w 186"/>
                <a:gd name="T63" fmla="*/ 110 h 169"/>
                <a:gd name="T64" fmla="*/ 13 w 186"/>
                <a:gd name="T65" fmla="*/ 110 h 169"/>
                <a:gd name="T66" fmla="*/ 0 w 186"/>
                <a:gd name="T67" fmla="*/ 123 h 169"/>
                <a:gd name="T68" fmla="*/ 13 w 186"/>
                <a:gd name="T69" fmla="*/ 135 h 169"/>
                <a:gd name="T70" fmla="*/ 59 w 186"/>
                <a:gd name="T71" fmla="*/ 135 h 169"/>
                <a:gd name="T72" fmla="*/ 68 w 186"/>
                <a:gd name="T73" fmla="*/ 127 h 169"/>
                <a:gd name="T74" fmla="*/ 173 w 186"/>
                <a:gd name="T75" fmla="*/ 110 h 169"/>
                <a:gd name="T76" fmla="*/ 161 w 186"/>
                <a:gd name="T77" fmla="*/ 110 h 169"/>
                <a:gd name="T78" fmla="*/ 161 w 186"/>
                <a:gd name="T79" fmla="*/ 94 h 169"/>
                <a:gd name="T80" fmla="*/ 136 w 186"/>
                <a:gd name="T81" fmla="*/ 119 h 169"/>
                <a:gd name="T82" fmla="*/ 173 w 186"/>
                <a:gd name="T83" fmla="*/ 119 h 169"/>
                <a:gd name="T84" fmla="*/ 177 w 186"/>
                <a:gd name="T85" fmla="*/ 123 h 169"/>
                <a:gd name="T86" fmla="*/ 173 w 186"/>
                <a:gd name="T87" fmla="*/ 127 h 169"/>
                <a:gd name="T88" fmla="*/ 127 w 186"/>
                <a:gd name="T89" fmla="*/ 127 h 169"/>
                <a:gd name="T90" fmla="*/ 119 w 186"/>
                <a:gd name="T91" fmla="*/ 135 h 169"/>
                <a:gd name="T92" fmla="*/ 173 w 186"/>
                <a:gd name="T93" fmla="*/ 135 h 169"/>
                <a:gd name="T94" fmla="*/ 186 w 186"/>
                <a:gd name="T95" fmla="*/ 123 h 169"/>
                <a:gd name="T96" fmla="*/ 173 w 186"/>
                <a:gd name="T97" fmla="*/ 11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6" h="169">
                  <a:moveTo>
                    <a:pt x="186" y="51"/>
                  </a:moveTo>
                  <a:cubicBezTo>
                    <a:pt x="186" y="44"/>
                    <a:pt x="180" y="38"/>
                    <a:pt x="173" y="38"/>
                  </a:cubicBezTo>
                  <a:cubicBezTo>
                    <a:pt x="170" y="38"/>
                    <a:pt x="167" y="40"/>
                    <a:pt x="164" y="42"/>
                  </a:cubicBezTo>
                  <a:cubicBezTo>
                    <a:pt x="59" y="148"/>
                    <a:pt x="59" y="148"/>
                    <a:pt x="59" y="148"/>
                  </a:cubicBezTo>
                  <a:cubicBezTo>
                    <a:pt x="57" y="150"/>
                    <a:pt x="55" y="153"/>
                    <a:pt x="55" y="157"/>
                  </a:cubicBezTo>
                  <a:cubicBezTo>
                    <a:pt x="55" y="164"/>
                    <a:pt x="61" y="169"/>
                    <a:pt x="68" y="169"/>
                  </a:cubicBezTo>
                  <a:cubicBezTo>
                    <a:pt x="71" y="169"/>
                    <a:pt x="74" y="168"/>
                    <a:pt x="77" y="165"/>
                  </a:cubicBezTo>
                  <a:cubicBezTo>
                    <a:pt x="182" y="60"/>
                    <a:pt x="182" y="60"/>
                    <a:pt x="182" y="60"/>
                  </a:cubicBezTo>
                  <a:cubicBezTo>
                    <a:pt x="185" y="58"/>
                    <a:pt x="186" y="55"/>
                    <a:pt x="186" y="51"/>
                  </a:cubicBezTo>
                  <a:close/>
                  <a:moveTo>
                    <a:pt x="176" y="54"/>
                  </a:moveTo>
                  <a:cubicBezTo>
                    <a:pt x="156" y="74"/>
                    <a:pt x="156" y="74"/>
                    <a:pt x="156" y="74"/>
                  </a:cubicBezTo>
                  <a:cubicBezTo>
                    <a:pt x="150" y="68"/>
                    <a:pt x="150" y="68"/>
                    <a:pt x="150" y="68"/>
                  </a:cubicBezTo>
                  <a:cubicBezTo>
                    <a:pt x="170" y="48"/>
                    <a:pt x="170" y="48"/>
                    <a:pt x="170" y="48"/>
                  </a:cubicBezTo>
                  <a:cubicBezTo>
                    <a:pt x="171" y="47"/>
                    <a:pt x="172" y="47"/>
                    <a:pt x="173" y="47"/>
                  </a:cubicBezTo>
                  <a:cubicBezTo>
                    <a:pt x="176" y="47"/>
                    <a:pt x="177" y="49"/>
                    <a:pt x="177" y="51"/>
                  </a:cubicBezTo>
                  <a:cubicBezTo>
                    <a:pt x="177" y="52"/>
                    <a:pt x="177" y="53"/>
                    <a:pt x="176" y="54"/>
                  </a:cubicBezTo>
                  <a:close/>
                  <a:moveTo>
                    <a:pt x="68" y="127"/>
                  </a:moveTo>
                  <a:cubicBezTo>
                    <a:pt x="13" y="127"/>
                    <a:pt x="13" y="127"/>
                    <a:pt x="13" y="127"/>
                  </a:cubicBezTo>
                  <a:cubicBezTo>
                    <a:pt x="11" y="127"/>
                    <a:pt x="9" y="125"/>
                    <a:pt x="9" y="123"/>
                  </a:cubicBezTo>
                  <a:cubicBezTo>
                    <a:pt x="9" y="120"/>
                    <a:pt x="11" y="119"/>
                    <a:pt x="13" y="119"/>
                  </a:cubicBezTo>
                  <a:cubicBezTo>
                    <a:pt x="76" y="119"/>
                    <a:pt x="76" y="119"/>
                    <a:pt x="76" y="119"/>
                  </a:cubicBezTo>
                  <a:cubicBezTo>
                    <a:pt x="110" y="85"/>
                    <a:pt x="110" y="85"/>
                    <a:pt x="110" y="85"/>
                  </a:cubicBezTo>
                  <a:cubicBezTo>
                    <a:pt x="34" y="85"/>
                    <a:pt x="34" y="85"/>
                    <a:pt x="34" y="85"/>
                  </a:cubicBezTo>
                  <a:cubicBezTo>
                    <a:pt x="34" y="9"/>
                    <a:pt x="34" y="9"/>
                    <a:pt x="34" y="9"/>
                  </a:cubicBezTo>
                  <a:cubicBezTo>
                    <a:pt x="152" y="9"/>
                    <a:pt x="152" y="9"/>
                    <a:pt x="152" y="9"/>
                  </a:cubicBezTo>
                  <a:cubicBezTo>
                    <a:pt x="152" y="42"/>
                    <a:pt x="152" y="42"/>
                    <a:pt x="152" y="42"/>
                  </a:cubicBezTo>
                  <a:cubicBezTo>
                    <a:pt x="161" y="34"/>
                    <a:pt x="161" y="34"/>
                    <a:pt x="161" y="34"/>
                  </a:cubicBezTo>
                  <a:cubicBezTo>
                    <a:pt x="161" y="5"/>
                    <a:pt x="161" y="5"/>
                    <a:pt x="161" y="5"/>
                  </a:cubicBezTo>
                  <a:cubicBezTo>
                    <a:pt x="161" y="2"/>
                    <a:pt x="159" y="0"/>
                    <a:pt x="156" y="0"/>
                  </a:cubicBezTo>
                  <a:cubicBezTo>
                    <a:pt x="30" y="0"/>
                    <a:pt x="30" y="0"/>
                    <a:pt x="30" y="0"/>
                  </a:cubicBezTo>
                  <a:cubicBezTo>
                    <a:pt x="28" y="0"/>
                    <a:pt x="26" y="2"/>
                    <a:pt x="26" y="5"/>
                  </a:cubicBezTo>
                  <a:cubicBezTo>
                    <a:pt x="26" y="110"/>
                    <a:pt x="26" y="110"/>
                    <a:pt x="26" y="110"/>
                  </a:cubicBezTo>
                  <a:cubicBezTo>
                    <a:pt x="13" y="110"/>
                    <a:pt x="13" y="110"/>
                    <a:pt x="13" y="110"/>
                  </a:cubicBezTo>
                  <a:cubicBezTo>
                    <a:pt x="6" y="110"/>
                    <a:pt x="0" y="116"/>
                    <a:pt x="0" y="123"/>
                  </a:cubicBezTo>
                  <a:cubicBezTo>
                    <a:pt x="0" y="130"/>
                    <a:pt x="6" y="135"/>
                    <a:pt x="13" y="135"/>
                  </a:cubicBezTo>
                  <a:cubicBezTo>
                    <a:pt x="59" y="135"/>
                    <a:pt x="59" y="135"/>
                    <a:pt x="59" y="135"/>
                  </a:cubicBezTo>
                  <a:lnTo>
                    <a:pt x="68" y="127"/>
                  </a:lnTo>
                  <a:close/>
                  <a:moveTo>
                    <a:pt x="173" y="110"/>
                  </a:moveTo>
                  <a:cubicBezTo>
                    <a:pt x="161" y="110"/>
                    <a:pt x="161" y="110"/>
                    <a:pt x="161" y="110"/>
                  </a:cubicBezTo>
                  <a:cubicBezTo>
                    <a:pt x="161" y="94"/>
                    <a:pt x="161" y="94"/>
                    <a:pt x="161" y="94"/>
                  </a:cubicBezTo>
                  <a:cubicBezTo>
                    <a:pt x="136" y="119"/>
                    <a:pt x="136" y="119"/>
                    <a:pt x="136" y="119"/>
                  </a:cubicBezTo>
                  <a:cubicBezTo>
                    <a:pt x="173" y="119"/>
                    <a:pt x="173" y="119"/>
                    <a:pt x="173" y="119"/>
                  </a:cubicBezTo>
                  <a:cubicBezTo>
                    <a:pt x="176" y="119"/>
                    <a:pt x="177" y="120"/>
                    <a:pt x="177" y="123"/>
                  </a:cubicBezTo>
                  <a:cubicBezTo>
                    <a:pt x="177" y="125"/>
                    <a:pt x="176" y="127"/>
                    <a:pt x="173" y="127"/>
                  </a:cubicBezTo>
                  <a:cubicBezTo>
                    <a:pt x="127" y="127"/>
                    <a:pt x="127" y="127"/>
                    <a:pt x="127" y="127"/>
                  </a:cubicBezTo>
                  <a:cubicBezTo>
                    <a:pt x="119" y="135"/>
                    <a:pt x="119" y="135"/>
                    <a:pt x="119" y="135"/>
                  </a:cubicBezTo>
                  <a:cubicBezTo>
                    <a:pt x="173" y="135"/>
                    <a:pt x="173" y="135"/>
                    <a:pt x="173" y="135"/>
                  </a:cubicBezTo>
                  <a:cubicBezTo>
                    <a:pt x="180" y="135"/>
                    <a:pt x="186" y="130"/>
                    <a:pt x="186" y="123"/>
                  </a:cubicBezTo>
                  <a:cubicBezTo>
                    <a:pt x="186" y="116"/>
                    <a:pt x="180" y="110"/>
                    <a:pt x="173" y="110"/>
                  </a:cubicBezTo>
                  <a:close/>
                </a:path>
              </a:pathLst>
            </a:custGeom>
            <a:solidFill>
              <a:schemeClr val="tx1">
                <a:lumMod val="65000"/>
                <a:lumOff val="35000"/>
              </a:schemeClr>
            </a:solidFill>
            <a:ln>
              <a:noFill/>
            </a:ln>
          </p:spPr>
          <p:txBody>
            <a:bodyPr vert="horz" wrap="square" lIns="82296" tIns="41148" rIns="82296" bIns="41148" numCol="1" anchor="t" anchorCtr="0" compatLnSpc="1"/>
            <a:lstStyle/>
            <a:p>
              <a:endParaRPr lang="en-US" sz="1620">
                <a:solidFill>
                  <a:srgbClr val="8C7E89"/>
                </a:solidFill>
                <a:latin typeface="叶立群几何极简体" panose="02000000000000000000" pitchFamily="2" charset="-128"/>
                <a:ea typeface="叶立群几何极简体" panose="02000000000000000000" pitchFamily="2" charset="-128"/>
                <a:cs typeface="+mn-ea"/>
                <a:sym typeface="叶立群几何极简体" panose="02000000000000000000" pitchFamily="2" charset="-128"/>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1000"/>
                                        <p:tgtEl>
                                          <p:spTgt spid="12"/>
                                        </p:tgtEl>
                                      </p:cBhvr>
                                    </p:animEffect>
                                    <p:anim calcmode="lin" valueType="num">
                                      <p:cBhvr>
                                        <p:cTn id="31" dur="1000" fill="hold"/>
                                        <p:tgtEl>
                                          <p:spTgt spid="12"/>
                                        </p:tgtEl>
                                        <p:attrNameLst>
                                          <p:attrName>ppt_x</p:attrName>
                                        </p:attrNameLst>
                                      </p:cBhvr>
                                      <p:tavLst>
                                        <p:tav tm="0">
                                          <p:val>
                                            <p:strVal val="#ppt_x"/>
                                          </p:val>
                                        </p:tav>
                                        <p:tav tm="100000">
                                          <p:val>
                                            <p:strVal val="#ppt_x"/>
                                          </p:val>
                                        </p:tav>
                                      </p:tavLst>
                                    </p:anim>
                                    <p:anim calcmode="lin" valueType="num">
                                      <p:cBhvr>
                                        <p:cTn id="32" dur="1000" fill="hold"/>
                                        <p:tgtEl>
                                          <p:spTgt spid="12"/>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1000"/>
                                        <p:tgtEl>
                                          <p:spTgt spid="2"/>
                                        </p:tgtEl>
                                      </p:cBhvr>
                                    </p:animEffect>
                                    <p:anim calcmode="lin" valueType="num">
                                      <p:cBhvr>
                                        <p:cTn id="41" dur="1000" fill="hold"/>
                                        <p:tgtEl>
                                          <p:spTgt spid="2"/>
                                        </p:tgtEl>
                                        <p:attrNameLst>
                                          <p:attrName>ppt_x</p:attrName>
                                        </p:attrNameLst>
                                      </p:cBhvr>
                                      <p:tavLst>
                                        <p:tav tm="0">
                                          <p:val>
                                            <p:strVal val="#ppt_x"/>
                                          </p:val>
                                        </p:tav>
                                        <p:tav tm="100000">
                                          <p:val>
                                            <p:strVal val="#ppt_x"/>
                                          </p:val>
                                        </p:tav>
                                      </p:tavLst>
                                    </p:anim>
                                    <p:anim calcmode="lin" valueType="num">
                                      <p:cBhvr>
                                        <p:cTn id="4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pic>
        <p:nvPicPr>
          <p:cNvPr id="6" name="图片 5" descr="梅花"/>
          <p:cNvPicPr>
            <a:picLocks noChangeAspect="1"/>
          </p:cNvPicPr>
          <p:nvPr/>
        </p:nvPicPr>
        <p:blipFill>
          <a:blip r:embed="rId5"/>
          <a:stretch>
            <a:fillRect/>
          </a:stretch>
        </p:blipFill>
        <p:spPr>
          <a:xfrm>
            <a:off x="-11430" y="0"/>
            <a:ext cx="3348990" cy="1787525"/>
          </a:xfrm>
          <a:prstGeom prst="rect">
            <a:avLst/>
          </a:prstGeom>
        </p:spPr>
      </p:pic>
      <p:pic>
        <p:nvPicPr>
          <p:cNvPr id="7" name="图片 6" descr="梅花"/>
          <p:cNvPicPr>
            <a:picLocks noChangeAspect="1"/>
          </p:cNvPicPr>
          <p:nvPr/>
        </p:nvPicPr>
        <p:blipFill>
          <a:blip r:embed="rId5"/>
          <a:stretch>
            <a:fillRect/>
          </a:stretch>
        </p:blipFill>
        <p:spPr>
          <a:xfrm flipH="1">
            <a:off x="8839835" y="0"/>
            <a:ext cx="3348990" cy="1787525"/>
          </a:xfrm>
          <a:prstGeom prst="rect">
            <a:avLst/>
          </a:prstGeom>
        </p:spPr>
      </p:pic>
      <p:sp>
        <p:nvSpPr>
          <p:cNvPr id="8" name="文本框 7"/>
          <p:cNvSpPr txBox="1"/>
          <p:nvPr/>
        </p:nvSpPr>
        <p:spPr>
          <a:xfrm>
            <a:off x="3228340" y="2486660"/>
            <a:ext cx="5735320" cy="1014730"/>
          </a:xfrm>
          <a:prstGeom prst="rect">
            <a:avLst/>
          </a:prstGeom>
          <a:noFill/>
        </p:spPr>
        <p:txBody>
          <a:bodyPr wrap="square" rtlCol="0">
            <a:spAutoFit/>
          </a:bodyPr>
          <a:lstStyle/>
          <a:p>
            <a:pPr algn="ctr"/>
            <a:r>
              <a:rPr lang="en-US" altLang="zh-CN" sz="6000" b="1">
                <a:latin typeface="微软雅黑" panose="020B0503020204020204" charset="-122"/>
                <a:ea typeface="微软雅黑" panose="020B0503020204020204" charset="-122"/>
              </a:rPr>
              <a:t>THANK YOU</a:t>
            </a:r>
          </a:p>
        </p:txBody>
      </p:sp>
      <p:sp>
        <p:nvSpPr>
          <p:cNvPr id="23" name="矩形 22"/>
          <p:cNvSpPr/>
          <p:nvPr/>
        </p:nvSpPr>
        <p:spPr>
          <a:xfrm>
            <a:off x="3589655" y="3731895"/>
            <a:ext cx="5012690" cy="645160"/>
          </a:xfrm>
          <a:prstGeom prst="rect">
            <a:avLst/>
          </a:prstGeom>
        </p:spPr>
        <p:txBody>
          <a:bodyPr wrap="square">
            <a:spAutoFit/>
          </a:bodyPr>
          <a:lstStyle/>
          <a:p>
            <a:pPr algn="ctr" fontAlgn="auto">
              <a:lnSpc>
                <a:spcPct val="150000"/>
              </a:lnSpc>
            </a:pPr>
            <a:r>
              <a:rPr lang="zh-CN" altLang="en-US" sz="1200">
                <a:solidFill>
                  <a:schemeClr val="tx1">
                    <a:alpha val="70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alpha val="70000"/>
                </a:schemeClr>
              </a:solidFill>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par>
                                <p:cTn id="19" presetID="2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right)">
                                      <p:cBhvr>
                                        <p:cTn id="21" dur="500"/>
                                        <p:tgtEl>
                                          <p:spTgt spid="7"/>
                                        </p:tgtEl>
                                      </p:cBhvr>
                                    </p:animEffect>
                                  </p:childTnLst>
                                </p:cTn>
                              </p:par>
                            </p:childTnLst>
                          </p:cTn>
                        </p:par>
                        <p:par>
                          <p:cTn id="22" fill="hold">
                            <p:stCondLst>
                              <p:cond delay="1500"/>
                            </p:stCondLst>
                            <p:childTnLst>
                              <p:par>
                                <p:cTn id="23" presetID="56" presetClass="entr" presetSubtype="0" fill="hold" grpId="2" nodeType="afterEffect">
                                  <p:stCondLst>
                                    <p:cond delay="0"/>
                                  </p:stCondLst>
                                  <p:iterate type="lt">
                                    <p:tmPct val="10000"/>
                                  </p:iterate>
                                  <p:childTnLst>
                                    <p:set>
                                      <p:cBhvr>
                                        <p:cTn id="24" dur="1" fill="hold">
                                          <p:stCondLst>
                                            <p:cond delay="0"/>
                                          </p:stCondLst>
                                        </p:cTn>
                                        <p:tgtEl>
                                          <p:spTgt spid="8"/>
                                        </p:tgtEl>
                                        <p:attrNameLst>
                                          <p:attrName>style.visibility</p:attrName>
                                        </p:attrNameLst>
                                      </p:cBhvr>
                                      <p:to>
                                        <p:strVal val="visible"/>
                                      </p:to>
                                    </p:set>
                                    <p:anim by="(-#ppt_w*2)" calcmode="lin" valueType="num">
                                      <p:cBhvr rctx="PPT">
                                        <p:cTn id="25" dur="250" autoRev="1" fill="hold">
                                          <p:stCondLst>
                                            <p:cond delay="0"/>
                                          </p:stCondLst>
                                        </p:cTn>
                                        <p:tgtEl>
                                          <p:spTgt spid="8"/>
                                        </p:tgtEl>
                                        <p:attrNameLst>
                                          <p:attrName>ppt_w</p:attrName>
                                        </p:attrNameLst>
                                      </p:cBhvr>
                                    </p:anim>
                                    <p:anim by="(#ppt_w*0.50)" calcmode="lin" valueType="num">
                                      <p:cBhvr>
                                        <p:cTn id="26" dur="250" decel="50000" autoRev="1" fill="hold">
                                          <p:stCondLst>
                                            <p:cond delay="0"/>
                                          </p:stCondLst>
                                        </p:cTn>
                                        <p:tgtEl>
                                          <p:spTgt spid="8"/>
                                        </p:tgtEl>
                                        <p:attrNameLst>
                                          <p:attrName>ppt_x</p:attrName>
                                        </p:attrNameLst>
                                      </p:cBhvr>
                                    </p:anim>
                                    <p:anim from="(-#ppt_h/2)" to="(#ppt_y)" calcmode="lin" valueType="num">
                                      <p:cBhvr>
                                        <p:cTn id="27" dur="500" fill="hold">
                                          <p:stCondLst>
                                            <p:cond delay="0"/>
                                          </p:stCondLst>
                                        </p:cTn>
                                        <p:tgtEl>
                                          <p:spTgt spid="8"/>
                                        </p:tgtEl>
                                        <p:attrNameLst>
                                          <p:attrName>ppt_y</p:attrName>
                                        </p:attrNameLst>
                                      </p:cBhvr>
                                    </p:anim>
                                    <p:animRot by="21600000">
                                      <p:cBhvr>
                                        <p:cTn id="28" dur="500" fill="hold">
                                          <p:stCondLst>
                                            <p:cond delay="0"/>
                                          </p:stCondLst>
                                        </p:cTn>
                                        <p:tgtEl>
                                          <p:spTgt spid="8"/>
                                        </p:tgtEl>
                                        <p:attrNameLst>
                                          <p:attrName>r</p:attrName>
                                        </p:attrNameLst>
                                      </p:cBhvr>
                                    </p:animRot>
                                  </p:childTnLst>
                                </p:cTn>
                              </p:par>
                            </p:childTnLst>
                          </p:cTn>
                        </p:par>
                        <p:par>
                          <p:cTn id="29" fill="hold">
                            <p:stCondLst>
                              <p:cond delay="2400"/>
                            </p:stCondLst>
                            <p:childTnLst>
                              <p:par>
                                <p:cTn id="30" presetID="12" presetClass="entr" presetSubtype="4"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additive="base">
                                        <p:cTn id="32" dur="500"/>
                                        <p:tgtEl>
                                          <p:spTgt spid="23"/>
                                        </p:tgtEl>
                                        <p:attrNameLst>
                                          <p:attrName>ppt_y</p:attrName>
                                        </p:attrNameLst>
                                      </p:cBhvr>
                                      <p:tavLst>
                                        <p:tav tm="0">
                                          <p:val>
                                            <p:strVal val="#ppt_y+#ppt_h*1.125000"/>
                                          </p:val>
                                        </p:tav>
                                        <p:tav tm="100000">
                                          <p:val>
                                            <p:strVal val="#ppt_y"/>
                                          </p:val>
                                        </p:tav>
                                      </p:tavLst>
                                    </p:anim>
                                    <p:animEffect transition="in" filter="wipe(up)">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a:latin typeface="叶根友行书繁" panose="02010601030101010101" charset="-122"/>
                <a:ea typeface="叶根友行书繁" panose="02010601030101010101" charset="-122"/>
              </a:rPr>
              <a:t>01</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zh-CN" altLang="en-US" sz="2800" b="1">
                <a:latin typeface="全新硬笔隶书简" panose="02010600040101010101" charset="-122"/>
                <a:ea typeface="全新硬笔隶书简" panose="02010600040101010101" charset="-122"/>
              </a:rPr>
              <a:t>单击此处输入标题</a:t>
            </a:r>
          </a:p>
        </p:txBody>
      </p:sp>
      <p:sp>
        <p:nvSpPr>
          <p:cNvPr id="23" name="矩形 22"/>
          <p:cNvSpPr/>
          <p:nvPr/>
        </p:nvSpPr>
        <p:spPr>
          <a:xfrm>
            <a:off x="3333750" y="4082415"/>
            <a:ext cx="5524500" cy="645160"/>
          </a:xfrm>
          <a:prstGeom prst="rect">
            <a:avLst/>
          </a:prstGeom>
        </p:spPr>
        <p:txBody>
          <a:bodyPr wrap="square">
            <a:spAutoFit/>
          </a:bodyPr>
          <a:lstStyle/>
          <a:p>
            <a:pPr algn="ctr" fontAlgn="auto">
              <a:lnSpc>
                <a:spcPct val="150000"/>
              </a:lnSpc>
            </a:pPr>
            <a:r>
              <a:rPr lang="zh-CN" altLang="en-US" sz="1200">
                <a:solidFill>
                  <a:schemeClr val="tx1">
                    <a:alpha val="70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alpha val="70000"/>
                </a:schemeClr>
              </a:solidFill>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2" name="Shape 1452"/>
          <p:cNvSpPr/>
          <p:nvPr/>
        </p:nvSpPr>
        <p:spPr>
          <a:xfrm>
            <a:off x="2378075"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latin typeface="微软雅黑" panose="020B0503020204020204" charset="-122"/>
              <a:ea typeface="微软雅黑" panose="020B0503020204020204" charset="-122"/>
            </a:endParaRPr>
          </a:p>
        </p:txBody>
      </p:sp>
      <p:sp>
        <p:nvSpPr>
          <p:cNvPr id="12" name="Shape 1454"/>
          <p:cNvSpPr/>
          <p:nvPr/>
        </p:nvSpPr>
        <p:spPr>
          <a:xfrm>
            <a:off x="4288790"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latin typeface="微软雅黑" panose="020B0503020204020204" charset="-122"/>
              <a:ea typeface="微软雅黑" panose="020B0503020204020204" charset="-122"/>
            </a:endParaRPr>
          </a:p>
        </p:txBody>
      </p:sp>
      <p:sp>
        <p:nvSpPr>
          <p:cNvPr id="13" name="Shape 1456"/>
          <p:cNvSpPr/>
          <p:nvPr/>
        </p:nvSpPr>
        <p:spPr>
          <a:xfrm>
            <a:off x="6183630"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latin typeface="微软雅黑" panose="020B0503020204020204" charset="-122"/>
              <a:ea typeface="微软雅黑" panose="020B0503020204020204" charset="-122"/>
            </a:endParaRPr>
          </a:p>
        </p:txBody>
      </p:sp>
      <p:sp>
        <p:nvSpPr>
          <p:cNvPr id="14" name="Shape 1458"/>
          <p:cNvSpPr/>
          <p:nvPr/>
        </p:nvSpPr>
        <p:spPr>
          <a:xfrm>
            <a:off x="8094345" y="2637789"/>
            <a:ext cx="1719580" cy="2842895"/>
          </a:xfrm>
          <a:prstGeom prst="roundRect">
            <a:avLst>
              <a:gd name="adj" fmla="val 6924"/>
            </a:avLst>
          </a:prstGeom>
          <a:ln w="12700">
            <a:solidFill>
              <a:schemeClr val="tx1">
                <a:lumMod val="65000"/>
                <a:lumOff val="35000"/>
              </a:schemeClr>
            </a:solidFill>
            <a:miter lim="400000"/>
          </a:ln>
        </p:spPr>
        <p:txBody>
          <a:bodyPr lIns="14287" tIns="14287" rIns="14287" bIns="14287" anchor="ctr"/>
          <a:lstStyle/>
          <a:p>
            <a:pPr lvl="0"/>
            <a:endParaRPr sz="1300" dirty="0">
              <a:latin typeface="微软雅黑" panose="020B0503020204020204" charset="-122"/>
              <a:ea typeface="微软雅黑" panose="020B0503020204020204" charset="-122"/>
            </a:endParaRPr>
          </a:p>
        </p:txBody>
      </p:sp>
      <p:sp>
        <p:nvSpPr>
          <p:cNvPr id="15" name="Shape 1460"/>
          <p:cNvSpPr/>
          <p:nvPr/>
        </p:nvSpPr>
        <p:spPr>
          <a:xfrm>
            <a:off x="2604994" y="200881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charset="-122"/>
              <a:ea typeface="微软雅黑" panose="020B0503020204020204" charset="-122"/>
            </a:endParaRPr>
          </a:p>
        </p:txBody>
      </p:sp>
      <p:sp>
        <p:nvSpPr>
          <p:cNvPr id="16" name="Shape 1465"/>
          <p:cNvSpPr/>
          <p:nvPr/>
        </p:nvSpPr>
        <p:spPr>
          <a:xfrm>
            <a:off x="4515492" y="200881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charset="-122"/>
              <a:ea typeface="微软雅黑" panose="020B0503020204020204" charset="-122"/>
            </a:endParaRPr>
          </a:p>
        </p:txBody>
      </p:sp>
      <p:sp>
        <p:nvSpPr>
          <p:cNvPr id="17" name="Shape 1468"/>
          <p:cNvSpPr/>
          <p:nvPr/>
        </p:nvSpPr>
        <p:spPr>
          <a:xfrm>
            <a:off x="6424054" y="2008918"/>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charset="-122"/>
              <a:ea typeface="微软雅黑" panose="020B0503020204020204" charset="-122"/>
            </a:endParaRPr>
          </a:p>
        </p:txBody>
      </p:sp>
      <p:sp>
        <p:nvSpPr>
          <p:cNvPr id="18" name="Shape 1471"/>
          <p:cNvSpPr/>
          <p:nvPr/>
        </p:nvSpPr>
        <p:spPr>
          <a:xfrm>
            <a:off x="8337784" y="2010111"/>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65000"/>
              <a:lumOff val="35000"/>
            </a:schemeClr>
          </a:solidFill>
          <a:ln w="12700" cap="flat">
            <a:noFill/>
            <a:miter lim="400000"/>
          </a:ln>
          <a:effectLst/>
        </p:spPr>
        <p:txBody>
          <a:bodyPr wrap="square" lIns="14287" tIns="14287" rIns="14287" bIns="14287" numCol="1" anchor="ctr">
            <a:noAutofit/>
          </a:bodyPr>
          <a:lstStyle/>
          <a:p>
            <a:pPr lvl="0"/>
            <a:endParaRPr sz="1300" dirty="0">
              <a:latin typeface="微软雅黑" panose="020B0503020204020204" charset="-122"/>
              <a:ea typeface="微软雅黑" panose="020B0503020204020204" charset="-122"/>
            </a:endParaRPr>
          </a:p>
        </p:txBody>
      </p:sp>
      <p:sp>
        <p:nvSpPr>
          <p:cNvPr id="21" name="Text Placeholder 5"/>
          <p:cNvSpPr txBox="1"/>
          <p:nvPr/>
        </p:nvSpPr>
        <p:spPr>
          <a:xfrm>
            <a:off x="2640965" y="2357754"/>
            <a:ext cx="1195070" cy="569595"/>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600" b="1" dirty="0">
                <a:solidFill>
                  <a:schemeClr val="bg1"/>
                </a:solidFill>
                <a:latin typeface="微软雅黑" panose="020B0503020204020204" charset="-122"/>
                <a:ea typeface="微软雅黑" panose="020B0503020204020204" charset="-122"/>
              </a:rPr>
              <a:t>单击此处</a:t>
            </a:r>
          </a:p>
          <a:p>
            <a:pPr marL="0" indent="0" algn="ctr">
              <a:buNone/>
            </a:pPr>
            <a:r>
              <a:rPr lang="zh-CN" altLang="en-US" sz="1600" b="1" dirty="0">
                <a:solidFill>
                  <a:schemeClr val="bg1"/>
                </a:solidFill>
                <a:latin typeface="微软雅黑" panose="020B0503020204020204" charset="-122"/>
                <a:ea typeface="微软雅黑" panose="020B0503020204020204" charset="-122"/>
              </a:rPr>
              <a:t>输入标题</a:t>
            </a:r>
          </a:p>
        </p:txBody>
      </p:sp>
      <p:sp>
        <p:nvSpPr>
          <p:cNvPr id="22" name="Text Placeholder 6"/>
          <p:cNvSpPr txBox="1"/>
          <p:nvPr/>
        </p:nvSpPr>
        <p:spPr>
          <a:xfrm>
            <a:off x="2378075" y="3387089"/>
            <a:ext cx="1720215" cy="1886585"/>
          </a:xfrm>
          <a:prstGeom prst="rect">
            <a:avLst/>
          </a:prstGeom>
        </p:spPr>
        <p:txBody>
          <a:bodyPr lIns="91431" tIns="45715" rIns="91431" bIns="45715"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50000"/>
              </a:lnSpc>
              <a:buNone/>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When a cigarette falls in love with a match,it is destined to be hurt.When a cigarette falls in love with a match,it is destined to be hurt.</a:t>
            </a:r>
          </a:p>
        </p:txBody>
      </p:sp>
      <p:sp>
        <p:nvSpPr>
          <p:cNvPr id="23" name="Text Placeholder 5"/>
          <p:cNvSpPr txBox="1"/>
          <p:nvPr/>
        </p:nvSpPr>
        <p:spPr>
          <a:xfrm>
            <a:off x="4596130" y="2357119"/>
            <a:ext cx="1184910" cy="57023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20000"/>
              </a:spcBef>
            </a:pPr>
            <a:r>
              <a:rPr lang="zh-CN" altLang="en-US" sz="1600" b="1" dirty="0">
                <a:solidFill>
                  <a:schemeClr val="bg1"/>
                </a:solidFill>
                <a:latin typeface="微软雅黑" panose="020B0503020204020204" charset="-122"/>
                <a:ea typeface="微软雅黑" panose="020B0503020204020204" charset="-122"/>
                <a:cs typeface="+mn-cs"/>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lnSpc>
                <a:spcPct val="100000"/>
              </a:lnSpc>
              <a:spcBef>
                <a:spcPct val="20000"/>
              </a:spcBef>
            </a:pPr>
            <a:r>
              <a:rPr lang="zh-CN" altLang="en-US" sz="1600" b="1" dirty="0">
                <a:solidFill>
                  <a:schemeClr val="bg1"/>
                </a:solidFill>
                <a:latin typeface="微软雅黑" panose="020B0503020204020204" charset="-122"/>
                <a:ea typeface="微软雅黑" panose="020B0503020204020204" charset="-122"/>
                <a:cs typeface="+mn-cs"/>
                <a:sym typeface="+mn-ea"/>
              </a:rPr>
              <a:t>输入标题</a:t>
            </a:r>
            <a:endParaRPr lang="zh-CN" altLang="en-US" sz="1200" b="1" dirty="0">
              <a:solidFill>
                <a:schemeClr val="bg1"/>
              </a:solidFill>
              <a:latin typeface="微软雅黑" panose="020B0503020204020204" charset="-122"/>
              <a:ea typeface="微软雅黑" panose="020B0503020204020204" charset="-122"/>
            </a:endParaRPr>
          </a:p>
        </p:txBody>
      </p:sp>
      <p:sp>
        <p:nvSpPr>
          <p:cNvPr id="24" name="Text Placeholder 5"/>
          <p:cNvSpPr txBox="1"/>
          <p:nvPr/>
        </p:nvSpPr>
        <p:spPr>
          <a:xfrm>
            <a:off x="8415655" y="2355214"/>
            <a:ext cx="1184910" cy="57023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20000"/>
              </a:spcBef>
            </a:pPr>
            <a:r>
              <a:rPr lang="zh-CN" altLang="en-US" sz="1600" b="1" dirty="0">
                <a:solidFill>
                  <a:schemeClr val="bg1"/>
                </a:solidFill>
                <a:latin typeface="微软雅黑" panose="020B0503020204020204" charset="-122"/>
                <a:ea typeface="微软雅黑" panose="020B0503020204020204" charset="-122"/>
                <a:cs typeface="+mn-cs"/>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lnSpc>
                <a:spcPct val="100000"/>
              </a:lnSpc>
              <a:spcBef>
                <a:spcPct val="20000"/>
              </a:spcBef>
            </a:pPr>
            <a:r>
              <a:rPr lang="zh-CN" altLang="en-US" sz="1600" b="1" dirty="0">
                <a:solidFill>
                  <a:schemeClr val="bg1"/>
                </a:solidFill>
                <a:latin typeface="微软雅黑" panose="020B0503020204020204" charset="-122"/>
                <a:ea typeface="微软雅黑" panose="020B0503020204020204" charset="-122"/>
                <a:cs typeface="+mn-cs"/>
                <a:sym typeface="+mn-ea"/>
              </a:rPr>
              <a:t>输入标题</a:t>
            </a:r>
            <a:endParaRPr lang="zh-CN" altLang="en-US" sz="1200" b="1" dirty="0">
              <a:solidFill>
                <a:schemeClr val="bg1"/>
              </a:solidFill>
              <a:latin typeface="微软雅黑" panose="020B0503020204020204" charset="-122"/>
              <a:ea typeface="微软雅黑" panose="020B0503020204020204" charset="-122"/>
            </a:endParaRPr>
          </a:p>
        </p:txBody>
      </p:sp>
      <p:sp>
        <p:nvSpPr>
          <p:cNvPr id="25" name="Text Placeholder 6"/>
          <p:cNvSpPr txBox="1"/>
          <p:nvPr/>
        </p:nvSpPr>
        <p:spPr>
          <a:xfrm>
            <a:off x="4289425" y="3387089"/>
            <a:ext cx="1718945" cy="1885950"/>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ct val="20000"/>
              </a:spcBef>
            </a:pPr>
            <a:r>
              <a:rPr lang="zh-CN" altLang="en-US" sz="1200" dirty="0">
                <a:solidFill>
                  <a:schemeClr val="tx1">
                    <a:lumMod val="65000"/>
                    <a:lumOff val="35000"/>
                  </a:schemeClr>
                </a:solidFill>
                <a:latin typeface="微软雅黑" panose="020B0503020204020204" charset="-122"/>
                <a:ea typeface="微软雅黑" panose="020B0503020204020204" charset="-122"/>
                <a:cs typeface="+mn-cs"/>
                <a:sym typeface="+mn-ea"/>
              </a:rPr>
              <a:t>When a cigarette falls in love with a match,it is destined to be hurt.When a cigarette falls in love with a match,it is destined to be hurt.</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26" name="Text Placeholder 6"/>
          <p:cNvSpPr txBox="1"/>
          <p:nvPr/>
        </p:nvSpPr>
        <p:spPr>
          <a:xfrm>
            <a:off x="6183630" y="3387089"/>
            <a:ext cx="1719580" cy="188531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ct val="20000"/>
              </a:spcBef>
            </a:pPr>
            <a:r>
              <a:rPr lang="zh-CN" altLang="en-US" sz="1200" dirty="0">
                <a:solidFill>
                  <a:schemeClr val="tx1">
                    <a:lumMod val="65000"/>
                    <a:lumOff val="35000"/>
                  </a:schemeClr>
                </a:solidFill>
                <a:latin typeface="微软雅黑" panose="020B0503020204020204" charset="-122"/>
                <a:ea typeface="微软雅黑" panose="020B0503020204020204" charset="-122"/>
                <a:cs typeface="+mn-cs"/>
                <a:sym typeface="+mn-ea"/>
              </a:rPr>
              <a:t>When a cigarette falls in love with a match,it is destined to be hurt.When a cigarette falls in love with a match,it is destined to be hurt.</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27" name="Text Placeholder 6"/>
          <p:cNvSpPr txBox="1"/>
          <p:nvPr/>
        </p:nvSpPr>
        <p:spPr>
          <a:xfrm>
            <a:off x="8094345" y="3387089"/>
            <a:ext cx="1719580" cy="1885315"/>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spcBef>
                <a:spcPct val="20000"/>
              </a:spcBef>
            </a:pPr>
            <a:r>
              <a:rPr lang="zh-CN" altLang="en-US" sz="1200" dirty="0">
                <a:solidFill>
                  <a:schemeClr val="tx1">
                    <a:lumMod val="65000"/>
                    <a:lumOff val="35000"/>
                  </a:schemeClr>
                </a:solidFill>
                <a:latin typeface="微软雅黑" panose="020B0503020204020204" charset="-122"/>
                <a:ea typeface="微软雅黑" panose="020B0503020204020204" charset="-122"/>
                <a:cs typeface="+mn-cs"/>
                <a:sym typeface="+mn-ea"/>
              </a:rPr>
              <a:t>When a cigarette falls in love with a match,it is destined to be hurt.When a cigarette falls in love with a match,it is destined to be hurt.</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29" name="Text Placeholder 5"/>
          <p:cNvSpPr txBox="1"/>
          <p:nvPr/>
        </p:nvSpPr>
        <p:spPr>
          <a:xfrm>
            <a:off x="6450965" y="2355214"/>
            <a:ext cx="1184910" cy="570230"/>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ct val="20000"/>
              </a:spcBef>
            </a:pPr>
            <a:r>
              <a:rPr lang="zh-CN" altLang="en-US" sz="1600" b="1" dirty="0">
                <a:solidFill>
                  <a:schemeClr val="bg1"/>
                </a:solidFill>
                <a:latin typeface="微软雅黑" panose="020B0503020204020204" charset="-122"/>
                <a:ea typeface="微软雅黑" panose="020B0503020204020204" charset="-122"/>
                <a:cs typeface="+mn-cs"/>
                <a:sym typeface="+mn-ea"/>
              </a:rPr>
              <a:t>单击此处</a:t>
            </a:r>
            <a:endParaRPr lang="zh-CN" altLang="en-US" sz="1600" b="1" dirty="0">
              <a:solidFill>
                <a:schemeClr val="bg1"/>
              </a:solidFill>
              <a:latin typeface="微软雅黑" panose="020B0503020204020204" charset="-122"/>
              <a:ea typeface="微软雅黑" panose="020B0503020204020204" charset="-122"/>
            </a:endParaRPr>
          </a:p>
          <a:p>
            <a:pPr algn="ctr">
              <a:lnSpc>
                <a:spcPct val="100000"/>
              </a:lnSpc>
              <a:spcBef>
                <a:spcPct val="20000"/>
              </a:spcBef>
            </a:pPr>
            <a:r>
              <a:rPr lang="zh-CN" altLang="en-US" sz="1600" b="1" dirty="0">
                <a:solidFill>
                  <a:schemeClr val="bg1"/>
                </a:solidFill>
                <a:latin typeface="微软雅黑" panose="020B0503020204020204" charset="-122"/>
                <a:ea typeface="微软雅黑" panose="020B0503020204020204" charset="-122"/>
                <a:cs typeface="+mn-cs"/>
                <a:sym typeface="+mn-ea"/>
              </a:rPr>
              <a:t>输入标题</a:t>
            </a:r>
            <a:endParaRPr lang="zh-CN" altLang="en-US" sz="1200" b="1" dirty="0">
              <a:solidFill>
                <a:schemeClr val="bg1"/>
              </a:solidFill>
              <a:latin typeface="微软雅黑" panose="020B0503020204020204" charset="-122"/>
              <a:ea typeface="微软雅黑" panose="020B0503020204020204" charset="-122"/>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21">
                                            <p:txEl>
                                              <p:pRg st="0" end="0"/>
                                            </p:txEl>
                                          </p:spTgt>
                                        </p:tgtEl>
                                        <p:attrNameLst>
                                          <p:attrName>style.visibility</p:attrName>
                                        </p:attrNameLst>
                                      </p:cBhvr>
                                      <p:to>
                                        <p:strVal val="visible"/>
                                      </p:to>
                                    </p:set>
                                    <p:animEffect transition="in" filter="fade">
                                      <p:cBhvr>
                                        <p:cTn id="34" dur="500"/>
                                        <p:tgtEl>
                                          <p:spTgt spid="2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1">
                                            <p:txEl>
                                              <p:pRg st="1" end="1"/>
                                            </p:txEl>
                                          </p:spTgt>
                                        </p:tgtEl>
                                        <p:attrNameLst>
                                          <p:attrName>style.visibility</p:attrName>
                                        </p:attrNameLst>
                                      </p:cBhvr>
                                      <p:to>
                                        <p:strVal val="visible"/>
                                      </p:to>
                                    </p:set>
                                    <p:animEffect transition="in" filter="fade">
                                      <p:cBhvr>
                                        <p:cTn id="37" dur="500"/>
                                        <p:tgtEl>
                                          <p:spTgt spid="21">
                                            <p:txEl>
                                              <p:pRg st="1" end="1"/>
                                            </p:txEl>
                                          </p:spTgt>
                                        </p:tgtEl>
                                      </p:cBhvr>
                                    </p:animEffect>
                                  </p:childTnLst>
                                </p:cTn>
                              </p:par>
                            </p:childTnLst>
                          </p:cTn>
                        </p:par>
                        <p:par>
                          <p:cTn id="38" fill="hold">
                            <p:stCondLst>
                              <p:cond delay="2500"/>
                            </p:stCondLst>
                            <p:childTnLst>
                              <p:par>
                                <p:cTn id="39" presetID="22" presetClass="entr" presetSubtype="1"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up)">
                                      <p:cBhvr>
                                        <p:cTn id="41" dur="500"/>
                                        <p:tgtEl>
                                          <p:spTgt spid="2"/>
                                        </p:tgtEl>
                                      </p:cBhvr>
                                    </p:animEffect>
                                  </p:childTnLst>
                                </p:cTn>
                              </p:par>
                            </p:childTnLst>
                          </p:cTn>
                        </p:par>
                        <p:par>
                          <p:cTn id="42" fill="hold">
                            <p:stCondLst>
                              <p:cond delay="3000"/>
                            </p:stCondLst>
                            <p:childTnLst>
                              <p:par>
                                <p:cTn id="43" presetID="18" presetClass="entr" presetSubtype="6" fill="hold" grpId="0" nodeType="afterEffect">
                                  <p:stCondLst>
                                    <p:cond delay="0"/>
                                  </p:stCondLst>
                                  <p:childTnLst>
                                    <p:set>
                                      <p:cBhvr>
                                        <p:cTn id="44" dur="1" fill="hold">
                                          <p:stCondLst>
                                            <p:cond delay="0"/>
                                          </p:stCondLst>
                                        </p:cTn>
                                        <p:tgtEl>
                                          <p:spTgt spid="22">
                                            <p:txEl>
                                              <p:pRg st="0" end="0"/>
                                            </p:txEl>
                                          </p:spTgt>
                                        </p:tgtEl>
                                        <p:attrNameLst>
                                          <p:attrName>style.visibility</p:attrName>
                                        </p:attrNameLst>
                                      </p:cBhvr>
                                      <p:to>
                                        <p:strVal val="visible"/>
                                      </p:to>
                                    </p:set>
                                    <p:animEffect transition="in" filter="strips(downRight)">
                                      <p:cBhvr>
                                        <p:cTn id="45" dur="500"/>
                                        <p:tgtEl>
                                          <p:spTgt spid="22">
                                            <p:txEl>
                                              <p:pRg st="0" end="0"/>
                                            </p:txEl>
                                          </p:spTgt>
                                        </p:tgtEl>
                                      </p:cBhvr>
                                    </p:animEffect>
                                  </p:childTnLst>
                                </p:cTn>
                              </p:par>
                            </p:childTnLst>
                          </p:cTn>
                        </p:par>
                        <p:par>
                          <p:cTn id="46" fill="hold">
                            <p:stCondLst>
                              <p:cond delay="3500"/>
                            </p:stCondLst>
                            <p:childTnLst>
                              <p:par>
                                <p:cTn id="47" presetID="10" presetClass="entr" presetSubtype="0"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par>
                          <p:cTn id="50" fill="hold">
                            <p:stCondLst>
                              <p:cond delay="4000"/>
                            </p:stCondLst>
                            <p:childTnLst>
                              <p:par>
                                <p:cTn id="51" presetID="10"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500"/>
                                        <p:tgtEl>
                                          <p:spTgt spid="23"/>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up)">
                                      <p:cBhvr>
                                        <p:cTn id="57" dur="500"/>
                                        <p:tgtEl>
                                          <p:spTgt spid="12"/>
                                        </p:tgtEl>
                                      </p:cBhvr>
                                    </p:animEffect>
                                  </p:childTnLst>
                                </p:cTn>
                              </p:par>
                            </p:childTnLst>
                          </p:cTn>
                        </p:par>
                        <p:par>
                          <p:cTn id="58" fill="hold">
                            <p:stCondLst>
                              <p:cond delay="5000"/>
                            </p:stCondLst>
                            <p:childTnLst>
                              <p:par>
                                <p:cTn id="59" presetID="18" presetClass="entr" presetSubtype="6"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strips(downRight)">
                                      <p:cBhvr>
                                        <p:cTn id="61" dur="500"/>
                                        <p:tgtEl>
                                          <p:spTgt spid="25"/>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500"/>
                                        <p:tgtEl>
                                          <p:spTgt spid="1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childTnLst>
                          </p:cTn>
                        </p:par>
                        <p:par>
                          <p:cTn id="70" fill="hold">
                            <p:stCondLst>
                              <p:cond delay="6500"/>
                            </p:stCondLst>
                            <p:childTnLst>
                              <p:par>
                                <p:cTn id="71" presetID="22" presetClass="entr" presetSubtype="1"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up)">
                                      <p:cBhvr>
                                        <p:cTn id="73" dur="500"/>
                                        <p:tgtEl>
                                          <p:spTgt spid="13"/>
                                        </p:tgtEl>
                                      </p:cBhvr>
                                    </p:animEffect>
                                  </p:childTnLst>
                                </p:cTn>
                              </p:par>
                            </p:childTnLst>
                          </p:cTn>
                        </p:par>
                        <p:par>
                          <p:cTn id="74" fill="hold">
                            <p:stCondLst>
                              <p:cond delay="7000"/>
                            </p:stCondLst>
                            <p:childTnLst>
                              <p:par>
                                <p:cTn id="75" presetID="18" presetClass="entr" presetSubtype="6"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strips(downRight)">
                                      <p:cBhvr>
                                        <p:cTn id="77" dur="500"/>
                                        <p:tgtEl>
                                          <p:spTgt spid="26"/>
                                        </p:tgtEl>
                                      </p:cBhvr>
                                    </p:animEffect>
                                  </p:childTnLst>
                                </p:cTn>
                              </p:par>
                            </p:childTnLst>
                          </p:cTn>
                        </p:par>
                        <p:par>
                          <p:cTn id="78" fill="hold">
                            <p:stCondLst>
                              <p:cond delay="7500"/>
                            </p:stCondLst>
                            <p:childTnLst>
                              <p:par>
                                <p:cTn id="79" presetID="10" presetClass="entr" presetSubtype="0"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fade">
                                      <p:cBhvr>
                                        <p:cTn id="85" dur="500"/>
                                        <p:tgtEl>
                                          <p:spTgt spid="24"/>
                                        </p:tgtEl>
                                      </p:cBhvr>
                                    </p:animEffect>
                                  </p:childTnLst>
                                </p:cTn>
                              </p:par>
                            </p:childTnLst>
                          </p:cTn>
                        </p:par>
                        <p:par>
                          <p:cTn id="86" fill="hold">
                            <p:stCondLst>
                              <p:cond delay="850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par>
                          <p:cTn id="90" fill="hold">
                            <p:stCondLst>
                              <p:cond delay="9000"/>
                            </p:stCondLst>
                            <p:childTnLst>
                              <p:par>
                                <p:cTn id="91" presetID="18" presetClass="entr" presetSubtype="6"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strips(downRight)">
                                      <p:cBhvr>
                                        <p:cTn id="9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21" grpId="0" uiExpand="1" build="p"/>
      <p:bldP spid="22" grpId="0" build="p"/>
      <p:bldP spid="23" grpId="0"/>
      <p:bldP spid="24" grpId="0"/>
      <p:bldP spid="25" grpId="0"/>
      <p:bldP spid="26" grpId="0"/>
      <p:bldP spid="27"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2" name="Freeform 7"/>
          <p:cNvSpPr>
            <a:spLocks noChangeArrowheads="1"/>
          </p:cNvSpPr>
          <p:nvPr/>
        </p:nvSpPr>
        <p:spPr bwMode="auto">
          <a:xfrm>
            <a:off x="5577207" y="2119462"/>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tx1">
              <a:lumMod val="65000"/>
              <a:lumOff val="35000"/>
            </a:schemeClr>
          </a:solidFill>
          <a:ln>
            <a:noFill/>
          </a:ln>
        </p:spPr>
        <p:txBody>
          <a:bodyPr lIns="91413" tIns="45706" rIns="91413" bIns="45706"/>
          <a:lstStyle/>
          <a:p>
            <a:endParaRPr lang="zh-CN" altLang="zh-CN">
              <a:solidFill>
                <a:srgbClr val="000000"/>
              </a:solidFill>
              <a:latin typeface="Calibri" panose="020F0502020204030204" charset="0"/>
              <a:sym typeface="宋体" panose="02010600030101010101" pitchFamily="2" charset="-122"/>
            </a:endParaRPr>
          </a:p>
        </p:txBody>
      </p:sp>
      <p:sp>
        <p:nvSpPr>
          <p:cNvPr id="12" name="Freeform 8"/>
          <p:cNvSpPr>
            <a:spLocks noChangeArrowheads="1"/>
          </p:cNvSpPr>
          <p:nvPr/>
        </p:nvSpPr>
        <p:spPr bwMode="auto">
          <a:xfrm>
            <a:off x="4548506" y="3035449"/>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tx1">
              <a:lumMod val="65000"/>
              <a:lumOff val="35000"/>
            </a:schemeClr>
          </a:solidFill>
          <a:ln>
            <a:noFill/>
          </a:ln>
        </p:spPr>
        <p:txBody>
          <a:bodyPr lIns="91413" tIns="45706" rIns="91413" bIns="45706"/>
          <a:lstStyle/>
          <a:p>
            <a:endParaRPr lang="zh-CN" altLang="zh-CN">
              <a:solidFill>
                <a:srgbClr val="000000"/>
              </a:solidFill>
              <a:latin typeface="Calibri" panose="020F0502020204030204" charset="0"/>
              <a:sym typeface="宋体" panose="02010600030101010101" pitchFamily="2" charset="-122"/>
            </a:endParaRPr>
          </a:p>
        </p:txBody>
      </p:sp>
      <p:sp>
        <p:nvSpPr>
          <p:cNvPr id="13" name="Freeform 9"/>
          <p:cNvSpPr>
            <a:spLocks noChangeArrowheads="1"/>
          </p:cNvSpPr>
          <p:nvPr/>
        </p:nvSpPr>
        <p:spPr bwMode="auto">
          <a:xfrm>
            <a:off x="5139057" y="4026050"/>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tx1">
              <a:lumMod val="65000"/>
              <a:lumOff val="35000"/>
            </a:schemeClr>
          </a:solidFill>
          <a:ln>
            <a:noFill/>
          </a:ln>
        </p:spPr>
        <p:txBody>
          <a:bodyPr lIns="91413" tIns="45706" rIns="91413" bIns="45706"/>
          <a:lstStyle/>
          <a:p>
            <a:endParaRPr lang="zh-CN" altLang="zh-CN">
              <a:solidFill>
                <a:srgbClr val="000000"/>
              </a:solidFill>
              <a:latin typeface="Calibri" panose="020F0502020204030204" charset="0"/>
              <a:sym typeface="宋体" panose="02010600030101010101" pitchFamily="2" charset="-122"/>
            </a:endParaRPr>
          </a:p>
        </p:txBody>
      </p:sp>
      <p:sp>
        <p:nvSpPr>
          <p:cNvPr id="14" name="Freeform 10"/>
          <p:cNvSpPr>
            <a:spLocks noChangeArrowheads="1"/>
          </p:cNvSpPr>
          <p:nvPr/>
        </p:nvSpPr>
        <p:spPr bwMode="auto">
          <a:xfrm>
            <a:off x="6094730" y="4026050"/>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tx1">
              <a:lumMod val="65000"/>
              <a:lumOff val="35000"/>
            </a:schemeClr>
          </a:solidFill>
          <a:ln>
            <a:noFill/>
          </a:ln>
        </p:spPr>
        <p:txBody>
          <a:bodyPr lIns="91413" tIns="45706" rIns="91413" bIns="45706"/>
          <a:lstStyle/>
          <a:p>
            <a:endParaRPr lang="zh-CN" altLang="zh-CN">
              <a:solidFill>
                <a:srgbClr val="000000"/>
              </a:solidFill>
              <a:latin typeface="Calibri" panose="020F0502020204030204" charset="0"/>
              <a:sym typeface="宋体" panose="02010600030101010101" pitchFamily="2" charset="-122"/>
            </a:endParaRPr>
          </a:p>
        </p:txBody>
      </p:sp>
      <p:sp>
        <p:nvSpPr>
          <p:cNvPr id="15" name="Freeform 11"/>
          <p:cNvSpPr>
            <a:spLocks noChangeArrowheads="1"/>
          </p:cNvSpPr>
          <p:nvPr/>
        </p:nvSpPr>
        <p:spPr bwMode="auto">
          <a:xfrm>
            <a:off x="6615431" y="3035449"/>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tx1">
              <a:lumMod val="65000"/>
              <a:lumOff val="35000"/>
            </a:schemeClr>
          </a:solidFill>
          <a:ln>
            <a:noFill/>
          </a:ln>
        </p:spPr>
        <p:txBody>
          <a:bodyPr lIns="91413" tIns="45706" rIns="91413" bIns="45706"/>
          <a:lstStyle/>
          <a:p>
            <a:endParaRPr lang="zh-CN" altLang="zh-CN">
              <a:solidFill>
                <a:srgbClr val="000000"/>
              </a:solidFill>
              <a:latin typeface="Calibri" panose="020F0502020204030204" charset="0"/>
              <a:sym typeface="宋体" panose="02010600030101010101" pitchFamily="2" charset="-122"/>
            </a:endParaRPr>
          </a:p>
        </p:txBody>
      </p:sp>
      <p:sp>
        <p:nvSpPr>
          <p:cNvPr id="16" name="矩形 7"/>
          <p:cNvSpPr>
            <a:spLocks noChangeArrowheads="1"/>
          </p:cNvSpPr>
          <p:nvPr/>
        </p:nvSpPr>
        <p:spPr bwMode="auto">
          <a:xfrm>
            <a:off x="5915345" y="2538562"/>
            <a:ext cx="357187"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b="1" dirty="0">
                <a:solidFill>
                  <a:schemeClr val="bg1"/>
                </a:solidFill>
                <a:latin typeface="微软雅黑" panose="020B0503020204020204" charset="-122"/>
                <a:ea typeface="微软雅黑" panose="020B0503020204020204" charset="-122"/>
                <a:sym typeface="Swiss911 UCm BT" pitchFamily="2" charset="0"/>
              </a:rPr>
              <a:t>01</a:t>
            </a:r>
          </a:p>
        </p:txBody>
      </p:sp>
      <p:sp>
        <p:nvSpPr>
          <p:cNvPr id="17" name="矩形 8"/>
          <p:cNvSpPr>
            <a:spLocks noChangeArrowheads="1"/>
          </p:cNvSpPr>
          <p:nvPr/>
        </p:nvSpPr>
        <p:spPr bwMode="auto">
          <a:xfrm>
            <a:off x="6877050" y="3285006"/>
            <a:ext cx="357188"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latin typeface="微软雅黑" panose="020B0503020204020204" charset="-122"/>
                <a:ea typeface="微软雅黑" panose="020B0503020204020204" charset="-122"/>
                <a:sym typeface="Swiss911 UCm BT" pitchFamily="2" charset="0"/>
              </a:rPr>
              <a:t>02</a:t>
            </a:r>
          </a:p>
        </p:txBody>
      </p:sp>
      <p:sp>
        <p:nvSpPr>
          <p:cNvPr id="18" name="矩形 9"/>
          <p:cNvSpPr>
            <a:spLocks noChangeArrowheads="1"/>
          </p:cNvSpPr>
          <p:nvPr/>
        </p:nvSpPr>
        <p:spPr bwMode="auto">
          <a:xfrm>
            <a:off x="6491605" y="4409589"/>
            <a:ext cx="357188"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latin typeface="微软雅黑" panose="020B0503020204020204" charset="-122"/>
                <a:ea typeface="微软雅黑" panose="020B0503020204020204" charset="-122"/>
                <a:sym typeface="Swiss911 UCm BT" pitchFamily="2" charset="0"/>
              </a:rPr>
              <a:t>03</a:t>
            </a:r>
          </a:p>
        </p:txBody>
      </p:sp>
      <p:sp>
        <p:nvSpPr>
          <p:cNvPr id="19" name="矩形 10"/>
          <p:cNvSpPr>
            <a:spLocks noChangeArrowheads="1"/>
          </p:cNvSpPr>
          <p:nvPr/>
        </p:nvSpPr>
        <p:spPr bwMode="auto">
          <a:xfrm>
            <a:off x="5250500" y="4416259"/>
            <a:ext cx="357187"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latin typeface="微软雅黑" panose="020B0503020204020204" charset="-122"/>
                <a:ea typeface="微软雅黑" panose="020B0503020204020204" charset="-122"/>
                <a:sym typeface="Swiss911 UCm BT" pitchFamily="2" charset="0"/>
              </a:rPr>
              <a:t>04</a:t>
            </a:r>
          </a:p>
        </p:txBody>
      </p:sp>
      <p:sp>
        <p:nvSpPr>
          <p:cNvPr id="20" name="矩形 11"/>
          <p:cNvSpPr>
            <a:spLocks noChangeArrowheads="1"/>
          </p:cNvSpPr>
          <p:nvPr/>
        </p:nvSpPr>
        <p:spPr bwMode="auto">
          <a:xfrm>
            <a:off x="4985705" y="3285005"/>
            <a:ext cx="357187" cy="27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en-US" altLang="zh-CN" b="1" dirty="0">
                <a:solidFill>
                  <a:schemeClr val="bg1"/>
                </a:solidFill>
                <a:latin typeface="微软雅黑" panose="020B0503020204020204" charset="-122"/>
                <a:ea typeface="微软雅黑" panose="020B0503020204020204" charset="-122"/>
                <a:sym typeface="Swiss911 UCm BT" pitchFamily="2" charset="0"/>
              </a:rPr>
              <a:t>05</a:t>
            </a:r>
          </a:p>
        </p:txBody>
      </p:sp>
      <p:sp>
        <p:nvSpPr>
          <p:cNvPr id="21" name="TextBox 12"/>
          <p:cNvSpPr>
            <a:spLocks noChangeArrowheads="1"/>
          </p:cNvSpPr>
          <p:nvPr/>
        </p:nvSpPr>
        <p:spPr bwMode="auto">
          <a:xfrm>
            <a:off x="6491605" y="1708150"/>
            <a:ext cx="290258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22" name="TextBox 13"/>
          <p:cNvSpPr>
            <a:spLocks noChangeArrowheads="1"/>
          </p:cNvSpPr>
          <p:nvPr/>
        </p:nvSpPr>
        <p:spPr bwMode="auto">
          <a:xfrm>
            <a:off x="7875270" y="3007995"/>
            <a:ext cx="278003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23" name="TextBox 14"/>
          <p:cNvSpPr>
            <a:spLocks noChangeArrowheads="1"/>
          </p:cNvSpPr>
          <p:nvPr/>
        </p:nvSpPr>
        <p:spPr bwMode="auto">
          <a:xfrm>
            <a:off x="7159625" y="4592955"/>
            <a:ext cx="2719705"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24" name="TextBox 15"/>
          <p:cNvSpPr>
            <a:spLocks noChangeArrowheads="1"/>
          </p:cNvSpPr>
          <p:nvPr/>
        </p:nvSpPr>
        <p:spPr bwMode="auto">
          <a:xfrm>
            <a:off x="2237740" y="4407535"/>
            <a:ext cx="274828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900" dirty="0">
              <a:solidFill>
                <a:schemeClr val="bg1">
                  <a:lumMod val="50000"/>
                </a:schemeClr>
              </a:solidFill>
              <a:latin typeface="微软雅黑" panose="020B0503020204020204" charset="-122"/>
              <a:ea typeface="微软雅黑" panose="020B0503020204020204" charset="-122"/>
            </a:endParaRPr>
          </a:p>
        </p:txBody>
      </p:sp>
      <p:sp>
        <p:nvSpPr>
          <p:cNvPr id="25" name="TextBox 16"/>
          <p:cNvSpPr>
            <a:spLocks noChangeArrowheads="1"/>
          </p:cNvSpPr>
          <p:nvPr/>
        </p:nvSpPr>
        <p:spPr bwMode="auto">
          <a:xfrm>
            <a:off x="1809115" y="2815590"/>
            <a:ext cx="2672080" cy="83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31" name="TextBox 22"/>
          <p:cNvSpPr>
            <a:spLocks noChangeArrowheads="1"/>
          </p:cNvSpPr>
          <p:nvPr/>
        </p:nvSpPr>
        <p:spPr bwMode="auto">
          <a:xfrm>
            <a:off x="5598041" y="3472066"/>
            <a:ext cx="991394"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tx1">
                    <a:lumMod val="65000"/>
                    <a:lumOff val="35000"/>
                  </a:schemeClr>
                </a:solidFill>
                <a:latin typeface="微软雅黑" panose="020B0503020204020204" charset="-122"/>
                <a:ea typeface="微软雅黑" panose="020B0503020204020204" charset="-122"/>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23" presetClass="entr" presetSubtype="528"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 calcmode="lin" valueType="num">
                                      <p:cBhvr>
                                        <p:cTn id="32" dur="500" fill="hold"/>
                                        <p:tgtEl>
                                          <p:spTgt spid="2"/>
                                        </p:tgtEl>
                                        <p:attrNameLst>
                                          <p:attrName>ppt_x</p:attrName>
                                        </p:attrNameLst>
                                      </p:cBhvr>
                                      <p:tavLst>
                                        <p:tav tm="0">
                                          <p:val>
                                            <p:fltVal val="0.5"/>
                                          </p:val>
                                        </p:tav>
                                        <p:tav tm="100000">
                                          <p:val>
                                            <p:strVal val="#ppt_x"/>
                                          </p:val>
                                        </p:tav>
                                      </p:tavLst>
                                    </p:anim>
                                    <p:anim calcmode="lin" valueType="num">
                                      <p:cBhvr>
                                        <p:cTn id="33" dur="500" fill="hold"/>
                                        <p:tgtEl>
                                          <p:spTgt spid="2"/>
                                        </p:tgtEl>
                                        <p:attrNameLst>
                                          <p:attrName>ppt_y</p:attrName>
                                        </p:attrNameLst>
                                      </p:cBhvr>
                                      <p:tavLst>
                                        <p:tav tm="0">
                                          <p:val>
                                            <p:fltVal val="0.5"/>
                                          </p:val>
                                        </p:tav>
                                        <p:tav tm="100000">
                                          <p:val>
                                            <p:strVal val="#ppt_y"/>
                                          </p:val>
                                        </p:tav>
                                      </p:tavLst>
                                    </p:anim>
                                  </p:childTnLst>
                                </p:cTn>
                              </p:par>
                              <p:par>
                                <p:cTn id="34" presetID="23" presetClass="entr" presetSubtype="528"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 calcmode="lin" valueType="num">
                                      <p:cBhvr>
                                        <p:cTn id="38" dur="500" fill="hold"/>
                                        <p:tgtEl>
                                          <p:spTgt spid="12"/>
                                        </p:tgtEl>
                                        <p:attrNameLst>
                                          <p:attrName>ppt_x</p:attrName>
                                        </p:attrNameLst>
                                      </p:cBhvr>
                                      <p:tavLst>
                                        <p:tav tm="0">
                                          <p:val>
                                            <p:fltVal val="0.5"/>
                                          </p:val>
                                        </p:tav>
                                        <p:tav tm="100000">
                                          <p:val>
                                            <p:strVal val="#ppt_x"/>
                                          </p:val>
                                        </p:tav>
                                      </p:tavLst>
                                    </p:anim>
                                    <p:anim calcmode="lin" valueType="num">
                                      <p:cBhvr>
                                        <p:cTn id="39" dur="500" fill="hold"/>
                                        <p:tgtEl>
                                          <p:spTgt spid="12"/>
                                        </p:tgtEl>
                                        <p:attrNameLst>
                                          <p:attrName>ppt_y</p:attrName>
                                        </p:attrNameLst>
                                      </p:cBhvr>
                                      <p:tavLst>
                                        <p:tav tm="0">
                                          <p:val>
                                            <p:fltVal val="0.5"/>
                                          </p:val>
                                        </p:tav>
                                        <p:tav tm="100000">
                                          <p:val>
                                            <p:strVal val="#ppt_y"/>
                                          </p:val>
                                        </p:tav>
                                      </p:tavLst>
                                    </p:anim>
                                  </p:childTnLst>
                                </p:cTn>
                              </p:par>
                              <p:par>
                                <p:cTn id="40" presetID="23" presetClass="entr" presetSubtype="52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 calcmode="lin" valueType="num">
                                      <p:cBhvr>
                                        <p:cTn id="44" dur="500" fill="hold"/>
                                        <p:tgtEl>
                                          <p:spTgt spid="13"/>
                                        </p:tgtEl>
                                        <p:attrNameLst>
                                          <p:attrName>ppt_x</p:attrName>
                                        </p:attrNameLst>
                                      </p:cBhvr>
                                      <p:tavLst>
                                        <p:tav tm="0">
                                          <p:val>
                                            <p:fltVal val="0.5"/>
                                          </p:val>
                                        </p:tav>
                                        <p:tav tm="100000">
                                          <p:val>
                                            <p:strVal val="#ppt_x"/>
                                          </p:val>
                                        </p:tav>
                                      </p:tavLst>
                                    </p:anim>
                                    <p:anim calcmode="lin" valueType="num">
                                      <p:cBhvr>
                                        <p:cTn id="45" dur="500" fill="hold"/>
                                        <p:tgtEl>
                                          <p:spTgt spid="13"/>
                                        </p:tgtEl>
                                        <p:attrNameLst>
                                          <p:attrName>ppt_y</p:attrName>
                                        </p:attrNameLst>
                                      </p:cBhvr>
                                      <p:tavLst>
                                        <p:tav tm="0">
                                          <p:val>
                                            <p:fltVal val="0.5"/>
                                          </p:val>
                                        </p:tav>
                                        <p:tav tm="100000">
                                          <p:val>
                                            <p:strVal val="#ppt_y"/>
                                          </p:val>
                                        </p:tav>
                                      </p:tavLst>
                                    </p:anim>
                                  </p:childTnLst>
                                </p:cTn>
                              </p:par>
                              <p:par>
                                <p:cTn id="46" presetID="23" presetClass="entr" presetSubtype="528"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500" fill="hold"/>
                                        <p:tgtEl>
                                          <p:spTgt spid="14"/>
                                        </p:tgtEl>
                                        <p:attrNameLst>
                                          <p:attrName>ppt_w</p:attrName>
                                        </p:attrNameLst>
                                      </p:cBhvr>
                                      <p:tavLst>
                                        <p:tav tm="0">
                                          <p:val>
                                            <p:fltVal val="0"/>
                                          </p:val>
                                        </p:tav>
                                        <p:tav tm="100000">
                                          <p:val>
                                            <p:strVal val="#ppt_w"/>
                                          </p:val>
                                        </p:tav>
                                      </p:tavLst>
                                    </p:anim>
                                    <p:anim calcmode="lin" valueType="num">
                                      <p:cBhvr>
                                        <p:cTn id="49" dur="500" fill="hold"/>
                                        <p:tgtEl>
                                          <p:spTgt spid="14"/>
                                        </p:tgtEl>
                                        <p:attrNameLst>
                                          <p:attrName>ppt_h</p:attrName>
                                        </p:attrNameLst>
                                      </p:cBhvr>
                                      <p:tavLst>
                                        <p:tav tm="0">
                                          <p:val>
                                            <p:fltVal val="0"/>
                                          </p:val>
                                        </p:tav>
                                        <p:tav tm="100000">
                                          <p:val>
                                            <p:strVal val="#ppt_h"/>
                                          </p:val>
                                        </p:tav>
                                      </p:tavLst>
                                    </p:anim>
                                    <p:anim calcmode="lin" valueType="num">
                                      <p:cBhvr>
                                        <p:cTn id="50" dur="500" fill="hold"/>
                                        <p:tgtEl>
                                          <p:spTgt spid="14"/>
                                        </p:tgtEl>
                                        <p:attrNameLst>
                                          <p:attrName>ppt_x</p:attrName>
                                        </p:attrNameLst>
                                      </p:cBhvr>
                                      <p:tavLst>
                                        <p:tav tm="0">
                                          <p:val>
                                            <p:fltVal val="0.5"/>
                                          </p:val>
                                        </p:tav>
                                        <p:tav tm="100000">
                                          <p:val>
                                            <p:strVal val="#ppt_x"/>
                                          </p:val>
                                        </p:tav>
                                      </p:tavLst>
                                    </p:anim>
                                    <p:anim calcmode="lin" valueType="num">
                                      <p:cBhvr>
                                        <p:cTn id="51" dur="500" fill="hold"/>
                                        <p:tgtEl>
                                          <p:spTgt spid="14"/>
                                        </p:tgtEl>
                                        <p:attrNameLst>
                                          <p:attrName>ppt_y</p:attrName>
                                        </p:attrNameLst>
                                      </p:cBhvr>
                                      <p:tavLst>
                                        <p:tav tm="0">
                                          <p:val>
                                            <p:fltVal val="0.5"/>
                                          </p:val>
                                        </p:tav>
                                        <p:tav tm="100000">
                                          <p:val>
                                            <p:strVal val="#ppt_y"/>
                                          </p:val>
                                        </p:tav>
                                      </p:tavLst>
                                    </p:anim>
                                  </p:childTnLst>
                                </p:cTn>
                              </p:par>
                              <p:par>
                                <p:cTn id="52" presetID="23" presetClass="entr" presetSubtype="528"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fltVal val="0"/>
                                          </p:val>
                                        </p:tav>
                                        <p:tav tm="100000">
                                          <p:val>
                                            <p:strVal val="#ppt_w"/>
                                          </p:val>
                                        </p:tav>
                                      </p:tavLst>
                                    </p:anim>
                                    <p:anim calcmode="lin" valueType="num">
                                      <p:cBhvr>
                                        <p:cTn id="55" dur="500" fill="hold"/>
                                        <p:tgtEl>
                                          <p:spTgt spid="15"/>
                                        </p:tgtEl>
                                        <p:attrNameLst>
                                          <p:attrName>ppt_h</p:attrName>
                                        </p:attrNameLst>
                                      </p:cBhvr>
                                      <p:tavLst>
                                        <p:tav tm="0">
                                          <p:val>
                                            <p:fltVal val="0"/>
                                          </p:val>
                                        </p:tav>
                                        <p:tav tm="100000">
                                          <p:val>
                                            <p:strVal val="#ppt_h"/>
                                          </p:val>
                                        </p:tav>
                                      </p:tavLst>
                                    </p:anim>
                                    <p:anim calcmode="lin" valueType="num">
                                      <p:cBhvr>
                                        <p:cTn id="56" dur="500" fill="hold"/>
                                        <p:tgtEl>
                                          <p:spTgt spid="15"/>
                                        </p:tgtEl>
                                        <p:attrNameLst>
                                          <p:attrName>ppt_x</p:attrName>
                                        </p:attrNameLst>
                                      </p:cBhvr>
                                      <p:tavLst>
                                        <p:tav tm="0">
                                          <p:val>
                                            <p:fltVal val="0.5"/>
                                          </p:val>
                                        </p:tav>
                                        <p:tav tm="100000">
                                          <p:val>
                                            <p:strVal val="#ppt_x"/>
                                          </p:val>
                                        </p:tav>
                                      </p:tavLst>
                                    </p:anim>
                                    <p:anim calcmode="lin" valueType="num">
                                      <p:cBhvr>
                                        <p:cTn id="57" dur="500" fill="hold"/>
                                        <p:tgtEl>
                                          <p:spTgt spid="15"/>
                                        </p:tgtEl>
                                        <p:attrNameLst>
                                          <p:attrName>ppt_y</p:attrName>
                                        </p:attrNameLst>
                                      </p:cBhvr>
                                      <p:tavLst>
                                        <p:tav tm="0">
                                          <p:val>
                                            <p:fltVal val="0.5"/>
                                          </p:val>
                                        </p:tav>
                                        <p:tav tm="100000">
                                          <p:val>
                                            <p:strVal val="#ppt_y"/>
                                          </p:val>
                                        </p:tav>
                                      </p:tavLst>
                                    </p:anim>
                                  </p:childTnLst>
                                </p:cTn>
                              </p:par>
                              <p:par>
                                <p:cTn id="58" presetID="23" presetClass="entr" presetSubtype="528"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 calcmode="lin" valueType="num">
                                      <p:cBhvr>
                                        <p:cTn id="62" dur="500" fill="hold"/>
                                        <p:tgtEl>
                                          <p:spTgt spid="16"/>
                                        </p:tgtEl>
                                        <p:attrNameLst>
                                          <p:attrName>ppt_x</p:attrName>
                                        </p:attrNameLst>
                                      </p:cBhvr>
                                      <p:tavLst>
                                        <p:tav tm="0">
                                          <p:val>
                                            <p:fltVal val="0.5"/>
                                          </p:val>
                                        </p:tav>
                                        <p:tav tm="100000">
                                          <p:val>
                                            <p:strVal val="#ppt_x"/>
                                          </p:val>
                                        </p:tav>
                                      </p:tavLst>
                                    </p:anim>
                                    <p:anim calcmode="lin" valueType="num">
                                      <p:cBhvr>
                                        <p:cTn id="63" dur="500" fill="hold"/>
                                        <p:tgtEl>
                                          <p:spTgt spid="16"/>
                                        </p:tgtEl>
                                        <p:attrNameLst>
                                          <p:attrName>ppt_y</p:attrName>
                                        </p:attrNameLst>
                                      </p:cBhvr>
                                      <p:tavLst>
                                        <p:tav tm="0">
                                          <p:val>
                                            <p:fltVal val="0.5"/>
                                          </p:val>
                                        </p:tav>
                                        <p:tav tm="100000">
                                          <p:val>
                                            <p:strVal val="#ppt_y"/>
                                          </p:val>
                                        </p:tav>
                                      </p:tavLst>
                                    </p:anim>
                                  </p:childTnLst>
                                </p:cTn>
                              </p:par>
                              <p:par>
                                <p:cTn id="64" presetID="23" presetClass="entr" presetSubtype="528" fill="hold" grpId="0" nodeType="with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 calcmode="lin" valueType="num">
                                      <p:cBhvr>
                                        <p:cTn id="68" dur="500" fill="hold"/>
                                        <p:tgtEl>
                                          <p:spTgt spid="17"/>
                                        </p:tgtEl>
                                        <p:attrNameLst>
                                          <p:attrName>ppt_x</p:attrName>
                                        </p:attrNameLst>
                                      </p:cBhvr>
                                      <p:tavLst>
                                        <p:tav tm="0">
                                          <p:val>
                                            <p:fltVal val="0.5"/>
                                          </p:val>
                                        </p:tav>
                                        <p:tav tm="100000">
                                          <p:val>
                                            <p:strVal val="#ppt_x"/>
                                          </p:val>
                                        </p:tav>
                                      </p:tavLst>
                                    </p:anim>
                                    <p:anim calcmode="lin" valueType="num">
                                      <p:cBhvr>
                                        <p:cTn id="69" dur="500" fill="hold"/>
                                        <p:tgtEl>
                                          <p:spTgt spid="17"/>
                                        </p:tgtEl>
                                        <p:attrNameLst>
                                          <p:attrName>ppt_y</p:attrName>
                                        </p:attrNameLst>
                                      </p:cBhvr>
                                      <p:tavLst>
                                        <p:tav tm="0">
                                          <p:val>
                                            <p:fltVal val="0.5"/>
                                          </p:val>
                                        </p:tav>
                                        <p:tav tm="100000">
                                          <p:val>
                                            <p:strVal val="#ppt_y"/>
                                          </p:val>
                                        </p:tav>
                                      </p:tavLst>
                                    </p:anim>
                                  </p:childTnLst>
                                </p:cTn>
                              </p:par>
                              <p:par>
                                <p:cTn id="70" presetID="23" presetClass="entr" presetSubtype="528" fill="hold" grpId="0" nodeType="with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 calcmode="lin" valueType="num">
                                      <p:cBhvr>
                                        <p:cTn id="74" dur="500" fill="hold"/>
                                        <p:tgtEl>
                                          <p:spTgt spid="18"/>
                                        </p:tgtEl>
                                        <p:attrNameLst>
                                          <p:attrName>ppt_x</p:attrName>
                                        </p:attrNameLst>
                                      </p:cBhvr>
                                      <p:tavLst>
                                        <p:tav tm="0">
                                          <p:val>
                                            <p:fltVal val="0.5"/>
                                          </p:val>
                                        </p:tav>
                                        <p:tav tm="100000">
                                          <p:val>
                                            <p:strVal val="#ppt_x"/>
                                          </p:val>
                                        </p:tav>
                                      </p:tavLst>
                                    </p:anim>
                                    <p:anim calcmode="lin" valueType="num">
                                      <p:cBhvr>
                                        <p:cTn id="75" dur="500" fill="hold"/>
                                        <p:tgtEl>
                                          <p:spTgt spid="18"/>
                                        </p:tgtEl>
                                        <p:attrNameLst>
                                          <p:attrName>ppt_y</p:attrName>
                                        </p:attrNameLst>
                                      </p:cBhvr>
                                      <p:tavLst>
                                        <p:tav tm="0">
                                          <p:val>
                                            <p:fltVal val="0.5"/>
                                          </p:val>
                                        </p:tav>
                                        <p:tav tm="100000">
                                          <p:val>
                                            <p:strVal val="#ppt_y"/>
                                          </p:val>
                                        </p:tav>
                                      </p:tavLst>
                                    </p:anim>
                                  </p:childTnLst>
                                </p:cTn>
                              </p:par>
                              <p:par>
                                <p:cTn id="76" presetID="23" presetClass="entr" presetSubtype="52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p:cTn id="78" dur="500" fill="hold"/>
                                        <p:tgtEl>
                                          <p:spTgt spid="19"/>
                                        </p:tgtEl>
                                        <p:attrNameLst>
                                          <p:attrName>ppt_w</p:attrName>
                                        </p:attrNameLst>
                                      </p:cBhvr>
                                      <p:tavLst>
                                        <p:tav tm="0">
                                          <p:val>
                                            <p:fltVal val="0"/>
                                          </p:val>
                                        </p:tav>
                                        <p:tav tm="100000">
                                          <p:val>
                                            <p:strVal val="#ppt_w"/>
                                          </p:val>
                                        </p:tav>
                                      </p:tavLst>
                                    </p:anim>
                                    <p:anim calcmode="lin" valueType="num">
                                      <p:cBhvr>
                                        <p:cTn id="79" dur="500" fill="hold"/>
                                        <p:tgtEl>
                                          <p:spTgt spid="19"/>
                                        </p:tgtEl>
                                        <p:attrNameLst>
                                          <p:attrName>ppt_h</p:attrName>
                                        </p:attrNameLst>
                                      </p:cBhvr>
                                      <p:tavLst>
                                        <p:tav tm="0">
                                          <p:val>
                                            <p:fltVal val="0"/>
                                          </p:val>
                                        </p:tav>
                                        <p:tav tm="100000">
                                          <p:val>
                                            <p:strVal val="#ppt_h"/>
                                          </p:val>
                                        </p:tav>
                                      </p:tavLst>
                                    </p:anim>
                                    <p:anim calcmode="lin" valueType="num">
                                      <p:cBhvr>
                                        <p:cTn id="80" dur="500" fill="hold"/>
                                        <p:tgtEl>
                                          <p:spTgt spid="19"/>
                                        </p:tgtEl>
                                        <p:attrNameLst>
                                          <p:attrName>ppt_x</p:attrName>
                                        </p:attrNameLst>
                                      </p:cBhvr>
                                      <p:tavLst>
                                        <p:tav tm="0">
                                          <p:val>
                                            <p:fltVal val="0.5"/>
                                          </p:val>
                                        </p:tav>
                                        <p:tav tm="100000">
                                          <p:val>
                                            <p:strVal val="#ppt_x"/>
                                          </p:val>
                                        </p:tav>
                                      </p:tavLst>
                                    </p:anim>
                                    <p:anim calcmode="lin" valueType="num">
                                      <p:cBhvr>
                                        <p:cTn id="81" dur="500" fill="hold"/>
                                        <p:tgtEl>
                                          <p:spTgt spid="19"/>
                                        </p:tgtEl>
                                        <p:attrNameLst>
                                          <p:attrName>ppt_y</p:attrName>
                                        </p:attrNameLst>
                                      </p:cBhvr>
                                      <p:tavLst>
                                        <p:tav tm="0">
                                          <p:val>
                                            <p:fltVal val="0.5"/>
                                          </p:val>
                                        </p:tav>
                                        <p:tav tm="100000">
                                          <p:val>
                                            <p:strVal val="#ppt_y"/>
                                          </p:val>
                                        </p:tav>
                                      </p:tavLst>
                                    </p:anim>
                                  </p:childTnLst>
                                </p:cTn>
                              </p:par>
                              <p:par>
                                <p:cTn id="82" presetID="23" presetClass="entr" presetSubtype="528" fill="hold" grpId="0" nodeType="withEffect">
                                  <p:stCondLst>
                                    <p:cond delay="0"/>
                                  </p:stCondLst>
                                  <p:childTnLst>
                                    <p:set>
                                      <p:cBhvr>
                                        <p:cTn id="83" dur="1" fill="hold">
                                          <p:stCondLst>
                                            <p:cond delay="0"/>
                                          </p:stCondLst>
                                        </p:cTn>
                                        <p:tgtEl>
                                          <p:spTgt spid="20"/>
                                        </p:tgtEl>
                                        <p:attrNameLst>
                                          <p:attrName>style.visibility</p:attrName>
                                        </p:attrNameLst>
                                      </p:cBhvr>
                                      <p:to>
                                        <p:strVal val="visible"/>
                                      </p:to>
                                    </p:set>
                                    <p:anim calcmode="lin" valueType="num">
                                      <p:cBhvr>
                                        <p:cTn id="84" dur="500" fill="hold"/>
                                        <p:tgtEl>
                                          <p:spTgt spid="20"/>
                                        </p:tgtEl>
                                        <p:attrNameLst>
                                          <p:attrName>ppt_w</p:attrName>
                                        </p:attrNameLst>
                                      </p:cBhvr>
                                      <p:tavLst>
                                        <p:tav tm="0">
                                          <p:val>
                                            <p:fltVal val="0"/>
                                          </p:val>
                                        </p:tav>
                                        <p:tav tm="100000">
                                          <p:val>
                                            <p:strVal val="#ppt_w"/>
                                          </p:val>
                                        </p:tav>
                                      </p:tavLst>
                                    </p:anim>
                                    <p:anim calcmode="lin" valueType="num">
                                      <p:cBhvr>
                                        <p:cTn id="85" dur="500" fill="hold"/>
                                        <p:tgtEl>
                                          <p:spTgt spid="20"/>
                                        </p:tgtEl>
                                        <p:attrNameLst>
                                          <p:attrName>ppt_h</p:attrName>
                                        </p:attrNameLst>
                                      </p:cBhvr>
                                      <p:tavLst>
                                        <p:tav tm="0">
                                          <p:val>
                                            <p:fltVal val="0"/>
                                          </p:val>
                                        </p:tav>
                                        <p:tav tm="100000">
                                          <p:val>
                                            <p:strVal val="#ppt_h"/>
                                          </p:val>
                                        </p:tav>
                                      </p:tavLst>
                                    </p:anim>
                                    <p:anim calcmode="lin" valueType="num">
                                      <p:cBhvr>
                                        <p:cTn id="86" dur="500" fill="hold"/>
                                        <p:tgtEl>
                                          <p:spTgt spid="20"/>
                                        </p:tgtEl>
                                        <p:attrNameLst>
                                          <p:attrName>ppt_x</p:attrName>
                                        </p:attrNameLst>
                                      </p:cBhvr>
                                      <p:tavLst>
                                        <p:tav tm="0">
                                          <p:val>
                                            <p:fltVal val="0.5"/>
                                          </p:val>
                                        </p:tav>
                                        <p:tav tm="100000">
                                          <p:val>
                                            <p:strVal val="#ppt_x"/>
                                          </p:val>
                                        </p:tav>
                                      </p:tavLst>
                                    </p:anim>
                                    <p:anim calcmode="lin" valueType="num">
                                      <p:cBhvr>
                                        <p:cTn id="87" dur="500" fill="hold"/>
                                        <p:tgtEl>
                                          <p:spTgt spid="20"/>
                                        </p:tgtEl>
                                        <p:attrNameLst>
                                          <p:attrName>ppt_y</p:attrName>
                                        </p:attrNameLst>
                                      </p:cBhvr>
                                      <p:tavLst>
                                        <p:tav tm="0">
                                          <p:val>
                                            <p:fltVal val="0.5"/>
                                          </p:val>
                                        </p:tav>
                                        <p:tav tm="100000">
                                          <p:val>
                                            <p:strVal val="#ppt_y"/>
                                          </p:val>
                                        </p:tav>
                                      </p:tavLst>
                                    </p:anim>
                                  </p:childTnLst>
                                </p:cTn>
                              </p:par>
                            </p:childTnLst>
                          </p:cTn>
                        </p:par>
                        <p:par>
                          <p:cTn id="88" fill="hold">
                            <p:stCondLst>
                              <p:cond delay="2000"/>
                            </p:stCondLst>
                            <p:childTnLst>
                              <p:par>
                                <p:cTn id="89" presetID="10"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p:cBhvr>
                                        <p:cTn id="93" dur="500"/>
                                        <p:tgtEl>
                                          <p:spTgt spid="31"/>
                                        </p:tgtEl>
                                      </p:cBhvr>
                                    </p:animEffect>
                                  </p:childTnLst>
                                </p:cTn>
                              </p:par>
                            </p:childTnLst>
                          </p:cTn>
                        </p:par>
                        <p:par>
                          <p:cTn id="94" fill="hold">
                            <p:stCondLst>
                              <p:cond delay="2500"/>
                            </p:stCondLst>
                            <p:childTnLst>
                              <p:par>
                                <p:cTn id="95" presetID="42" presetClass="entr" presetSubtype="0" fill="hold" grpId="0" nodeType="afterEffect">
                                  <p:stCondLst>
                                    <p:cond delay="0"/>
                                  </p:stCondLst>
                                  <p:childTnLst>
                                    <p:set>
                                      <p:cBhvr>
                                        <p:cTn id="96" dur="1" fill="hold">
                                          <p:stCondLst>
                                            <p:cond delay="0"/>
                                          </p:stCondLst>
                                        </p:cTn>
                                        <p:tgtEl>
                                          <p:spTgt spid="21"/>
                                        </p:tgtEl>
                                        <p:attrNameLst>
                                          <p:attrName>style.visibility</p:attrName>
                                        </p:attrNameLst>
                                      </p:cBhvr>
                                      <p:to>
                                        <p:strVal val="visible"/>
                                      </p:to>
                                    </p:set>
                                    <p:animEffect>
                                      <p:cBhvr>
                                        <p:cTn id="97" dur="500"/>
                                        <p:tgtEl>
                                          <p:spTgt spid="21"/>
                                        </p:tgtEl>
                                      </p:cBhvr>
                                    </p:animEffect>
                                    <p:anim calcmode="lin" valueType="num">
                                      <p:cBhvr>
                                        <p:cTn id="98" dur="500" fill="hold"/>
                                        <p:tgtEl>
                                          <p:spTgt spid="21"/>
                                        </p:tgtEl>
                                        <p:attrNameLst>
                                          <p:attrName>ppt_x</p:attrName>
                                        </p:attrNameLst>
                                      </p:cBhvr>
                                      <p:tavLst>
                                        <p:tav tm="0">
                                          <p:val>
                                            <p:strVal val="#ppt_x"/>
                                          </p:val>
                                        </p:tav>
                                        <p:tav tm="100000">
                                          <p:val>
                                            <p:strVal val="#ppt_x"/>
                                          </p:val>
                                        </p:tav>
                                      </p:tavLst>
                                    </p:anim>
                                    <p:anim calcmode="lin" valueType="num">
                                      <p:cBhvr>
                                        <p:cTn id="99" dur="500" fill="hold"/>
                                        <p:tgtEl>
                                          <p:spTgt spid="21"/>
                                        </p:tgtEl>
                                        <p:attrNameLst>
                                          <p:attrName>ppt_y</p:attrName>
                                        </p:attrNameLst>
                                      </p:cBhvr>
                                      <p:tavLst>
                                        <p:tav tm="0">
                                          <p:val>
                                            <p:strVal val="#ppt_y+.1"/>
                                          </p:val>
                                        </p:tav>
                                        <p:tav tm="100000">
                                          <p:val>
                                            <p:strVal val="#ppt_y"/>
                                          </p:val>
                                        </p:tav>
                                      </p:tavLst>
                                    </p:anim>
                                  </p:childTnLst>
                                </p:cTn>
                              </p:par>
                            </p:childTnLst>
                          </p:cTn>
                        </p:par>
                        <p:par>
                          <p:cTn id="100" fill="hold">
                            <p:stCondLst>
                              <p:cond delay="3000"/>
                            </p:stCondLst>
                            <p:childTnLst>
                              <p:par>
                                <p:cTn id="101" presetID="42" presetClass="entr" presetSubtype="0" fill="hold" grpId="0"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p:cBhvr>
                                        <p:cTn id="103" dur="500"/>
                                        <p:tgtEl>
                                          <p:spTgt spid="22"/>
                                        </p:tgtEl>
                                      </p:cBhvr>
                                    </p:animEffect>
                                    <p:anim calcmode="lin" valueType="num">
                                      <p:cBhvr>
                                        <p:cTn id="104" dur="500" fill="hold"/>
                                        <p:tgtEl>
                                          <p:spTgt spid="22"/>
                                        </p:tgtEl>
                                        <p:attrNameLst>
                                          <p:attrName>ppt_x</p:attrName>
                                        </p:attrNameLst>
                                      </p:cBhvr>
                                      <p:tavLst>
                                        <p:tav tm="0">
                                          <p:val>
                                            <p:strVal val="#ppt_x"/>
                                          </p:val>
                                        </p:tav>
                                        <p:tav tm="100000">
                                          <p:val>
                                            <p:strVal val="#ppt_x"/>
                                          </p:val>
                                        </p:tav>
                                      </p:tavLst>
                                    </p:anim>
                                    <p:anim calcmode="lin" valueType="num">
                                      <p:cBhvr>
                                        <p:cTn id="105" dur="500" fill="hold"/>
                                        <p:tgtEl>
                                          <p:spTgt spid="22"/>
                                        </p:tgtEl>
                                        <p:attrNameLst>
                                          <p:attrName>ppt_y</p:attrName>
                                        </p:attrNameLst>
                                      </p:cBhvr>
                                      <p:tavLst>
                                        <p:tav tm="0">
                                          <p:val>
                                            <p:strVal val="#ppt_y+.1"/>
                                          </p:val>
                                        </p:tav>
                                        <p:tav tm="100000">
                                          <p:val>
                                            <p:strVal val="#ppt_y"/>
                                          </p:val>
                                        </p:tav>
                                      </p:tavLst>
                                    </p:anim>
                                  </p:childTnLst>
                                </p:cTn>
                              </p:par>
                            </p:childTnLst>
                          </p:cTn>
                        </p:par>
                        <p:par>
                          <p:cTn id="106" fill="hold">
                            <p:stCondLst>
                              <p:cond delay="3500"/>
                            </p:stCondLst>
                            <p:childTnLst>
                              <p:par>
                                <p:cTn id="107" presetID="42" presetClass="entr" presetSubtype="0"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p:cBhvr>
                                        <p:cTn id="109" dur="500"/>
                                        <p:tgtEl>
                                          <p:spTgt spid="23"/>
                                        </p:tgtEl>
                                      </p:cBhvr>
                                    </p:animEffect>
                                    <p:anim calcmode="lin" valueType="num">
                                      <p:cBhvr>
                                        <p:cTn id="110" dur="500" fill="hold"/>
                                        <p:tgtEl>
                                          <p:spTgt spid="23"/>
                                        </p:tgtEl>
                                        <p:attrNameLst>
                                          <p:attrName>ppt_x</p:attrName>
                                        </p:attrNameLst>
                                      </p:cBhvr>
                                      <p:tavLst>
                                        <p:tav tm="0">
                                          <p:val>
                                            <p:strVal val="#ppt_x"/>
                                          </p:val>
                                        </p:tav>
                                        <p:tav tm="100000">
                                          <p:val>
                                            <p:strVal val="#ppt_x"/>
                                          </p:val>
                                        </p:tav>
                                      </p:tavLst>
                                    </p:anim>
                                    <p:anim calcmode="lin" valueType="num">
                                      <p:cBhvr>
                                        <p:cTn id="111" dur="500" fill="hold"/>
                                        <p:tgtEl>
                                          <p:spTgt spid="23"/>
                                        </p:tgtEl>
                                        <p:attrNameLst>
                                          <p:attrName>ppt_y</p:attrName>
                                        </p:attrNameLst>
                                      </p:cBhvr>
                                      <p:tavLst>
                                        <p:tav tm="0">
                                          <p:val>
                                            <p:strVal val="#ppt_y+.1"/>
                                          </p:val>
                                        </p:tav>
                                        <p:tav tm="100000">
                                          <p:val>
                                            <p:strVal val="#ppt_y"/>
                                          </p:val>
                                        </p:tav>
                                      </p:tavLst>
                                    </p:anim>
                                  </p:childTnLst>
                                </p:cTn>
                              </p:par>
                            </p:childTnLst>
                          </p:cTn>
                        </p:par>
                        <p:par>
                          <p:cTn id="112" fill="hold">
                            <p:stCondLst>
                              <p:cond delay="4000"/>
                            </p:stCondLst>
                            <p:childTnLst>
                              <p:par>
                                <p:cTn id="113" presetID="42" presetClass="entr" presetSubtype="0"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p:cBhvr>
                                        <p:cTn id="115" dur="500"/>
                                        <p:tgtEl>
                                          <p:spTgt spid="24"/>
                                        </p:tgtEl>
                                      </p:cBhvr>
                                    </p:animEffect>
                                    <p:anim calcmode="lin" valueType="num">
                                      <p:cBhvr>
                                        <p:cTn id="116" dur="500" fill="hold"/>
                                        <p:tgtEl>
                                          <p:spTgt spid="24"/>
                                        </p:tgtEl>
                                        <p:attrNameLst>
                                          <p:attrName>ppt_x</p:attrName>
                                        </p:attrNameLst>
                                      </p:cBhvr>
                                      <p:tavLst>
                                        <p:tav tm="0">
                                          <p:val>
                                            <p:strVal val="#ppt_x"/>
                                          </p:val>
                                        </p:tav>
                                        <p:tav tm="100000">
                                          <p:val>
                                            <p:strVal val="#ppt_x"/>
                                          </p:val>
                                        </p:tav>
                                      </p:tavLst>
                                    </p:anim>
                                    <p:anim calcmode="lin" valueType="num">
                                      <p:cBhvr>
                                        <p:cTn id="117" dur="500" fill="hold"/>
                                        <p:tgtEl>
                                          <p:spTgt spid="24"/>
                                        </p:tgtEl>
                                        <p:attrNameLst>
                                          <p:attrName>ppt_y</p:attrName>
                                        </p:attrNameLst>
                                      </p:cBhvr>
                                      <p:tavLst>
                                        <p:tav tm="0">
                                          <p:val>
                                            <p:strVal val="#ppt_y+.1"/>
                                          </p:val>
                                        </p:tav>
                                        <p:tav tm="100000">
                                          <p:val>
                                            <p:strVal val="#ppt_y"/>
                                          </p:val>
                                        </p:tav>
                                      </p:tavLst>
                                    </p:anim>
                                  </p:childTnLst>
                                </p:cTn>
                              </p:par>
                            </p:childTnLst>
                          </p:cTn>
                        </p:par>
                        <p:par>
                          <p:cTn id="118" fill="hold">
                            <p:stCondLst>
                              <p:cond delay="4500"/>
                            </p:stCondLst>
                            <p:childTnLst>
                              <p:par>
                                <p:cTn id="119" presetID="42" presetClass="entr" presetSubtype="0" fill="hold" grpId="0" nodeType="afterEffect">
                                  <p:stCondLst>
                                    <p:cond delay="0"/>
                                  </p:stCondLst>
                                  <p:childTnLst>
                                    <p:set>
                                      <p:cBhvr>
                                        <p:cTn id="120" dur="1" fill="hold">
                                          <p:stCondLst>
                                            <p:cond delay="0"/>
                                          </p:stCondLst>
                                        </p:cTn>
                                        <p:tgtEl>
                                          <p:spTgt spid="25"/>
                                        </p:tgtEl>
                                        <p:attrNameLst>
                                          <p:attrName>style.visibility</p:attrName>
                                        </p:attrNameLst>
                                      </p:cBhvr>
                                      <p:to>
                                        <p:strVal val="visible"/>
                                      </p:to>
                                    </p:set>
                                    <p:animEffect>
                                      <p:cBhvr>
                                        <p:cTn id="121" dur="500"/>
                                        <p:tgtEl>
                                          <p:spTgt spid="25"/>
                                        </p:tgtEl>
                                      </p:cBhvr>
                                    </p:animEffect>
                                    <p:anim calcmode="lin" valueType="num">
                                      <p:cBhvr>
                                        <p:cTn id="122" dur="500" fill="hold"/>
                                        <p:tgtEl>
                                          <p:spTgt spid="25"/>
                                        </p:tgtEl>
                                        <p:attrNameLst>
                                          <p:attrName>ppt_x</p:attrName>
                                        </p:attrNameLst>
                                      </p:cBhvr>
                                      <p:tavLst>
                                        <p:tav tm="0">
                                          <p:val>
                                            <p:strVal val="#ppt_x"/>
                                          </p:val>
                                        </p:tav>
                                        <p:tav tm="100000">
                                          <p:val>
                                            <p:strVal val="#ppt_x"/>
                                          </p:val>
                                        </p:tav>
                                      </p:tavLst>
                                    </p:anim>
                                    <p:anim calcmode="lin" valueType="num">
                                      <p:cBhvr>
                                        <p:cTn id="123" dur="5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autoUpdateAnimBg="0"/>
      <p:bldP spid="12" grpId="0" bldLvl="0" animBg="1" autoUpdateAnimBg="0"/>
      <p:bldP spid="13" grpId="0" bldLvl="0" animBg="1" autoUpdateAnimBg="0"/>
      <p:bldP spid="14" grpId="0" bldLvl="0" animBg="1" autoUpdateAnimBg="0"/>
      <p:bldP spid="15" grpId="0" bldLvl="0" animBg="1" autoUpdateAnimBg="0"/>
      <p:bldP spid="16" grpId="0" bldLvl="0" autoUpdateAnimBg="0"/>
      <p:bldP spid="17" grpId="0" bldLvl="0" autoUpdateAnimBg="0"/>
      <p:bldP spid="18" grpId="0" bldLvl="0" autoUpdateAnimBg="0"/>
      <p:bldP spid="19" grpId="0" bldLvl="0" autoUpdateAnimBg="0"/>
      <p:bldP spid="20" grpId="0" bldLvl="0" autoUpdateAnimBg="0"/>
      <p:bldP spid="21" grpId="0" bldLvl="0" autoUpdateAnimBg="0"/>
      <p:bldP spid="22" grpId="0" bldLvl="0" autoUpdateAnimBg="0"/>
      <p:bldP spid="23" grpId="0" bldLvl="0" autoUpdateAnimBg="0"/>
      <p:bldP spid="24" grpId="0" bldLvl="0" autoUpdateAnimBg="0"/>
      <p:bldP spid="25" grpId="0" bldLvl="0" autoUpdateAnimBg="0"/>
      <p:bldP spid="31" grpId="0" bldLvl="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grpSp>
        <p:nvGrpSpPr>
          <p:cNvPr id="2" name="Group 10"/>
          <p:cNvGrpSpPr/>
          <p:nvPr/>
        </p:nvGrpSpPr>
        <p:grpSpPr>
          <a:xfrm>
            <a:off x="5550490" y="3293498"/>
            <a:ext cx="582003" cy="582003"/>
            <a:chOff x="6253939" y="2516220"/>
            <a:chExt cx="831273" cy="831273"/>
          </a:xfrm>
        </p:grpSpPr>
        <p:sp>
          <p:nvSpPr>
            <p:cNvPr id="27" name="Oval 11"/>
            <p:cNvSpPr/>
            <p:nvPr/>
          </p:nvSpPr>
          <p:spPr>
            <a:xfrm>
              <a:off x="6253939" y="2516220"/>
              <a:ext cx="831273" cy="83127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28" name="AutoShape 117"/>
            <p:cNvSpPr/>
            <p:nvPr/>
          </p:nvSpPr>
          <p:spPr bwMode="auto">
            <a:xfrm>
              <a:off x="6437403" y="2772142"/>
              <a:ext cx="464344" cy="348456"/>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nvGrpSpPr>
          <p:cNvPr id="12" name="Group 13"/>
          <p:cNvGrpSpPr/>
          <p:nvPr/>
        </p:nvGrpSpPr>
        <p:grpSpPr>
          <a:xfrm>
            <a:off x="5545410" y="4576411"/>
            <a:ext cx="582003" cy="582003"/>
            <a:chOff x="5716910" y="3464598"/>
            <a:chExt cx="831273" cy="831273"/>
          </a:xfrm>
        </p:grpSpPr>
        <p:sp>
          <p:nvSpPr>
            <p:cNvPr id="30" name="Oval 14"/>
            <p:cNvSpPr/>
            <p:nvPr/>
          </p:nvSpPr>
          <p:spPr>
            <a:xfrm>
              <a:off x="5716910" y="3464598"/>
              <a:ext cx="831273" cy="83127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grpSp>
          <p:nvGrpSpPr>
            <p:cNvPr id="13" name="Group 15"/>
            <p:cNvGrpSpPr/>
            <p:nvPr/>
          </p:nvGrpSpPr>
          <p:grpSpPr>
            <a:xfrm>
              <a:off x="5900374" y="3655628"/>
              <a:ext cx="464344" cy="464344"/>
              <a:chOff x="4439444" y="2582069"/>
              <a:chExt cx="464344" cy="464344"/>
            </a:xfrm>
            <a:solidFill>
              <a:schemeClr val="bg1"/>
            </a:solidFill>
          </p:grpSpPr>
          <p:sp>
            <p:nvSpPr>
              <p:cNvPr id="32"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3"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sp>
            <p:nvSpPr>
              <p:cNvPr id="34"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grpSp>
      <p:grpSp>
        <p:nvGrpSpPr>
          <p:cNvPr id="14" name="Group 19"/>
          <p:cNvGrpSpPr/>
          <p:nvPr/>
        </p:nvGrpSpPr>
        <p:grpSpPr>
          <a:xfrm>
            <a:off x="5551125" y="1983718"/>
            <a:ext cx="582003" cy="582003"/>
            <a:chOff x="6678551" y="1578185"/>
            <a:chExt cx="831273" cy="831273"/>
          </a:xfrm>
        </p:grpSpPr>
        <p:sp>
          <p:nvSpPr>
            <p:cNvPr id="36" name="Oval 20"/>
            <p:cNvSpPr/>
            <p:nvPr/>
          </p:nvSpPr>
          <p:spPr>
            <a:xfrm>
              <a:off x="6678551" y="1578185"/>
              <a:ext cx="831273" cy="831273"/>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lumMod val="65000"/>
                    <a:lumOff val="35000"/>
                  </a:schemeClr>
                </a:solidFill>
              </a:endParaRPr>
            </a:p>
          </p:txBody>
        </p:sp>
        <p:sp>
          <p:nvSpPr>
            <p:cNvPr id="37" name="AutoShape 139"/>
            <p:cNvSpPr/>
            <p:nvPr/>
          </p:nvSpPr>
          <p:spPr bwMode="auto">
            <a:xfrm>
              <a:off x="6862015" y="1768792"/>
              <a:ext cx="464344" cy="45005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128270" hangingPunct="0"/>
              <a:endParaRPr lang="en-US" sz="800" dirty="0">
                <a:solidFill>
                  <a:schemeClr val="tx1">
                    <a:lumMod val="65000"/>
                    <a:lumOff val="35000"/>
                  </a:schemeClr>
                </a:solidFill>
                <a:effectLst>
                  <a:outerShdw blurRad="38100" dist="38100" dir="2700000" algn="tl">
                    <a:srgbClr val="000000"/>
                  </a:outerShdw>
                </a:effectLst>
                <a:latin typeface="Gill Sans" charset="0"/>
                <a:sym typeface="Gill Sans" charset="0"/>
              </a:endParaRPr>
            </a:p>
          </p:txBody>
        </p:sp>
      </p:grpSp>
      <p:sp>
        <p:nvSpPr>
          <p:cNvPr id="38" name="TextBox 37"/>
          <p:cNvSpPr txBox="1"/>
          <p:nvPr/>
        </p:nvSpPr>
        <p:spPr>
          <a:xfrm>
            <a:off x="6348095" y="1983740"/>
            <a:ext cx="1824355" cy="313055"/>
          </a:xfrm>
          <a:prstGeom prst="rect">
            <a:avLst/>
          </a:prstGeom>
          <a:noFill/>
        </p:spPr>
        <p:txBody>
          <a:bodyPr wrap="square" lIns="68565" tIns="34283" rIns="68565" bIns="34283" rtlCol="0">
            <a:spAutoFit/>
          </a:bodyPr>
          <a:lstStyle/>
          <a:p>
            <a:pPr algn="ctr">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p>
        </p:txBody>
      </p:sp>
      <p:sp>
        <p:nvSpPr>
          <p:cNvPr id="39" name="Rectangle 24"/>
          <p:cNvSpPr/>
          <p:nvPr/>
        </p:nvSpPr>
        <p:spPr>
          <a:xfrm>
            <a:off x="6348095" y="2296795"/>
            <a:ext cx="3632200" cy="621030"/>
          </a:xfrm>
          <a:prstGeom prst="rect">
            <a:avLst/>
          </a:prstGeom>
        </p:spPr>
        <p:txBody>
          <a:bodyPr wrap="square" lIns="68565" tIns="34283" rIns="68565" bIns="34283">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40" name="TextBox 39"/>
          <p:cNvSpPr txBox="1"/>
          <p:nvPr/>
        </p:nvSpPr>
        <p:spPr>
          <a:xfrm>
            <a:off x="6348095" y="3293745"/>
            <a:ext cx="1903095" cy="313055"/>
          </a:xfrm>
          <a:prstGeom prst="rect">
            <a:avLst/>
          </a:prstGeom>
          <a:noFill/>
        </p:spPr>
        <p:txBody>
          <a:bodyPr wrap="square" lIns="68565" tIns="34283" rIns="68565" bIns="34283"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GB" sz="1100" b="1" dirty="0">
              <a:solidFill>
                <a:schemeClr val="bg1">
                  <a:lumMod val="50000"/>
                </a:schemeClr>
              </a:solidFill>
            </a:endParaRPr>
          </a:p>
        </p:txBody>
      </p:sp>
      <p:sp>
        <p:nvSpPr>
          <p:cNvPr id="41" name="Rectangle 24"/>
          <p:cNvSpPr/>
          <p:nvPr/>
        </p:nvSpPr>
        <p:spPr>
          <a:xfrm>
            <a:off x="6306185" y="3606800"/>
            <a:ext cx="3673475" cy="621030"/>
          </a:xfrm>
          <a:prstGeom prst="rect">
            <a:avLst/>
          </a:prstGeom>
        </p:spPr>
        <p:txBody>
          <a:bodyPr wrap="square" lIns="68565" tIns="34283" rIns="68565" bIns="34283">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42" name="TextBox 41"/>
          <p:cNvSpPr txBox="1"/>
          <p:nvPr/>
        </p:nvSpPr>
        <p:spPr>
          <a:xfrm>
            <a:off x="6348095" y="4576445"/>
            <a:ext cx="1917700" cy="313055"/>
          </a:xfrm>
          <a:prstGeom prst="rect">
            <a:avLst/>
          </a:prstGeom>
          <a:noFill/>
        </p:spPr>
        <p:txBody>
          <a:bodyPr wrap="square" lIns="68565" tIns="34283" rIns="68565" bIns="34283" rtlCol="0">
            <a:spAutoFit/>
          </a:bodyPr>
          <a:lstStyle/>
          <a:p>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en-GB" sz="1100" b="1" dirty="0">
              <a:solidFill>
                <a:schemeClr val="bg1">
                  <a:lumMod val="50000"/>
                </a:schemeClr>
              </a:solidFill>
            </a:endParaRPr>
          </a:p>
        </p:txBody>
      </p:sp>
      <p:sp>
        <p:nvSpPr>
          <p:cNvPr id="43" name="Rectangle 24"/>
          <p:cNvSpPr/>
          <p:nvPr/>
        </p:nvSpPr>
        <p:spPr>
          <a:xfrm>
            <a:off x="6348095" y="4876165"/>
            <a:ext cx="3631565" cy="621030"/>
          </a:xfrm>
          <a:prstGeom prst="rect">
            <a:avLst/>
          </a:prstGeom>
        </p:spPr>
        <p:txBody>
          <a:bodyPr wrap="square" lIns="68565" tIns="34283" rIns="68565" bIns="34283">
            <a:spAutoFit/>
          </a:body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en-US" altLang="zh-CN" sz="800" dirty="0">
              <a:solidFill>
                <a:schemeClr val="bg1">
                  <a:lumMod val="50000"/>
                </a:schemeClr>
              </a:solidFill>
              <a:latin typeface="微软雅黑" panose="020B0503020204020204" charset="-122"/>
              <a:ea typeface="微软雅黑" panose="020B0503020204020204" charset="-122"/>
            </a:endParaRPr>
          </a:p>
        </p:txBody>
      </p:sp>
      <p:sp>
        <p:nvSpPr>
          <p:cNvPr id="44" name="矩形 43"/>
          <p:cNvSpPr/>
          <p:nvPr/>
        </p:nvSpPr>
        <p:spPr>
          <a:xfrm>
            <a:off x="2227580" y="1800860"/>
            <a:ext cx="3084195" cy="1906905"/>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dirty="0"/>
          </a:p>
        </p:txBody>
      </p:sp>
      <p:sp>
        <p:nvSpPr>
          <p:cNvPr id="15" name="矩形 14"/>
          <p:cNvSpPr/>
          <p:nvPr/>
        </p:nvSpPr>
        <p:spPr>
          <a:xfrm>
            <a:off x="2227580" y="3815715"/>
            <a:ext cx="3084195" cy="1906905"/>
          </a:xfrm>
          <a:prstGeom prst="rect">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65" tIns="34283" rIns="68565" bIns="34283" rtlCol="0" anchor="ctr"/>
          <a:lstStyle/>
          <a:p>
            <a:pPr algn="ctr"/>
            <a:endParaRPr lang="zh-CN" altLang="en-US" dirty="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10" presetClass="entr" presetSubtype="0" fill="hold" grpId="0"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childTnLst>
                          </p:cTn>
                        </p:par>
                        <p:par>
                          <p:cTn id="31" fill="hold">
                            <p:stCondLst>
                              <p:cond delay="2000"/>
                            </p:stCondLst>
                            <p:childTnLst>
                              <p:par>
                                <p:cTn id="32" presetID="10"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par>
                          <p:cTn id="35" fill="hold">
                            <p:stCondLst>
                              <p:cond delay="2500"/>
                            </p:stCondLst>
                            <p:childTnLst>
                              <p:par>
                                <p:cTn id="36" presetID="53" presetClass="entr" presetSubtype="16"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par>
                          <p:cTn id="41" fill="hold">
                            <p:stCondLst>
                              <p:cond delay="3000"/>
                            </p:stCondLst>
                            <p:childTnLst>
                              <p:par>
                                <p:cTn id="42" presetID="53" presetClass="entr" presetSubtype="16" fill="hold" nodeType="after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p:cTn id="44" dur="500" fill="hold"/>
                                        <p:tgtEl>
                                          <p:spTgt spid="2"/>
                                        </p:tgtEl>
                                        <p:attrNameLst>
                                          <p:attrName>ppt_w</p:attrName>
                                        </p:attrNameLst>
                                      </p:cBhvr>
                                      <p:tavLst>
                                        <p:tav tm="0">
                                          <p:val>
                                            <p:fltVal val="0"/>
                                          </p:val>
                                        </p:tav>
                                        <p:tav tm="100000">
                                          <p:val>
                                            <p:strVal val="#ppt_w"/>
                                          </p:val>
                                        </p:tav>
                                      </p:tavLst>
                                    </p:anim>
                                    <p:anim calcmode="lin" valueType="num">
                                      <p:cBhvr>
                                        <p:cTn id="45" dur="500" fill="hold"/>
                                        <p:tgtEl>
                                          <p:spTgt spid="2"/>
                                        </p:tgtEl>
                                        <p:attrNameLst>
                                          <p:attrName>ppt_h</p:attrName>
                                        </p:attrNameLst>
                                      </p:cBhvr>
                                      <p:tavLst>
                                        <p:tav tm="0">
                                          <p:val>
                                            <p:fltVal val="0"/>
                                          </p:val>
                                        </p:tav>
                                        <p:tav tm="100000">
                                          <p:val>
                                            <p:strVal val="#ppt_h"/>
                                          </p:val>
                                        </p:tav>
                                      </p:tavLst>
                                    </p:anim>
                                    <p:animEffect transition="in" filter="fade">
                                      <p:cBhvr>
                                        <p:cTn id="46" dur="500"/>
                                        <p:tgtEl>
                                          <p:spTgt spid="2"/>
                                        </p:tgtEl>
                                      </p:cBhvr>
                                    </p:animEffect>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wipe(left)">
                                      <p:cBhvr>
                                        <p:cTn id="62" dur="500"/>
                                        <p:tgtEl>
                                          <p:spTgt spid="40"/>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left)">
                                      <p:cBhvr>
                                        <p:cTn id="65" dur="500"/>
                                        <p:tgtEl>
                                          <p:spTgt spid="41"/>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left)">
                                      <p:cBhvr>
                                        <p:cTn id="68" dur="500"/>
                                        <p:tgtEl>
                                          <p:spTgt spid="42"/>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animEffect transition="in" filter="wipe(left)">
                                      <p:cBhvr>
                                        <p:cTn id="71"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38" grpId="0"/>
      <p:bldP spid="39" grpId="0"/>
      <p:bldP spid="40" grpId="0"/>
      <p:bldP spid="41" grpId="0"/>
      <p:bldP spid="42" grpId="0"/>
      <p:bldP spid="43" grpId="0"/>
      <p:bldP spid="44" grpId="0" bldLvl="0" animBg="1"/>
      <p:bldP spid="1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grpSp>
        <p:nvGrpSpPr>
          <p:cNvPr id="18" name="组合 21"/>
          <p:cNvGrpSpPr/>
          <p:nvPr/>
        </p:nvGrpSpPr>
        <p:grpSpPr>
          <a:xfrm>
            <a:off x="6660360" y="2106927"/>
            <a:ext cx="3142800" cy="3142800"/>
            <a:chOff x="5136360" y="1299207"/>
            <a:chExt cx="3142800" cy="3142800"/>
          </a:xfrm>
          <a:solidFill>
            <a:schemeClr val="accent4"/>
          </a:solidFill>
        </p:grpSpPr>
        <p:sp>
          <p:nvSpPr>
            <p:cNvPr id="2" name="Oval 18"/>
            <p:cNvSpPr/>
            <p:nvPr/>
          </p:nvSpPr>
          <p:spPr>
            <a:xfrm>
              <a:off x="5136360" y="1299207"/>
              <a:ext cx="3142800" cy="3142800"/>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charset="-122"/>
                <a:ea typeface="微软雅黑" panose="020B0503020204020204" charset="-122"/>
                <a:cs typeface="Helvetica Light"/>
              </a:endParaRPr>
            </a:p>
          </p:txBody>
        </p:sp>
        <p:sp>
          <p:nvSpPr>
            <p:cNvPr id="12" name="TextBox 5"/>
            <p:cNvSpPr txBox="1"/>
            <p:nvPr/>
          </p:nvSpPr>
          <p:spPr>
            <a:xfrm>
              <a:off x="5436715" y="2296792"/>
              <a:ext cx="2543175" cy="1661795"/>
            </a:xfrm>
            <a:prstGeom prst="rect">
              <a:avLst/>
            </a:prstGeom>
            <a:noFill/>
          </p:spPr>
          <p:txBody>
            <a:bodyPr wrap="square" lIns="0" tIns="0" rIns="0" bIns="0"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instead.If they throw stones at you, don’t throw back, use them to build your own foundation instead.</a:t>
              </a:r>
              <a:endParaRPr lang="en-US" altLang="zh-CN" sz="800" dirty="0">
                <a:solidFill>
                  <a:schemeClr val="bg1"/>
                </a:solidFill>
                <a:latin typeface="微软雅黑" panose="020B0503020204020204" charset="-122"/>
                <a:ea typeface="微软雅黑" panose="020B0503020204020204" charset="-122"/>
              </a:endParaRPr>
            </a:p>
          </p:txBody>
        </p:sp>
        <p:sp>
          <p:nvSpPr>
            <p:cNvPr id="14" name="TextBox 7"/>
            <p:cNvSpPr txBox="1"/>
            <p:nvPr/>
          </p:nvSpPr>
          <p:spPr>
            <a:xfrm>
              <a:off x="5894820" y="1860671"/>
              <a:ext cx="1625600" cy="245745"/>
            </a:xfrm>
            <a:prstGeom prst="rect">
              <a:avLst/>
            </a:prstGeom>
            <a:noFill/>
          </p:spPr>
          <p:txBody>
            <a:bodyPr wrap="none" lIns="0" tIns="0" rIns="0" bIns="0" rtlCol="0">
              <a:spAutoFit/>
            </a:bodyPr>
            <a:lstStyle/>
            <a:p>
              <a:pPr algn="ctr">
                <a:spcBef>
                  <a:spcPct val="20000"/>
                </a:spcBef>
                <a:buFont typeface="Arial" panose="020B0604020202020204" pitchFamily="34" charset="0"/>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1200" b="1" dirty="0">
                <a:solidFill>
                  <a:schemeClr val="bg1"/>
                </a:solidFill>
                <a:latin typeface="微软雅黑" panose="020B0503020204020204" charset="-122"/>
                <a:ea typeface="微软雅黑" panose="020B0503020204020204" charset="-122"/>
              </a:endParaRPr>
            </a:p>
          </p:txBody>
        </p:sp>
      </p:grpSp>
      <p:grpSp>
        <p:nvGrpSpPr>
          <p:cNvPr id="19" name="组合 17"/>
          <p:cNvGrpSpPr/>
          <p:nvPr/>
        </p:nvGrpSpPr>
        <p:grpSpPr>
          <a:xfrm>
            <a:off x="2433267" y="2049004"/>
            <a:ext cx="2506980" cy="2506980"/>
            <a:chOff x="909267" y="1241284"/>
            <a:chExt cx="2506980" cy="2506980"/>
          </a:xfrm>
        </p:grpSpPr>
        <p:sp>
          <p:nvSpPr>
            <p:cNvPr id="15" name="Oval 16"/>
            <p:cNvSpPr/>
            <p:nvPr/>
          </p:nvSpPr>
          <p:spPr>
            <a:xfrm>
              <a:off x="909267" y="1241284"/>
              <a:ext cx="2506980" cy="2506980"/>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charset="-122"/>
                <a:ea typeface="微软雅黑" panose="020B0503020204020204" charset="-122"/>
                <a:cs typeface="Helvetica Light"/>
              </a:endParaRPr>
            </a:p>
          </p:txBody>
        </p:sp>
        <p:sp>
          <p:nvSpPr>
            <p:cNvPr id="16" name="TextBox 8"/>
            <p:cNvSpPr txBox="1"/>
            <p:nvPr/>
          </p:nvSpPr>
          <p:spPr>
            <a:xfrm>
              <a:off x="1125167" y="2219184"/>
              <a:ext cx="2075815" cy="1107440"/>
            </a:xfrm>
            <a:prstGeom prst="rect">
              <a:avLst/>
            </a:prstGeom>
            <a:noFill/>
          </p:spPr>
          <p:txBody>
            <a:bodyPr wrap="square" lIns="0" tIns="0" rIns="0" bIns="0" rtlCol="0">
              <a:spAutoFit/>
            </a:bodyPr>
            <a:lstStyle/>
            <a:p>
              <a:pPr algn="ctr">
                <a:lnSpc>
                  <a:spcPct val="150000"/>
                </a:lnSpc>
              </a:pPr>
              <a:r>
                <a:rPr lang="zh-CN" altLang="en-US" sz="1200" dirty="0">
                  <a:solidFill>
                    <a:schemeClr val="bg1"/>
                  </a:solidFill>
                  <a:latin typeface="微软雅黑" panose="020B0503020204020204" charset="-122"/>
                  <a:ea typeface="微软雅黑" panose="020B0503020204020204" charset="-122"/>
                  <a:sym typeface="+mn-ea"/>
                </a:rPr>
                <a:t>If they throw stones at you, don’t throw back, use them to build your own foundation instead.</a:t>
              </a:r>
            </a:p>
          </p:txBody>
        </p:sp>
        <p:sp>
          <p:nvSpPr>
            <p:cNvPr id="20" name="TextBox 10"/>
            <p:cNvSpPr txBox="1"/>
            <p:nvPr/>
          </p:nvSpPr>
          <p:spPr>
            <a:xfrm>
              <a:off x="1335987" y="1860409"/>
              <a:ext cx="1654175" cy="245745"/>
            </a:xfrm>
            <a:prstGeom prst="rect">
              <a:avLst/>
            </a:prstGeom>
            <a:noFill/>
          </p:spPr>
          <p:txBody>
            <a:bodyPr wrap="square" lIns="0" tIns="0" rIns="0" bIns="0" rtlCol="0">
              <a:spAutoFit/>
            </a:bodyPr>
            <a:lstStyle/>
            <a:p>
              <a:pPr algn="ctr">
                <a:spcBef>
                  <a:spcPct val="20000"/>
                </a:spcBef>
                <a:buFont typeface="Arial" panose="020B0604020202020204" pitchFamily="34" charset="0"/>
              </a:pP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1200" b="1" dirty="0">
                <a:solidFill>
                  <a:schemeClr val="bg1"/>
                </a:solidFill>
                <a:latin typeface="微软雅黑" panose="020B0503020204020204" charset="-122"/>
                <a:ea typeface="微软雅黑" panose="020B0503020204020204" charset="-122"/>
              </a:endParaRPr>
            </a:p>
          </p:txBody>
        </p:sp>
      </p:grpSp>
      <p:grpSp>
        <p:nvGrpSpPr>
          <p:cNvPr id="21" name="组合 20"/>
          <p:cNvGrpSpPr/>
          <p:nvPr/>
        </p:nvGrpSpPr>
        <p:grpSpPr>
          <a:xfrm>
            <a:off x="4447939" y="3433162"/>
            <a:ext cx="2034540" cy="2034540"/>
            <a:chOff x="2923938" y="2625442"/>
            <a:chExt cx="2034540" cy="2034540"/>
          </a:xfrm>
        </p:grpSpPr>
        <p:sp>
          <p:nvSpPr>
            <p:cNvPr id="22" name="Oval 14"/>
            <p:cNvSpPr/>
            <p:nvPr/>
          </p:nvSpPr>
          <p:spPr>
            <a:xfrm>
              <a:off x="2923938" y="2625442"/>
              <a:ext cx="2034540" cy="2034540"/>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charset="-122"/>
                <a:ea typeface="微软雅黑" panose="020B0503020204020204" charset="-122"/>
                <a:cs typeface="Helvetica Light"/>
              </a:endParaRPr>
            </a:p>
          </p:txBody>
        </p:sp>
        <p:sp>
          <p:nvSpPr>
            <p:cNvPr id="23" name="TextBox 11"/>
            <p:cNvSpPr txBox="1"/>
            <p:nvPr/>
          </p:nvSpPr>
          <p:spPr>
            <a:xfrm>
              <a:off x="3162698" y="3465547"/>
              <a:ext cx="1557655" cy="1107440"/>
            </a:xfrm>
            <a:prstGeom prst="rect">
              <a:avLst/>
            </a:prstGeom>
            <a:noFill/>
          </p:spPr>
          <p:txBody>
            <a:bodyPr wrap="square" lIns="0" tIns="0" rIns="0" bIns="0" rtlCol="0">
              <a:spAutoFit/>
            </a:bodyPr>
            <a:lstStyle/>
            <a:p>
              <a:pPr algn="ctr" fontAlgn="auto">
                <a:lnSpc>
                  <a:spcPct val="150000"/>
                </a:lnSpc>
              </a:pPr>
              <a:r>
                <a:rPr lang="zh-CN" altLang="en-US" sz="1200">
                  <a:solidFill>
                    <a:schemeClr val="bg1"/>
                  </a:solidFill>
                  <a:latin typeface="微软雅黑" panose="020B0503020204020204" charset="-122"/>
                  <a:ea typeface="微软雅黑" panose="020B0503020204020204" charset="-122"/>
                  <a:sym typeface="+mn-ea"/>
                </a:rPr>
                <a:t>When a cigarette falls in love with a match,it is destined to be hurt.</a:t>
              </a:r>
              <a:endParaRPr lang="zh-CN" altLang="en-US" sz="1200" dirty="0">
                <a:solidFill>
                  <a:schemeClr val="bg1"/>
                </a:solidFill>
                <a:latin typeface="微软雅黑" panose="020B0503020204020204" charset="-122"/>
                <a:ea typeface="微软雅黑" panose="020B0503020204020204" charset="-122"/>
                <a:sym typeface="+mn-ea"/>
              </a:endParaRPr>
            </a:p>
          </p:txBody>
        </p:sp>
        <p:sp>
          <p:nvSpPr>
            <p:cNvPr id="25" name="TextBox 13"/>
            <p:cNvSpPr txBox="1"/>
            <p:nvPr/>
          </p:nvSpPr>
          <p:spPr>
            <a:xfrm>
              <a:off x="3144065" y="3080799"/>
              <a:ext cx="1625600" cy="245745"/>
            </a:xfrm>
            <a:prstGeom prst="rect">
              <a:avLst/>
            </a:prstGeom>
            <a:noFill/>
          </p:spPr>
          <p:txBody>
            <a:bodyPr wrap="none" lIns="0" tIns="0" rIns="0" bIns="0" rtlCol="0">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单击此处输入标题</a:t>
              </a:r>
              <a:endParaRPr lang="zh-CN" altLang="en-US" sz="1200" b="1" dirty="0">
                <a:solidFill>
                  <a:schemeClr val="bg1"/>
                </a:solidFill>
                <a:latin typeface="微软雅黑" panose="020B0503020204020204" charset="-122"/>
                <a:ea typeface="微软雅黑" panose="020B0503020204020204" charset="-122"/>
              </a:endParaRPr>
            </a:p>
          </p:txBody>
        </p:sp>
      </p:grpSp>
      <p:grpSp>
        <p:nvGrpSpPr>
          <p:cNvPr id="26" name="组合 25"/>
          <p:cNvGrpSpPr/>
          <p:nvPr/>
        </p:nvGrpSpPr>
        <p:grpSpPr>
          <a:xfrm>
            <a:off x="5267075" y="1959282"/>
            <a:ext cx="1663582" cy="1663582"/>
            <a:chOff x="3743074" y="1151562"/>
            <a:chExt cx="1663582" cy="1663582"/>
          </a:xfrm>
          <a:solidFill>
            <a:schemeClr val="accent3"/>
          </a:solidFill>
        </p:grpSpPr>
        <p:sp>
          <p:nvSpPr>
            <p:cNvPr id="27" name="Oval 17"/>
            <p:cNvSpPr/>
            <p:nvPr/>
          </p:nvSpPr>
          <p:spPr>
            <a:xfrm>
              <a:off x="3743074" y="1151562"/>
              <a:ext cx="1663582" cy="1663582"/>
            </a:xfrm>
            <a:prstGeom prst="ellipse">
              <a:avLst/>
            </a:prstGeom>
            <a:solidFill>
              <a:schemeClr val="tx1">
                <a:lumMod val="65000"/>
                <a:lumOff val="35000"/>
              </a:schemeClr>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charset="-122"/>
                <a:ea typeface="微软雅黑" panose="020B0503020204020204" charset="-122"/>
                <a:cs typeface="Helvetica Light"/>
              </a:endParaRPr>
            </a:p>
          </p:txBody>
        </p:sp>
        <p:sp>
          <p:nvSpPr>
            <p:cNvPr id="28" name="TextBox 14"/>
            <p:cNvSpPr txBox="1"/>
            <p:nvPr/>
          </p:nvSpPr>
          <p:spPr>
            <a:xfrm>
              <a:off x="3910060" y="1783238"/>
              <a:ext cx="1330331" cy="810260"/>
            </a:xfrm>
            <a:prstGeom prst="rect">
              <a:avLst/>
            </a:prstGeom>
            <a:noFill/>
          </p:spPr>
          <p:txBody>
            <a:bodyPr wrap="square" lIns="0" tIns="0" rIns="0" bIns="0" rtlCol="0">
              <a:spAutoFit/>
            </a:bodyPr>
            <a:lstStyle/>
            <a:p>
              <a:pPr algn="ctr">
                <a:lnSpc>
                  <a:spcPct val="120000"/>
                </a:lnSpc>
              </a:pPr>
              <a:r>
                <a:rPr lang="zh-CN" altLang="en-US" sz="1100">
                  <a:solidFill>
                    <a:schemeClr val="bg1"/>
                  </a:solidFill>
                  <a:latin typeface="微软雅黑" panose="020B0503020204020204" charset="-122"/>
                  <a:ea typeface="微软雅黑" panose="020B0503020204020204" charset="-122"/>
                  <a:sym typeface="+mn-ea"/>
                </a:rPr>
                <a:t>When a cigarette falls in love with a match,it is destined to be hurt.</a:t>
              </a:r>
              <a:endParaRPr lang="zh-CN" altLang="en-US" sz="1100" dirty="0">
                <a:solidFill>
                  <a:schemeClr val="bg1"/>
                </a:solidFill>
                <a:latin typeface="微软雅黑" panose="020B0503020204020204" charset="-122"/>
                <a:ea typeface="微软雅黑" panose="020B0503020204020204" charset="-122"/>
                <a:sym typeface="+mn-ea"/>
              </a:endParaRPr>
            </a:p>
          </p:txBody>
        </p:sp>
        <p:sp>
          <p:nvSpPr>
            <p:cNvPr id="30" name="TextBox 16"/>
            <p:cNvSpPr txBox="1"/>
            <p:nvPr/>
          </p:nvSpPr>
          <p:spPr>
            <a:xfrm>
              <a:off x="4165801" y="1537089"/>
              <a:ext cx="812800" cy="245745"/>
            </a:xfrm>
            <a:prstGeom prst="rect">
              <a:avLst/>
            </a:prstGeom>
            <a:noFill/>
          </p:spPr>
          <p:txBody>
            <a:bodyPr wrap="none" lIns="0" tIns="0" rIns="0" bIns="0" rtlCol="0">
              <a:spAutoFit/>
            </a:bodyPr>
            <a:lstStyle/>
            <a:p>
              <a:pPr algn="ctr"/>
              <a:r>
                <a:rPr lang="zh-CN" altLang="en-US" sz="1600" b="1" dirty="0">
                  <a:solidFill>
                    <a:schemeClr val="bg1"/>
                  </a:solidFill>
                  <a:latin typeface="微软雅黑" panose="020B0503020204020204" charset="-122"/>
                  <a:ea typeface="微软雅黑" panose="020B0503020204020204" charset="-122"/>
                  <a:sym typeface="+mn-ea"/>
                </a:rPr>
                <a:t>输入标题</a:t>
              </a:r>
              <a:endParaRPr lang="zh-CN" altLang="en-US" sz="1100" b="1" dirty="0">
                <a:solidFill>
                  <a:schemeClr val="bg1"/>
                </a:solidFill>
                <a:latin typeface="微软雅黑" panose="020B0503020204020204" charset="-122"/>
                <a:ea typeface="微软雅黑" panose="020B0503020204020204" charset="-122"/>
              </a:endParaRP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par>
                          <p:cTn id="33" fill="hold">
                            <p:stCondLst>
                              <p:cond delay="2000"/>
                            </p:stCondLst>
                            <p:childTnLst>
                              <p:par>
                                <p:cTn id="34" presetID="53" presetClass="entr" presetSubtype="16"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2500"/>
                            </p:stCondLst>
                            <p:childTnLst>
                              <p:par>
                                <p:cTn id="40" presetID="53" presetClass="entr" presetSubtype="16"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childTnLst>
                                </p:cTn>
                              </p:par>
                            </p:childTnLst>
                          </p:cTn>
                        </p:par>
                        <p:par>
                          <p:cTn id="45" fill="hold">
                            <p:stCondLst>
                              <p:cond delay="3000"/>
                            </p:stCondLst>
                            <p:childTnLst>
                              <p:par>
                                <p:cTn id="46" presetID="53" presetClass="entr" presetSubtype="16"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sp>
        <p:nvSpPr>
          <p:cNvPr id="2" name="文本框 1"/>
          <p:cNvSpPr txBox="1"/>
          <p:nvPr/>
        </p:nvSpPr>
        <p:spPr>
          <a:xfrm>
            <a:off x="5346065" y="1756410"/>
            <a:ext cx="1499870" cy="1106805"/>
          </a:xfrm>
          <a:prstGeom prst="rect">
            <a:avLst/>
          </a:prstGeom>
          <a:noFill/>
        </p:spPr>
        <p:txBody>
          <a:bodyPr wrap="square" rtlCol="0">
            <a:spAutoFit/>
          </a:bodyPr>
          <a:lstStyle/>
          <a:p>
            <a:pPr algn="ctr"/>
            <a:r>
              <a:rPr lang="en-US" altLang="zh-CN" sz="6600">
                <a:latin typeface="叶根友行书繁" panose="02010601030101010101" charset="-122"/>
                <a:ea typeface="叶根友行书繁" panose="02010601030101010101" charset="-122"/>
              </a:rPr>
              <a:t>02</a:t>
            </a:r>
          </a:p>
        </p:txBody>
      </p:sp>
      <p:grpSp>
        <p:nvGrpSpPr>
          <p:cNvPr id="7" name="组合 6"/>
          <p:cNvGrpSpPr/>
          <p:nvPr/>
        </p:nvGrpSpPr>
        <p:grpSpPr>
          <a:xfrm>
            <a:off x="3168015" y="336486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677785" y="336486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514850" y="3166110"/>
            <a:ext cx="3162300" cy="521970"/>
          </a:xfrm>
          <a:prstGeom prst="rect">
            <a:avLst/>
          </a:prstGeom>
          <a:noFill/>
        </p:spPr>
        <p:txBody>
          <a:bodyPr wrap="square" rtlCol="0">
            <a:spAutoFit/>
          </a:bodyPr>
          <a:lstStyle/>
          <a:p>
            <a:pPr algn="ctr"/>
            <a:r>
              <a:rPr lang="zh-CN" altLang="en-US" sz="2800" b="1">
                <a:latin typeface="全新硬笔隶书简" panose="02010600040101010101" charset="-122"/>
                <a:ea typeface="全新硬笔隶书简" panose="02010600040101010101" charset="-122"/>
              </a:rPr>
              <a:t>单击此处输入标题</a:t>
            </a:r>
          </a:p>
        </p:txBody>
      </p:sp>
      <p:sp>
        <p:nvSpPr>
          <p:cNvPr id="23" name="矩形 22"/>
          <p:cNvSpPr/>
          <p:nvPr/>
        </p:nvSpPr>
        <p:spPr>
          <a:xfrm>
            <a:off x="3333750" y="4082415"/>
            <a:ext cx="5524500" cy="645160"/>
          </a:xfrm>
          <a:prstGeom prst="rect">
            <a:avLst/>
          </a:prstGeom>
        </p:spPr>
        <p:txBody>
          <a:bodyPr wrap="square">
            <a:spAutoFit/>
          </a:bodyPr>
          <a:lstStyle/>
          <a:p>
            <a:pPr algn="ctr" fontAlgn="auto">
              <a:lnSpc>
                <a:spcPct val="150000"/>
              </a:lnSpc>
            </a:pPr>
            <a:r>
              <a:rPr lang="zh-CN" altLang="en-US" sz="1200">
                <a:solidFill>
                  <a:schemeClr val="tx1">
                    <a:alpha val="70000"/>
                  </a:schemeClr>
                </a:solidFill>
                <a:latin typeface="微软雅黑" panose="020B0503020204020204" charset="-122"/>
                <a:ea typeface="微软雅黑" panose="020B0503020204020204" charset="-122"/>
                <a:sym typeface="+mn-ea"/>
              </a:rPr>
              <a:t>Good love makes you see the whole world from one person while bad love makes you abandon the whole world for one person.</a:t>
            </a:r>
            <a:endParaRPr lang="zh-CN" altLang="en-US" sz="1200" dirty="0">
              <a:solidFill>
                <a:schemeClr val="tx1">
                  <a:alpha val="70000"/>
                </a:schemeClr>
              </a:solidFill>
              <a:latin typeface="微软雅黑" panose="020B0503020204020204" charset="-122"/>
              <a:ea typeface="微软雅黑" panose="020B0503020204020204" charset="-122"/>
              <a:sym typeface="+mn-ea"/>
            </a:endParaRP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000"/>
                            </p:stCondLst>
                            <p:childTnLst>
                              <p:par>
                                <p:cTn id="22" presetID="22" presetClass="entr" presetSubtype="2"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right)">
                                      <p:cBhvr>
                                        <p:cTn id="24" dur="500"/>
                                        <p:tgtEl>
                                          <p:spTgt spid="8"/>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1500"/>
                            </p:stCondLst>
                            <p:childTnLst>
                              <p:par>
                                <p:cTn id="29" presetID="29" presetClass="entr" presetSubtype="0" fill="hold" grpId="1"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2"/>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3" dur="500"/>
                                        <p:tgtEl>
                                          <p:spTgt spid="11"/>
                                        </p:tgtEl>
                                      </p:cBhvr>
                                    </p:animEffect>
                                  </p:childTnLst>
                                </p:cTn>
                              </p:par>
                            </p:childTnLst>
                          </p:cTn>
                        </p:par>
                        <p:par>
                          <p:cTn id="34" fill="hold">
                            <p:stCondLst>
                              <p:cond delay="2000"/>
                            </p:stCondLst>
                            <p:childTnLst>
                              <p:par>
                                <p:cTn id="35" presetID="6" presetClass="entr" presetSubtype="16"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circle(in)">
                                      <p:cBhvr>
                                        <p:cTn id="3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1" grpId="1"/>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边边1"/>
          <p:cNvPicPr>
            <a:picLocks noChangeAspect="1"/>
          </p:cNvPicPr>
          <p:nvPr/>
        </p:nvPicPr>
        <p:blipFill>
          <a:blip r:embed="rId3"/>
          <a:stretch>
            <a:fillRect/>
          </a:stretch>
        </p:blipFill>
        <p:spPr>
          <a:xfrm>
            <a:off x="-11430" y="0"/>
            <a:ext cx="1316355" cy="6857365"/>
          </a:xfrm>
          <a:prstGeom prst="rect">
            <a:avLst/>
          </a:prstGeom>
        </p:spPr>
      </p:pic>
      <p:pic>
        <p:nvPicPr>
          <p:cNvPr id="5" name="图片 4" descr="边边"/>
          <p:cNvPicPr>
            <a:picLocks noChangeAspect="1"/>
          </p:cNvPicPr>
          <p:nvPr/>
        </p:nvPicPr>
        <p:blipFill>
          <a:blip r:embed="rId4"/>
          <a:stretch>
            <a:fillRect/>
          </a:stretch>
        </p:blipFill>
        <p:spPr>
          <a:xfrm>
            <a:off x="10885805" y="0"/>
            <a:ext cx="1316355" cy="6857365"/>
          </a:xfrm>
          <a:prstGeom prst="rect">
            <a:avLst/>
          </a:prstGeom>
        </p:spPr>
      </p:pic>
      <p:grpSp>
        <p:nvGrpSpPr>
          <p:cNvPr id="7" name="组合 6"/>
          <p:cNvGrpSpPr/>
          <p:nvPr/>
        </p:nvGrpSpPr>
        <p:grpSpPr>
          <a:xfrm>
            <a:off x="3639185" y="365125"/>
            <a:ext cx="1346200" cy="124460"/>
            <a:chOff x="4679" y="4164"/>
            <a:chExt cx="2120" cy="196"/>
          </a:xfrm>
        </p:grpSpPr>
        <p:cxnSp>
          <p:nvCxnSpPr>
            <p:cNvPr id="3" name="直接连接符 2"/>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flipH="1">
            <a:off x="7205980" y="365125"/>
            <a:ext cx="1346200" cy="124460"/>
            <a:chOff x="4679" y="4164"/>
            <a:chExt cx="2120" cy="196"/>
          </a:xfrm>
        </p:grpSpPr>
        <p:cxnSp>
          <p:nvCxnSpPr>
            <p:cNvPr id="9" name="直接连接符 8"/>
            <p:cNvCxnSpPr/>
            <p:nvPr/>
          </p:nvCxnSpPr>
          <p:spPr>
            <a:xfrm flipH="1">
              <a:off x="4679" y="4262"/>
              <a:ext cx="2121"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603" y="4164"/>
              <a:ext cx="197" cy="19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 name="文本框 10"/>
          <p:cNvSpPr txBox="1"/>
          <p:nvPr/>
        </p:nvSpPr>
        <p:spPr>
          <a:xfrm>
            <a:off x="4986020" y="243840"/>
            <a:ext cx="2219325" cy="368300"/>
          </a:xfrm>
          <a:prstGeom prst="rect">
            <a:avLst/>
          </a:prstGeom>
          <a:noFill/>
        </p:spPr>
        <p:txBody>
          <a:bodyPr wrap="square" rtlCol="0">
            <a:spAutoFit/>
          </a:bodyPr>
          <a:lstStyle/>
          <a:p>
            <a:pPr algn="ctr"/>
            <a:r>
              <a:rPr lang="zh-CN" altLang="en-US" b="1">
                <a:latin typeface="微软雅黑" panose="020B0503020204020204" charset="-122"/>
                <a:ea typeface="微软雅黑" panose="020B0503020204020204" charset="-122"/>
              </a:rPr>
              <a:t>单击此处输入标题</a:t>
            </a:r>
          </a:p>
        </p:txBody>
      </p:sp>
      <p:sp>
        <p:nvSpPr>
          <p:cNvPr id="2" name="任意多边形 1"/>
          <p:cNvSpPr/>
          <p:nvPr/>
        </p:nvSpPr>
        <p:spPr bwMode="auto">
          <a:xfrm rot="10800000">
            <a:off x="5201271" y="27067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a:solidFill>
                <a:prstClr val="black"/>
              </a:solidFill>
            </a:endParaRPr>
          </a:p>
        </p:txBody>
      </p:sp>
      <p:sp>
        <p:nvSpPr>
          <p:cNvPr id="12" name="任意多边形 11"/>
          <p:cNvSpPr/>
          <p:nvPr/>
        </p:nvSpPr>
        <p:spPr bwMode="auto">
          <a:xfrm rot="14400000">
            <a:off x="6109977" y="293844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a:solidFill>
                <a:prstClr val="black"/>
              </a:solidFill>
            </a:endParaRPr>
          </a:p>
        </p:txBody>
      </p:sp>
      <p:sp>
        <p:nvSpPr>
          <p:cNvPr id="13" name="任意多边形 12"/>
          <p:cNvSpPr/>
          <p:nvPr/>
        </p:nvSpPr>
        <p:spPr bwMode="auto">
          <a:xfrm rot="18000000">
            <a:off x="6383543" y="383740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a:solidFill>
                <a:prstClr val="black"/>
              </a:solidFill>
            </a:endParaRPr>
          </a:p>
        </p:txBody>
      </p:sp>
      <p:sp>
        <p:nvSpPr>
          <p:cNvPr id="14" name="任意多边形 13"/>
          <p:cNvSpPr/>
          <p:nvPr/>
        </p:nvSpPr>
        <p:spPr bwMode="auto">
          <a:xfrm rot="10800000" flipH="1" flipV="1">
            <a:off x="5746936" y="4512309"/>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dirty="0">
              <a:solidFill>
                <a:prstClr val="black"/>
              </a:solidFill>
            </a:endParaRPr>
          </a:p>
        </p:txBody>
      </p:sp>
      <p:sp>
        <p:nvSpPr>
          <p:cNvPr id="15" name="任意多边形 14"/>
          <p:cNvSpPr/>
          <p:nvPr/>
        </p:nvSpPr>
        <p:spPr bwMode="auto">
          <a:xfrm rot="14400000" flipH="1" flipV="1">
            <a:off x="4838230" y="428060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a:solidFill>
                <a:prstClr val="black"/>
              </a:solidFill>
            </a:endParaRPr>
          </a:p>
        </p:txBody>
      </p:sp>
      <p:sp>
        <p:nvSpPr>
          <p:cNvPr id="16" name="任意多边形 15"/>
          <p:cNvSpPr/>
          <p:nvPr/>
        </p:nvSpPr>
        <p:spPr bwMode="auto">
          <a:xfrm rot="18000000" flipH="1" flipV="1">
            <a:off x="4550376" y="3381644"/>
            <a:ext cx="1228715" cy="401493"/>
          </a:xfrm>
          <a:custGeom>
            <a:avLst/>
            <a:gdLst>
              <a:gd name="connsiteX0" fmla="*/ 1161826 w 1638286"/>
              <a:gd name="connsiteY0" fmla="*/ 535324 h 535324"/>
              <a:gd name="connsiteX1" fmla="*/ 309069 w 1638286"/>
              <a:gd name="connsiteY1" fmla="*/ 535324 h 535324"/>
              <a:gd name="connsiteX2" fmla="*/ 0 w 1638286"/>
              <a:gd name="connsiteY2" fmla="*/ 0 h 535324"/>
              <a:gd name="connsiteX3" fmla="*/ 105173 w 1638286"/>
              <a:gd name="connsiteY3" fmla="*/ 0 h 535324"/>
              <a:gd name="connsiteX4" fmla="*/ 108430 w 1638286"/>
              <a:gd name="connsiteY4" fmla="*/ 524 h 535324"/>
              <a:gd name="connsiteX5" fmla="*/ 916509 w 1638286"/>
              <a:gd name="connsiteY5" fmla="*/ 524 h 535324"/>
              <a:gd name="connsiteX6" fmla="*/ 919811 w 1638286"/>
              <a:gd name="connsiteY6" fmla="*/ 0 h 535324"/>
              <a:gd name="connsiteX7" fmla="*/ 1638286 w 1638286"/>
              <a:gd name="connsiteY7" fmla="*/ 0 h 535324"/>
              <a:gd name="connsiteX8" fmla="*/ 1623613 w 1638286"/>
              <a:gd name="connsiteY8" fmla="*/ 25429 h 535324"/>
              <a:gd name="connsiteX9" fmla="*/ 1412461 w 1638286"/>
              <a:gd name="connsiteY9" fmla="*/ 391366 h 535324"/>
              <a:gd name="connsiteX10" fmla="*/ 1161826 w 1638286"/>
              <a:gd name="connsiteY10" fmla="*/ 535324 h 53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38286" h="535324">
                <a:moveTo>
                  <a:pt x="1161826" y="535324"/>
                </a:moveTo>
                <a:lnTo>
                  <a:pt x="309069" y="535324"/>
                </a:lnTo>
                <a:lnTo>
                  <a:pt x="0" y="0"/>
                </a:lnTo>
                <a:lnTo>
                  <a:pt x="105173" y="0"/>
                </a:lnTo>
                <a:lnTo>
                  <a:pt x="108430" y="524"/>
                </a:lnTo>
                <a:lnTo>
                  <a:pt x="916509" y="524"/>
                </a:lnTo>
                <a:lnTo>
                  <a:pt x="919811" y="0"/>
                </a:lnTo>
                <a:lnTo>
                  <a:pt x="1638286" y="0"/>
                </a:lnTo>
                <a:lnTo>
                  <a:pt x="1623613" y="25429"/>
                </a:lnTo>
                <a:cubicBezTo>
                  <a:pt x="1412461" y="391366"/>
                  <a:pt x="1412461" y="391366"/>
                  <a:pt x="1412461" y="391366"/>
                </a:cubicBezTo>
                <a:cubicBezTo>
                  <a:pt x="1366047" y="470311"/>
                  <a:pt x="1254654" y="535324"/>
                  <a:pt x="1161826" y="535324"/>
                </a:cubicBezTo>
                <a:close/>
              </a:path>
            </a:pathLst>
          </a:custGeom>
          <a:solidFill>
            <a:schemeClr val="tx1">
              <a:lumMod val="65000"/>
              <a:lumOff val="35000"/>
            </a:schemeClr>
          </a:solidFill>
          <a:ln w="19050">
            <a:noFill/>
          </a:ln>
          <a:effectLst/>
        </p:spPr>
        <p:txBody>
          <a:bodyPr vert="horz" wrap="square" lIns="68573" tIns="34287" rIns="68573" bIns="34287" numCol="1" anchor="t" anchorCtr="0" compatLnSpc="1">
            <a:noAutofit/>
          </a:bodyPr>
          <a:lstStyle/>
          <a:p>
            <a:endParaRPr lang="zh-CN" altLang="en-US">
              <a:solidFill>
                <a:prstClr val="black"/>
              </a:solidFill>
            </a:endParaRPr>
          </a:p>
        </p:txBody>
      </p:sp>
      <p:sp>
        <p:nvSpPr>
          <p:cNvPr id="17" name="任意多边形 16"/>
          <p:cNvSpPr/>
          <p:nvPr/>
        </p:nvSpPr>
        <p:spPr>
          <a:xfrm flipH="1" flipV="1">
            <a:off x="2858816" y="2784458"/>
            <a:ext cx="2116159"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prstClr val="white"/>
              </a:solidFill>
            </a:endParaRPr>
          </a:p>
        </p:txBody>
      </p:sp>
      <p:sp>
        <p:nvSpPr>
          <p:cNvPr id="18" name="任意多边形 17"/>
          <p:cNvSpPr/>
          <p:nvPr/>
        </p:nvSpPr>
        <p:spPr>
          <a:xfrm flipH="1">
            <a:off x="2852734" y="4400325"/>
            <a:ext cx="2175741"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prstClr val="white"/>
              </a:solidFill>
            </a:endParaRPr>
          </a:p>
        </p:txBody>
      </p:sp>
      <p:sp>
        <p:nvSpPr>
          <p:cNvPr id="19" name="任意多边形 18"/>
          <p:cNvSpPr/>
          <p:nvPr/>
        </p:nvSpPr>
        <p:spPr>
          <a:xfrm flipV="1">
            <a:off x="7134421" y="2801129"/>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a:solidFill>
                <a:srgbClr val="080808"/>
              </a:solidFill>
            </a:endParaRPr>
          </a:p>
        </p:txBody>
      </p:sp>
      <p:sp>
        <p:nvSpPr>
          <p:cNvPr id="20" name="任意多边形 19"/>
          <p:cNvSpPr/>
          <p:nvPr/>
        </p:nvSpPr>
        <p:spPr>
          <a:xfrm>
            <a:off x="7136779" y="4390491"/>
            <a:ext cx="2205113" cy="478971"/>
          </a:xfrm>
          <a:custGeom>
            <a:avLst/>
            <a:gdLst>
              <a:gd name="connsiteX0" fmla="*/ 0 w 2815771"/>
              <a:gd name="connsiteY0" fmla="*/ 0 h 638628"/>
              <a:gd name="connsiteX1" fmla="*/ 725714 w 2815771"/>
              <a:gd name="connsiteY1" fmla="*/ 638628 h 638628"/>
              <a:gd name="connsiteX2" fmla="*/ 2815771 w 2815771"/>
              <a:gd name="connsiteY2" fmla="*/ 638628 h 638628"/>
            </a:gdLst>
            <a:ahLst/>
            <a:cxnLst>
              <a:cxn ang="0">
                <a:pos x="connsiteX0" y="connsiteY0"/>
              </a:cxn>
              <a:cxn ang="0">
                <a:pos x="connsiteX1" y="connsiteY1"/>
              </a:cxn>
              <a:cxn ang="0">
                <a:pos x="connsiteX2" y="connsiteY2"/>
              </a:cxn>
            </a:cxnLst>
            <a:rect l="l" t="t" r="r" b="b"/>
            <a:pathLst>
              <a:path w="2815771" h="638628">
                <a:moveTo>
                  <a:pt x="0" y="0"/>
                </a:moveTo>
                <a:lnTo>
                  <a:pt x="725714" y="638628"/>
                </a:lnTo>
                <a:lnTo>
                  <a:pt x="2815771" y="638628"/>
                </a:lnTo>
              </a:path>
            </a:pathLst>
          </a:cu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zh-CN" altLang="en-US" b="1">
              <a:ln w="12700">
                <a:solidFill>
                  <a:srgbClr val="F45157">
                    <a:satMod val="155000"/>
                  </a:srgbClr>
                </a:solidFill>
                <a:prstDash val="solid"/>
              </a:ln>
              <a:solidFill>
                <a:srgbClr val="8FA3A4">
                  <a:tint val="85000"/>
                  <a:satMod val="155000"/>
                </a:srgbClr>
              </a:solidFill>
              <a:effectLst>
                <a:outerShdw blurRad="41275" dist="20320" dir="1800000" algn="tl" rotWithShape="0">
                  <a:srgbClr val="000000">
                    <a:alpha val="40000"/>
                  </a:srgbClr>
                </a:outerShdw>
              </a:effectLst>
            </a:endParaRPr>
          </a:p>
        </p:txBody>
      </p:sp>
      <p:grpSp>
        <p:nvGrpSpPr>
          <p:cNvPr id="21" name="组合 20"/>
          <p:cNvGrpSpPr/>
          <p:nvPr/>
        </p:nvGrpSpPr>
        <p:grpSpPr>
          <a:xfrm>
            <a:off x="5587499" y="3312945"/>
            <a:ext cx="1028283" cy="1028283"/>
            <a:chOff x="4982373" y="2208496"/>
            <a:chExt cx="2227648" cy="2227648"/>
          </a:xfrm>
          <a:effectLst/>
        </p:grpSpPr>
        <p:sp>
          <p:nvSpPr>
            <p:cNvPr id="22" name="椭圆 21"/>
            <p:cNvSpPr/>
            <p:nvPr/>
          </p:nvSpPr>
          <p:spPr>
            <a:xfrm>
              <a:off x="4982373" y="2208496"/>
              <a:ext cx="2227648" cy="2227648"/>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564B45"/>
                </a:solidFill>
              </a:endParaRPr>
            </a:p>
          </p:txBody>
        </p:sp>
        <p:grpSp>
          <p:nvGrpSpPr>
            <p:cNvPr id="23" name="Group 35"/>
            <p:cNvGrpSpPr>
              <a:grpSpLocks noChangeAspect="1"/>
            </p:cNvGrpSpPr>
            <p:nvPr/>
          </p:nvGrpSpPr>
          <p:grpSpPr bwMode="auto">
            <a:xfrm>
              <a:off x="7021143" y="3577005"/>
              <a:ext cx="86125" cy="161136"/>
              <a:chOff x="4164" y="2298"/>
              <a:chExt cx="31" cy="58"/>
            </a:xfrm>
            <a:noFill/>
          </p:grpSpPr>
          <p:sp>
            <p:nvSpPr>
              <p:cNvPr id="24" name="Freeform 43"/>
              <p:cNvSpPr>
                <a:spLocks noEditPoints="1"/>
              </p:cNvSpPr>
              <p:nvPr/>
            </p:nvSpPr>
            <p:spPr bwMode="auto">
              <a:xfrm>
                <a:off x="4164" y="2301"/>
                <a:ext cx="31" cy="55"/>
              </a:xfrm>
              <a:custGeom>
                <a:avLst/>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sp>
            <p:nvSpPr>
              <p:cNvPr id="25" name="Freeform 44"/>
              <p:cNvSpPr/>
              <p:nvPr/>
            </p:nvSpPr>
            <p:spPr bwMode="auto">
              <a:xfrm>
                <a:off x="4188" y="2298"/>
                <a:ext cx="7" cy="10"/>
              </a:xfrm>
              <a:custGeom>
                <a:avLst/>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solidFill>
                    <a:srgbClr val="56777F"/>
                  </a:solidFill>
                </a:endParaRPr>
              </a:p>
            </p:txBody>
          </p:sp>
        </p:grpSp>
      </p:grpSp>
      <p:grpSp>
        <p:nvGrpSpPr>
          <p:cNvPr id="26" name="组合 1"/>
          <p:cNvGrpSpPr/>
          <p:nvPr/>
        </p:nvGrpSpPr>
        <p:grpSpPr>
          <a:xfrm>
            <a:off x="1689528" y="1588660"/>
            <a:ext cx="2891155" cy="1166495"/>
            <a:chOff x="5376331" y="1747235"/>
            <a:chExt cx="2891155" cy="1166495"/>
          </a:xfrm>
        </p:grpSpPr>
        <p:sp>
          <p:nvSpPr>
            <p:cNvPr id="27" name="TextBox 20"/>
            <p:cNvSpPr txBox="1"/>
            <p:nvPr/>
          </p:nvSpPr>
          <p:spPr bwMode="auto">
            <a:xfrm>
              <a:off x="5376331" y="1990440"/>
              <a:ext cx="2891155" cy="92329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28" name="TextBox 19"/>
            <p:cNvSpPr txBox="1">
              <a:spLocks noChangeArrowheads="1"/>
            </p:cNvSpPr>
            <p:nvPr/>
          </p:nvSpPr>
          <p:spPr bwMode="auto">
            <a:xfrm>
              <a:off x="6260251" y="1747235"/>
              <a:ext cx="200723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grpSp>
      <p:grpSp>
        <p:nvGrpSpPr>
          <p:cNvPr id="29" name="组合 1"/>
          <p:cNvGrpSpPr/>
          <p:nvPr/>
        </p:nvGrpSpPr>
        <p:grpSpPr>
          <a:xfrm>
            <a:off x="1622853" y="3681497"/>
            <a:ext cx="2927350" cy="1171575"/>
            <a:chOff x="5528731" y="2195545"/>
            <a:chExt cx="2927350" cy="1171575"/>
          </a:xfrm>
        </p:grpSpPr>
        <p:sp>
          <p:nvSpPr>
            <p:cNvPr id="30" name="TextBox 20"/>
            <p:cNvSpPr txBox="1"/>
            <p:nvPr/>
          </p:nvSpPr>
          <p:spPr bwMode="auto">
            <a:xfrm>
              <a:off x="5528731" y="2443830"/>
              <a:ext cx="2927350" cy="92329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31" name="TextBox 19"/>
            <p:cNvSpPr txBox="1">
              <a:spLocks noChangeArrowheads="1"/>
            </p:cNvSpPr>
            <p:nvPr/>
          </p:nvSpPr>
          <p:spPr bwMode="auto">
            <a:xfrm>
              <a:off x="6382171" y="2195545"/>
              <a:ext cx="207391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grpSp>
      <p:grpSp>
        <p:nvGrpSpPr>
          <p:cNvPr id="32" name="组合 1"/>
          <p:cNvGrpSpPr/>
          <p:nvPr/>
        </p:nvGrpSpPr>
        <p:grpSpPr>
          <a:xfrm>
            <a:off x="7601182" y="1588660"/>
            <a:ext cx="2816225" cy="1176020"/>
            <a:chOff x="6382171" y="2195545"/>
            <a:chExt cx="2816225" cy="1176020"/>
          </a:xfrm>
        </p:grpSpPr>
        <p:sp>
          <p:nvSpPr>
            <p:cNvPr id="33" name="TextBox 20"/>
            <p:cNvSpPr txBox="1"/>
            <p:nvPr/>
          </p:nvSpPr>
          <p:spPr bwMode="auto">
            <a:xfrm>
              <a:off x="6382171" y="2448275"/>
              <a:ext cx="2816225" cy="92329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34" name="TextBox 19"/>
            <p:cNvSpPr txBox="1">
              <a:spLocks noChangeArrowheads="1"/>
            </p:cNvSpPr>
            <p:nvPr/>
          </p:nvSpPr>
          <p:spPr bwMode="auto">
            <a:xfrm>
              <a:off x="6382171" y="2195545"/>
              <a:ext cx="2038350"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grpSp>
      <p:grpSp>
        <p:nvGrpSpPr>
          <p:cNvPr id="35" name="组合 1"/>
          <p:cNvGrpSpPr/>
          <p:nvPr/>
        </p:nvGrpSpPr>
        <p:grpSpPr>
          <a:xfrm>
            <a:off x="7601182" y="3671972"/>
            <a:ext cx="2846070" cy="1181100"/>
            <a:chOff x="6382171" y="2075530"/>
            <a:chExt cx="2846070" cy="1181100"/>
          </a:xfrm>
        </p:grpSpPr>
        <p:sp>
          <p:nvSpPr>
            <p:cNvPr id="36" name="TextBox 20"/>
            <p:cNvSpPr txBox="1"/>
            <p:nvPr/>
          </p:nvSpPr>
          <p:spPr bwMode="auto">
            <a:xfrm>
              <a:off x="6382171" y="2333340"/>
              <a:ext cx="2846070" cy="923290"/>
            </a:xfrm>
            <a:prstGeom prst="rect">
              <a:avLst/>
            </a:prstGeom>
            <a:noFill/>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zh-CN" altLang="en-US" sz="1200" dirty="0">
                  <a:solidFill>
                    <a:schemeClr val="tx1">
                      <a:lumMod val="65000"/>
                      <a:lumOff val="35000"/>
                    </a:schemeClr>
                  </a:solidFill>
                  <a:latin typeface="微软雅黑" panose="020B0503020204020204" charset="-122"/>
                  <a:ea typeface="微软雅黑" panose="020B0503020204020204" charset="-122"/>
                  <a:sym typeface="+mn-ea"/>
                </a:rPr>
                <a:t>If they throw stones at you, don’t throw back, use them to build your own foundation instead.</a:t>
              </a:r>
              <a:endParaRPr lang="zh-CN" altLang="en-US" sz="800" dirty="0">
                <a:solidFill>
                  <a:schemeClr val="bg1">
                    <a:lumMod val="50000"/>
                  </a:schemeClr>
                </a:solidFill>
                <a:latin typeface="微软雅黑" panose="020B0503020204020204" charset="-122"/>
                <a:ea typeface="微软雅黑" panose="020B0503020204020204" charset="-122"/>
              </a:endParaRPr>
            </a:p>
          </p:txBody>
        </p:sp>
        <p:sp>
          <p:nvSpPr>
            <p:cNvPr id="37" name="TextBox 19"/>
            <p:cNvSpPr txBox="1">
              <a:spLocks noChangeArrowheads="1"/>
            </p:cNvSpPr>
            <p:nvPr/>
          </p:nvSpPr>
          <p:spPr bwMode="auto">
            <a:xfrm>
              <a:off x="6382171" y="2075530"/>
              <a:ext cx="2022475" cy="338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spcBef>
                  <a:spcPct val="20000"/>
                </a:spcBef>
                <a:buFont typeface="Arial" panose="020B0604020202020204" pitchFamily="34" charset="0"/>
              </a:pPr>
              <a:r>
                <a:rPr lang="zh-CN" altLang="en-US" sz="1600" b="1" dirty="0">
                  <a:solidFill>
                    <a:schemeClr val="tx1">
                      <a:lumMod val="65000"/>
                      <a:lumOff val="35000"/>
                    </a:schemeClr>
                  </a:solidFill>
                  <a:latin typeface="微软雅黑" panose="020B0503020204020204" charset="-122"/>
                  <a:ea typeface="微软雅黑" panose="020B0503020204020204" charset="-122"/>
                  <a:sym typeface="+mn-ea"/>
                </a:rPr>
                <a:t>单击此处输入标题</a:t>
              </a:r>
              <a:endParaRPr lang="zh-CN" altLang="zh-CN" sz="1200" b="1" dirty="0">
                <a:solidFill>
                  <a:schemeClr val="bg1">
                    <a:lumMod val="50000"/>
                  </a:schemeClr>
                </a:solidFill>
                <a:latin typeface="微软雅黑" panose="020B0503020204020204" charset="-122"/>
                <a:ea typeface="微软雅黑" panose="020B0503020204020204" charset="-122"/>
                <a:cs typeface="宋体" panose="02010600030101010101" pitchFamily="2" charset="-122"/>
              </a:endParaRPr>
            </a:p>
          </p:txBody>
        </p:sp>
      </p:grpSp>
      <p:sp>
        <p:nvSpPr>
          <p:cNvPr id="38" name="TextBox 19"/>
          <p:cNvSpPr txBox="1">
            <a:spLocks noChangeArrowheads="1"/>
          </p:cNvSpPr>
          <p:nvPr/>
        </p:nvSpPr>
        <p:spPr bwMode="auto">
          <a:xfrm>
            <a:off x="5539105" y="3534410"/>
            <a:ext cx="1124585" cy="58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87" tIns="46643" rIns="93287" bIns="46643"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spcBef>
                <a:spcPct val="0"/>
              </a:spcBef>
              <a:spcAft>
                <a:spcPct val="0"/>
              </a:spcAft>
            </a:pPr>
            <a:r>
              <a:rPr lang="zh-CN" altLang="zh-CN" sz="1600" b="1" dirty="0">
                <a:solidFill>
                  <a:schemeClr val="bg1"/>
                </a:solidFill>
                <a:latin typeface="微软雅黑" panose="020B0503020204020204" charset="-122"/>
                <a:ea typeface="微软雅黑" panose="020B0503020204020204" charset="-122"/>
                <a:cs typeface="宋体" panose="02010600030101010101" pitchFamily="2" charset="-122"/>
              </a:rPr>
              <a:t>单击此处输入标题</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right)">
                                      <p:cBhvr>
                                        <p:cTn id="18" dur="500"/>
                                        <p:tgtEl>
                                          <p:spTgt spid="8"/>
                                        </p:tgtEl>
                                      </p:cBhvr>
                                    </p:animEffect>
                                  </p:childTnLst>
                                </p:cTn>
                              </p:par>
                              <p:par>
                                <p:cTn id="19" presetID="22" presetClass="entr" presetSubtype="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1000"/>
                            </p:stCondLst>
                            <p:childTnLst>
                              <p:par>
                                <p:cTn id="23" presetID="12" presetClass="entr" presetSubtype="4"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p:tgtEl>
                                          <p:spTgt spid="11"/>
                                        </p:tgtEl>
                                        <p:attrNameLst>
                                          <p:attrName>ppt_y</p:attrName>
                                        </p:attrNameLst>
                                      </p:cBhvr>
                                      <p:tavLst>
                                        <p:tav tm="0">
                                          <p:val>
                                            <p:strVal val="#ppt_y+#ppt_h*1.125000"/>
                                          </p:val>
                                        </p:tav>
                                        <p:tav tm="100000">
                                          <p:val>
                                            <p:strVal val="#ppt_y"/>
                                          </p:val>
                                        </p:tav>
                                      </p:tavLst>
                                    </p:anim>
                                    <p:animEffect transition="in" filter="wipe(up)">
                                      <p:cBhvr>
                                        <p:cTn id="26" dur="500"/>
                                        <p:tgtEl>
                                          <p:spTgt spid="11"/>
                                        </p:tgtEl>
                                      </p:cBhvr>
                                    </p:animEffect>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par>
                                <p:cTn id="53" presetID="53" presetClass="entr" presetSubtype="16" fill="hold" nodeType="withEffect">
                                  <p:stCondLst>
                                    <p:cond delay="0"/>
                                  </p:stCondLst>
                                  <p:childTnLst>
                                    <p:set>
                                      <p:cBhvr>
                                        <p:cTn id="54" dur="1" fill="hold">
                                          <p:stCondLst>
                                            <p:cond delay="0"/>
                                          </p:stCondLst>
                                        </p:cTn>
                                        <p:tgtEl>
                                          <p:spTgt spid="21"/>
                                        </p:tgtEl>
                                        <p:attrNameLst>
                                          <p:attrName>style.visibility</p:attrName>
                                        </p:attrNameLst>
                                      </p:cBhvr>
                                      <p:to>
                                        <p:strVal val="visible"/>
                                      </p:to>
                                    </p:set>
                                    <p:anim calcmode="lin" valueType="num">
                                      <p:cBhvr>
                                        <p:cTn id="55" dur="500" fill="hold"/>
                                        <p:tgtEl>
                                          <p:spTgt spid="21"/>
                                        </p:tgtEl>
                                        <p:attrNameLst>
                                          <p:attrName>ppt_w</p:attrName>
                                        </p:attrNameLst>
                                      </p:cBhvr>
                                      <p:tavLst>
                                        <p:tav tm="0">
                                          <p:val>
                                            <p:fltVal val="0"/>
                                          </p:val>
                                        </p:tav>
                                        <p:tav tm="100000">
                                          <p:val>
                                            <p:strVal val="#ppt_w"/>
                                          </p:val>
                                        </p:tav>
                                      </p:tavLst>
                                    </p:anim>
                                    <p:anim calcmode="lin" valueType="num">
                                      <p:cBhvr>
                                        <p:cTn id="56" dur="500" fill="hold"/>
                                        <p:tgtEl>
                                          <p:spTgt spid="21"/>
                                        </p:tgtEl>
                                        <p:attrNameLst>
                                          <p:attrName>ppt_h</p:attrName>
                                        </p:attrNameLst>
                                      </p:cBhvr>
                                      <p:tavLst>
                                        <p:tav tm="0">
                                          <p:val>
                                            <p:fltVal val="0"/>
                                          </p:val>
                                        </p:tav>
                                        <p:tav tm="100000">
                                          <p:val>
                                            <p:strVal val="#ppt_h"/>
                                          </p:val>
                                        </p:tav>
                                      </p:tavLst>
                                    </p:anim>
                                    <p:animEffect transition="in" filter="fade">
                                      <p:cBhvr>
                                        <p:cTn id="57" dur="500"/>
                                        <p:tgtEl>
                                          <p:spTgt spid="21"/>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38"/>
                                        </p:tgtEl>
                                        <p:attrNameLst>
                                          <p:attrName>style.visibility</p:attrName>
                                        </p:attrNameLst>
                                      </p:cBhvr>
                                      <p:to>
                                        <p:strVal val="visible"/>
                                      </p:to>
                                    </p:set>
                                    <p:anim calcmode="lin" valueType="num">
                                      <p:cBhvr>
                                        <p:cTn id="60" dur="500" fill="hold"/>
                                        <p:tgtEl>
                                          <p:spTgt spid="38"/>
                                        </p:tgtEl>
                                        <p:attrNameLst>
                                          <p:attrName>ppt_w</p:attrName>
                                        </p:attrNameLst>
                                      </p:cBhvr>
                                      <p:tavLst>
                                        <p:tav tm="0">
                                          <p:val>
                                            <p:fltVal val="0"/>
                                          </p:val>
                                        </p:tav>
                                        <p:tav tm="100000">
                                          <p:val>
                                            <p:strVal val="#ppt_w"/>
                                          </p:val>
                                        </p:tav>
                                      </p:tavLst>
                                    </p:anim>
                                    <p:anim calcmode="lin" valueType="num">
                                      <p:cBhvr>
                                        <p:cTn id="61" dur="500" fill="hold"/>
                                        <p:tgtEl>
                                          <p:spTgt spid="38"/>
                                        </p:tgtEl>
                                        <p:attrNameLst>
                                          <p:attrName>ppt_h</p:attrName>
                                        </p:attrNameLst>
                                      </p:cBhvr>
                                      <p:tavLst>
                                        <p:tav tm="0">
                                          <p:val>
                                            <p:fltVal val="0"/>
                                          </p:val>
                                        </p:tav>
                                        <p:tav tm="100000">
                                          <p:val>
                                            <p:strVal val="#ppt_h"/>
                                          </p:val>
                                        </p:tav>
                                      </p:tavLst>
                                    </p:anim>
                                    <p:animEffect transition="in" filter="fade">
                                      <p:cBhvr>
                                        <p:cTn id="62" dur="500"/>
                                        <p:tgtEl>
                                          <p:spTgt spid="38"/>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anim calcmode="lin" valueType="num">
                                      <p:cBhvr>
                                        <p:cTn id="72" dur="500" fill="hold"/>
                                        <p:tgtEl>
                                          <p:spTgt spid="26"/>
                                        </p:tgtEl>
                                        <p:attrNameLst>
                                          <p:attrName>ppt_x</p:attrName>
                                        </p:attrNameLst>
                                      </p:cBhvr>
                                      <p:tavLst>
                                        <p:tav tm="0">
                                          <p:val>
                                            <p:strVal val="#ppt_x"/>
                                          </p:val>
                                        </p:tav>
                                        <p:tav tm="100000">
                                          <p:val>
                                            <p:strVal val="#ppt_x"/>
                                          </p:val>
                                        </p:tav>
                                      </p:tavLst>
                                    </p:anim>
                                    <p:anim calcmode="lin" valueType="num">
                                      <p:cBhvr>
                                        <p:cTn id="73" dur="500" fill="hold"/>
                                        <p:tgtEl>
                                          <p:spTgt spid="26"/>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anim calcmode="lin" valueType="num">
                                      <p:cBhvr>
                                        <p:cTn id="77" dur="500" fill="hold"/>
                                        <p:tgtEl>
                                          <p:spTgt spid="29"/>
                                        </p:tgtEl>
                                        <p:attrNameLst>
                                          <p:attrName>ppt_x</p:attrName>
                                        </p:attrNameLst>
                                      </p:cBhvr>
                                      <p:tavLst>
                                        <p:tav tm="0">
                                          <p:val>
                                            <p:strVal val="#ppt_x"/>
                                          </p:val>
                                        </p:tav>
                                        <p:tav tm="100000">
                                          <p:val>
                                            <p:strVal val="#ppt_x"/>
                                          </p:val>
                                        </p:tav>
                                      </p:tavLst>
                                    </p:anim>
                                    <p:anim calcmode="lin" valueType="num">
                                      <p:cBhvr>
                                        <p:cTn id="78" dur="500" fill="hold"/>
                                        <p:tgtEl>
                                          <p:spTgt spid="2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anim calcmode="lin" valueType="num">
                                      <p:cBhvr>
                                        <p:cTn id="82" dur="500" fill="hold"/>
                                        <p:tgtEl>
                                          <p:spTgt spid="32"/>
                                        </p:tgtEl>
                                        <p:attrNameLst>
                                          <p:attrName>ppt_x</p:attrName>
                                        </p:attrNameLst>
                                      </p:cBhvr>
                                      <p:tavLst>
                                        <p:tav tm="0">
                                          <p:val>
                                            <p:strVal val="#ppt_x"/>
                                          </p:val>
                                        </p:tav>
                                        <p:tav tm="100000">
                                          <p:val>
                                            <p:strVal val="#ppt_x"/>
                                          </p:val>
                                        </p:tav>
                                      </p:tavLst>
                                    </p:anim>
                                    <p:anim calcmode="lin" valueType="num">
                                      <p:cBhvr>
                                        <p:cTn id="83" dur="500" fill="hold"/>
                                        <p:tgtEl>
                                          <p:spTgt spid="32"/>
                                        </p:tgtEl>
                                        <p:attrNameLst>
                                          <p:attrName>ppt_y</p:attrName>
                                        </p:attrNameLst>
                                      </p:cBhvr>
                                      <p:tavLst>
                                        <p:tav tm="0">
                                          <p:val>
                                            <p:strVal val="#ppt_y+.1"/>
                                          </p:val>
                                        </p:tav>
                                        <p:tav tm="100000">
                                          <p:val>
                                            <p:strVal val="#ppt_y"/>
                                          </p:val>
                                        </p:tav>
                                      </p:tavLst>
                                    </p:anim>
                                  </p:childTnLst>
                                </p:cTn>
                              </p:par>
                              <p:par>
                                <p:cTn id="84" presetID="47" presetClass="entr" presetSubtype="0" fill="hold" nodeType="withEffect">
                                  <p:stCondLst>
                                    <p:cond delay="0"/>
                                  </p:stCondLst>
                                  <p:childTnLst>
                                    <p:set>
                                      <p:cBhvr>
                                        <p:cTn id="85" dur="1" fill="hold">
                                          <p:stCondLst>
                                            <p:cond delay="0"/>
                                          </p:stCondLst>
                                        </p:cTn>
                                        <p:tgtEl>
                                          <p:spTgt spid="35"/>
                                        </p:tgtEl>
                                        <p:attrNameLst>
                                          <p:attrName>style.visibility</p:attrName>
                                        </p:attrNameLst>
                                      </p:cBhvr>
                                      <p:to>
                                        <p:strVal val="visible"/>
                                      </p:to>
                                    </p:set>
                                    <p:animEffect transition="in" filter="fade">
                                      <p:cBhvr>
                                        <p:cTn id="86" dur="500"/>
                                        <p:tgtEl>
                                          <p:spTgt spid="35"/>
                                        </p:tgtEl>
                                      </p:cBhvr>
                                    </p:animEffect>
                                    <p:anim calcmode="lin" valueType="num">
                                      <p:cBhvr>
                                        <p:cTn id="87" dur="500" fill="hold"/>
                                        <p:tgtEl>
                                          <p:spTgt spid="35"/>
                                        </p:tgtEl>
                                        <p:attrNameLst>
                                          <p:attrName>ppt_x</p:attrName>
                                        </p:attrNameLst>
                                      </p:cBhvr>
                                      <p:tavLst>
                                        <p:tav tm="0">
                                          <p:val>
                                            <p:strVal val="#ppt_x"/>
                                          </p:val>
                                        </p:tav>
                                        <p:tav tm="100000">
                                          <p:val>
                                            <p:strVal val="#ppt_x"/>
                                          </p:val>
                                        </p:tav>
                                      </p:tavLst>
                                    </p:anim>
                                    <p:anim calcmode="lin" valueType="num">
                                      <p:cBhvr>
                                        <p:cTn id="88" dur="500" fill="hold"/>
                                        <p:tgtEl>
                                          <p:spTgt spid="35"/>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500"/>
                                        <p:tgtEl>
                                          <p:spTgt spid="19"/>
                                        </p:tgtEl>
                                      </p:cBhvr>
                                    </p:animEffect>
                                    <p:anim calcmode="lin" valueType="num">
                                      <p:cBhvr>
                                        <p:cTn id="92" dur="500" fill="hold"/>
                                        <p:tgtEl>
                                          <p:spTgt spid="19"/>
                                        </p:tgtEl>
                                        <p:attrNameLst>
                                          <p:attrName>ppt_x</p:attrName>
                                        </p:attrNameLst>
                                      </p:cBhvr>
                                      <p:tavLst>
                                        <p:tav tm="0">
                                          <p:val>
                                            <p:strVal val="#ppt_x"/>
                                          </p:val>
                                        </p:tav>
                                        <p:tav tm="100000">
                                          <p:val>
                                            <p:strVal val="#ppt_x"/>
                                          </p:val>
                                        </p:tav>
                                      </p:tavLst>
                                    </p:anim>
                                    <p:anim calcmode="lin" valueType="num">
                                      <p:cBhvr>
                                        <p:cTn id="93" dur="500" fill="hold"/>
                                        <p:tgtEl>
                                          <p:spTgt spid="19"/>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20"/>
                                        </p:tgtEl>
                                        <p:attrNameLst>
                                          <p:attrName>style.visibility</p:attrName>
                                        </p:attrNameLst>
                                      </p:cBhvr>
                                      <p:to>
                                        <p:strVal val="visible"/>
                                      </p:to>
                                    </p:set>
                                    <p:animEffect transition="in" filter="fade">
                                      <p:cBhvr>
                                        <p:cTn id="96" dur="500"/>
                                        <p:tgtEl>
                                          <p:spTgt spid="20"/>
                                        </p:tgtEl>
                                      </p:cBhvr>
                                    </p:animEffect>
                                    <p:anim calcmode="lin" valueType="num">
                                      <p:cBhvr>
                                        <p:cTn id="97" dur="500" fill="hold"/>
                                        <p:tgtEl>
                                          <p:spTgt spid="20"/>
                                        </p:tgtEl>
                                        <p:attrNameLst>
                                          <p:attrName>ppt_x</p:attrName>
                                        </p:attrNameLst>
                                      </p:cBhvr>
                                      <p:tavLst>
                                        <p:tav tm="0">
                                          <p:val>
                                            <p:strVal val="#ppt_x"/>
                                          </p:val>
                                        </p:tav>
                                        <p:tav tm="100000">
                                          <p:val>
                                            <p:strVal val="#ppt_x"/>
                                          </p:val>
                                        </p:tav>
                                      </p:tavLst>
                                    </p:anim>
                                    <p:anim calcmode="lin" valueType="num">
                                      <p:cBhvr>
                                        <p:cTn id="98" dur="500" fill="hold"/>
                                        <p:tgtEl>
                                          <p:spTgt spid="2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7"/>
                                        </p:tgtEl>
                                        <p:attrNameLst>
                                          <p:attrName>style.visibility</p:attrName>
                                        </p:attrNameLst>
                                      </p:cBhvr>
                                      <p:to>
                                        <p:strVal val="visible"/>
                                      </p:to>
                                    </p:set>
                                    <p:animEffect transition="in" filter="fade">
                                      <p:cBhvr>
                                        <p:cTn id="101" dur="500"/>
                                        <p:tgtEl>
                                          <p:spTgt spid="17"/>
                                        </p:tgtEl>
                                      </p:cBhvr>
                                    </p:animEffect>
                                    <p:anim calcmode="lin" valueType="num">
                                      <p:cBhvr>
                                        <p:cTn id="102" dur="500" fill="hold"/>
                                        <p:tgtEl>
                                          <p:spTgt spid="17"/>
                                        </p:tgtEl>
                                        <p:attrNameLst>
                                          <p:attrName>ppt_x</p:attrName>
                                        </p:attrNameLst>
                                      </p:cBhvr>
                                      <p:tavLst>
                                        <p:tav tm="0">
                                          <p:val>
                                            <p:strVal val="#ppt_x"/>
                                          </p:val>
                                        </p:tav>
                                        <p:tav tm="100000">
                                          <p:val>
                                            <p:strVal val="#ppt_x"/>
                                          </p:val>
                                        </p:tav>
                                      </p:tavLst>
                                    </p:anim>
                                    <p:anim calcmode="lin" valueType="num">
                                      <p:cBhvr>
                                        <p:cTn id="103" dur="500" fill="hold"/>
                                        <p:tgtEl>
                                          <p:spTgt spid="17"/>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500"/>
                                        <p:tgtEl>
                                          <p:spTgt spid="18"/>
                                        </p:tgtEl>
                                      </p:cBhvr>
                                    </p:animEffect>
                                    <p:anim calcmode="lin" valueType="num">
                                      <p:cBhvr>
                                        <p:cTn id="107" dur="500" fill="hold"/>
                                        <p:tgtEl>
                                          <p:spTgt spid="18"/>
                                        </p:tgtEl>
                                        <p:attrNameLst>
                                          <p:attrName>ppt_x</p:attrName>
                                        </p:attrNameLst>
                                      </p:cBhvr>
                                      <p:tavLst>
                                        <p:tav tm="0">
                                          <p:val>
                                            <p:strVal val="#ppt_x"/>
                                          </p:val>
                                        </p:tav>
                                        <p:tav tm="100000">
                                          <p:val>
                                            <p:strVal val="#ppt_x"/>
                                          </p:val>
                                        </p:tav>
                                      </p:tavLst>
                                    </p:anim>
                                    <p:anim calcmode="lin" valueType="num">
                                      <p:cBhvr>
                                        <p:cTn id="108"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P spid="2"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3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ULTRA_SCORM_TRACKING_SLIDES"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2149</Words>
  <Application>Microsoft Office PowerPoint</Application>
  <PresentationFormat>宽屏</PresentationFormat>
  <Paragraphs>220</Paragraphs>
  <Slides>25</Slides>
  <Notes>25</Notes>
  <HiddenSlides>0</HiddenSlides>
  <MMClips>1</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25</vt:i4>
      </vt:variant>
    </vt:vector>
  </HeadingPairs>
  <TitlesOfParts>
    <vt:vector size="39" baseType="lpstr">
      <vt:lpstr>Gill Sans</vt:lpstr>
      <vt:lpstr>等线</vt:lpstr>
      <vt:lpstr>方正悠黑_503L</vt:lpstr>
      <vt:lpstr>华文细黑</vt:lpstr>
      <vt:lpstr>李旭科毛笔行书</vt:lpstr>
      <vt:lpstr>全新硬笔隶书简</vt:lpstr>
      <vt:lpstr>宋体</vt:lpstr>
      <vt:lpstr>微软雅黑</vt:lpstr>
      <vt:lpstr>叶根友行书繁</vt:lpstr>
      <vt:lpstr>叶立群几何极简体</vt:lpstr>
      <vt:lpstr>Arial</vt:lpstr>
      <vt:lpstr>Calibri</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17</cp:revision>
  <dcterms:created xsi:type="dcterms:W3CDTF">2017-06-29T13:27:00Z</dcterms:created>
  <dcterms:modified xsi:type="dcterms:W3CDTF">2021-01-05T16:09:01Z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