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3"/>
  </p:notesMasterIdLst>
  <p:handoutMasterIdLst>
    <p:handoutMasterId r:id="rId14"/>
  </p:handoutMasterIdLst>
  <p:sldIdLst>
    <p:sldId id="490" r:id="rId3"/>
    <p:sldId id="460" r:id="rId4"/>
    <p:sldId id="461" r:id="rId5"/>
    <p:sldId id="503" r:id="rId6"/>
    <p:sldId id="501" r:id="rId7"/>
    <p:sldId id="508" r:id="rId8"/>
    <p:sldId id="510" r:id="rId9"/>
    <p:sldId id="500" r:id="rId10"/>
    <p:sldId id="489" r:id="rId11"/>
    <p:sldId id="504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467"/>
    <a:srgbClr val="E58987"/>
    <a:srgbClr val="E99C9B"/>
    <a:srgbClr val="E9CFD5"/>
    <a:srgbClr val="CE665F"/>
    <a:srgbClr val="E6E5E4"/>
    <a:srgbClr val="78A48C"/>
    <a:srgbClr val="5AB5E2"/>
    <a:srgbClr val="627C1C"/>
    <a:srgbClr val="437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2" autoAdjust="0"/>
    <p:restoredTop sz="96030" autoAdjust="0"/>
  </p:normalViewPr>
  <p:slideViewPr>
    <p:cSldViewPr>
      <p:cViewPr varScale="1">
        <p:scale>
          <a:sx n="144" d="100"/>
          <a:sy n="144" d="100"/>
        </p:scale>
        <p:origin x="30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84" y="108"/>
      </p:cViewPr>
      <p:guideLst>
        <p:guide orient="horz" pos="2929"/>
        <p:guide pos="2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7F5FBA-7761-48ED-A75F-96F0895145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7F5FBA-7761-48ED-A75F-96F0895145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7F5FBA-7761-48ED-A75F-96F0895145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7F5FBA-7761-48ED-A75F-96F0895145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E407F6-43BC-4ED3-AE83-C5AE7025F52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AED0E-59F6-4A46-B703-AE7EE0C445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712789" y="1445559"/>
            <a:ext cx="2379662" cy="31931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62"/>
            <a:ext cx="9144001" cy="51926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100000">
              <a:srgbClr val="E7E7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CFE5-95DF-455C-839C-8976732A2B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/>
          <p:cNvSpPr/>
          <p:nvPr userDrawn="1"/>
        </p:nvSpPr>
        <p:spPr bwMode="auto">
          <a:xfrm>
            <a:off x="0" y="248936"/>
            <a:ext cx="716280" cy="383525"/>
          </a:xfrm>
          <a:prstGeom prst="homePlate">
            <a:avLst>
              <a:gd name="adj" fmla="val 36000"/>
            </a:avLst>
          </a:prstGeom>
          <a:solidFill>
            <a:srgbClr val="A57331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 sz="1350"/>
          </a:p>
        </p:txBody>
      </p:sp>
      <p:sp>
        <p:nvSpPr>
          <p:cNvPr id="8" name="矩形 7"/>
          <p:cNvSpPr/>
          <p:nvPr userDrawn="1"/>
        </p:nvSpPr>
        <p:spPr bwMode="auto">
          <a:xfrm>
            <a:off x="1" y="248936"/>
            <a:ext cx="130629" cy="383525"/>
          </a:xfrm>
          <a:prstGeom prst="rect">
            <a:avLst/>
          </a:prstGeom>
          <a:solidFill>
            <a:srgbClr val="85503C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5522994" y="699542"/>
            <a:ext cx="553998" cy="293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ctr" defTabSz="685800"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  <a:sym typeface="微软雅黑" panose="020B0503020204020204" pitchFamily="34" charset="-122"/>
              </a:rPr>
              <a:t>创意</a:t>
            </a:r>
            <a:r>
              <a:rPr lang="zh-CN" altLang="en-US" sz="3600" b="1">
                <a:solidFill>
                  <a:prstClr val="black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  <a:sym typeface="微软雅黑" panose="020B0503020204020204" pitchFamily="34" charset="-122"/>
              </a:rPr>
              <a:t>手绘简历</a:t>
            </a:r>
            <a:endParaRPr lang="zh-CN" altLang="en-US" sz="3600" b="1" dirty="0">
              <a:solidFill>
                <a:prstClr val="black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  <a:sym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137592" y="829051"/>
            <a:ext cx="738664" cy="1690007"/>
            <a:chOff x="8346727" y="1310838"/>
            <a:chExt cx="984886" cy="2253343"/>
          </a:xfrm>
        </p:grpSpPr>
        <p:sp>
          <p:nvSpPr>
            <p:cNvPr id="20" name="矩形 19"/>
            <p:cNvSpPr/>
            <p:nvPr/>
          </p:nvSpPr>
          <p:spPr>
            <a:xfrm>
              <a:off x="8356354" y="1310838"/>
              <a:ext cx="943496" cy="2253343"/>
            </a:xfrm>
            <a:prstGeom prst="rect">
              <a:avLst/>
            </a:prstGeom>
            <a:solidFill>
              <a:srgbClr val="B5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21" name="TextBox 5"/>
            <p:cNvSpPr txBox="1"/>
            <p:nvPr/>
          </p:nvSpPr>
          <p:spPr>
            <a:xfrm>
              <a:off x="8346727" y="1462271"/>
              <a:ext cx="984886" cy="19441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685800"/>
              <a:r>
                <a:rPr lang="zh-CN" altLang="en-US" sz="3600" b="1" dirty="0">
                  <a:solidFill>
                    <a:prstClr val="white"/>
                  </a:solidFill>
                  <a:latin typeface="方正瘦金书简体" panose="03000509000000000000" pitchFamily="65" charset="-122"/>
                  <a:ea typeface="方正瘦金书简体" panose="03000509000000000000" pitchFamily="65" charset="-122"/>
                  <a:cs typeface="Arial" panose="020B0604020202020204"/>
                </a:rPr>
                <a:t>文艺风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8449553" y="1449745"/>
              <a:ext cx="766531" cy="19833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</a:endParaRPr>
            </a:p>
          </p:txBody>
        </p:sp>
      </p:grpSp>
      <p:sp>
        <p:nvSpPr>
          <p:cNvPr id="23" name="TextBox 5"/>
          <p:cNvSpPr txBox="1"/>
          <p:nvPr/>
        </p:nvSpPr>
        <p:spPr>
          <a:xfrm>
            <a:off x="4968207" y="799555"/>
            <a:ext cx="600164" cy="26227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pPr defTabSz="685800"/>
            <a:r>
              <a:rPr lang="zh-CN" altLang="en-US" sz="900" b="0">
                <a:solidFill>
                  <a:schemeClr val="tx1">
                    <a:lumMod val="65000"/>
                    <a:lumOff val="35000"/>
                  </a:scheme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应聘人：</a:t>
            </a:r>
            <a:r>
              <a:rPr lang="en-US" altLang="zh-CN" sz="900" b="0">
                <a:solidFill>
                  <a:schemeClr val="tx1">
                    <a:lumMod val="65000"/>
                    <a:lumOff val="35000"/>
                  </a:scheme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xiazaii  </a:t>
            </a:r>
            <a:r>
              <a:rPr lang="zh-CN" altLang="en-US" sz="900" b="0">
                <a:solidFill>
                  <a:schemeClr val="tx1">
                    <a:lumMod val="65000"/>
                    <a:lumOff val="35000"/>
                  </a:scheme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应聘职位：设计师</a:t>
            </a:r>
          </a:p>
          <a:p>
            <a:pPr defTabSz="685800"/>
            <a:r>
              <a:rPr lang="zh-CN" altLang="en-US" sz="900" b="0">
                <a:solidFill>
                  <a:schemeClr val="tx1">
                    <a:lumMod val="65000"/>
                    <a:lumOff val="35000"/>
                  </a:scheme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座右铭：展现自己价值最好的方法就是去创造！</a:t>
            </a:r>
            <a:endParaRPr lang="zh-CN" altLang="en-US" sz="900" b="0" dirty="0">
              <a:solidFill>
                <a:schemeClr val="tx1">
                  <a:lumMod val="65000"/>
                  <a:lumOff val="35000"/>
                </a:schemeClr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方正汉简简体" panose="03000509000000000000" pitchFamily="65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5460479" y="799555"/>
            <a:ext cx="5989" cy="16128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248140" y="799554"/>
            <a:ext cx="8778" cy="23639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60" y="538545"/>
            <a:ext cx="1893717" cy="376445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7" name="July - 봄의 태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7998" y="-95664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60" y="538545"/>
            <a:ext cx="1893717" cy="376445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5737447" y="772134"/>
            <a:ext cx="430887" cy="325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ctr" defTabSz="685800">
              <a:defRPr/>
            </a:pPr>
            <a:r>
              <a:rPr lang="zh-CN" altLang="en-US" sz="2800" b="1">
                <a:solidFill>
                  <a:prstClr val="black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sym typeface="微软雅黑" panose="020B0503020204020204" pitchFamily="34" charset="-122"/>
              </a:rPr>
              <a:t>剑鸣以匣，期之以声</a:t>
            </a:r>
            <a:endParaRPr lang="zh-CN" altLang="en-US" sz="2800" b="1" dirty="0">
              <a:solidFill>
                <a:prstClr val="black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  <a:sym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271059" y="843558"/>
            <a:ext cx="644333" cy="1685346"/>
            <a:chOff x="8402880" y="1310839"/>
            <a:chExt cx="859110" cy="2247128"/>
          </a:xfrm>
        </p:grpSpPr>
        <p:sp>
          <p:nvSpPr>
            <p:cNvPr id="14" name="矩形 13"/>
            <p:cNvSpPr/>
            <p:nvPr/>
          </p:nvSpPr>
          <p:spPr>
            <a:xfrm>
              <a:off x="8402880" y="1310839"/>
              <a:ext cx="859110" cy="2247128"/>
            </a:xfrm>
            <a:prstGeom prst="rect">
              <a:avLst/>
            </a:prstGeom>
            <a:solidFill>
              <a:srgbClr val="B5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</a:endParaRPr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8440739" y="1441623"/>
              <a:ext cx="820737" cy="201251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685800"/>
              <a:r>
                <a:rPr lang="zh-CN" altLang="en-US" sz="2800" b="1">
                  <a:solidFill>
                    <a:prstClr val="white"/>
                  </a:solidFill>
                  <a:latin typeface="方正瘦金书简体" panose="03000509000000000000" pitchFamily="65" charset="-122"/>
                  <a:ea typeface="方正瘦金书简体" panose="03000509000000000000" pitchFamily="65" charset="-122"/>
                </a:rPr>
                <a:t>感谢观看</a:t>
              </a:r>
              <a:endParaRPr lang="zh-CN" altLang="en-US" sz="2800" b="1" dirty="0">
                <a:solidFill>
                  <a:prstClr val="white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518317" y="1449746"/>
              <a:ext cx="629003" cy="19721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  <a:cs typeface="Arial" panose="020B0604020202020204"/>
              </a:endParaRPr>
            </a:p>
          </p:txBody>
        </p:sp>
      </p:grpSp>
      <p:sp>
        <p:nvSpPr>
          <p:cNvPr id="17" name="TextBox 5"/>
          <p:cNvSpPr txBox="1"/>
          <p:nvPr/>
        </p:nvSpPr>
        <p:spPr>
          <a:xfrm>
            <a:off x="5132943" y="833094"/>
            <a:ext cx="667385" cy="26227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pPr defTabSz="685800"/>
            <a:r>
              <a:rPr lang="en-US" altLang="zh-CN" sz="1050" b="0">
                <a:solidFill>
                  <a:srgbClr val="E7E6E6">
                    <a:lumMod val="50000"/>
                  </a:srgb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Phone:138-8888-8888</a:t>
            </a:r>
          </a:p>
          <a:p>
            <a:pPr defTabSz="685800"/>
            <a:r>
              <a:rPr lang="en-US" altLang="zh-CN" sz="1050" b="0">
                <a:solidFill>
                  <a:srgbClr val="E7E6E6">
                    <a:lumMod val="50000"/>
                  </a:srgb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mail:qingyuan@163.com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5634010" y="871194"/>
            <a:ext cx="1" cy="10667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424665" y="871194"/>
            <a:ext cx="0" cy="15881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/>
          <p:nvPr/>
        </p:nvSpPr>
        <p:spPr>
          <a:xfrm>
            <a:off x="3347864" y="573250"/>
            <a:ext cx="4094003" cy="4094003"/>
          </a:xfrm>
          <a:prstGeom prst="ellipse">
            <a:avLst/>
          </a:prstGeom>
          <a:noFill/>
          <a:ln>
            <a:solidFill>
              <a:srgbClr val="B5A4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43405" y="1880383"/>
            <a:ext cx="2550084" cy="2097783"/>
            <a:chOff x="4277281" y="1880383"/>
            <a:chExt cx="2550084" cy="2097783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4656697" y="3413245"/>
              <a:ext cx="1968489" cy="20774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685165"/>
              <a:r>
                <a:rPr lang="zh-CN" altLang="en-US" sz="1350" b="1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毕业院校</a:t>
              </a:r>
              <a:r>
                <a:rPr lang="zh-CN" altLang="en-US" sz="135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：工艺美术学院 </a:t>
              </a:r>
              <a:endParaRPr lang="zh-CN" altLang="en-US" sz="1350" dirty="0">
                <a:solidFill>
                  <a:prstClr val="black"/>
                </a:solidFill>
                <a:latin typeface="造字工房悦黑体验版常规体" pitchFamily="2" charset="-122"/>
                <a:ea typeface="造字工房悦黑体验版常规体" pitchFamily="2" charset="-122"/>
                <a:cs typeface="Arial" panose="020B0604020202020204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277281" y="1880383"/>
              <a:ext cx="2532449" cy="207749"/>
              <a:chOff x="5629363" y="2374910"/>
              <a:chExt cx="3376600" cy="276997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5629363" y="2374910"/>
                <a:ext cx="1615827" cy="27699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685165"/>
                <a:r>
                  <a:rPr lang="zh-CN" altLang="zh-CN" sz="1350" b="1" dirty="0">
                    <a:solidFill>
                      <a:prstClr val="black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姓名</a:t>
                </a:r>
                <a:r>
                  <a:rPr lang="zh-CN" altLang="en-US" sz="1350" dirty="0">
                    <a:solidFill>
                      <a:prstClr val="black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：办公资源</a:t>
                </a:r>
                <a:endParaRPr lang="en-US" altLang="zh-CN" sz="1350" dirty="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7779131" y="2374910"/>
                <a:ext cx="1226832" cy="27699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685165"/>
                <a:r>
                  <a:rPr lang="zh-CN" altLang="en-US" sz="1350" b="1" dirty="0">
                    <a:solidFill>
                      <a:prstClr val="black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民族</a:t>
                </a:r>
                <a:r>
                  <a:rPr lang="zh-CN" altLang="en-US" sz="1350" dirty="0">
                    <a:solidFill>
                      <a:prstClr val="black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：汉族 </a:t>
                </a:r>
                <a:endParaRPr lang="zh-CN" altLang="en-US" sz="1350" dirty="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Arial" panose="020B0604020202020204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4454119" y="2270212"/>
              <a:ext cx="2373246" cy="207749"/>
              <a:chOff x="5889191" y="2851137"/>
              <a:chExt cx="3164327" cy="276997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5889191" y="2851137"/>
                <a:ext cx="1226832" cy="27699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685165"/>
                <a:r>
                  <a:rPr lang="zh-CN" altLang="en-US" sz="1350" b="1">
                    <a:solidFill>
                      <a:prstClr val="black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籍贯</a:t>
                </a:r>
                <a:r>
                  <a:rPr lang="zh-CN" altLang="en-US" sz="1350">
                    <a:solidFill>
                      <a:prstClr val="black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：湖南 </a:t>
                </a:r>
                <a:endParaRPr lang="zh-CN" altLang="en-US" sz="1350" dirty="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Arial" panose="020B0604020202020204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7779665" y="2851137"/>
                <a:ext cx="1273853" cy="27699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685165"/>
                <a:r>
                  <a:rPr lang="zh-CN" altLang="en-US" sz="1350" b="1">
                    <a:solidFill>
                      <a:prstClr val="black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年龄</a:t>
                </a:r>
                <a:r>
                  <a:rPr lang="zh-CN" altLang="en-US" sz="1350">
                    <a:solidFill>
                      <a:prstClr val="black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1350">
                    <a:solidFill>
                      <a:prstClr val="black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22</a:t>
                </a:r>
                <a:r>
                  <a:rPr lang="zh-CN" altLang="en-US" sz="1350">
                    <a:solidFill>
                      <a:prstClr val="black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岁 </a:t>
                </a:r>
                <a:endParaRPr lang="zh-CN" altLang="en-US" sz="1350" dirty="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Arial" panose="020B0604020202020204"/>
                </a:endParaRP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4477161" y="3049859"/>
              <a:ext cx="2327560" cy="20774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685165"/>
              <a:r>
                <a:rPr lang="zh-CN" altLang="en-US" sz="1350" b="1" dirty="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出生年月</a:t>
              </a:r>
              <a:r>
                <a:rPr lang="zh-CN" altLang="en-US" sz="135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： </a:t>
              </a:r>
              <a:r>
                <a:rPr lang="en-US" altLang="zh-CN" sz="135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2018</a:t>
              </a:r>
              <a:r>
                <a:rPr lang="zh-CN" altLang="en-US" sz="135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年</a:t>
              </a:r>
              <a:r>
                <a:rPr lang="en-US" altLang="zh-CN" sz="135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12</a:t>
              </a:r>
              <a:r>
                <a:rPr lang="zh-CN" altLang="en-US" sz="135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月</a:t>
              </a:r>
              <a:r>
                <a:rPr lang="en-US" altLang="zh-CN" sz="135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03</a:t>
              </a:r>
              <a:r>
                <a:rPr lang="zh-CN" altLang="en-US" sz="135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日 </a:t>
              </a:r>
              <a:endParaRPr lang="zh-CN" altLang="en-US" sz="1350" dirty="0">
                <a:solidFill>
                  <a:prstClr val="black"/>
                </a:solidFill>
                <a:latin typeface="造字工房悦黑体验版常规体" pitchFamily="2" charset="-122"/>
                <a:ea typeface="造字工房悦黑体验版常规体" pitchFamily="2" charset="-122"/>
                <a:cs typeface="Arial" panose="020B0604020202020204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4456150" y="2670925"/>
              <a:ext cx="2355986" cy="207749"/>
              <a:chOff x="5871060" y="3327364"/>
              <a:chExt cx="3141314" cy="276997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5871060" y="3327364"/>
                <a:ext cx="1166987" cy="27699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6851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350" b="1">
                    <a:solidFill>
                      <a:prstClr val="black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面貌</a:t>
                </a:r>
                <a:r>
                  <a:rPr lang="zh-CN" altLang="en-US" sz="1350" dirty="0">
                    <a:solidFill>
                      <a:prstClr val="black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：团员</a:t>
                </a:r>
                <a:endParaRPr lang="zh-CN" altLang="en-US" sz="2100" dirty="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Arial" panose="020B0604020202020204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7779130" y="3327364"/>
                <a:ext cx="1233244" cy="27699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6851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350" b="1">
                    <a:solidFill>
                      <a:prstClr val="black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学历</a:t>
                </a:r>
                <a:r>
                  <a:rPr lang="zh-CN" altLang="en-US" sz="1350">
                    <a:solidFill>
                      <a:prstClr val="black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：大专</a:t>
                </a:r>
                <a:r>
                  <a:rPr lang="zh-CN" altLang="en-US" sz="1350" b="1">
                    <a:solidFill>
                      <a:prstClr val="black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en-US" sz="1350" b="1" dirty="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4602196" y="3770417"/>
              <a:ext cx="2077493" cy="20774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685165"/>
              <a:r>
                <a:rPr lang="zh-CN" altLang="en-US" sz="1350" b="1" dirty="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联系电话</a:t>
              </a:r>
              <a:r>
                <a:rPr lang="zh-CN" altLang="en-US" sz="1350" dirty="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1350" dirty="0">
                  <a:solidFill>
                    <a:prstClr val="black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123456789123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698164" y="1189061"/>
            <a:ext cx="1417455" cy="446585"/>
            <a:chOff x="5609181" y="468056"/>
            <a:chExt cx="967439" cy="2089998"/>
          </a:xfrm>
        </p:grpSpPr>
        <p:sp>
          <p:nvSpPr>
            <p:cNvPr id="60" name="矩形 59"/>
            <p:cNvSpPr/>
            <p:nvPr/>
          </p:nvSpPr>
          <p:spPr>
            <a:xfrm>
              <a:off x="5609181" y="468056"/>
              <a:ext cx="967439" cy="1866015"/>
            </a:xfrm>
            <a:prstGeom prst="rect">
              <a:avLst/>
            </a:prstGeom>
            <a:solidFill>
              <a:srgbClr val="B5A46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702237" y="613542"/>
              <a:ext cx="870473" cy="1944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165">
                <a:defRPr/>
              </a:pPr>
              <a:r>
                <a:rPr lang="zh-CN" altLang="en-US" sz="2100" b="1">
                  <a:solidFill>
                    <a:prstClr val="white"/>
                  </a:solidFill>
                  <a:latin typeface="方正瘦金书简体" panose="03000509000000000000" pitchFamily="65" charset="-122"/>
                  <a:ea typeface="方正瘦金书简体" panose="03000509000000000000" pitchFamily="65" charset="-122"/>
                  <a:cs typeface="Arial" panose="020B0604020202020204"/>
                </a:rPr>
                <a:t>个人信息</a:t>
              </a:r>
              <a:endParaRPr lang="zh-CN" altLang="en-US" sz="2100" b="1" dirty="0">
                <a:solidFill>
                  <a:prstClr val="white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5662612" y="750533"/>
              <a:ext cx="866775" cy="1368414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</p:grpSp>
      <p:pic>
        <p:nvPicPr>
          <p:cNvPr id="21" name="图片 20" descr="c7d05aec95501827989e2f5ee4695c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677" y="-102910"/>
            <a:ext cx="3192554" cy="21706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64" y="679351"/>
            <a:ext cx="2081682" cy="4647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4"/>
          <p:cNvSpPr/>
          <p:nvPr/>
        </p:nvSpPr>
        <p:spPr>
          <a:xfrm>
            <a:off x="4417038" y="-153299"/>
            <a:ext cx="309925" cy="1644929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2100" b="1">
                <a:solidFill>
                  <a:prstClr val="white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工</a:t>
            </a: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作经历</a:t>
            </a:r>
            <a:endParaRPr lang="zh-CN" altLang="en-US" sz="2100" b="1" dirty="0">
              <a:solidFill>
                <a:prstClr val="white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  <p:sp>
        <p:nvSpPr>
          <p:cNvPr id="16" name="Shape 17974"/>
          <p:cNvSpPr/>
          <p:nvPr/>
        </p:nvSpPr>
        <p:spPr>
          <a:xfrm>
            <a:off x="0" y="2067830"/>
            <a:ext cx="9144000" cy="800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874" extrusionOk="0">
                <a:moveTo>
                  <a:pt x="0" y="6287"/>
                </a:moveTo>
                <a:cubicBezTo>
                  <a:pt x="560" y="2595"/>
                  <a:pt x="1120" y="-1096"/>
                  <a:pt x="1931" y="750"/>
                </a:cubicBezTo>
                <a:cubicBezTo>
                  <a:pt x="2742" y="2595"/>
                  <a:pt x="3301" y="17486"/>
                  <a:pt x="4865" y="17361"/>
                </a:cubicBezTo>
                <a:cubicBezTo>
                  <a:pt x="6429" y="17237"/>
                  <a:pt x="9360" y="-198"/>
                  <a:pt x="11316" y="1"/>
                </a:cubicBezTo>
                <a:cubicBezTo>
                  <a:pt x="13272" y="201"/>
                  <a:pt x="14886" y="16613"/>
                  <a:pt x="16600" y="18559"/>
                </a:cubicBezTo>
                <a:cubicBezTo>
                  <a:pt x="18314" y="20504"/>
                  <a:pt x="20779" y="12847"/>
                  <a:pt x="21600" y="11674"/>
                </a:cubicBezTo>
              </a:path>
            </a:pathLst>
          </a:custGeom>
          <a:ln w="12700">
            <a:solidFill>
              <a:srgbClr val="B5A467"/>
            </a:solidFill>
            <a:prstDash val="dash"/>
            <a:round/>
            <a:headEnd type="none" w="med" len="med"/>
            <a:tailEnd type="arrow" w="med" len="med"/>
          </a:ln>
        </p:spPr>
        <p:txBody>
          <a:bodyPr lIns="0" tIns="0" rIns="0" bIns="0" anchor="ctr"/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17" name="Shape 17975"/>
          <p:cNvSpPr/>
          <p:nvPr/>
        </p:nvSpPr>
        <p:spPr>
          <a:xfrm>
            <a:off x="5001540" y="2665786"/>
            <a:ext cx="115610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>
              <a:defRPr sz="10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 lvl="0" defTabSz="685165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400" b="1">
                <a:solidFill>
                  <a:schemeClr val="tx1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  <a:sym typeface="+mn-lt"/>
              </a:rPr>
              <a:t>添加标题</a:t>
            </a:r>
            <a:endParaRPr lang="zh-CN" altLang="en-US" sz="1400" b="1" dirty="0">
              <a:solidFill>
                <a:schemeClr val="tx1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  <a:sym typeface="+mn-lt"/>
            </a:endParaRPr>
          </a:p>
        </p:txBody>
      </p:sp>
      <p:sp>
        <p:nvSpPr>
          <p:cNvPr id="18" name="Shape 17976"/>
          <p:cNvSpPr/>
          <p:nvPr/>
        </p:nvSpPr>
        <p:spPr>
          <a:xfrm>
            <a:off x="5044971" y="3014750"/>
            <a:ext cx="1471245" cy="421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rmAutofit/>
          </a:bodyPr>
          <a:lstStyle>
            <a:lvl1pPr>
              <a:lnSpc>
                <a:spcPct val="120000"/>
              </a:lnSpc>
              <a:spcBef>
                <a:spcPts val="100"/>
              </a:spcBef>
              <a:defRPr sz="8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此处添加详细文本描述建议与标题相关并符合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Shape 17978"/>
          <p:cNvSpPr/>
          <p:nvPr/>
        </p:nvSpPr>
        <p:spPr>
          <a:xfrm>
            <a:off x="3091832" y="2879093"/>
            <a:ext cx="11561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>
              <a:defRPr sz="10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 lvl="0" defTabSz="685165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400" b="1">
                <a:solidFill>
                  <a:schemeClr val="tx1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  <a:sym typeface="+mn-lt"/>
              </a:rPr>
              <a:t>添加标题</a:t>
            </a:r>
            <a:endParaRPr lang="zh-CN" altLang="en-US" sz="1400" b="1" dirty="0">
              <a:solidFill>
                <a:schemeClr val="tx1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  <a:sym typeface="+mn-lt"/>
            </a:endParaRPr>
          </a:p>
        </p:txBody>
      </p:sp>
      <p:sp>
        <p:nvSpPr>
          <p:cNvPr id="20" name="Shape 17979"/>
          <p:cNvSpPr/>
          <p:nvPr/>
        </p:nvSpPr>
        <p:spPr>
          <a:xfrm>
            <a:off x="3135264" y="3228058"/>
            <a:ext cx="1436736" cy="3876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rmAutofit/>
          </a:bodyPr>
          <a:lstStyle>
            <a:lvl1pPr>
              <a:lnSpc>
                <a:spcPct val="120000"/>
              </a:lnSpc>
              <a:spcBef>
                <a:spcPts val="100"/>
              </a:spcBef>
              <a:defRPr sz="8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此处添加详细文本描述建议与标题相关并符合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Shape 17981"/>
          <p:cNvSpPr/>
          <p:nvPr/>
        </p:nvSpPr>
        <p:spPr>
          <a:xfrm>
            <a:off x="7148590" y="3325215"/>
            <a:ext cx="115610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>
              <a:defRPr sz="10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 lvl="0" defTabSz="685165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400" b="1">
                <a:solidFill>
                  <a:schemeClr val="tx1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  <a:sym typeface="+mn-lt"/>
              </a:rPr>
              <a:t>添加标题</a:t>
            </a:r>
            <a:endParaRPr lang="zh-CN" altLang="en-US" sz="1400" b="1" dirty="0">
              <a:solidFill>
                <a:schemeClr val="tx1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  <a:sym typeface="+mn-lt"/>
            </a:endParaRPr>
          </a:p>
        </p:txBody>
      </p:sp>
      <p:sp>
        <p:nvSpPr>
          <p:cNvPr id="22" name="Shape 17982"/>
          <p:cNvSpPr/>
          <p:nvPr/>
        </p:nvSpPr>
        <p:spPr>
          <a:xfrm>
            <a:off x="7192022" y="3674179"/>
            <a:ext cx="1484434" cy="409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rmAutofit/>
          </a:bodyPr>
          <a:lstStyle>
            <a:lvl1pPr>
              <a:lnSpc>
                <a:spcPct val="120000"/>
              </a:lnSpc>
              <a:spcBef>
                <a:spcPts val="100"/>
              </a:spcBef>
              <a:defRPr sz="8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此处添加详细文本描述建议与标题相关并符合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Shape 17984"/>
          <p:cNvSpPr/>
          <p:nvPr/>
        </p:nvSpPr>
        <p:spPr>
          <a:xfrm>
            <a:off x="899592" y="3003069"/>
            <a:ext cx="115610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>
              <a:defRPr sz="10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600" b="1" dirty="0">
                <a:solidFill>
                  <a:schemeClr val="tx1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  <a:sym typeface="+mn-lt"/>
              </a:rPr>
              <a:t>添加标题</a:t>
            </a:r>
            <a:endParaRPr sz="1600" b="1" dirty="0">
              <a:solidFill>
                <a:schemeClr val="tx1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  <a:sym typeface="+mn-lt"/>
            </a:endParaRPr>
          </a:p>
        </p:txBody>
      </p:sp>
      <p:sp>
        <p:nvSpPr>
          <p:cNvPr id="24" name="Shape 17985"/>
          <p:cNvSpPr/>
          <p:nvPr/>
        </p:nvSpPr>
        <p:spPr>
          <a:xfrm>
            <a:off x="943023" y="3352033"/>
            <a:ext cx="1406225" cy="44385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rmAutofit/>
          </a:bodyPr>
          <a:lstStyle>
            <a:lvl1pPr>
              <a:lnSpc>
                <a:spcPct val="120000"/>
              </a:lnSpc>
              <a:spcBef>
                <a:spcPts val="100"/>
              </a:spcBef>
              <a:defRPr sz="8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此处添加详细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文本描述建议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与标题相关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并符合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Freeform 124"/>
          <p:cNvSpPr/>
          <p:nvPr/>
        </p:nvSpPr>
        <p:spPr bwMode="auto">
          <a:xfrm>
            <a:off x="981097" y="2289457"/>
            <a:ext cx="720080" cy="608251"/>
          </a:xfrm>
          <a:custGeom>
            <a:avLst/>
            <a:gdLst>
              <a:gd name="T0" fmla="*/ 106 w 218"/>
              <a:gd name="T1" fmla="*/ 3 h 184"/>
              <a:gd name="T2" fmla="*/ 1 w 218"/>
              <a:gd name="T3" fmla="*/ 84 h 184"/>
              <a:gd name="T4" fmla="*/ 25 w 218"/>
              <a:gd name="T5" fmla="*/ 129 h 184"/>
              <a:gd name="T6" fmla="*/ 33 w 218"/>
              <a:gd name="T7" fmla="*/ 136 h 184"/>
              <a:gd name="T8" fmla="*/ 43 w 218"/>
              <a:gd name="T9" fmla="*/ 150 h 184"/>
              <a:gd name="T10" fmla="*/ 27 w 218"/>
              <a:gd name="T11" fmla="*/ 176 h 184"/>
              <a:gd name="T12" fmla="*/ 31 w 218"/>
              <a:gd name="T13" fmla="*/ 184 h 184"/>
              <a:gd name="T14" fmla="*/ 57 w 218"/>
              <a:gd name="T15" fmla="*/ 181 h 184"/>
              <a:gd name="T16" fmla="*/ 89 w 218"/>
              <a:gd name="T17" fmla="*/ 163 h 184"/>
              <a:gd name="T18" fmla="*/ 107 w 218"/>
              <a:gd name="T19" fmla="*/ 156 h 184"/>
              <a:gd name="T20" fmla="*/ 127 w 218"/>
              <a:gd name="T21" fmla="*/ 155 h 184"/>
              <a:gd name="T22" fmla="*/ 217 w 218"/>
              <a:gd name="T23" fmla="*/ 76 h 184"/>
              <a:gd name="T24" fmla="*/ 106 w 218"/>
              <a:gd name="T25" fmla="*/ 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8" h="184">
                <a:moveTo>
                  <a:pt x="106" y="3"/>
                </a:moveTo>
                <a:cubicBezTo>
                  <a:pt x="47" y="5"/>
                  <a:pt x="0" y="41"/>
                  <a:pt x="1" y="84"/>
                </a:cubicBezTo>
                <a:cubicBezTo>
                  <a:pt x="2" y="101"/>
                  <a:pt x="11" y="117"/>
                  <a:pt x="25" y="129"/>
                </a:cubicBezTo>
                <a:cubicBezTo>
                  <a:pt x="27" y="132"/>
                  <a:pt x="33" y="136"/>
                  <a:pt x="33" y="136"/>
                </a:cubicBezTo>
                <a:cubicBezTo>
                  <a:pt x="36" y="137"/>
                  <a:pt x="42" y="143"/>
                  <a:pt x="43" y="150"/>
                </a:cubicBezTo>
                <a:cubicBezTo>
                  <a:pt x="44" y="160"/>
                  <a:pt x="32" y="171"/>
                  <a:pt x="27" y="176"/>
                </a:cubicBezTo>
                <a:cubicBezTo>
                  <a:pt x="21" y="180"/>
                  <a:pt x="25" y="184"/>
                  <a:pt x="31" y="184"/>
                </a:cubicBezTo>
                <a:cubicBezTo>
                  <a:pt x="36" y="184"/>
                  <a:pt x="43" y="184"/>
                  <a:pt x="57" y="181"/>
                </a:cubicBezTo>
                <a:cubicBezTo>
                  <a:pt x="71" y="177"/>
                  <a:pt x="84" y="167"/>
                  <a:pt x="89" y="163"/>
                </a:cubicBezTo>
                <a:cubicBezTo>
                  <a:pt x="93" y="160"/>
                  <a:pt x="100" y="156"/>
                  <a:pt x="107" y="156"/>
                </a:cubicBezTo>
                <a:cubicBezTo>
                  <a:pt x="107" y="156"/>
                  <a:pt x="122" y="156"/>
                  <a:pt x="127" y="155"/>
                </a:cubicBezTo>
                <a:cubicBezTo>
                  <a:pt x="179" y="148"/>
                  <a:pt x="218" y="115"/>
                  <a:pt x="217" y="76"/>
                </a:cubicBezTo>
                <a:cubicBezTo>
                  <a:pt x="215" y="33"/>
                  <a:pt x="166" y="0"/>
                  <a:pt x="106" y="3"/>
                </a:cubicBezTo>
                <a:close/>
              </a:path>
            </a:pathLst>
          </a:custGeom>
          <a:solidFill>
            <a:srgbClr val="B5A46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4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Freeform 124"/>
          <p:cNvSpPr/>
          <p:nvPr/>
        </p:nvSpPr>
        <p:spPr bwMode="auto">
          <a:xfrm>
            <a:off x="3091831" y="2067694"/>
            <a:ext cx="720080" cy="608251"/>
          </a:xfrm>
          <a:custGeom>
            <a:avLst/>
            <a:gdLst>
              <a:gd name="T0" fmla="*/ 106 w 218"/>
              <a:gd name="T1" fmla="*/ 3 h 184"/>
              <a:gd name="T2" fmla="*/ 1 w 218"/>
              <a:gd name="T3" fmla="*/ 84 h 184"/>
              <a:gd name="T4" fmla="*/ 25 w 218"/>
              <a:gd name="T5" fmla="*/ 129 h 184"/>
              <a:gd name="T6" fmla="*/ 33 w 218"/>
              <a:gd name="T7" fmla="*/ 136 h 184"/>
              <a:gd name="T8" fmla="*/ 43 w 218"/>
              <a:gd name="T9" fmla="*/ 150 h 184"/>
              <a:gd name="T10" fmla="*/ 27 w 218"/>
              <a:gd name="T11" fmla="*/ 176 h 184"/>
              <a:gd name="T12" fmla="*/ 31 w 218"/>
              <a:gd name="T13" fmla="*/ 184 h 184"/>
              <a:gd name="T14" fmla="*/ 57 w 218"/>
              <a:gd name="T15" fmla="*/ 181 h 184"/>
              <a:gd name="T16" fmla="*/ 89 w 218"/>
              <a:gd name="T17" fmla="*/ 163 h 184"/>
              <a:gd name="T18" fmla="*/ 107 w 218"/>
              <a:gd name="T19" fmla="*/ 156 h 184"/>
              <a:gd name="T20" fmla="*/ 127 w 218"/>
              <a:gd name="T21" fmla="*/ 155 h 184"/>
              <a:gd name="T22" fmla="*/ 217 w 218"/>
              <a:gd name="T23" fmla="*/ 76 h 184"/>
              <a:gd name="T24" fmla="*/ 106 w 218"/>
              <a:gd name="T25" fmla="*/ 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8" h="184">
                <a:moveTo>
                  <a:pt x="106" y="3"/>
                </a:moveTo>
                <a:cubicBezTo>
                  <a:pt x="47" y="5"/>
                  <a:pt x="0" y="41"/>
                  <a:pt x="1" y="84"/>
                </a:cubicBezTo>
                <a:cubicBezTo>
                  <a:pt x="2" y="101"/>
                  <a:pt x="11" y="117"/>
                  <a:pt x="25" y="129"/>
                </a:cubicBezTo>
                <a:cubicBezTo>
                  <a:pt x="27" y="132"/>
                  <a:pt x="33" y="136"/>
                  <a:pt x="33" y="136"/>
                </a:cubicBezTo>
                <a:cubicBezTo>
                  <a:pt x="36" y="137"/>
                  <a:pt x="42" y="143"/>
                  <a:pt x="43" y="150"/>
                </a:cubicBezTo>
                <a:cubicBezTo>
                  <a:pt x="44" y="160"/>
                  <a:pt x="32" y="171"/>
                  <a:pt x="27" y="176"/>
                </a:cubicBezTo>
                <a:cubicBezTo>
                  <a:pt x="21" y="180"/>
                  <a:pt x="25" y="184"/>
                  <a:pt x="31" y="184"/>
                </a:cubicBezTo>
                <a:cubicBezTo>
                  <a:pt x="36" y="184"/>
                  <a:pt x="43" y="184"/>
                  <a:pt x="57" y="181"/>
                </a:cubicBezTo>
                <a:cubicBezTo>
                  <a:pt x="71" y="177"/>
                  <a:pt x="84" y="167"/>
                  <a:pt x="89" y="163"/>
                </a:cubicBezTo>
                <a:cubicBezTo>
                  <a:pt x="93" y="160"/>
                  <a:pt x="100" y="156"/>
                  <a:pt x="107" y="156"/>
                </a:cubicBezTo>
                <a:cubicBezTo>
                  <a:pt x="107" y="156"/>
                  <a:pt x="122" y="156"/>
                  <a:pt x="127" y="155"/>
                </a:cubicBezTo>
                <a:cubicBezTo>
                  <a:pt x="179" y="148"/>
                  <a:pt x="218" y="115"/>
                  <a:pt x="217" y="76"/>
                </a:cubicBezTo>
                <a:cubicBezTo>
                  <a:pt x="215" y="33"/>
                  <a:pt x="166" y="0"/>
                  <a:pt x="106" y="3"/>
                </a:cubicBezTo>
                <a:close/>
              </a:path>
            </a:pathLst>
          </a:custGeom>
          <a:solidFill>
            <a:srgbClr val="B5A46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4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Freeform 124"/>
          <p:cNvSpPr/>
          <p:nvPr/>
        </p:nvSpPr>
        <p:spPr bwMode="auto">
          <a:xfrm>
            <a:off x="5219551" y="1945708"/>
            <a:ext cx="720080" cy="608251"/>
          </a:xfrm>
          <a:custGeom>
            <a:avLst/>
            <a:gdLst>
              <a:gd name="T0" fmla="*/ 106 w 218"/>
              <a:gd name="T1" fmla="*/ 3 h 184"/>
              <a:gd name="T2" fmla="*/ 1 w 218"/>
              <a:gd name="T3" fmla="*/ 84 h 184"/>
              <a:gd name="T4" fmla="*/ 25 w 218"/>
              <a:gd name="T5" fmla="*/ 129 h 184"/>
              <a:gd name="T6" fmla="*/ 33 w 218"/>
              <a:gd name="T7" fmla="*/ 136 h 184"/>
              <a:gd name="T8" fmla="*/ 43 w 218"/>
              <a:gd name="T9" fmla="*/ 150 h 184"/>
              <a:gd name="T10" fmla="*/ 27 w 218"/>
              <a:gd name="T11" fmla="*/ 176 h 184"/>
              <a:gd name="T12" fmla="*/ 31 w 218"/>
              <a:gd name="T13" fmla="*/ 184 h 184"/>
              <a:gd name="T14" fmla="*/ 57 w 218"/>
              <a:gd name="T15" fmla="*/ 181 h 184"/>
              <a:gd name="T16" fmla="*/ 89 w 218"/>
              <a:gd name="T17" fmla="*/ 163 h 184"/>
              <a:gd name="T18" fmla="*/ 107 w 218"/>
              <a:gd name="T19" fmla="*/ 156 h 184"/>
              <a:gd name="T20" fmla="*/ 127 w 218"/>
              <a:gd name="T21" fmla="*/ 155 h 184"/>
              <a:gd name="T22" fmla="*/ 217 w 218"/>
              <a:gd name="T23" fmla="*/ 76 h 184"/>
              <a:gd name="T24" fmla="*/ 106 w 218"/>
              <a:gd name="T25" fmla="*/ 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8" h="184">
                <a:moveTo>
                  <a:pt x="106" y="3"/>
                </a:moveTo>
                <a:cubicBezTo>
                  <a:pt x="47" y="5"/>
                  <a:pt x="0" y="41"/>
                  <a:pt x="1" y="84"/>
                </a:cubicBezTo>
                <a:cubicBezTo>
                  <a:pt x="2" y="101"/>
                  <a:pt x="11" y="117"/>
                  <a:pt x="25" y="129"/>
                </a:cubicBezTo>
                <a:cubicBezTo>
                  <a:pt x="27" y="132"/>
                  <a:pt x="33" y="136"/>
                  <a:pt x="33" y="136"/>
                </a:cubicBezTo>
                <a:cubicBezTo>
                  <a:pt x="36" y="137"/>
                  <a:pt x="42" y="143"/>
                  <a:pt x="43" y="150"/>
                </a:cubicBezTo>
                <a:cubicBezTo>
                  <a:pt x="44" y="160"/>
                  <a:pt x="32" y="171"/>
                  <a:pt x="27" y="176"/>
                </a:cubicBezTo>
                <a:cubicBezTo>
                  <a:pt x="21" y="180"/>
                  <a:pt x="25" y="184"/>
                  <a:pt x="31" y="184"/>
                </a:cubicBezTo>
                <a:cubicBezTo>
                  <a:pt x="36" y="184"/>
                  <a:pt x="43" y="184"/>
                  <a:pt x="57" y="181"/>
                </a:cubicBezTo>
                <a:cubicBezTo>
                  <a:pt x="71" y="177"/>
                  <a:pt x="84" y="167"/>
                  <a:pt x="89" y="163"/>
                </a:cubicBezTo>
                <a:cubicBezTo>
                  <a:pt x="93" y="160"/>
                  <a:pt x="100" y="156"/>
                  <a:pt x="107" y="156"/>
                </a:cubicBezTo>
                <a:cubicBezTo>
                  <a:pt x="107" y="156"/>
                  <a:pt x="122" y="156"/>
                  <a:pt x="127" y="155"/>
                </a:cubicBezTo>
                <a:cubicBezTo>
                  <a:pt x="179" y="148"/>
                  <a:pt x="218" y="115"/>
                  <a:pt x="217" y="76"/>
                </a:cubicBezTo>
                <a:cubicBezTo>
                  <a:pt x="215" y="33"/>
                  <a:pt x="166" y="0"/>
                  <a:pt x="106" y="3"/>
                </a:cubicBezTo>
                <a:close/>
              </a:path>
            </a:pathLst>
          </a:custGeom>
          <a:solidFill>
            <a:srgbClr val="B5A46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4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Freeform 124"/>
          <p:cNvSpPr/>
          <p:nvPr/>
        </p:nvSpPr>
        <p:spPr bwMode="auto">
          <a:xfrm>
            <a:off x="7170617" y="2572949"/>
            <a:ext cx="720080" cy="608251"/>
          </a:xfrm>
          <a:custGeom>
            <a:avLst/>
            <a:gdLst>
              <a:gd name="T0" fmla="*/ 106 w 218"/>
              <a:gd name="T1" fmla="*/ 3 h 184"/>
              <a:gd name="T2" fmla="*/ 1 w 218"/>
              <a:gd name="T3" fmla="*/ 84 h 184"/>
              <a:gd name="T4" fmla="*/ 25 w 218"/>
              <a:gd name="T5" fmla="*/ 129 h 184"/>
              <a:gd name="T6" fmla="*/ 33 w 218"/>
              <a:gd name="T7" fmla="*/ 136 h 184"/>
              <a:gd name="T8" fmla="*/ 43 w 218"/>
              <a:gd name="T9" fmla="*/ 150 h 184"/>
              <a:gd name="T10" fmla="*/ 27 w 218"/>
              <a:gd name="T11" fmla="*/ 176 h 184"/>
              <a:gd name="T12" fmla="*/ 31 w 218"/>
              <a:gd name="T13" fmla="*/ 184 h 184"/>
              <a:gd name="T14" fmla="*/ 57 w 218"/>
              <a:gd name="T15" fmla="*/ 181 h 184"/>
              <a:gd name="T16" fmla="*/ 89 w 218"/>
              <a:gd name="T17" fmla="*/ 163 h 184"/>
              <a:gd name="T18" fmla="*/ 107 w 218"/>
              <a:gd name="T19" fmla="*/ 156 h 184"/>
              <a:gd name="T20" fmla="*/ 127 w 218"/>
              <a:gd name="T21" fmla="*/ 155 h 184"/>
              <a:gd name="T22" fmla="*/ 217 w 218"/>
              <a:gd name="T23" fmla="*/ 76 h 184"/>
              <a:gd name="T24" fmla="*/ 106 w 218"/>
              <a:gd name="T25" fmla="*/ 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8" h="184">
                <a:moveTo>
                  <a:pt x="106" y="3"/>
                </a:moveTo>
                <a:cubicBezTo>
                  <a:pt x="47" y="5"/>
                  <a:pt x="0" y="41"/>
                  <a:pt x="1" y="84"/>
                </a:cubicBezTo>
                <a:cubicBezTo>
                  <a:pt x="2" y="101"/>
                  <a:pt x="11" y="117"/>
                  <a:pt x="25" y="129"/>
                </a:cubicBezTo>
                <a:cubicBezTo>
                  <a:pt x="27" y="132"/>
                  <a:pt x="33" y="136"/>
                  <a:pt x="33" y="136"/>
                </a:cubicBezTo>
                <a:cubicBezTo>
                  <a:pt x="36" y="137"/>
                  <a:pt x="42" y="143"/>
                  <a:pt x="43" y="150"/>
                </a:cubicBezTo>
                <a:cubicBezTo>
                  <a:pt x="44" y="160"/>
                  <a:pt x="32" y="171"/>
                  <a:pt x="27" y="176"/>
                </a:cubicBezTo>
                <a:cubicBezTo>
                  <a:pt x="21" y="180"/>
                  <a:pt x="25" y="184"/>
                  <a:pt x="31" y="184"/>
                </a:cubicBezTo>
                <a:cubicBezTo>
                  <a:pt x="36" y="184"/>
                  <a:pt x="43" y="184"/>
                  <a:pt x="57" y="181"/>
                </a:cubicBezTo>
                <a:cubicBezTo>
                  <a:pt x="71" y="177"/>
                  <a:pt x="84" y="167"/>
                  <a:pt x="89" y="163"/>
                </a:cubicBezTo>
                <a:cubicBezTo>
                  <a:pt x="93" y="160"/>
                  <a:pt x="100" y="156"/>
                  <a:pt x="107" y="156"/>
                </a:cubicBezTo>
                <a:cubicBezTo>
                  <a:pt x="107" y="156"/>
                  <a:pt x="122" y="156"/>
                  <a:pt x="127" y="155"/>
                </a:cubicBezTo>
                <a:cubicBezTo>
                  <a:pt x="179" y="148"/>
                  <a:pt x="218" y="115"/>
                  <a:pt x="217" y="76"/>
                </a:cubicBezTo>
                <a:cubicBezTo>
                  <a:pt x="215" y="33"/>
                  <a:pt x="166" y="0"/>
                  <a:pt x="106" y="3"/>
                </a:cubicBezTo>
                <a:close/>
              </a:path>
            </a:pathLst>
          </a:custGeom>
          <a:solidFill>
            <a:srgbClr val="B5A46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4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55635" y="2383836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  <a:sym typeface="Roboto Condensed Regular"/>
              </a:rPr>
              <a:t>2014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  <a:sym typeface="Roboto Condensed Regular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172992" y="2190729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2015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211110" y="2674920"/>
            <a:ext cx="577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2017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263633" y="2051081"/>
            <a:ext cx="577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2016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4"/>
          <p:cNvSpPr/>
          <p:nvPr/>
        </p:nvSpPr>
        <p:spPr>
          <a:xfrm>
            <a:off x="4417038" y="-153299"/>
            <a:ext cx="309925" cy="1644929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altLang="zh-CN" sz="2100" b="1">
              <a:solidFill>
                <a:prstClr val="white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专</a:t>
            </a: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业能力</a:t>
            </a:r>
          </a:p>
        </p:txBody>
      </p:sp>
      <p:sp>
        <p:nvSpPr>
          <p:cNvPr id="19" name="TextBox 3073"/>
          <p:cNvSpPr txBox="1"/>
          <p:nvPr/>
        </p:nvSpPr>
        <p:spPr>
          <a:xfrm>
            <a:off x="6011710" y="1912099"/>
            <a:ext cx="1593662" cy="273277"/>
          </a:xfrm>
          <a:prstGeom prst="rect">
            <a:avLst/>
          </a:prstGeom>
          <a:noFill/>
        </p:spPr>
        <p:txBody>
          <a:bodyPr wrap="square" lIns="64899" tIns="32447" rIns="64899" bIns="32447" rtlCol="0">
            <a:spAutoFit/>
          </a:bodyPr>
          <a:lstStyle/>
          <a:p>
            <a:pPr marL="0" marR="0" lvl="0" indent="0" algn="just" defTabSz="64897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点击输入简要的文字介绍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srgbClr val="1F1F1F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0" name="TextBox 3073"/>
          <p:cNvSpPr txBox="1"/>
          <p:nvPr/>
        </p:nvSpPr>
        <p:spPr>
          <a:xfrm>
            <a:off x="6011710" y="2518813"/>
            <a:ext cx="1593662" cy="273277"/>
          </a:xfrm>
          <a:prstGeom prst="rect">
            <a:avLst/>
          </a:prstGeom>
          <a:noFill/>
        </p:spPr>
        <p:txBody>
          <a:bodyPr wrap="square" lIns="64899" tIns="32447" rIns="64899" bIns="32447" rtlCol="0">
            <a:spAutoFit/>
          </a:bodyPr>
          <a:lstStyle/>
          <a:p>
            <a:pPr marL="0" marR="0" lvl="0" indent="0" algn="just" defTabSz="64897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点击输入简要的文字介绍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srgbClr val="1F1F1F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extBox 3073"/>
          <p:cNvSpPr txBox="1"/>
          <p:nvPr/>
        </p:nvSpPr>
        <p:spPr>
          <a:xfrm>
            <a:off x="6011711" y="3061335"/>
            <a:ext cx="1593662" cy="273277"/>
          </a:xfrm>
          <a:prstGeom prst="rect">
            <a:avLst/>
          </a:prstGeom>
          <a:noFill/>
        </p:spPr>
        <p:txBody>
          <a:bodyPr wrap="square" lIns="64899" tIns="32447" rIns="64899" bIns="32447" rtlCol="0">
            <a:spAutoFit/>
          </a:bodyPr>
          <a:lstStyle/>
          <a:p>
            <a:pPr marL="0" marR="0" lvl="0" indent="0" algn="just" defTabSz="64897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点击输入简要的文字介绍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srgbClr val="1F1F1F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3073"/>
          <p:cNvSpPr txBox="1"/>
          <p:nvPr/>
        </p:nvSpPr>
        <p:spPr>
          <a:xfrm>
            <a:off x="1951685" y="3890924"/>
            <a:ext cx="5240630" cy="481026"/>
          </a:xfrm>
          <a:prstGeom prst="rect">
            <a:avLst/>
          </a:prstGeom>
          <a:noFill/>
        </p:spPr>
        <p:txBody>
          <a:bodyPr wrap="square" lIns="64899" tIns="32447" rIns="64899" bIns="32447" rtlCol="0">
            <a:spAutoFit/>
          </a:bodyPr>
          <a:lstStyle/>
          <a:p>
            <a:pPr marL="0" marR="0" lvl="0" indent="0" algn="ctr" defTabSz="64897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点击输入简要的文字介绍，文字内容需概括精炼，不用多余的文字修饰，点击输入简要的文字介绍，文字内容需概括精炼，不用多余的文字修饰，点击输入简要的</a:t>
            </a:r>
            <a:r>
              <a: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文字介绍</a:t>
            </a:r>
            <a:endParaRPr kumimoji="0" lang="zh-CN" altLang="en-US" sz="825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Rounded Rectangle 4"/>
          <p:cNvSpPr/>
          <p:nvPr/>
        </p:nvSpPr>
        <p:spPr>
          <a:xfrm rot="16200000">
            <a:off x="4361131" y="556576"/>
            <a:ext cx="178527" cy="29294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>
            <a:outerShdw blurRad="368300" dist="203200" dir="5400000" algn="t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圆角矩形 39"/>
          <p:cNvSpPr/>
          <p:nvPr/>
        </p:nvSpPr>
        <p:spPr>
          <a:xfrm>
            <a:off x="2834885" y="1931263"/>
            <a:ext cx="1676099" cy="179309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rgbClr val="222222">
                <a:lumMod val="85000"/>
                <a:lumOff val="15000"/>
                <a:alpha val="43000"/>
              </a:srgbClr>
            </a:outerShdw>
          </a:effectLst>
        </p:spPr>
        <p:txBody>
          <a:bodyPr vert="horz" wrap="square" lIns="72326" tIns="36164" rIns="72326" bIns="36164" numCol="1" anchor="t" anchorCtr="0" compatLnSpc="1"/>
          <a:lstStyle/>
          <a:p>
            <a:pPr marL="0" marR="0" lvl="0" indent="0" algn="l" defTabSz="648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rgbClr val="A3B11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Rounded Rectangle 4"/>
          <p:cNvSpPr/>
          <p:nvPr/>
        </p:nvSpPr>
        <p:spPr>
          <a:xfrm rot="16200000">
            <a:off x="4361132" y="1176841"/>
            <a:ext cx="178526" cy="29294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>
            <a:outerShdw blurRad="368300" dist="203200" dir="5400000" algn="t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圆角矩形 50"/>
          <p:cNvSpPr/>
          <p:nvPr/>
        </p:nvSpPr>
        <p:spPr>
          <a:xfrm>
            <a:off x="2834876" y="2552311"/>
            <a:ext cx="2661927" cy="179308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rgbClr val="222222">
                <a:lumMod val="85000"/>
                <a:lumOff val="15000"/>
                <a:alpha val="43000"/>
              </a:srgbClr>
            </a:outerShdw>
          </a:effectLst>
        </p:spPr>
        <p:txBody>
          <a:bodyPr vert="horz" wrap="square" lIns="72326" tIns="36164" rIns="72326" bIns="36164" numCol="1" anchor="t" anchorCtr="0" compatLnSpc="1"/>
          <a:lstStyle/>
          <a:p>
            <a:pPr marL="0" marR="0" lvl="0" indent="0" algn="l" defTabSz="648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Rounded Rectangle 4"/>
          <p:cNvSpPr/>
          <p:nvPr/>
        </p:nvSpPr>
        <p:spPr>
          <a:xfrm rot="16200000">
            <a:off x="4372951" y="1763637"/>
            <a:ext cx="178526" cy="290582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>
            <a:outerShdw blurRad="368300" dist="203200" dir="5400000" algn="t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圆角矩形 53"/>
          <p:cNvSpPr/>
          <p:nvPr/>
        </p:nvSpPr>
        <p:spPr>
          <a:xfrm>
            <a:off x="2834876" y="3130193"/>
            <a:ext cx="1020780" cy="179308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rgbClr val="222222">
                <a:lumMod val="85000"/>
                <a:lumOff val="15000"/>
                <a:alpha val="43000"/>
              </a:srgbClr>
            </a:outerShdw>
          </a:effectLst>
        </p:spPr>
        <p:txBody>
          <a:bodyPr vert="horz" wrap="square" lIns="72326" tIns="36164" rIns="72326" bIns="36164" numCol="1" anchor="t" anchorCtr="0" compatLnSpc="1"/>
          <a:lstStyle/>
          <a:p>
            <a:pPr marL="0" marR="0" lvl="0" indent="0" algn="l" defTabSz="648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158383" y="1855263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8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uLnTx/>
                <a:uFillTx/>
                <a:latin typeface="方正古隶简体" panose="03000509000000000000" pitchFamily="65" charset="-122"/>
                <a:ea typeface="方正古隶简体" panose="03000509000000000000" pitchFamily="65" charset="-122"/>
                <a:cs typeface="+mn-cs"/>
              </a:rPr>
              <a:t>PS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uLnTx/>
              <a:uFillTx/>
              <a:latin typeface="方正古隶简体" panose="03000509000000000000" pitchFamily="65" charset="-122"/>
              <a:ea typeface="方正古隶简体" panose="03000509000000000000" pitchFamily="65" charset="-122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158382" y="2462431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8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uLnTx/>
                <a:uFillTx/>
                <a:latin typeface="方正古隶简体" panose="03000509000000000000" pitchFamily="65" charset="-122"/>
                <a:ea typeface="方正古隶简体" panose="03000509000000000000" pitchFamily="65" charset="-122"/>
                <a:cs typeface="+mn-cs"/>
              </a:rPr>
              <a:t>AI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uLnTx/>
              <a:uFillTx/>
              <a:latin typeface="方正古隶简体" panose="03000509000000000000" pitchFamily="65" charset="-122"/>
              <a:ea typeface="方正古隶简体" panose="03000509000000000000" pitchFamily="65" charset="-122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076408" y="3024052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8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uLnTx/>
                <a:uFillTx/>
                <a:latin typeface="方正古隶简体" panose="03000509000000000000" pitchFamily="65" charset="-122"/>
                <a:ea typeface="方正古隶简体" panose="03000509000000000000" pitchFamily="65" charset="-122"/>
                <a:cs typeface="+mn-cs"/>
              </a:rPr>
              <a:t>CDR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uLnTx/>
              <a:uFillTx/>
              <a:latin typeface="方正古隶简体" panose="03000509000000000000" pitchFamily="65" charset="-122"/>
              <a:ea typeface="方正古隶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4"/>
          <p:cNvSpPr/>
          <p:nvPr/>
        </p:nvSpPr>
        <p:spPr>
          <a:xfrm>
            <a:off x="4417038" y="-153299"/>
            <a:ext cx="309925" cy="1644929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altLang="zh-CN" sz="2100" b="1">
              <a:solidFill>
                <a:prstClr val="white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荣</a:t>
            </a: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誉奖项</a:t>
            </a:r>
          </a:p>
        </p:txBody>
      </p:sp>
      <p:sp>
        <p:nvSpPr>
          <p:cNvPr id="26" name="Rectangle 26"/>
          <p:cNvSpPr/>
          <p:nvPr/>
        </p:nvSpPr>
        <p:spPr>
          <a:xfrm>
            <a:off x="1148352" y="2629751"/>
            <a:ext cx="1068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奖</a:t>
            </a:r>
            <a:r>
              <a:rPr lang="zh-CN" altLang="en-US" sz="1600" b="1" dirty="0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  <a:sym typeface="Roboto Condensed Regular"/>
              </a:rPr>
              <a:t>项一</a:t>
            </a:r>
          </a:p>
        </p:txBody>
      </p:sp>
      <p:sp>
        <p:nvSpPr>
          <p:cNvPr id="29" name="Freeform 143"/>
          <p:cNvSpPr>
            <a:spLocks noEditPoints="1"/>
          </p:cNvSpPr>
          <p:nvPr/>
        </p:nvSpPr>
        <p:spPr bwMode="auto">
          <a:xfrm>
            <a:off x="1327597" y="1894303"/>
            <a:ext cx="711657" cy="582085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B5A46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35" tIns="45717" rIns="91435" bIns="45717"/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Rectangle 26"/>
          <p:cNvSpPr/>
          <p:nvPr/>
        </p:nvSpPr>
        <p:spPr>
          <a:xfrm>
            <a:off x="5015446" y="2629751"/>
            <a:ext cx="107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defTabSz="6851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奖项三</a:t>
            </a:r>
          </a:p>
        </p:txBody>
      </p:sp>
      <p:sp>
        <p:nvSpPr>
          <p:cNvPr id="31" name="Freeform 143"/>
          <p:cNvSpPr>
            <a:spLocks noEditPoints="1"/>
          </p:cNvSpPr>
          <p:nvPr/>
        </p:nvSpPr>
        <p:spPr bwMode="auto">
          <a:xfrm>
            <a:off x="5198376" y="1894303"/>
            <a:ext cx="711657" cy="582085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B5A46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35" tIns="45717" rIns="91435" bIns="45717"/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Rectangle 26"/>
          <p:cNvSpPr/>
          <p:nvPr/>
        </p:nvSpPr>
        <p:spPr>
          <a:xfrm>
            <a:off x="3077818" y="2629751"/>
            <a:ext cx="1068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165">
              <a:defRPr/>
            </a:pPr>
            <a:r>
              <a:rPr lang="zh-CN" altLang="en-US" sz="1600" b="1" dirty="0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奖项二</a:t>
            </a:r>
          </a:p>
        </p:txBody>
      </p:sp>
      <p:sp>
        <p:nvSpPr>
          <p:cNvPr id="33" name="Freeform 143"/>
          <p:cNvSpPr>
            <a:spLocks noEditPoints="1"/>
          </p:cNvSpPr>
          <p:nvPr/>
        </p:nvSpPr>
        <p:spPr bwMode="auto">
          <a:xfrm>
            <a:off x="3251039" y="1894303"/>
            <a:ext cx="711657" cy="582085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B5A46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35" tIns="45717" rIns="91435" bIns="45717"/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Rectangle 26"/>
          <p:cNvSpPr/>
          <p:nvPr/>
        </p:nvSpPr>
        <p:spPr>
          <a:xfrm>
            <a:off x="7019287" y="2629751"/>
            <a:ext cx="1060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165">
              <a:defRPr/>
            </a:pPr>
            <a:r>
              <a:rPr lang="zh-CN" altLang="en-US" sz="1600" b="1" dirty="0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奖项四</a:t>
            </a:r>
          </a:p>
        </p:txBody>
      </p:sp>
      <p:sp>
        <p:nvSpPr>
          <p:cNvPr id="35" name="Freeform 143"/>
          <p:cNvSpPr>
            <a:spLocks noEditPoints="1"/>
          </p:cNvSpPr>
          <p:nvPr/>
        </p:nvSpPr>
        <p:spPr bwMode="auto">
          <a:xfrm>
            <a:off x="7197716" y="1894303"/>
            <a:ext cx="711657" cy="582085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B5A46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35" tIns="45717" rIns="91435" bIns="45717"/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Shape 541"/>
          <p:cNvSpPr/>
          <p:nvPr/>
        </p:nvSpPr>
        <p:spPr>
          <a:xfrm>
            <a:off x="968072" y="3255306"/>
            <a:ext cx="134159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Shape 546"/>
          <p:cNvSpPr/>
          <p:nvPr/>
        </p:nvSpPr>
        <p:spPr>
          <a:xfrm>
            <a:off x="2994528" y="3255306"/>
            <a:ext cx="150546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Shape 551"/>
          <p:cNvSpPr/>
          <p:nvPr/>
        </p:nvSpPr>
        <p:spPr>
          <a:xfrm>
            <a:off x="4935368" y="3262213"/>
            <a:ext cx="158084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Shape 557"/>
          <p:cNvSpPr/>
          <p:nvPr/>
        </p:nvSpPr>
        <p:spPr>
          <a:xfrm>
            <a:off x="6920760" y="3255306"/>
            <a:ext cx="153967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142589" y="3080924"/>
            <a:ext cx="1167076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miter lim="800000"/>
          </a:ln>
          <a:effectLst/>
        </p:spPr>
      </p:cxnSp>
      <p:cxnSp>
        <p:nvCxnSpPr>
          <p:cNvPr id="47" name="直接连接符 46"/>
          <p:cNvCxnSpPr/>
          <p:nvPr/>
        </p:nvCxnSpPr>
        <p:spPr>
          <a:xfrm>
            <a:off x="3072054" y="3080924"/>
            <a:ext cx="1167076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miter lim="800000"/>
          </a:ln>
          <a:effectLst/>
        </p:spPr>
      </p:cxnSp>
      <p:cxnSp>
        <p:nvCxnSpPr>
          <p:cNvPr id="48" name="直接连接符 47"/>
          <p:cNvCxnSpPr/>
          <p:nvPr/>
        </p:nvCxnSpPr>
        <p:spPr>
          <a:xfrm>
            <a:off x="5012373" y="3080924"/>
            <a:ext cx="1167076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miter lim="800000"/>
          </a:ln>
          <a:effectLst/>
        </p:spPr>
      </p:cxnSp>
      <p:cxnSp>
        <p:nvCxnSpPr>
          <p:cNvPr id="49" name="直接连接符 48"/>
          <p:cNvCxnSpPr/>
          <p:nvPr/>
        </p:nvCxnSpPr>
        <p:spPr>
          <a:xfrm>
            <a:off x="7005324" y="3080924"/>
            <a:ext cx="1167076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4"/>
          <p:cNvSpPr/>
          <p:nvPr/>
        </p:nvSpPr>
        <p:spPr>
          <a:xfrm>
            <a:off x="4417038" y="-92546"/>
            <a:ext cx="309925" cy="1494899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2100" b="1">
                <a:solidFill>
                  <a:prstClr val="white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教育背景</a:t>
            </a:r>
            <a:endParaRPr lang="zh-CN" altLang="en-US" sz="2100" b="1" dirty="0">
              <a:solidFill>
                <a:prstClr val="white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  <p:sp>
        <p:nvSpPr>
          <p:cNvPr id="30" name="任意多边形 3"/>
          <p:cNvSpPr/>
          <p:nvPr/>
        </p:nvSpPr>
        <p:spPr>
          <a:xfrm>
            <a:off x="1110985" y="1162335"/>
            <a:ext cx="6281453" cy="2353502"/>
          </a:xfrm>
          <a:custGeom>
            <a:avLst/>
            <a:gdLst>
              <a:gd name="connsiteX0" fmla="*/ 0 w 10668000"/>
              <a:gd name="connsiteY0" fmla="*/ 3746500 h 3746500"/>
              <a:gd name="connsiteX1" fmla="*/ 2527300 w 10668000"/>
              <a:gd name="connsiteY1" fmla="*/ 2349500 h 3746500"/>
              <a:gd name="connsiteX2" fmla="*/ 4953000 w 10668000"/>
              <a:gd name="connsiteY2" fmla="*/ 2946400 h 3746500"/>
              <a:gd name="connsiteX3" fmla="*/ 6781800 w 10668000"/>
              <a:gd name="connsiteY3" fmla="*/ 1892300 h 3746500"/>
              <a:gd name="connsiteX4" fmla="*/ 9220200 w 10668000"/>
              <a:gd name="connsiteY4" fmla="*/ 1435100 h 3746500"/>
              <a:gd name="connsiteX5" fmla="*/ 10668000 w 10668000"/>
              <a:gd name="connsiteY5" fmla="*/ 0 h 3746500"/>
              <a:gd name="connsiteX0-1" fmla="*/ 0 w 10103802"/>
              <a:gd name="connsiteY0-2" fmla="*/ 3383430 h 3383430"/>
              <a:gd name="connsiteX1-3" fmla="*/ 1963102 w 10103802"/>
              <a:gd name="connsiteY1-4" fmla="*/ 2349500 h 3383430"/>
              <a:gd name="connsiteX2-5" fmla="*/ 4388802 w 10103802"/>
              <a:gd name="connsiteY2-6" fmla="*/ 2946400 h 3383430"/>
              <a:gd name="connsiteX3-7" fmla="*/ 6217602 w 10103802"/>
              <a:gd name="connsiteY3-8" fmla="*/ 1892300 h 3383430"/>
              <a:gd name="connsiteX4-9" fmla="*/ 8656002 w 10103802"/>
              <a:gd name="connsiteY4-10" fmla="*/ 1435100 h 3383430"/>
              <a:gd name="connsiteX5-11" fmla="*/ 10103802 w 10103802"/>
              <a:gd name="connsiteY5-12" fmla="*/ 0 h 3383430"/>
              <a:gd name="connsiteX0-13" fmla="*/ 0 w 9863185"/>
              <a:gd name="connsiteY0-14" fmla="*/ 3082166 h 3082166"/>
              <a:gd name="connsiteX1-15" fmla="*/ 1963102 w 9863185"/>
              <a:gd name="connsiteY1-16" fmla="*/ 2048236 h 3082166"/>
              <a:gd name="connsiteX2-17" fmla="*/ 4388802 w 9863185"/>
              <a:gd name="connsiteY2-18" fmla="*/ 2645136 h 3082166"/>
              <a:gd name="connsiteX3-19" fmla="*/ 6217602 w 9863185"/>
              <a:gd name="connsiteY3-20" fmla="*/ 1591036 h 3082166"/>
              <a:gd name="connsiteX4-21" fmla="*/ 8656002 w 9863185"/>
              <a:gd name="connsiteY4-22" fmla="*/ 1133836 h 3082166"/>
              <a:gd name="connsiteX5-23" fmla="*/ 9863185 w 9863185"/>
              <a:gd name="connsiteY5-24" fmla="*/ 0 h 3082166"/>
              <a:gd name="connsiteX0-25" fmla="*/ 0 w 9760064"/>
              <a:gd name="connsiteY0-26" fmla="*/ 3101603 h 3101603"/>
              <a:gd name="connsiteX1-27" fmla="*/ 1963102 w 9760064"/>
              <a:gd name="connsiteY1-28" fmla="*/ 2067673 h 3101603"/>
              <a:gd name="connsiteX2-29" fmla="*/ 4388802 w 9760064"/>
              <a:gd name="connsiteY2-30" fmla="*/ 2664573 h 3101603"/>
              <a:gd name="connsiteX3-31" fmla="*/ 6217602 w 9760064"/>
              <a:gd name="connsiteY3-32" fmla="*/ 1610473 h 3101603"/>
              <a:gd name="connsiteX4-33" fmla="*/ 8656002 w 9760064"/>
              <a:gd name="connsiteY4-34" fmla="*/ 1153273 h 3101603"/>
              <a:gd name="connsiteX5-35" fmla="*/ 9760064 w 9760064"/>
              <a:gd name="connsiteY5-36" fmla="*/ 0 h 3101603"/>
              <a:gd name="connsiteX0-37" fmla="*/ 0 w 9760064"/>
              <a:gd name="connsiteY0-38" fmla="*/ 3101603 h 3101603"/>
              <a:gd name="connsiteX1-39" fmla="*/ 1963102 w 9760064"/>
              <a:gd name="connsiteY1-40" fmla="*/ 2067673 h 3101603"/>
              <a:gd name="connsiteX2-41" fmla="*/ 4388802 w 9760064"/>
              <a:gd name="connsiteY2-42" fmla="*/ 2664573 h 3101603"/>
              <a:gd name="connsiteX3-43" fmla="*/ 6217602 w 9760064"/>
              <a:gd name="connsiteY3-44" fmla="*/ 1610473 h 3101603"/>
              <a:gd name="connsiteX4-45" fmla="*/ 8656002 w 9760064"/>
              <a:gd name="connsiteY4-46" fmla="*/ 1153273 h 3101603"/>
              <a:gd name="connsiteX5-47" fmla="*/ 9760064 w 9760064"/>
              <a:gd name="connsiteY5-48" fmla="*/ 0 h 3101603"/>
              <a:gd name="connsiteX0-49" fmla="*/ 0 w 9760064"/>
              <a:gd name="connsiteY0-50" fmla="*/ 3101603 h 3101603"/>
              <a:gd name="connsiteX1-51" fmla="*/ 1963102 w 9760064"/>
              <a:gd name="connsiteY1-52" fmla="*/ 2067673 h 3101603"/>
              <a:gd name="connsiteX2-53" fmla="*/ 4388802 w 9760064"/>
              <a:gd name="connsiteY2-54" fmla="*/ 2664573 h 3101603"/>
              <a:gd name="connsiteX3-55" fmla="*/ 6217602 w 9760064"/>
              <a:gd name="connsiteY3-56" fmla="*/ 1610473 h 3101603"/>
              <a:gd name="connsiteX4-57" fmla="*/ 8656002 w 9760064"/>
              <a:gd name="connsiteY4-58" fmla="*/ 1153273 h 3101603"/>
              <a:gd name="connsiteX5-59" fmla="*/ 9760064 w 9760064"/>
              <a:gd name="connsiteY5-60" fmla="*/ 0 h 31016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760064" h="3101603">
                <a:moveTo>
                  <a:pt x="0" y="3101603"/>
                </a:moveTo>
                <a:cubicBezTo>
                  <a:pt x="850900" y="2469778"/>
                  <a:pt x="1231635" y="2140511"/>
                  <a:pt x="1963102" y="2067673"/>
                </a:cubicBezTo>
                <a:cubicBezTo>
                  <a:pt x="2694569" y="1994835"/>
                  <a:pt x="3679719" y="2740773"/>
                  <a:pt x="4388802" y="2664573"/>
                </a:cubicBezTo>
                <a:cubicBezTo>
                  <a:pt x="5097885" y="2588373"/>
                  <a:pt x="5506402" y="1862356"/>
                  <a:pt x="6217602" y="1610473"/>
                </a:cubicBezTo>
                <a:cubicBezTo>
                  <a:pt x="6928802" y="1358590"/>
                  <a:pt x="8008302" y="1468656"/>
                  <a:pt x="8656002" y="1153273"/>
                </a:cubicBezTo>
                <a:cubicBezTo>
                  <a:pt x="9303702" y="837890"/>
                  <a:pt x="8924613" y="103101"/>
                  <a:pt x="9760064" y="0"/>
                </a:cubicBezTo>
              </a:path>
            </a:pathLst>
          </a:cu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165">
              <a:defRPr/>
            </a:pPr>
            <a:endParaRPr lang="zh-CN" altLang="en-US" sz="1350" kern="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52" name="标题 1"/>
          <p:cNvSpPr txBox="1"/>
          <p:nvPr/>
        </p:nvSpPr>
        <p:spPr>
          <a:xfrm>
            <a:off x="518017" y="3614173"/>
            <a:ext cx="1503446" cy="27172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165">
              <a:spcBef>
                <a:spcPct val="0"/>
              </a:spcBef>
              <a:defRPr/>
            </a:pPr>
            <a:r>
              <a:rPr lang="en-US" altLang="zh-CN" sz="1600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2014</a:t>
            </a:r>
            <a:r>
              <a:rPr lang="zh-CN" altLang="en-US" sz="1600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年</a:t>
            </a:r>
            <a:endParaRPr lang="zh-CN" altLang="en-US" sz="1600" b="1" dirty="0"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943217" y="2799125"/>
            <a:ext cx="161925" cy="180975"/>
          </a:xfrm>
          <a:prstGeom prst="ellipse">
            <a:avLst/>
          </a:prstGeom>
          <a:solidFill>
            <a:srgbClr val="B5A467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54" name="标题 1"/>
          <p:cNvSpPr txBox="1"/>
          <p:nvPr/>
        </p:nvSpPr>
        <p:spPr>
          <a:xfrm>
            <a:off x="2255967" y="3113756"/>
            <a:ext cx="1503446" cy="27172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165">
              <a:spcBef>
                <a:spcPct val="0"/>
              </a:spcBef>
              <a:defRPr/>
            </a:pPr>
            <a:r>
              <a:rPr lang="en-US" altLang="zh-CN" sz="1600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2015</a:t>
            </a:r>
            <a:r>
              <a:rPr lang="zh-CN" altLang="en-US" sz="1600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年</a:t>
            </a:r>
            <a:endParaRPr lang="zh-CN" altLang="en-US" sz="1600" b="1" dirty="0"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4146961" y="2929847"/>
            <a:ext cx="1503446" cy="27172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165">
              <a:spcBef>
                <a:spcPct val="0"/>
              </a:spcBef>
              <a:defRPr/>
            </a:pPr>
            <a:r>
              <a:rPr lang="en-US" altLang="zh-CN" sz="1600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2016</a:t>
            </a:r>
            <a:r>
              <a:rPr lang="zh-CN" altLang="en-US" sz="1600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年</a:t>
            </a:r>
            <a:endParaRPr lang="zh-CN" altLang="en-US" sz="1600" b="1" dirty="0"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6100542" y="2091510"/>
            <a:ext cx="161925" cy="180975"/>
          </a:xfrm>
          <a:prstGeom prst="ellipse">
            <a:avLst/>
          </a:prstGeom>
          <a:solidFill>
            <a:srgbClr val="B5A467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57" name="标题 1"/>
          <p:cNvSpPr txBox="1"/>
          <p:nvPr/>
        </p:nvSpPr>
        <p:spPr>
          <a:xfrm>
            <a:off x="5625044" y="2333939"/>
            <a:ext cx="1503446" cy="27172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165">
              <a:spcBef>
                <a:spcPct val="0"/>
              </a:spcBef>
              <a:defRPr/>
            </a:pPr>
            <a:r>
              <a:rPr lang="en-US" altLang="zh-CN" sz="1600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2017</a:t>
            </a:r>
            <a:r>
              <a:rPr lang="zh-CN" altLang="en-US" sz="1600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年</a:t>
            </a:r>
            <a:endParaRPr lang="zh-CN" altLang="en-US" sz="1600" b="1" dirty="0"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  <p:sp>
        <p:nvSpPr>
          <p:cNvPr id="58" name="标题 1"/>
          <p:cNvSpPr txBox="1"/>
          <p:nvPr/>
        </p:nvSpPr>
        <p:spPr>
          <a:xfrm>
            <a:off x="6831174" y="1307150"/>
            <a:ext cx="1503446" cy="27172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165">
              <a:spcBef>
                <a:spcPct val="0"/>
              </a:spcBef>
              <a:defRPr/>
            </a:pPr>
            <a:r>
              <a:rPr lang="en-US" altLang="zh-CN" sz="1600" b="1" dirty="0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2018</a:t>
            </a:r>
            <a:r>
              <a:rPr lang="zh-CN" altLang="en-US" sz="1600" b="1" dirty="0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年</a:t>
            </a:r>
          </a:p>
        </p:txBody>
      </p:sp>
      <p:sp>
        <p:nvSpPr>
          <p:cNvPr id="59" name="椭圆 58"/>
          <p:cNvSpPr/>
          <p:nvPr/>
        </p:nvSpPr>
        <p:spPr>
          <a:xfrm>
            <a:off x="1093729" y="3399640"/>
            <a:ext cx="161925" cy="180975"/>
          </a:xfrm>
          <a:prstGeom prst="ellipse">
            <a:avLst/>
          </a:prstGeom>
          <a:solidFill>
            <a:srgbClr val="B5A467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609011" y="2623287"/>
            <a:ext cx="161925" cy="180975"/>
          </a:xfrm>
          <a:prstGeom prst="ellipse">
            <a:avLst/>
          </a:prstGeom>
          <a:solidFill>
            <a:srgbClr val="B5A467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7309231" y="1059578"/>
            <a:ext cx="161925" cy="180975"/>
          </a:xfrm>
          <a:prstGeom prst="ellipse">
            <a:avLst/>
          </a:prstGeom>
          <a:solidFill>
            <a:srgbClr val="B5A467"/>
          </a:solidFill>
          <a:ln w="952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62" name="Shape 541"/>
          <p:cNvSpPr/>
          <p:nvPr/>
        </p:nvSpPr>
        <p:spPr>
          <a:xfrm>
            <a:off x="940540" y="3838277"/>
            <a:ext cx="136722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Shape 541"/>
          <p:cNvSpPr/>
          <p:nvPr/>
        </p:nvSpPr>
        <p:spPr>
          <a:xfrm>
            <a:off x="2643515" y="3350537"/>
            <a:ext cx="136722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Shape 541"/>
          <p:cNvSpPr/>
          <p:nvPr/>
        </p:nvSpPr>
        <p:spPr>
          <a:xfrm>
            <a:off x="4599486" y="3160209"/>
            <a:ext cx="136722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Shape 541"/>
          <p:cNvSpPr/>
          <p:nvPr/>
        </p:nvSpPr>
        <p:spPr>
          <a:xfrm>
            <a:off x="6094104" y="2549824"/>
            <a:ext cx="136722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Shape 541"/>
          <p:cNvSpPr/>
          <p:nvPr/>
        </p:nvSpPr>
        <p:spPr>
          <a:xfrm>
            <a:off x="7309231" y="1542797"/>
            <a:ext cx="136722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2400" spc="48">
                <a:solidFill>
                  <a:srgbClr val="929292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kumimoji="0" lang="zh-CN" altLang="en-US" sz="1000" b="0" i="0" u="none" strike="noStrike" kern="1200" cap="none" spc="48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此处添加详细文本描述，建议与标题相关并符</a:t>
            </a:r>
            <a:endParaRPr kumimoji="0" lang="en-US" altLang="zh-CN" sz="1000" b="0" i="0" u="none" strike="noStrike" kern="1200" cap="none" spc="48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4"/>
          <p:cNvSpPr/>
          <p:nvPr/>
        </p:nvSpPr>
        <p:spPr>
          <a:xfrm>
            <a:off x="4355976" y="-267599"/>
            <a:ext cx="309925" cy="1572921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altLang="zh-CN" sz="2100" b="1">
              <a:solidFill>
                <a:prstClr val="white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</a:rPr>
              <a:t>个人能力</a:t>
            </a:r>
          </a:p>
        </p:txBody>
      </p:sp>
      <p:sp>
        <p:nvSpPr>
          <p:cNvPr id="24" name="矩形 23"/>
          <p:cNvSpPr/>
          <p:nvPr/>
        </p:nvSpPr>
        <p:spPr>
          <a:xfrm>
            <a:off x="2796516" y="1903284"/>
            <a:ext cx="4023044" cy="245504"/>
          </a:xfrm>
          <a:prstGeom prst="rect">
            <a:avLst/>
          </a:prstGeom>
          <a:solidFill>
            <a:srgbClr val="A4A3A4">
              <a:alpha val="7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692470" y="1894609"/>
            <a:ext cx="254180" cy="254180"/>
          </a:xfrm>
          <a:prstGeom prst="ellipse">
            <a:avLst/>
          </a:prstGeom>
          <a:solidFill>
            <a:srgbClr val="B5A46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96516" y="2341524"/>
            <a:ext cx="1577664" cy="245504"/>
          </a:xfrm>
          <a:prstGeom prst="rect">
            <a:avLst/>
          </a:prstGeom>
          <a:solidFill>
            <a:srgbClr val="A4A3A4">
              <a:alpha val="7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246474" y="2332849"/>
            <a:ext cx="254180" cy="254180"/>
          </a:xfrm>
          <a:prstGeom prst="ellipse">
            <a:avLst/>
          </a:prstGeom>
          <a:solidFill>
            <a:srgbClr val="B5A46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96516" y="2779764"/>
            <a:ext cx="2497968" cy="245504"/>
          </a:xfrm>
          <a:prstGeom prst="rect">
            <a:avLst/>
          </a:prstGeom>
          <a:solidFill>
            <a:srgbClr val="A4A3A4">
              <a:alpha val="7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167394" y="2771089"/>
            <a:ext cx="254180" cy="254180"/>
          </a:xfrm>
          <a:prstGeom prst="ellipse">
            <a:avLst/>
          </a:prstGeom>
          <a:solidFill>
            <a:srgbClr val="B5A46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796516" y="3218004"/>
            <a:ext cx="930564" cy="245504"/>
          </a:xfrm>
          <a:prstGeom prst="rect">
            <a:avLst/>
          </a:prstGeom>
          <a:solidFill>
            <a:srgbClr val="A4A3A4">
              <a:alpha val="7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599990" y="3209329"/>
            <a:ext cx="254180" cy="254180"/>
          </a:xfrm>
          <a:prstGeom prst="ellipse">
            <a:avLst/>
          </a:prstGeom>
          <a:solidFill>
            <a:srgbClr val="B5A46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682626" y="1872598"/>
            <a:ext cx="11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  <a:sym typeface="Roboto Condensed Regular"/>
              </a:rPr>
              <a:t>人际交往</a:t>
            </a:r>
            <a:endParaRPr lang="zh-CN" altLang="en-US" b="1" dirty="0"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  <a:sym typeface="Roboto Condensed Regular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682626" y="2332848"/>
            <a:ext cx="11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语言表达</a:t>
            </a:r>
            <a:endParaRPr lang="zh-CN" altLang="en-US" b="1" dirty="0"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682626" y="2738847"/>
            <a:ext cx="11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管理能力</a:t>
            </a:r>
            <a:endParaRPr lang="zh-CN" altLang="en-US" b="1" dirty="0"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682626" y="3163399"/>
            <a:ext cx="11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动手能力</a:t>
            </a:r>
            <a:endParaRPr lang="zh-CN" altLang="en-US" b="1" dirty="0"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082184" y="3740034"/>
            <a:ext cx="52325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1050" dirty="0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请输入适量文字在此处进行解释说明，以便于读者合理理解上述标题的内容。请输入适量文字在此处进行解释说明，以便于读者合理理解上述标题的内容。</a:t>
            </a:r>
            <a:endParaRPr lang="zh-CN" altLang="en-US" dirty="0"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955299" y="1752312"/>
            <a:ext cx="92906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85%</a:t>
            </a:r>
            <a:endParaRPr lang="zh-CN" altLang="en-US" b="1" dirty="0"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557108" y="2207607"/>
            <a:ext cx="92906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45%</a:t>
            </a:r>
            <a:endParaRPr lang="zh-CN" altLang="en-US" b="1" dirty="0"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486177" y="2652257"/>
            <a:ext cx="92906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65%</a:t>
            </a:r>
            <a:endParaRPr lang="zh-CN" altLang="en-US" b="1" dirty="0"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911408" y="3077879"/>
            <a:ext cx="92906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30%</a:t>
            </a:r>
            <a:endParaRPr lang="zh-CN" altLang="en-US" b="1" dirty="0"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4"/>
          <p:cNvSpPr/>
          <p:nvPr/>
        </p:nvSpPr>
        <p:spPr>
          <a:xfrm>
            <a:off x="4355976" y="-267599"/>
            <a:ext cx="309925" cy="1572921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altLang="zh-CN" sz="2100" b="1">
              <a:solidFill>
                <a:prstClr val="white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作</a:t>
            </a: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品展示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433427" y="1779662"/>
            <a:ext cx="400110" cy="1916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defTabSz="685165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400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  <a:sym typeface="+mn-lt"/>
              </a:rPr>
              <a:t>添加标题</a:t>
            </a:r>
            <a:endParaRPr lang="zh-CN" altLang="en-US" sz="1400" b="1" dirty="0"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436307" y="1821166"/>
            <a:ext cx="0" cy="2045984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3" name="文本框 22"/>
          <p:cNvSpPr txBox="1"/>
          <p:nvPr/>
        </p:nvSpPr>
        <p:spPr>
          <a:xfrm>
            <a:off x="7077252" y="1871632"/>
            <a:ext cx="353943" cy="19932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85165">
              <a:defRPr/>
            </a:pPr>
            <a:r>
              <a:rPr lang="zh-CN" altLang="en-US" sz="1100" dirty="0">
                <a:solidFill>
                  <a:prstClr val="black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点击此处添加你所需要的</a:t>
            </a:r>
            <a:r>
              <a:rPr lang="zh-CN" altLang="en-US" sz="1100">
                <a:solidFill>
                  <a:prstClr val="black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文字！</a:t>
            </a:r>
            <a:endParaRPr lang="zh-CN" altLang="en-US" sz="1100" dirty="0">
              <a:solidFill>
                <a:prstClr val="black"/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方正汉简简体" panose="03000509000000000000" pitchFamily="65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103727" y="1821166"/>
            <a:ext cx="0" cy="2045984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6" name="文本框 25"/>
          <p:cNvSpPr txBox="1"/>
          <p:nvPr/>
        </p:nvSpPr>
        <p:spPr>
          <a:xfrm>
            <a:off x="6738273" y="1887156"/>
            <a:ext cx="353943" cy="20373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85165">
              <a:defRPr/>
            </a:pPr>
            <a:r>
              <a:rPr lang="zh-CN" altLang="en-US" sz="1100">
                <a:solidFill>
                  <a:prstClr val="black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点击此处添加你所需要的文字！</a:t>
            </a:r>
            <a:endParaRPr lang="zh-CN" altLang="en-US" sz="1100" dirty="0">
              <a:solidFill>
                <a:prstClr val="black"/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方正汉简简体" panose="03000509000000000000" pitchFamily="65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756510" y="1821166"/>
            <a:ext cx="0" cy="2045984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8" name="文本框 27"/>
          <p:cNvSpPr txBox="1"/>
          <p:nvPr/>
        </p:nvSpPr>
        <p:spPr>
          <a:xfrm>
            <a:off x="6428820" y="1877728"/>
            <a:ext cx="353943" cy="21564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85165">
              <a:defRPr/>
            </a:pPr>
            <a:r>
              <a:rPr lang="zh-CN" altLang="en-US" sz="1100" dirty="0">
                <a:solidFill>
                  <a:prstClr val="black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点击此处添加你所需要</a:t>
            </a:r>
            <a:r>
              <a:rPr lang="zh-CN" altLang="en-US" sz="1100">
                <a:solidFill>
                  <a:prstClr val="black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的文字！</a:t>
            </a:r>
            <a:endParaRPr lang="zh-CN" altLang="en-US" sz="1100" dirty="0">
              <a:solidFill>
                <a:prstClr val="black"/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方正汉简简体" panose="03000509000000000000" pitchFamily="65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497322" y="1806951"/>
            <a:ext cx="0" cy="206020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30" name="文本框 29"/>
          <p:cNvSpPr txBox="1"/>
          <p:nvPr/>
        </p:nvSpPr>
        <p:spPr>
          <a:xfrm>
            <a:off x="2236968" y="1779662"/>
            <a:ext cx="430887" cy="1916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defTabSz="685165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600" b="1"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  <a:sym typeface="+mn-lt"/>
              </a:rPr>
              <a:t>添加标题</a:t>
            </a:r>
            <a:endParaRPr lang="zh-CN" altLang="en-US" sz="1600" b="1" dirty="0"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7654"/>
            <a:ext cx="1441953" cy="23963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07" y="1707654"/>
            <a:ext cx="1441953" cy="23963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33" name="直接连接符 32"/>
          <p:cNvCxnSpPr/>
          <p:nvPr/>
        </p:nvCxnSpPr>
        <p:spPr>
          <a:xfrm>
            <a:off x="2245057" y="1836691"/>
            <a:ext cx="0" cy="2045984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34" name="文本框 33"/>
          <p:cNvSpPr txBox="1"/>
          <p:nvPr/>
        </p:nvSpPr>
        <p:spPr>
          <a:xfrm>
            <a:off x="1886002" y="1887157"/>
            <a:ext cx="353943" cy="19932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85165">
              <a:defRPr/>
            </a:pPr>
            <a:r>
              <a:rPr lang="zh-CN" altLang="en-US" sz="1100" dirty="0">
                <a:solidFill>
                  <a:prstClr val="black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点击此处添加你所需要的</a:t>
            </a:r>
            <a:r>
              <a:rPr lang="zh-CN" altLang="en-US" sz="1100">
                <a:solidFill>
                  <a:prstClr val="black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文字！</a:t>
            </a:r>
            <a:endParaRPr lang="zh-CN" altLang="en-US" sz="1100" dirty="0">
              <a:solidFill>
                <a:prstClr val="black"/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方正汉简简体" panose="03000509000000000000" pitchFamily="65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1912477" y="1836691"/>
            <a:ext cx="0" cy="2045984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36" name="文本框 35"/>
          <p:cNvSpPr txBox="1"/>
          <p:nvPr/>
        </p:nvSpPr>
        <p:spPr>
          <a:xfrm>
            <a:off x="1377746" y="1902681"/>
            <a:ext cx="523220" cy="20373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85165">
              <a:defRPr/>
            </a:pPr>
            <a:r>
              <a:rPr lang="zh-CN" altLang="en-US" sz="1100">
                <a:solidFill>
                  <a:prstClr val="black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点击此处添加你所需要的文字！</a:t>
            </a:r>
            <a:endParaRPr lang="zh-CN" altLang="en-US" sz="1100" dirty="0">
              <a:solidFill>
                <a:prstClr val="black"/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方正汉简简体" panose="03000509000000000000" pitchFamily="65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1565260" y="1836691"/>
            <a:ext cx="0" cy="2045984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46" name="文本框 45"/>
          <p:cNvSpPr txBox="1"/>
          <p:nvPr/>
        </p:nvSpPr>
        <p:spPr>
          <a:xfrm>
            <a:off x="1237569" y="1893253"/>
            <a:ext cx="353943" cy="21564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85165">
              <a:defRPr/>
            </a:pPr>
            <a:r>
              <a:rPr lang="zh-CN" altLang="en-US" sz="1100" dirty="0">
                <a:solidFill>
                  <a:prstClr val="black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点击此处添加你所需要</a:t>
            </a:r>
            <a:r>
              <a:rPr lang="zh-CN" altLang="en-US" sz="1100">
                <a:solidFill>
                  <a:prstClr val="black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的文字！</a:t>
            </a:r>
            <a:endParaRPr lang="zh-CN" altLang="en-US" sz="1100" dirty="0">
              <a:solidFill>
                <a:prstClr val="black"/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方正汉简简体" panose="03000509000000000000" pitchFamily="65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1306072" y="1822476"/>
            <a:ext cx="0" cy="206020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2671610" y="616049"/>
            <a:ext cx="3971925" cy="3971925"/>
          </a:xfrm>
          <a:prstGeom prst="ellipse">
            <a:avLst/>
          </a:prstGeom>
          <a:noFill/>
          <a:ln w="9525">
            <a:solidFill>
              <a:srgbClr val="B5A4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894181" y="1509710"/>
            <a:ext cx="2469907" cy="19484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zh-CN" altLang="en-US" sz="900">
                <a:solidFill>
                  <a:prstClr val="black">
                    <a:lumMod val="75000"/>
                    <a:lumOff val="25000"/>
                  </a:prst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 真实是昨日的路，期盼是我脚下延伸的根，我用年轻而诚挚的心，叩响期望之门，而您愿为我打开这扇门吗</a:t>
            </a:r>
            <a:r>
              <a:rPr lang="en-US" altLang="zh-CN" sz="900">
                <a:solidFill>
                  <a:prstClr val="black">
                    <a:lumMod val="75000"/>
                    <a:lumOff val="25000"/>
                  </a:prst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?</a:t>
            </a:r>
            <a:r>
              <a:rPr lang="zh-CN" altLang="en-US" sz="900">
                <a:solidFill>
                  <a:prstClr val="black">
                    <a:lumMod val="75000"/>
                    <a:lumOff val="25000"/>
                  </a:prst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　诚信、严谨、负责、好学、进取是我的个性，不断完善自我，发挥自我的特长，执著追求我的目标。我坚信透过自我的努力和勤奋必须不会辜负大家对我的期望。如有机会成为贵公司的一员，我将尽己所能地为学校添砖加瓦，创造佳绩。</a:t>
            </a:r>
          </a:p>
          <a:p>
            <a:pPr algn="just" defTabSz="685800">
              <a:lnSpc>
                <a:spcPct val="150000"/>
              </a:lnSpc>
            </a:pPr>
            <a:r>
              <a:rPr lang="zh-CN" altLang="en-US" sz="900">
                <a:solidFill>
                  <a:prstClr val="black">
                    <a:lumMod val="75000"/>
                    <a:lumOff val="25000"/>
                  </a:prst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　　                                 静盼回音。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344897" y="1286887"/>
            <a:ext cx="515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zh-CN" altLang="en-US" sz="2800">
                <a:solidFill>
                  <a:srgbClr val="000000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我</a:t>
            </a:r>
            <a:endParaRPr lang="zh-CN" altLang="en-US" sz="2800" dirty="0">
              <a:solidFill>
                <a:srgbClr val="000000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620410" y="1481731"/>
            <a:ext cx="515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zh-CN" altLang="en-US" sz="4400">
                <a:solidFill>
                  <a:srgbClr val="000000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的</a:t>
            </a:r>
            <a:endParaRPr lang="zh-CN" altLang="en-US" sz="4400" dirty="0">
              <a:solidFill>
                <a:srgbClr val="000000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526164" y="1969877"/>
            <a:ext cx="515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zh-CN" altLang="en-US" sz="2800">
                <a:solidFill>
                  <a:srgbClr val="000000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优</a:t>
            </a:r>
            <a:endParaRPr lang="zh-CN" altLang="en-US" sz="2800" dirty="0">
              <a:solidFill>
                <a:srgbClr val="000000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844253" y="2047673"/>
            <a:ext cx="51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zh-CN" altLang="en-US" sz="3200">
                <a:solidFill>
                  <a:srgbClr val="000000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  <a:cs typeface="Arial" panose="020B0604020202020204"/>
              </a:rPr>
              <a:t>势</a:t>
            </a:r>
            <a:endParaRPr lang="zh-CN" altLang="en-US" sz="3200" dirty="0">
              <a:solidFill>
                <a:srgbClr val="000000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  <a:cs typeface="Arial" panose="020B0604020202020204"/>
            </a:endParaRPr>
          </a:p>
        </p:txBody>
      </p:sp>
      <p:sp>
        <p:nvSpPr>
          <p:cNvPr id="25" name="圆角矩形 4"/>
          <p:cNvSpPr/>
          <p:nvPr/>
        </p:nvSpPr>
        <p:spPr>
          <a:xfrm>
            <a:off x="4502930" y="-267599"/>
            <a:ext cx="309925" cy="1572921"/>
          </a:xfrm>
          <a:prstGeom prst="roundRect">
            <a:avLst>
              <a:gd name="adj" fmla="val 50000"/>
            </a:avLst>
          </a:prstGeom>
          <a:solidFill>
            <a:srgbClr val="B5A46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altLang="zh-CN" sz="2100" b="1">
              <a:solidFill>
                <a:prstClr val="white"/>
              </a:solidFill>
              <a:latin typeface="方正瘦金书简体" panose="03000509000000000000" pitchFamily="65" charset="-122"/>
              <a:ea typeface="方正瘦金书简体" panose="03000509000000000000" pitchFamily="65" charset="-122"/>
            </a:endParaRPr>
          </a:p>
          <a:p>
            <a:pPr algn="ctr" defTabSz="685800"/>
            <a:r>
              <a:rPr lang="zh-CN" altLang="en-US" sz="2100" b="1">
                <a:solidFill>
                  <a:prstClr val="white"/>
                </a:solidFill>
                <a:latin typeface="方正瘦金书简体" panose="03000509000000000000" pitchFamily="65" charset="-122"/>
                <a:ea typeface="方正瘦金书简体" panose="03000509000000000000" pitchFamily="65" charset="-122"/>
              </a:rPr>
              <a:t>自我推荐</a:t>
            </a:r>
          </a:p>
        </p:txBody>
      </p:sp>
      <p:pic>
        <p:nvPicPr>
          <p:cNvPr id="19" name="图片 18" descr="c7d05aec95501827989e2f5ee4695cb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36580" y="2841375"/>
            <a:ext cx="3092728" cy="2102733"/>
          </a:xfrm>
          <a:custGeom>
            <a:avLst/>
            <a:gdLst>
              <a:gd name="connsiteX0" fmla="*/ 0 w 3092728"/>
              <a:gd name="connsiteY0" fmla="*/ 0 h 2102733"/>
              <a:gd name="connsiteX1" fmla="*/ 3092728 w 3092728"/>
              <a:gd name="connsiteY1" fmla="*/ 0 h 2102733"/>
              <a:gd name="connsiteX2" fmla="*/ 3092728 w 3092728"/>
              <a:gd name="connsiteY2" fmla="*/ 450455 h 2102733"/>
              <a:gd name="connsiteX3" fmla="*/ 3079636 w 3092728"/>
              <a:gd name="connsiteY3" fmla="*/ 450455 h 2102733"/>
              <a:gd name="connsiteX4" fmla="*/ 3079636 w 3092728"/>
              <a:gd name="connsiteY4" fmla="*/ 457838 h 2102733"/>
              <a:gd name="connsiteX5" fmla="*/ 3078520 w 3092728"/>
              <a:gd name="connsiteY5" fmla="*/ 457450 h 2102733"/>
              <a:gd name="connsiteX6" fmla="*/ 3005495 w 3092728"/>
              <a:gd name="connsiteY6" fmla="*/ 625725 h 2102733"/>
              <a:gd name="connsiteX7" fmla="*/ 2926120 w 3092728"/>
              <a:gd name="connsiteY7" fmla="*/ 778125 h 2102733"/>
              <a:gd name="connsiteX8" fmla="*/ 2748320 w 3092728"/>
              <a:gd name="connsiteY8" fmla="*/ 1028950 h 2102733"/>
              <a:gd name="connsiteX9" fmla="*/ 2830870 w 3092728"/>
              <a:gd name="connsiteY9" fmla="*/ 1101975 h 2102733"/>
              <a:gd name="connsiteX10" fmla="*/ 3079636 w 3092728"/>
              <a:gd name="connsiteY10" fmla="*/ 1126330 h 2102733"/>
              <a:gd name="connsiteX11" fmla="*/ 3079636 w 3092728"/>
              <a:gd name="connsiteY11" fmla="*/ 1222697 h 2102733"/>
              <a:gd name="connsiteX12" fmla="*/ 3092728 w 3092728"/>
              <a:gd name="connsiteY12" fmla="*/ 1222697 h 2102733"/>
              <a:gd name="connsiteX13" fmla="*/ 3092728 w 3092728"/>
              <a:gd name="connsiteY13" fmla="*/ 2102733 h 2102733"/>
              <a:gd name="connsiteX14" fmla="*/ 0 w 3092728"/>
              <a:gd name="connsiteY14" fmla="*/ 2102733 h 21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2728" h="2102733">
                <a:moveTo>
                  <a:pt x="0" y="0"/>
                </a:moveTo>
                <a:lnTo>
                  <a:pt x="3092728" y="0"/>
                </a:lnTo>
                <a:lnTo>
                  <a:pt x="3092728" y="450455"/>
                </a:lnTo>
                <a:lnTo>
                  <a:pt x="3079636" y="450455"/>
                </a:lnTo>
                <a:lnTo>
                  <a:pt x="3079636" y="457838"/>
                </a:lnTo>
                <a:lnTo>
                  <a:pt x="3078520" y="457450"/>
                </a:lnTo>
                <a:lnTo>
                  <a:pt x="3005495" y="625725"/>
                </a:lnTo>
                <a:lnTo>
                  <a:pt x="2926120" y="778125"/>
                </a:lnTo>
                <a:lnTo>
                  <a:pt x="2748320" y="1028950"/>
                </a:lnTo>
                <a:lnTo>
                  <a:pt x="2830870" y="1101975"/>
                </a:lnTo>
                <a:lnTo>
                  <a:pt x="3079636" y="1126330"/>
                </a:lnTo>
                <a:lnTo>
                  <a:pt x="3079636" y="1222697"/>
                </a:lnTo>
                <a:lnTo>
                  <a:pt x="3092728" y="1222697"/>
                </a:lnTo>
                <a:lnTo>
                  <a:pt x="3092728" y="2102733"/>
                </a:lnTo>
                <a:lnTo>
                  <a:pt x="0" y="2102733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heme/theme1.xml><?xml version="1.0" encoding="utf-8"?>
<a:theme xmlns:a="http://schemas.openxmlformats.org/drawingml/2006/main" name="1">
  <a:themeElements>
    <a:clrScheme name="自定义 237">
      <a:dk1>
        <a:srgbClr val="000000"/>
      </a:dk1>
      <a:lt1>
        <a:srgbClr val="FFFFFF"/>
      </a:lt1>
      <a:dk2>
        <a:srgbClr val="7B8989"/>
      </a:dk2>
      <a:lt2>
        <a:srgbClr val="F0F0F0"/>
      </a:lt2>
      <a:accent1>
        <a:srgbClr val="78A48C"/>
      </a:accent1>
      <a:accent2>
        <a:srgbClr val="7B8989"/>
      </a:accent2>
      <a:accent3>
        <a:srgbClr val="78A48C"/>
      </a:accent3>
      <a:accent4>
        <a:srgbClr val="7B8989"/>
      </a:accent4>
      <a:accent5>
        <a:srgbClr val="78A48C"/>
      </a:accent5>
      <a:accent6>
        <a:srgbClr val="7B8989"/>
      </a:accent6>
      <a:hlink>
        <a:srgbClr val="78A48C"/>
      </a:hlink>
      <a:folHlink>
        <a:srgbClr val="7B89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9C9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985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1">
      <a:majorFont>
        <a:latin typeface="Calibri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全屏显示(16:9)</PresentationFormat>
  <Paragraphs>100</Paragraphs>
  <Slides>10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等线</vt:lpstr>
      <vt:lpstr>方正古隶简体</vt:lpstr>
      <vt:lpstr>方正楷体简体</vt:lpstr>
      <vt:lpstr>方正清刻本悦宋简体</vt:lpstr>
      <vt:lpstr>方正瘦金书简体</vt:lpstr>
      <vt:lpstr>微软雅黑</vt:lpstr>
      <vt:lpstr>造字工房悦黑体验版常规体</vt:lpstr>
      <vt:lpstr>Arial</vt:lpstr>
      <vt:lpstr>Calibri</vt:lpstr>
      <vt:lpstr>Calibri Light</vt:lpstr>
      <vt:lpstr>1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299</cp:revision>
  <dcterms:created xsi:type="dcterms:W3CDTF">2015-12-11T17:46:00Z</dcterms:created>
  <dcterms:modified xsi:type="dcterms:W3CDTF">2021-01-05T16:30:46Z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