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2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831D11-376F-4AEC-9EE2-1FB9AC08410F}"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84624-AA1D-4916-A9D2-0A79DFF9C3C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A5612C6-7F01-4D0F-AE61-26D21B39134B}"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A5612C6-7F01-4D0F-AE61-26D21B39134B}" type="slidenum">
              <a:rPr lang="zh-CN" altLang="en-US" smtClean="0"/>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grpSp>
        <p:nvGrpSpPr>
          <p:cNvPr id="2" name="组合 1"/>
          <p:cNvGrpSpPr/>
          <p:nvPr userDrawn="1"/>
        </p:nvGrpSpPr>
        <p:grpSpPr>
          <a:xfrm>
            <a:off x="0" y="5004604"/>
            <a:ext cx="9131788" cy="139582"/>
            <a:chOff x="0" y="5004050"/>
            <a:chExt cx="8211568" cy="168894"/>
          </a:xfrm>
        </p:grpSpPr>
        <p:sp>
          <p:nvSpPr>
            <p:cNvPr id="3" name="矩形 2"/>
            <p:cNvSpPr/>
            <p:nvPr/>
          </p:nvSpPr>
          <p:spPr>
            <a:xfrm>
              <a:off x="0" y="5004050"/>
              <a:ext cx="2051720" cy="168894"/>
            </a:xfrm>
            <a:prstGeom prst="rect">
              <a:avLst/>
            </a:prstGeom>
            <a:solidFill>
              <a:srgbClr val="E72918"/>
            </a:solidFill>
            <a:ln>
              <a:solidFill>
                <a:srgbClr val="E729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041600" y="5004050"/>
              <a:ext cx="2051720" cy="168894"/>
            </a:xfrm>
            <a:prstGeom prst="rect">
              <a:avLst/>
            </a:prstGeom>
            <a:solidFill>
              <a:srgbClr val="F39E02"/>
            </a:solidFill>
            <a:ln>
              <a:solidFill>
                <a:srgbClr val="F39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095900" y="5004050"/>
              <a:ext cx="2051720" cy="168894"/>
            </a:xfrm>
            <a:prstGeom prst="rect">
              <a:avLst/>
            </a:prstGeom>
            <a:solidFill>
              <a:srgbClr val="009E9F"/>
            </a:solidFill>
            <a:ln>
              <a:solidFill>
                <a:srgbClr val="009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6159848" y="5004050"/>
              <a:ext cx="2051720" cy="168894"/>
            </a:xfrm>
            <a:prstGeom prst="rect">
              <a:avLst/>
            </a:prstGeom>
            <a:solidFill>
              <a:srgbClr val="A23C82"/>
            </a:solidFill>
            <a:ln>
              <a:solidFill>
                <a:srgbClr val="A2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7" name="组合 6"/>
          <p:cNvGrpSpPr/>
          <p:nvPr userDrawn="1"/>
        </p:nvGrpSpPr>
        <p:grpSpPr>
          <a:xfrm>
            <a:off x="0" y="5004604"/>
            <a:ext cx="9131788" cy="139582"/>
            <a:chOff x="0" y="5004050"/>
            <a:chExt cx="8211568" cy="168894"/>
          </a:xfrm>
        </p:grpSpPr>
        <p:sp>
          <p:nvSpPr>
            <p:cNvPr id="8" name="矩形 7"/>
            <p:cNvSpPr/>
            <p:nvPr/>
          </p:nvSpPr>
          <p:spPr>
            <a:xfrm>
              <a:off x="0" y="5004050"/>
              <a:ext cx="2051720" cy="16889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041600" y="5004050"/>
              <a:ext cx="2051720" cy="168894"/>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095900" y="5004050"/>
              <a:ext cx="2051720" cy="16889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6159848" y="5004050"/>
              <a:ext cx="2051720" cy="168894"/>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w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矩形 1034"/>
          <p:cNvSpPr/>
          <p:nvPr/>
        </p:nvSpPr>
        <p:spPr>
          <a:xfrm>
            <a:off x="6732240" y="1743658"/>
            <a:ext cx="2411760" cy="1656184"/>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7" name="椭圆 1036"/>
          <p:cNvSpPr/>
          <p:nvPr/>
        </p:nvSpPr>
        <p:spPr>
          <a:xfrm>
            <a:off x="5382381" y="1573831"/>
            <a:ext cx="1781907" cy="196009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4" name="矩形 1033"/>
          <p:cNvSpPr/>
          <p:nvPr/>
        </p:nvSpPr>
        <p:spPr>
          <a:xfrm>
            <a:off x="721345" y="1134081"/>
            <a:ext cx="800219" cy="830997"/>
          </a:xfrm>
          <a:prstGeom prst="rect">
            <a:avLst/>
          </a:prstGeom>
          <a:solidFill>
            <a:srgbClr val="352F2F"/>
          </a:solidFill>
        </p:spPr>
        <p:txBody>
          <a:bodyPr wrap="none">
            <a:spAutoFit/>
          </a:bodyPr>
          <a:lstStyle/>
          <a:p>
            <a:pPr algn="ctr"/>
            <a:r>
              <a:rPr lang="zh-CN" altLang="en-US" sz="4800" dirty="0">
                <a:solidFill>
                  <a:schemeClr val="bg1"/>
                </a:solidFill>
                <a:latin typeface="微软雅黑" panose="020B0503020204020204" pitchFamily="34" charset="-122"/>
                <a:ea typeface="微软雅黑" panose="020B0503020204020204" pitchFamily="34" charset="-122"/>
              </a:rPr>
              <a:t>个</a:t>
            </a:r>
          </a:p>
        </p:txBody>
      </p:sp>
      <p:sp>
        <p:nvSpPr>
          <p:cNvPr id="43" name="矩形 42"/>
          <p:cNvSpPr/>
          <p:nvPr/>
        </p:nvSpPr>
        <p:spPr>
          <a:xfrm>
            <a:off x="1563234" y="1524729"/>
            <a:ext cx="748924" cy="769441"/>
          </a:xfrm>
          <a:prstGeom prst="rect">
            <a:avLst/>
          </a:prstGeom>
          <a:solidFill>
            <a:srgbClr val="352F2F"/>
          </a:solidFill>
        </p:spPr>
        <p:txBody>
          <a:bodyPr wrap="none">
            <a:spAutoFit/>
          </a:bodyPr>
          <a:lstStyle/>
          <a:p>
            <a:pPr algn="ctr"/>
            <a:r>
              <a:rPr lang="zh-CN" altLang="en-US" sz="4400" dirty="0">
                <a:solidFill>
                  <a:schemeClr val="bg1"/>
                </a:solidFill>
                <a:latin typeface="微软雅黑" panose="020B0503020204020204" pitchFamily="34" charset="-122"/>
                <a:ea typeface="微软雅黑" panose="020B0503020204020204" pitchFamily="34" charset="-122"/>
              </a:rPr>
              <a:t>人</a:t>
            </a:r>
          </a:p>
        </p:txBody>
      </p:sp>
      <p:sp>
        <p:nvSpPr>
          <p:cNvPr id="44" name="矩形 43"/>
          <p:cNvSpPr/>
          <p:nvPr/>
        </p:nvSpPr>
        <p:spPr>
          <a:xfrm>
            <a:off x="2353828" y="1134081"/>
            <a:ext cx="800219" cy="830997"/>
          </a:xfrm>
          <a:prstGeom prst="rect">
            <a:avLst/>
          </a:prstGeom>
          <a:solidFill>
            <a:srgbClr val="352F2F"/>
          </a:solidFill>
        </p:spPr>
        <p:txBody>
          <a:bodyPr wrap="none">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简</a:t>
            </a:r>
          </a:p>
        </p:txBody>
      </p:sp>
      <p:sp>
        <p:nvSpPr>
          <p:cNvPr id="45" name="矩形 44"/>
          <p:cNvSpPr/>
          <p:nvPr/>
        </p:nvSpPr>
        <p:spPr>
          <a:xfrm>
            <a:off x="3195717" y="1524729"/>
            <a:ext cx="800219" cy="830997"/>
          </a:xfrm>
          <a:prstGeom prst="rect">
            <a:avLst/>
          </a:prstGeom>
          <a:solidFill>
            <a:srgbClr val="352F2F"/>
          </a:solidFill>
        </p:spPr>
        <p:txBody>
          <a:bodyPr wrap="none">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历</a:t>
            </a:r>
          </a:p>
        </p:txBody>
      </p:sp>
      <p:sp>
        <p:nvSpPr>
          <p:cNvPr id="46" name="TextBox 45"/>
          <p:cNvSpPr txBox="1">
            <a:spLocks noChangeArrowheads="1"/>
          </p:cNvSpPr>
          <p:nvPr/>
        </p:nvSpPr>
        <p:spPr bwMode="auto">
          <a:xfrm>
            <a:off x="606978" y="2888248"/>
            <a:ext cx="35671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dirty="0">
                <a:solidFill>
                  <a:schemeClr val="tx1">
                    <a:lumMod val="85000"/>
                    <a:lumOff val="15000"/>
                  </a:schemeClr>
                </a:solidFill>
                <a:latin typeface="微软雅黑" panose="020B0503020204020204" pitchFamily="34" charset="-122"/>
                <a:ea typeface="微软雅黑" panose="020B0503020204020204" pitchFamily="34" charset="-122"/>
              </a:rPr>
              <a:t>简历  但不简单</a:t>
            </a:r>
          </a:p>
        </p:txBody>
      </p:sp>
      <p:sp>
        <p:nvSpPr>
          <p:cNvPr id="47" name="TextBox 46"/>
          <p:cNvSpPr txBox="1"/>
          <p:nvPr/>
        </p:nvSpPr>
        <p:spPr>
          <a:xfrm>
            <a:off x="425092" y="3629536"/>
            <a:ext cx="3930884" cy="369332"/>
          </a:xfrm>
          <a:prstGeom prst="rect">
            <a:avLst/>
          </a:prstGeom>
          <a:noFill/>
        </p:spPr>
        <p:txBody>
          <a:bodyPr wrap="none" rtlCol="0">
            <a:spAutoFit/>
          </a:bodyPr>
          <a:lstStyle/>
          <a:p>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如果你渴求一滴水 我愿意倾其一片海</a:t>
            </a:r>
          </a:p>
        </p:txBody>
      </p:sp>
      <p:sp>
        <p:nvSpPr>
          <p:cNvPr id="49" name="椭圆 48"/>
          <p:cNvSpPr/>
          <p:nvPr/>
        </p:nvSpPr>
        <p:spPr>
          <a:xfrm>
            <a:off x="5445242" y="1725788"/>
            <a:ext cx="1656184" cy="1656184"/>
          </a:xfrm>
          <a:prstGeom prst="ellipse">
            <a:avLst/>
          </a:prstGeom>
          <a:blipFill>
            <a:blip r:embed="rId3"/>
            <a:stretch>
              <a:fillRect/>
            </a:stretch>
          </a:blipFill>
          <a:ln w="76200">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52" name="组合 1051"/>
          <p:cNvGrpSpPr/>
          <p:nvPr/>
        </p:nvGrpSpPr>
        <p:grpSpPr>
          <a:xfrm>
            <a:off x="7380312" y="2094696"/>
            <a:ext cx="1614004" cy="523220"/>
            <a:chOff x="7380312" y="2292270"/>
            <a:chExt cx="1614004" cy="523220"/>
          </a:xfrm>
        </p:grpSpPr>
        <p:grpSp>
          <p:nvGrpSpPr>
            <p:cNvPr id="1048" name="组合 1047"/>
            <p:cNvGrpSpPr/>
            <p:nvPr/>
          </p:nvGrpSpPr>
          <p:grpSpPr>
            <a:xfrm>
              <a:off x="7380312" y="2312261"/>
              <a:ext cx="272434" cy="483239"/>
              <a:chOff x="7938120" y="2294170"/>
              <a:chExt cx="225152" cy="399371"/>
            </a:xfrm>
          </p:grpSpPr>
          <p:cxnSp>
            <p:nvCxnSpPr>
              <p:cNvPr id="1046" name="直接连接符 1045"/>
              <p:cNvCxnSpPr/>
              <p:nvPr/>
            </p:nvCxnSpPr>
            <p:spPr>
              <a:xfrm>
                <a:off x="7938120" y="2294170"/>
                <a:ext cx="225152" cy="21079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7938120" y="2482743"/>
                <a:ext cx="225152" cy="21079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7764492" y="2292270"/>
              <a:ext cx="1229824" cy="523220"/>
            </a:xfrm>
            <a:prstGeom prst="rect">
              <a:avLst/>
            </a:prstGeom>
            <a:noFill/>
          </p:spPr>
          <p:txBody>
            <a:bodyPr wrap="none" rtlCol="0">
              <a:spAutoFit/>
            </a:bodyPr>
            <a:lstStyle/>
            <a:p>
              <a:pPr algn="l"/>
              <a:r>
                <a:rPr lang="en-US" altLang="zh-CN" sz="2800">
                  <a:solidFill>
                    <a:schemeClr val="bg1"/>
                  </a:solidFill>
                  <a:latin typeface="微软雅黑" panose="020B0503020204020204" pitchFamily="34" charset="-122"/>
                  <a:ea typeface="微软雅黑" panose="020B0503020204020204" pitchFamily="34" charset="-122"/>
                </a:rPr>
                <a:t>xiazaii</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1034"/>
                                        </p:tgtEl>
                                        <p:attrNameLst>
                                          <p:attrName>style.visibility</p:attrName>
                                        </p:attrNameLst>
                                      </p:cBhvr>
                                      <p:to>
                                        <p:strVal val="visible"/>
                                      </p:to>
                                    </p:set>
                                    <p:anim calcmode="lin" valueType="num">
                                      <p:cBhvr>
                                        <p:cTn id="7" dur="500" fill="hold"/>
                                        <p:tgtEl>
                                          <p:spTgt spid="1034"/>
                                        </p:tgtEl>
                                        <p:attrNameLst>
                                          <p:attrName>ppt_w</p:attrName>
                                        </p:attrNameLst>
                                      </p:cBhvr>
                                      <p:tavLst>
                                        <p:tav tm="0">
                                          <p:val>
                                            <p:strVal val="4*#ppt_w"/>
                                          </p:val>
                                        </p:tav>
                                        <p:tav tm="100000">
                                          <p:val>
                                            <p:strVal val="#ppt_w"/>
                                          </p:val>
                                        </p:tav>
                                      </p:tavLst>
                                    </p:anim>
                                    <p:anim calcmode="lin" valueType="num">
                                      <p:cBhvr>
                                        <p:cTn id="8" dur="500" fill="hold"/>
                                        <p:tgtEl>
                                          <p:spTgt spid="1034"/>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strVal val="4*#ppt_w"/>
                                          </p:val>
                                        </p:tav>
                                        <p:tav tm="100000">
                                          <p:val>
                                            <p:strVal val="#ppt_w"/>
                                          </p:val>
                                        </p:tav>
                                      </p:tavLst>
                                    </p:anim>
                                    <p:anim calcmode="lin" valueType="num">
                                      <p:cBhvr>
                                        <p:cTn id="13" dur="500" fill="hold"/>
                                        <p:tgtEl>
                                          <p:spTgt spid="43"/>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strVal val="4*#ppt_w"/>
                                          </p:val>
                                        </p:tav>
                                        <p:tav tm="100000">
                                          <p:val>
                                            <p:strVal val="#ppt_w"/>
                                          </p:val>
                                        </p:tav>
                                      </p:tavLst>
                                    </p:anim>
                                    <p:anim calcmode="lin" valueType="num">
                                      <p:cBhvr>
                                        <p:cTn id="18" dur="500" fill="hold"/>
                                        <p:tgtEl>
                                          <p:spTgt spid="44"/>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ppt_w</p:attrName>
                                        </p:attrNameLst>
                                      </p:cBhvr>
                                      <p:tavLst>
                                        <p:tav tm="0">
                                          <p:val>
                                            <p:strVal val="4*#ppt_w"/>
                                          </p:val>
                                        </p:tav>
                                        <p:tav tm="100000">
                                          <p:val>
                                            <p:strVal val="#ppt_w"/>
                                          </p:val>
                                        </p:tav>
                                      </p:tavLst>
                                    </p:anim>
                                    <p:anim calcmode="lin" valueType="num">
                                      <p:cBhvr>
                                        <p:cTn id="23" dur="500" fill="hold"/>
                                        <p:tgtEl>
                                          <p:spTgt spid="45"/>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1000" fill="hold"/>
                                        <p:tgtEl>
                                          <p:spTgt spid="46"/>
                                        </p:tgtEl>
                                        <p:attrNameLst>
                                          <p:attrName>ppt_w</p:attrName>
                                        </p:attrNameLst>
                                      </p:cBhvr>
                                      <p:tavLst>
                                        <p:tav tm="0">
                                          <p:val>
                                            <p:fltVal val="0"/>
                                          </p:val>
                                        </p:tav>
                                        <p:tav tm="100000">
                                          <p:val>
                                            <p:strVal val="#ppt_w"/>
                                          </p:val>
                                        </p:tav>
                                      </p:tavLst>
                                    </p:anim>
                                    <p:anim calcmode="lin" valueType="num">
                                      <p:cBhvr>
                                        <p:cTn id="28" dur="1000" fill="hold"/>
                                        <p:tgtEl>
                                          <p:spTgt spid="46"/>
                                        </p:tgtEl>
                                        <p:attrNameLst>
                                          <p:attrName>ppt_h</p:attrName>
                                        </p:attrNameLst>
                                      </p:cBhvr>
                                      <p:tavLst>
                                        <p:tav tm="0">
                                          <p:val>
                                            <p:fltVal val="0"/>
                                          </p:val>
                                        </p:tav>
                                        <p:tav tm="100000">
                                          <p:val>
                                            <p:strVal val="#ppt_h"/>
                                          </p:val>
                                        </p:tav>
                                      </p:tavLst>
                                    </p:anim>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1000" fill="hold"/>
                                        <p:tgtEl>
                                          <p:spTgt spid="47"/>
                                        </p:tgtEl>
                                        <p:attrNameLst>
                                          <p:attrName>ppt_w</p:attrName>
                                        </p:attrNameLst>
                                      </p:cBhvr>
                                      <p:tavLst>
                                        <p:tav tm="0">
                                          <p:val>
                                            <p:fltVal val="0"/>
                                          </p:val>
                                        </p:tav>
                                        <p:tav tm="100000">
                                          <p:val>
                                            <p:strVal val="#ppt_w"/>
                                          </p:val>
                                        </p:tav>
                                      </p:tavLst>
                                    </p:anim>
                                    <p:anim calcmode="lin" valueType="num">
                                      <p:cBhvr>
                                        <p:cTn id="33" dur="1000" fill="hold"/>
                                        <p:tgtEl>
                                          <p:spTgt spid="47"/>
                                        </p:tgtEl>
                                        <p:attrNameLst>
                                          <p:attrName>ppt_h</p:attrName>
                                        </p:attrNameLst>
                                      </p:cBhvr>
                                      <p:tavLst>
                                        <p:tav tm="0">
                                          <p:val>
                                            <p:fltVal val="0"/>
                                          </p:val>
                                        </p:tav>
                                        <p:tav tm="100000">
                                          <p:val>
                                            <p:strVal val="#ppt_h"/>
                                          </p:val>
                                        </p:tav>
                                      </p:tavLst>
                                    </p:anim>
                                    <p:animEffect transition="in" filter="fade">
                                      <p:cBhvr>
                                        <p:cTn id="34" dur="1000"/>
                                        <p:tgtEl>
                                          <p:spTgt spid="47"/>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1052"/>
                                        </p:tgtEl>
                                        <p:attrNameLst>
                                          <p:attrName>style.visibility</p:attrName>
                                        </p:attrNameLst>
                                      </p:cBhvr>
                                      <p:to>
                                        <p:strVal val="visible"/>
                                      </p:to>
                                    </p:set>
                                    <p:anim calcmode="lin" valueType="num">
                                      <p:cBhvr>
                                        <p:cTn id="38" dur="500" fill="hold"/>
                                        <p:tgtEl>
                                          <p:spTgt spid="1052"/>
                                        </p:tgtEl>
                                        <p:attrNameLst>
                                          <p:attrName>ppt_w</p:attrName>
                                        </p:attrNameLst>
                                      </p:cBhvr>
                                      <p:tavLst>
                                        <p:tav tm="0">
                                          <p:val>
                                            <p:fltVal val="0"/>
                                          </p:val>
                                        </p:tav>
                                        <p:tav tm="100000">
                                          <p:val>
                                            <p:strVal val="#ppt_w"/>
                                          </p:val>
                                        </p:tav>
                                      </p:tavLst>
                                    </p:anim>
                                    <p:anim calcmode="lin" valueType="num">
                                      <p:cBhvr>
                                        <p:cTn id="39" dur="500" fill="hold"/>
                                        <p:tgtEl>
                                          <p:spTgt spid="1052"/>
                                        </p:tgtEl>
                                        <p:attrNameLst>
                                          <p:attrName>ppt_h</p:attrName>
                                        </p:attrNameLst>
                                      </p:cBhvr>
                                      <p:tavLst>
                                        <p:tav tm="0">
                                          <p:val>
                                            <p:fltVal val="0"/>
                                          </p:val>
                                        </p:tav>
                                        <p:tav tm="100000">
                                          <p:val>
                                            <p:strVal val="#ppt_h"/>
                                          </p:val>
                                        </p:tav>
                                      </p:tavLst>
                                    </p:anim>
                                    <p:animEffect transition="in" filter="fade">
                                      <p:cBhvr>
                                        <p:cTn id="40" dur="500"/>
                                        <p:tgtEl>
                                          <p:spTgt spid="1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animBg="1"/>
      <p:bldP spid="43" grpId="0" animBg="1"/>
      <p:bldP spid="44" grpId="0" animBg="1"/>
      <p:bldP spid="45" grpId="0" animBg="1"/>
      <p:bldP spid="46" grpId="0"/>
      <p:bldP spid="4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1144864" y="2170601"/>
            <a:ext cx="7718368" cy="2576209"/>
          </a:xfrm>
          <a:custGeom>
            <a:avLst/>
            <a:gdLst>
              <a:gd name="connsiteX0" fmla="*/ 3046614 w 3490561"/>
              <a:gd name="connsiteY0" fmla="*/ 0 h 2177997"/>
              <a:gd name="connsiteX1" fmla="*/ 3490561 w 3490561"/>
              <a:gd name="connsiteY1" fmla="*/ 544484 h 2177997"/>
              <a:gd name="connsiteX2" fmla="*/ 3218319 w 3490561"/>
              <a:gd name="connsiteY2" fmla="*/ 544484 h 2177997"/>
              <a:gd name="connsiteX3" fmla="*/ 3218112 w 3490561"/>
              <a:gd name="connsiteY3" fmla="*/ 544953 h 2177997"/>
              <a:gd name="connsiteX4" fmla="*/ 3140272 w 3490561"/>
              <a:gd name="connsiteY4" fmla="*/ 721295 h 2177997"/>
              <a:gd name="connsiteX5" fmla="*/ 3140227 w 3490561"/>
              <a:gd name="connsiteY5" fmla="*/ 721374 h 2177997"/>
              <a:gd name="connsiteX6" fmla="*/ 3140008 w 3490561"/>
              <a:gd name="connsiteY6" fmla="*/ 721871 h 2177997"/>
              <a:gd name="connsiteX7" fmla="*/ 1883411 w 3490561"/>
              <a:gd name="connsiteY7" fmla="*/ 1823766 h 2177997"/>
              <a:gd name="connsiteX8" fmla="*/ 1883227 w 3490561"/>
              <a:gd name="connsiteY8" fmla="*/ 1823842 h 2177997"/>
              <a:gd name="connsiteX9" fmla="*/ 1882612 w 3490561"/>
              <a:gd name="connsiteY9" fmla="*/ 1824142 h 2177997"/>
              <a:gd name="connsiteX10" fmla="*/ 1766930 w 3490561"/>
              <a:gd name="connsiteY10" fmla="*/ 1871601 h 2177997"/>
              <a:gd name="connsiteX11" fmla="*/ 1663784 w 3490561"/>
              <a:gd name="connsiteY11" fmla="*/ 1913959 h 2177997"/>
              <a:gd name="connsiteX12" fmla="*/ 1663179 w 3490561"/>
              <a:gd name="connsiteY12" fmla="*/ 1914164 h 2177997"/>
              <a:gd name="connsiteX13" fmla="*/ 1662001 w 3490561"/>
              <a:gd name="connsiteY13" fmla="*/ 1914647 h 2177997"/>
              <a:gd name="connsiteX14" fmla="*/ 1558777 w 3490561"/>
              <a:gd name="connsiteY14" fmla="*/ 1949524 h 2177997"/>
              <a:gd name="connsiteX15" fmla="*/ 1433858 w 3490561"/>
              <a:gd name="connsiteY15" fmla="*/ 1991834 h 2177997"/>
              <a:gd name="connsiteX16" fmla="*/ 1432311 w 3490561"/>
              <a:gd name="connsiteY16" fmla="*/ 1992254 h 2177997"/>
              <a:gd name="connsiteX17" fmla="*/ 1430801 w 3490561"/>
              <a:gd name="connsiteY17" fmla="*/ 1992764 h 2177997"/>
              <a:gd name="connsiteX18" fmla="*/ 1349014 w 3490561"/>
              <a:gd name="connsiteY18" fmla="*/ 2014904 h 2177997"/>
              <a:gd name="connsiteX19" fmla="*/ 1194714 w 3490561"/>
              <a:gd name="connsiteY19" fmla="*/ 2056862 h 2177997"/>
              <a:gd name="connsiteX20" fmla="*/ 1191674 w 3490561"/>
              <a:gd name="connsiteY20" fmla="*/ 2057497 h 2177997"/>
              <a:gd name="connsiteX21" fmla="*/ 1190064 w 3490561"/>
              <a:gd name="connsiteY21" fmla="*/ 2057933 h 2177997"/>
              <a:gd name="connsiteX22" fmla="*/ 1128321 w 3490561"/>
              <a:gd name="connsiteY22" fmla="*/ 2070732 h 2177997"/>
              <a:gd name="connsiteX23" fmla="*/ 947432 w 3490561"/>
              <a:gd name="connsiteY23" fmla="*/ 2108519 h 2177997"/>
              <a:gd name="connsiteX24" fmla="*/ 942476 w 3490561"/>
              <a:gd name="connsiteY24" fmla="*/ 2109255 h 2177997"/>
              <a:gd name="connsiteX25" fmla="*/ 940839 w 3490561"/>
              <a:gd name="connsiteY25" fmla="*/ 2109594 h 2177997"/>
              <a:gd name="connsiteX26" fmla="*/ 892376 w 3490561"/>
              <a:gd name="connsiteY26" fmla="*/ 2116693 h 2177997"/>
              <a:gd name="connsiteX27" fmla="*/ 693095 w 3490561"/>
              <a:gd name="connsiteY27" fmla="*/ 2146278 h 2177997"/>
              <a:gd name="connsiteX28" fmla="*/ 686126 w 3490561"/>
              <a:gd name="connsiteY28" fmla="*/ 2146903 h 2177997"/>
              <a:gd name="connsiteX29" fmla="*/ 684178 w 3490561"/>
              <a:gd name="connsiteY29" fmla="*/ 2147188 h 2177997"/>
              <a:gd name="connsiteX30" fmla="*/ 636667 w 3490561"/>
              <a:gd name="connsiteY30" fmla="*/ 2151337 h 2177997"/>
              <a:gd name="connsiteX31" fmla="*/ 432781 w 3490561"/>
              <a:gd name="connsiteY31" fmla="*/ 2169613 h 2177997"/>
              <a:gd name="connsiteX32" fmla="*/ 424249 w 3490561"/>
              <a:gd name="connsiteY32" fmla="*/ 2169883 h 2177997"/>
              <a:gd name="connsiteX33" fmla="*/ 421130 w 3490561"/>
              <a:gd name="connsiteY33" fmla="*/ 2170155 h 2177997"/>
              <a:gd name="connsiteX34" fmla="*/ 354965 w 3490561"/>
              <a:gd name="connsiteY34" fmla="*/ 2172073 h 2177997"/>
              <a:gd name="connsiteX35" fmla="*/ 167572 w 3490561"/>
              <a:gd name="connsiteY35" fmla="*/ 2177997 h 2177997"/>
              <a:gd name="connsiteX36" fmla="*/ 158985 w 3490561"/>
              <a:gd name="connsiteY36" fmla="*/ 2177754 h 2177997"/>
              <a:gd name="connsiteX37" fmla="*/ 152747 w 3490561"/>
              <a:gd name="connsiteY37" fmla="*/ 2177935 h 2177997"/>
              <a:gd name="connsiteX38" fmla="*/ 152746 w 3490561"/>
              <a:gd name="connsiteY38" fmla="*/ 2177935 h 2177997"/>
              <a:gd name="connsiteX39" fmla="*/ 0 w 3490561"/>
              <a:gd name="connsiteY39" fmla="*/ 2177935 h 2177997"/>
              <a:gd name="connsiteX40" fmla="*/ 0 w 3490561"/>
              <a:gd name="connsiteY40" fmla="*/ 2159509 h 2177997"/>
              <a:gd name="connsiteX41" fmla="*/ 107669 w 3490561"/>
              <a:gd name="connsiteY41" fmla="*/ 2150174 h 2177997"/>
              <a:gd name="connsiteX42" fmla="*/ 128683 w 3490561"/>
              <a:gd name="connsiteY42" fmla="*/ 2148352 h 2177997"/>
              <a:gd name="connsiteX43" fmla="*/ 128712 w 3490561"/>
              <a:gd name="connsiteY43" fmla="*/ 2148348 h 2177997"/>
              <a:gd name="connsiteX44" fmla="*/ 363659 w 3490561"/>
              <a:gd name="connsiteY44" fmla="*/ 2114941 h 2177997"/>
              <a:gd name="connsiteX45" fmla="*/ 439995 w 3490561"/>
              <a:gd name="connsiteY45" fmla="*/ 2100154 h 2177997"/>
              <a:gd name="connsiteX46" fmla="*/ 592283 w 3490561"/>
              <a:gd name="connsiteY46" fmla="*/ 2069829 h 2177997"/>
              <a:gd name="connsiteX47" fmla="*/ 680776 w 3490561"/>
              <a:gd name="connsiteY47" fmla="*/ 2047808 h 2177997"/>
              <a:gd name="connsiteX48" fmla="*/ 813809 w 3490561"/>
              <a:gd name="connsiteY48" fmla="*/ 2013449 h 2177997"/>
              <a:gd name="connsiteX49" fmla="*/ 905027 w 3490561"/>
              <a:gd name="connsiteY49" fmla="*/ 1985484 h 2177997"/>
              <a:gd name="connsiteX50" fmla="*/ 1027492 w 3490561"/>
              <a:gd name="connsiteY50" fmla="*/ 1946233 h 2177997"/>
              <a:gd name="connsiteX51" fmla="*/ 1118055 w 3490561"/>
              <a:gd name="connsiteY51" fmla="*/ 1912926 h 2177997"/>
              <a:gd name="connsiteX52" fmla="*/ 1232588 w 3490561"/>
              <a:gd name="connsiteY52" fmla="*/ 1868607 h 2177997"/>
              <a:gd name="connsiteX53" fmla="*/ 1320764 w 3490561"/>
              <a:gd name="connsiteY53" fmla="*/ 1830380 h 2177997"/>
              <a:gd name="connsiteX54" fmla="*/ 1428356 w 3490561"/>
              <a:gd name="connsiteY54" fmla="*/ 1780992 h 2177997"/>
              <a:gd name="connsiteX55" fmla="*/ 1513039 w 3490561"/>
              <a:gd name="connsiteY55" fmla="*/ 1738209 h 2177997"/>
              <a:gd name="connsiteX56" fmla="*/ 1614061 w 3490561"/>
              <a:gd name="connsiteY56" fmla="*/ 1683802 h 2177997"/>
              <a:gd name="connsiteX57" fmla="*/ 1694426 w 3490561"/>
              <a:gd name="connsiteY57" fmla="*/ 1636814 h 2177997"/>
              <a:gd name="connsiteX58" fmla="*/ 1788970 w 3490561"/>
              <a:gd name="connsiteY58" fmla="*/ 1577435 h 2177997"/>
              <a:gd name="connsiteX59" fmla="*/ 1864335 w 3490561"/>
              <a:gd name="connsiteY59" fmla="*/ 1526611 h 2177997"/>
              <a:gd name="connsiteX60" fmla="*/ 1952358 w 3490561"/>
              <a:gd name="connsiteY60" fmla="*/ 1462266 h 2177997"/>
              <a:gd name="connsiteX61" fmla="*/ 2022106 w 3490561"/>
              <a:gd name="connsiteY61" fmla="*/ 1408022 h 2177997"/>
              <a:gd name="connsiteX62" fmla="*/ 2073694 w 3490561"/>
              <a:gd name="connsiteY62" fmla="*/ 1364049 h 2177997"/>
              <a:gd name="connsiteX63" fmla="*/ 2304707 w 3490561"/>
              <a:gd name="connsiteY63" fmla="*/ 1139965 h 2177997"/>
              <a:gd name="connsiteX64" fmla="*/ 2330861 w 3490561"/>
              <a:gd name="connsiteY64" fmla="*/ 1108958 h 2177997"/>
              <a:gd name="connsiteX65" fmla="*/ 2517102 w 3490561"/>
              <a:gd name="connsiteY65" fmla="*/ 858257 h 2177997"/>
              <a:gd name="connsiteX66" fmla="*/ 2673772 w 3490561"/>
              <a:gd name="connsiteY66" fmla="*/ 544613 h 2177997"/>
              <a:gd name="connsiteX67" fmla="*/ 2673835 w 3490561"/>
              <a:gd name="connsiteY67" fmla="*/ 544484 h 2177997"/>
              <a:gd name="connsiteX68" fmla="*/ 2401593 w 3490561"/>
              <a:gd name="connsiteY68" fmla="*/ 544484 h 2177997"/>
              <a:gd name="connsiteX69" fmla="*/ 3046614 w 3490561"/>
              <a:gd name="connsiteY69" fmla="*/ 0 h 217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490561" h="2177997">
                <a:moveTo>
                  <a:pt x="3046614" y="0"/>
                </a:moveTo>
                <a:lnTo>
                  <a:pt x="3490561" y="544484"/>
                </a:lnTo>
                <a:lnTo>
                  <a:pt x="3218319" y="544484"/>
                </a:lnTo>
                <a:lnTo>
                  <a:pt x="3218112" y="544953"/>
                </a:lnTo>
                <a:lnTo>
                  <a:pt x="3140272" y="721295"/>
                </a:lnTo>
                <a:lnTo>
                  <a:pt x="3140227" y="721374"/>
                </a:lnTo>
                <a:lnTo>
                  <a:pt x="3140008" y="721871"/>
                </a:lnTo>
                <a:cubicBezTo>
                  <a:pt x="2903996" y="1185025"/>
                  <a:pt x="2454393" y="1567292"/>
                  <a:pt x="1883411" y="1823766"/>
                </a:cubicBezTo>
                <a:lnTo>
                  <a:pt x="1883227" y="1823842"/>
                </a:lnTo>
                <a:lnTo>
                  <a:pt x="1882612" y="1824142"/>
                </a:lnTo>
                <a:lnTo>
                  <a:pt x="1766930" y="1871601"/>
                </a:lnTo>
                <a:lnTo>
                  <a:pt x="1663784" y="1913959"/>
                </a:lnTo>
                <a:lnTo>
                  <a:pt x="1663179" y="1914164"/>
                </a:lnTo>
                <a:lnTo>
                  <a:pt x="1662001" y="1914647"/>
                </a:lnTo>
                <a:lnTo>
                  <a:pt x="1558777" y="1949524"/>
                </a:lnTo>
                <a:lnTo>
                  <a:pt x="1433858" y="1991834"/>
                </a:lnTo>
                <a:lnTo>
                  <a:pt x="1432311" y="1992254"/>
                </a:lnTo>
                <a:lnTo>
                  <a:pt x="1430801" y="1992764"/>
                </a:lnTo>
                <a:lnTo>
                  <a:pt x="1349014" y="2014904"/>
                </a:lnTo>
                <a:lnTo>
                  <a:pt x="1194714" y="2056862"/>
                </a:lnTo>
                <a:lnTo>
                  <a:pt x="1191674" y="2057497"/>
                </a:lnTo>
                <a:lnTo>
                  <a:pt x="1190064" y="2057933"/>
                </a:lnTo>
                <a:lnTo>
                  <a:pt x="1128321" y="2070732"/>
                </a:lnTo>
                <a:lnTo>
                  <a:pt x="947432" y="2108519"/>
                </a:lnTo>
                <a:lnTo>
                  <a:pt x="942476" y="2109255"/>
                </a:lnTo>
                <a:lnTo>
                  <a:pt x="940839" y="2109594"/>
                </a:lnTo>
                <a:lnTo>
                  <a:pt x="892376" y="2116693"/>
                </a:lnTo>
                <a:lnTo>
                  <a:pt x="693095" y="2146278"/>
                </a:lnTo>
                <a:lnTo>
                  <a:pt x="686126" y="2146903"/>
                </a:lnTo>
                <a:lnTo>
                  <a:pt x="684178" y="2147188"/>
                </a:lnTo>
                <a:lnTo>
                  <a:pt x="636667" y="2151337"/>
                </a:lnTo>
                <a:lnTo>
                  <a:pt x="432781" y="2169613"/>
                </a:lnTo>
                <a:lnTo>
                  <a:pt x="424249" y="2169883"/>
                </a:lnTo>
                <a:lnTo>
                  <a:pt x="421130" y="2170155"/>
                </a:lnTo>
                <a:lnTo>
                  <a:pt x="354965" y="2172073"/>
                </a:lnTo>
                <a:lnTo>
                  <a:pt x="167572" y="2177997"/>
                </a:lnTo>
                <a:lnTo>
                  <a:pt x="158985" y="2177754"/>
                </a:lnTo>
                <a:lnTo>
                  <a:pt x="152747" y="2177935"/>
                </a:lnTo>
                <a:lnTo>
                  <a:pt x="152746" y="2177935"/>
                </a:lnTo>
                <a:lnTo>
                  <a:pt x="0" y="2177935"/>
                </a:lnTo>
                <a:lnTo>
                  <a:pt x="0" y="2159509"/>
                </a:lnTo>
                <a:lnTo>
                  <a:pt x="107669" y="2150174"/>
                </a:lnTo>
                <a:lnTo>
                  <a:pt x="128683" y="2148352"/>
                </a:lnTo>
                <a:lnTo>
                  <a:pt x="128712" y="2148348"/>
                </a:lnTo>
                <a:lnTo>
                  <a:pt x="363659" y="2114941"/>
                </a:lnTo>
                <a:lnTo>
                  <a:pt x="439995" y="2100154"/>
                </a:lnTo>
                <a:lnTo>
                  <a:pt x="592283" y="2069829"/>
                </a:lnTo>
                <a:lnTo>
                  <a:pt x="680776" y="2047808"/>
                </a:lnTo>
                <a:lnTo>
                  <a:pt x="813809" y="2013449"/>
                </a:lnTo>
                <a:lnTo>
                  <a:pt x="905027" y="1985484"/>
                </a:lnTo>
                <a:lnTo>
                  <a:pt x="1027492" y="1946233"/>
                </a:lnTo>
                <a:lnTo>
                  <a:pt x="1118055" y="1912926"/>
                </a:lnTo>
                <a:lnTo>
                  <a:pt x="1232588" y="1868607"/>
                </a:lnTo>
                <a:lnTo>
                  <a:pt x="1320764" y="1830380"/>
                </a:lnTo>
                <a:lnTo>
                  <a:pt x="1428356" y="1780992"/>
                </a:lnTo>
                <a:lnTo>
                  <a:pt x="1513039" y="1738209"/>
                </a:lnTo>
                <a:lnTo>
                  <a:pt x="1614061" y="1683802"/>
                </a:lnTo>
                <a:lnTo>
                  <a:pt x="1694426" y="1636814"/>
                </a:lnTo>
                <a:lnTo>
                  <a:pt x="1788970" y="1577435"/>
                </a:lnTo>
                <a:lnTo>
                  <a:pt x="1864335" y="1526611"/>
                </a:lnTo>
                <a:lnTo>
                  <a:pt x="1952358" y="1462266"/>
                </a:lnTo>
                <a:lnTo>
                  <a:pt x="2022106" y="1408022"/>
                </a:lnTo>
                <a:lnTo>
                  <a:pt x="2073694" y="1364049"/>
                </a:lnTo>
                <a:lnTo>
                  <a:pt x="2304707" y="1139965"/>
                </a:lnTo>
                <a:lnTo>
                  <a:pt x="2330861" y="1108958"/>
                </a:lnTo>
                <a:lnTo>
                  <a:pt x="2517102" y="858257"/>
                </a:lnTo>
                <a:lnTo>
                  <a:pt x="2673772" y="544613"/>
                </a:lnTo>
                <a:lnTo>
                  <a:pt x="2673835" y="544484"/>
                </a:lnTo>
                <a:lnTo>
                  <a:pt x="2401593" y="544484"/>
                </a:lnTo>
                <a:lnTo>
                  <a:pt x="3046614" y="0"/>
                </a:lnTo>
                <a:close/>
              </a:path>
            </a:pathLst>
          </a:custGeom>
          <a:solidFill>
            <a:schemeClr val="bg1">
              <a:lumMod val="85000"/>
            </a:schemeClr>
          </a:solidFill>
          <a:ln>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nvGrpSpPr>
          <p:cNvPr id="24" name="组合 23"/>
          <p:cNvGrpSpPr/>
          <p:nvPr/>
        </p:nvGrpSpPr>
        <p:grpSpPr>
          <a:xfrm>
            <a:off x="611560" y="3691161"/>
            <a:ext cx="1192632" cy="945484"/>
            <a:chOff x="611560" y="3691161"/>
            <a:chExt cx="1192632" cy="945484"/>
          </a:xfrm>
        </p:grpSpPr>
        <p:grpSp>
          <p:nvGrpSpPr>
            <p:cNvPr id="16" name="组合 15"/>
            <p:cNvGrpSpPr/>
            <p:nvPr/>
          </p:nvGrpSpPr>
          <p:grpSpPr>
            <a:xfrm>
              <a:off x="611560" y="3691161"/>
              <a:ext cx="1192632" cy="945484"/>
              <a:chOff x="618404" y="4582948"/>
              <a:chExt cx="1590176" cy="1260645"/>
            </a:xfrm>
          </p:grpSpPr>
          <p:sp>
            <p:nvSpPr>
              <p:cNvPr id="17" name="椭圆 16"/>
              <p:cNvSpPr/>
              <p:nvPr/>
            </p:nvSpPr>
            <p:spPr>
              <a:xfrm>
                <a:off x="1026936" y="5123593"/>
                <a:ext cx="720000" cy="720000"/>
              </a:xfrm>
              <a:prstGeom prst="ellipse">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微软雅黑" panose="020B0503020204020204" pitchFamily="34" charset="-122"/>
                    <a:ea typeface="微软雅黑" panose="020B0503020204020204" pitchFamily="34" charset="-122"/>
                  </a:rPr>
                  <a:t>GO</a:t>
                </a:r>
                <a:endParaRPr lang="zh-CN" altLang="en-US" sz="1200" dirty="0">
                  <a:latin typeface="微软雅黑" panose="020B0503020204020204" pitchFamily="34" charset="-122"/>
                  <a:ea typeface="微软雅黑" panose="020B0503020204020204" pitchFamily="34" charset="-122"/>
                </a:endParaRPr>
              </a:p>
            </p:txBody>
          </p:sp>
          <p:sp>
            <p:nvSpPr>
              <p:cNvPr id="18" name="文本框 14"/>
              <p:cNvSpPr txBox="1"/>
              <p:nvPr/>
            </p:nvSpPr>
            <p:spPr>
              <a:xfrm>
                <a:off x="618404" y="4582948"/>
                <a:ext cx="1590176" cy="430887"/>
              </a:xfrm>
              <a:prstGeom prst="rect">
                <a:avLst/>
              </a:prstGeom>
              <a:noFill/>
            </p:spPr>
            <p:txBody>
              <a:bodyPr wrap="square" rtlCol="0">
                <a:spAutoFit/>
              </a:bodyPr>
              <a:lstStyle/>
              <a:p>
                <a:r>
                  <a:rPr lang="zh-CN" altLang="en-US" sz="1500" b="1" dirty="0">
                    <a:solidFill>
                      <a:srgbClr val="352F2F"/>
                    </a:solidFill>
                    <a:latin typeface="微软雅黑" panose="020B0503020204020204" pitchFamily="34" charset="-122"/>
                    <a:ea typeface="微软雅黑" panose="020B0503020204020204" pitchFamily="34" charset="-122"/>
                  </a:rPr>
                  <a:t>日语：一般</a:t>
                </a:r>
              </a:p>
            </p:txBody>
          </p:sp>
        </p:grpSp>
        <p:sp>
          <p:nvSpPr>
            <p:cNvPr id="20" name="未知"/>
            <p:cNvSpPr/>
            <p:nvPr/>
          </p:nvSpPr>
          <p:spPr bwMode="auto">
            <a:xfrm>
              <a:off x="926958" y="4104265"/>
              <a:ext cx="506762" cy="247273"/>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dirty="0">
                <a:ln>
                  <a:noFill/>
                </a:ln>
                <a:solidFill>
                  <a:schemeClr val="bg1"/>
                </a:solidFill>
                <a:effectLst/>
                <a:uLnTx/>
                <a:uFillTx/>
                <a:ea typeface="微软雅黑" panose="020B0503020204020204" pitchFamily="34" charset="-122"/>
              </a:endParaRPr>
            </a:p>
          </p:txBody>
        </p:sp>
      </p:grpSp>
      <p:grpSp>
        <p:nvGrpSpPr>
          <p:cNvPr id="25" name="组合 24"/>
          <p:cNvGrpSpPr/>
          <p:nvPr/>
        </p:nvGrpSpPr>
        <p:grpSpPr>
          <a:xfrm>
            <a:off x="2123728" y="3057361"/>
            <a:ext cx="1343551" cy="1309284"/>
            <a:chOff x="2123728" y="3057361"/>
            <a:chExt cx="1343551" cy="1309284"/>
          </a:xfrm>
        </p:grpSpPr>
        <p:grpSp>
          <p:nvGrpSpPr>
            <p:cNvPr id="7" name="组合 6"/>
            <p:cNvGrpSpPr/>
            <p:nvPr/>
          </p:nvGrpSpPr>
          <p:grpSpPr>
            <a:xfrm>
              <a:off x="2123728" y="3057361"/>
              <a:ext cx="1343551" cy="1309284"/>
              <a:chOff x="819291" y="3735238"/>
              <a:chExt cx="1791401" cy="1745712"/>
            </a:xfrm>
          </p:grpSpPr>
          <p:sp>
            <p:nvSpPr>
              <p:cNvPr id="8" name="椭圆 7"/>
              <p:cNvSpPr/>
              <p:nvPr/>
            </p:nvSpPr>
            <p:spPr>
              <a:xfrm>
                <a:off x="1157072" y="4267970"/>
                <a:ext cx="1212980" cy="1212980"/>
              </a:xfrm>
              <a:prstGeom prst="ellipse">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JP</a:t>
                </a:r>
                <a:endParaRPr lang="zh-CN" altLang="en-US" sz="2400" dirty="0">
                  <a:latin typeface="微软雅黑" panose="020B0503020204020204" pitchFamily="34" charset="-122"/>
                  <a:ea typeface="微软雅黑" panose="020B0503020204020204" pitchFamily="34" charset="-122"/>
                </a:endParaRPr>
              </a:p>
            </p:txBody>
          </p:sp>
          <p:sp>
            <p:nvSpPr>
              <p:cNvPr id="9" name="文本框 11"/>
              <p:cNvSpPr txBox="1"/>
              <p:nvPr/>
            </p:nvSpPr>
            <p:spPr>
              <a:xfrm>
                <a:off x="819291" y="3735238"/>
                <a:ext cx="1791401" cy="430887"/>
              </a:xfrm>
              <a:prstGeom prst="rect">
                <a:avLst/>
              </a:prstGeom>
              <a:noFill/>
            </p:spPr>
            <p:txBody>
              <a:bodyPr wrap="square" rtlCol="0">
                <a:spAutoFit/>
              </a:bodyPr>
              <a:lstStyle/>
              <a:p>
                <a:r>
                  <a:rPr lang="zh-CN" altLang="en-US" sz="1500" b="1" dirty="0">
                    <a:solidFill>
                      <a:srgbClr val="352F2F"/>
                    </a:solidFill>
                    <a:latin typeface="微软雅黑" panose="020B0503020204020204" pitchFamily="34" charset="-122"/>
                    <a:ea typeface="微软雅黑" panose="020B0503020204020204" pitchFamily="34" charset="-122"/>
                  </a:rPr>
                  <a:t>粤语：良好</a:t>
                </a:r>
              </a:p>
            </p:txBody>
          </p:sp>
        </p:grpSp>
        <p:sp>
          <p:nvSpPr>
            <p:cNvPr id="21" name="未知"/>
            <p:cNvSpPr/>
            <p:nvPr/>
          </p:nvSpPr>
          <p:spPr bwMode="auto">
            <a:xfrm>
              <a:off x="2494681" y="3458706"/>
              <a:ext cx="674500" cy="299200"/>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dirty="0">
                <a:ln>
                  <a:noFill/>
                </a:ln>
                <a:solidFill>
                  <a:schemeClr val="bg1"/>
                </a:solidFill>
                <a:effectLst/>
                <a:uLnTx/>
                <a:uFillTx/>
                <a:ea typeface="微软雅黑" panose="020B0503020204020204" pitchFamily="34" charset="-122"/>
              </a:endParaRPr>
            </a:p>
          </p:txBody>
        </p:sp>
      </p:grpSp>
      <p:grpSp>
        <p:nvGrpSpPr>
          <p:cNvPr id="26" name="组合 25"/>
          <p:cNvGrpSpPr/>
          <p:nvPr/>
        </p:nvGrpSpPr>
        <p:grpSpPr>
          <a:xfrm>
            <a:off x="4007172" y="2287135"/>
            <a:ext cx="1192632" cy="1540451"/>
            <a:chOff x="4007172" y="2287135"/>
            <a:chExt cx="1192632" cy="1540451"/>
          </a:xfrm>
        </p:grpSpPr>
        <p:grpSp>
          <p:nvGrpSpPr>
            <p:cNvPr id="10" name="组合 9"/>
            <p:cNvGrpSpPr/>
            <p:nvPr/>
          </p:nvGrpSpPr>
          <p:grpSpPr>
            <a:xfrm>
              <a:off x="4007172" y="2287135"/>
              <a:ext cx="1192632" cy="1540451"/>
              <a:chOff x="4194804" y="4136783"/>
              <a:chExt cx="1590176" cy="2053934"/>
            </a:xfrm>
          </p:grpSpPr>
          <p:sp>
            <p:nvSpPr>
              <p:cNvPr id="11" name="椭圆 10"/>
              <p:cNvSpPr/>
              <p:nvPr/>
            </p:nvSpPr>
            <p:spPr>
              <a:xfrm>
                <a:off x="4194804" y="4600541"/>
                <a:ext cx="1590176" cy="1590176"/>
              </a:xfrm>
              <a:prstGeom prst="ellipse">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EN</a:t>
                </a:r>
                <a:endParaRPr lang="zh-CN" altLang="en-US" sz="2400" dirty="0">
                  <a:latin typeface="微软雅黑" panose="020B0503020204020204" pitchFamily="34" charset="-122"/>
                  <a:ea typeface="微软雅黑" panose="020B0503020204020204" pitchFamily="34" charset="-122"/>
                </a:endParaRPr>
              </a:p>
            </p:txBody>
          </p:sp>
          <p:sp>
            <p:nvSpPr>
              <p:cNvPr id="12" name="文本框 12"/>
              <p:cNvSpPr txBox="1"/>
              <p:nvPr/>
            </p:nvSpPr>
            <p:spPr>
              <a:xfrm>
                <a:off x="4194804" y="4136783"/>
                <a:ext cx="1590176" cy="430887"/>
              </a:xfrm>
              <a:prstGeom prst="rect">
                <a:avLst/>
              </a:prstGeom>
              <a:noFill/>
            </p:spPr>
            <p:txBody>
              <a:bodyPr wrap="square" rtlCol="0">
                <a:spAutoFit/>
              </a:bodyPr>
              <a:lstStyle/>
              <a:p>
                <a:r>
                  <a:rPr lang="zh-CN" altLang="en-US" sz="1500" b="1" dirty="0">
                    <a:solidFill>
                      <a:srgbClr val="352F2F"/>
                    </a:solidFill>
                    <a:latin typeface="微软雅黑" panose="020B0503020204020204" pitchFamily="34" charset="-122"/>
                    <a:ea typeface="微软雅黑" panose="020B0503020204020204" pitchFamily="34" charset="-122"/>
                  </a:rPr>
                  <a:t>英语：良好</a:t>
                </a:r>
              </a:p>
            </p:txBody>
          </p:sp>
        </p:grpSp>
        <p:sp>
          <p:nvSpPr>
            <p:cNvPr id="22" name="未知"/>
            <p:cNvSpPr/>
            <p:nvPr/>
          </p:nvSpPr>
          <p:spPr bwMode="auto">
            <a:xfrm>
              <a:off x="4187903" y="2635234"/>
              <a:ext cx="816145" cy="329120"/>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dirty="0">
                <a:ln>
                  <a:noFill/>
                </a:ln>
                <a:solidFill>
                  <a:schemeClr val="bg1"/>
                </a:solidFill>
                <a:effectLst/>
                <a:uLnTx/>
                <a:uFillTx/>
                <a:ea typeface="微软雅黑" panose="020B0503020204020204" pitchFamily="34" charset="-122"/>
              </a:endParaRPr>
            </a:p>
          </p:txBody>
        </p:sp>
      </p:grpSp>
      <p:grpSp>
        <p:nvGrpSpPr>
          <p:cNvPr id="27" name="组合 26"/>
          <p:cNvGrpSpPr/>
          <p:nvPr/>
        </p:nvGrpSpPr>
        <p:grpSpPr>
          <a:xfrm>
            <a:off x="5793674" y="922411"/>
            <a:ext cx="1467068" cy="1672731"/>
            <a:chOff x="5793674" y="922411"/>
            <a:chExt cx="1467068" cy="1672731"/>
          </a:xfrm>
        </p:grpSpPr>
        <p:grpSp>
          <p:nvGrpSpPr>
            <p:cNvPr id="13" name="组合 12"/>
            <p:cNvGrpSpPr/>
            <p:nvPr/>
          </p:nvGrpSpPr>
          <p:grpSpPr>
            <a:xfrm>
              <a:off x="5793674" y="922411"/>
              <a:ext cx="1467068" cy="1672731"/>
              <a:chOff x="7724898" y="1229881"/>
              <a:chExt cx="1956091" cy="2230308"/>
            </a:xfrm>
          </p:grpSpPr>
          <p:sp>
            <p:nvSpPr>
              <p:cNvPr id="14" name="椭圆 13"/>
              <p:cNvSpPr/>
              <p:nvPr/>
            </p:nvSpPr>
            <p:spPr>
              <a:xfrm>
                <a:off x="7724898" y="1660189"/>
                <a:ext cx="1836000" cy="1800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latin typeface="微软雅黑" panose="020B0503020204020204" pitchFamily="34" charset="-122"/>
                    <a:ea typeface="微软雅黑" panose="020B0503020204020204" pitchFamily="34" charset="-122"/>
                  </a:rPr>
                  <a:t>CN</a:t>
                </a:r>
                <a:endParaRPr lang="zh-CN" altLang="en-US" sz="1500" dirty="0">
                  <a:latin typeface="微软雅黑" panose="020B0503020204020204" pitchFamily="34" charset="-122"/>
                  <a:ea typeface="微软雅黑" panose="020B0503020204020204" pitchFamily="34" charset="-122"/>
                </a:endParaRPr>
              </a:p>
            </p:txBody>
          </p:sp>
          <p:sp>
            <p:nvSpPr>
              <p:cNvPr id="15" name="文本框 13"/>
              <p:cNvSpPr txBox="1"/>
              <p:nvPr/>
            </p:nvSpPr>
            <p:spPr>
              <a:xfrm>
                <a:off x="7868814" y="1229881"/>
                <a:ext cx="1812175" cy="430887"/>
              </a:xfrm>
              <a:prstGeom prst="rect">
                <a:avLst/>
              </a:prstGeom>
              <a:noFill/>
            </p:spPr>
            <p:txBody>
              <a:bodyPr wrap="square" rtlCol="0">
                <a:spAutoFit/>
              </a:bodyPr>
              <a:lstStyle/>
              <a:p>
                <a:r>
                  <a:rPr lang="zh-CN" altLang="en-US" sz="1500" b="1" dirty="0">
                    <a:solidFill>
                      <a:srgbClr val="352F2F"/>
                    </a:solidFill>
                    <a:latin typeface="微软雅黑" panose="020B0503020204020204" pitchFamily="34" charset="-122"/>
                    <a:ea typeface="微软雅黑" panose="020B0503020204020204" pitchFamily="34" charset="-122"/>
                  </a:rPr>
                  <a:t>普通话：优异</a:t>
                </a:r>
              </a:p>
            </p:txBody>
          </p:sp>
        </p:grpSp>
        <p:sp>
          <p:nvSpPr>
            <p:cNvPr id="23" name="未知"/>
            <p:cNvSpPr/>
            <p:nvPr/>
          </p:nvSpPr>
          <p:spPr bwMode="auto">
            <a:xfrm>
              <a:off x="5988405" y="1243134"/>
              <a:ext cx="987536" cy="362032"/>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dirty="0">
                <a:ln>
                  <a:noFill/>
                </a:ln>
                <a:solidFill>
                  <a:schemeClr val="bg1"/>
                </a:solidFill>
                <a:effectLst/>
                <a:uLnTx/>
                <a:uFillTx/>
                <a:ea typeface="微软雅黑" panose="020B0503020204020204" pitchFamily="34" charset="-122"/>
              </a:endParaRPr>
            </a:p>
          </p:txBody>
        </p:sp>
      </p:grpSp>
      <p:sp>
        <p:nvSpPr>
          <p:cNvPr id="28" name="TextBox 27"/>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我的优势</a:t>
            </a:r>
          </a:p>
        </p:txBody>
      </p:sp>
      <p:grpSp>
        <p:nvGrpSpPr>
          <p:cNvPr id="29" name="组合 28"/>
          <p:cNvGrpSpPr/>
          <p:nvPr/>
        </p:nvGrpSpPr>
        <p:grpSpPr>
          <a:xfrm>
            <a:off x="203895" y="223183"/>
            <a:ext cx="426575" cy="426575"/>
            <a:chOff x="203895" y="223183"/>
            <a:chExt cx="426575" cy="426575"/>
          </a:xfrm>
        </p:grpSpPr>
        <p:sp>
          <p:nvSpPr>
            <p:cNvPr id="30" name="椭圆 29"/>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31" name="矩形 30"/>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9</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1906697" y="391885"/>
            <a:ext cx="7225091" cy="76723"/>
            <a:chOff x="1979713" y="391885"/>
            <a:chExt cx="7026098" cy="76723"/>
          </a:xfrm>
        </p:grpSpPr>
        <p:sp>
          <p:nvSpPr>
            <p:cNvPr id="33" name="矩形 32"/>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34" name="矩形 33"/>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 calcmode="lin" valueType="num">
                                      <p:cBhvr>
                                        <p:cTn id="9" dur="500" fill="hold"/>
                                        <p:tgtEl>
                                          <p:spTgt spid="29"/>
                                        </p:tgtEl>
                                        <p:attrNameLst>
                                          <p:attrName>style.rotation</p:attrName>
                                        </p:attrNameLst>
                                      </p:cBhvr>
                                      <p:tavLst>
                                        <p:tav tm="0">
                                          <p:val>
                                            <p:fltVal val="360"/>
                                          </p:val>
                                        </p:tav>
                                        <p:tav tm="100000">
                                          <p:val>
                                            <p:fltVal val="0"/>
                                          </p:val>
                                        </p:tav>
                                      </p:tavLst>
                                    </p:anim>
                                    <p:animEffect transition="in" filter="fade">
                                      <p:cBhvr>
                                        <p:cTn id="10" dur="500"/>
                                        <p:tgtEl>
                                          <p:spTgt spid="29"/>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barn(inVertical)">
                                      <p:cBhvr>
                                        <p:cTn id="14" dur="500"/>
                                        <p:tgtEl>
                                          <p:spTgt spid="28"/>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left)">
                                      <p:cBhvr>
                                        <p:cTn id="18" dur="500"/>
                                        <p:tgtEl>
                                          <p:spTgt spid="32"/>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2000"/>
                            </p:stCondLst>
                            <p:childTnLst>
                              <p:par>
                                <p:cTn id="24" presetID="26"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down)">
                                      <p:cBhvr>
                                        <p:cTn id="26" dur="290">
                                          <p:stCondLst>
                                            <p:cond delay="0"/>
                                          </p:stCondLst>
                                        </p:cTn>
                                        <p:tgtEl>
                                          <p:spTgt spid="24"/>
                                        </p:tgtEl>
                                      </p:cBhvr>
                                    </p:animEffect>
                                    <p:anim calcmode="lin" valueType="num">
                                      <p:cBhvr>
                                        <p:cTn id="27" dur="911"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8" dur="332"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9" dur="332" tmFilter="0, 0; 0.125,0.2665; 0.25,0.4; 0.375,0.465; 0.5,0.5;  0.625,0.535; 0.75,0.6; 0.875,0.7335; 1,1">
                                          <p:stCondLst>
                                            <p:cond delay="332"/>
                                          </p:stCondLst>
                                        </p:cTn>
                                        <p:tgtEl>
                                          <p:spTgt spid="24"/>
                                        </p:tgtEl>
                                        <p:attrNameLst>
                                          <p:attrName>ppt_y</p:attrName>
                                        </p:attrNameLst>
                                      </p:cBhvr>
                                      <p:tavLst>
                                        <p:tav tm="0" fmla="#ppt_y-sin(pi*$)/9">
                                          <p:val>
                                            <p:fltVal val="0"/>
                                          </p:val>
                                        </p:tav>
                                        <p:tav tm="100000">
                                          <p:val>
                                            <p:fltVal val="1"/>
                                          </p:val>
                                        </p:tav>
                                      </p:tavLst>
                                    </p:anim>
                                    <p:anim calcmode="lin" valueType="num">
                                      <p:cBhvr>
                                        <p:cTn id="30" dur="166" tmFilter="0, 0; 0.125,0.2665; 0.25,0.4; 0.375,0.465; 0.5,0.5;  0.625,0.535; 0.75,0.6; 0.875,0.7335; 1,1">
                                          <p:stCondLst>
                                            <p:cond delay="662"/>
                                          </p:stCondLst>
                                        </p:cTn>
                                        <p:tgtEl>
                                          <p:spTgt spid="24"/>
                                        </p:tgtEl>
                                        <p:attrNameLst>
                                          <p:attrName>ppt_y</p:attrName>
                                        </p:attrNameLst>
                                      </p:cBhvr>
                                      <p:tavLst>
                                        <p:tav tm="0" fmla="#ppt_y-sin(pi*$)/27">
                                          <p:val>
                                            <p:fltVal val="0"/>
                                          </p:val>
                                        </p:tav>
                                        <p:tav tm="100000">
                                          <p:val>
                                            <p:fltVal val="1"/>
                                          </p:val>
                                        </p:tav>
                                      </p:tavLst>
                                    </p:anim>
                                    <p:anim calcmode="lin" valueType="num">
                                      <p:cBhvr>
                                        <p:cTn id="31" dur="82" tmFilter="0, 0; 0.125,0.2665; 0.25,0.4; 0.375,0.465; 0.5,0.5;  0.625,0.535; 0.75,0.6; 0.875,0.7335; 1,1">
                                          <p:stCondLst>
                                            <p:cond delay="828"/>
                                          </p:stCondLst>
                                        </p:cTn>
                                        <p:tgtEl>
                                          <p:spTgt spid="24"/>
                                        </p:tgtEl>
                                        <p:attrNameLst>
                                          <p:attrName>ppt_y</p:attrName>
                                        </p:attrNameLst>
                                      </p:cBhvr>
                                      <p:tavLst>
                                        <p:tav tm="0" fmla="#ppt_y-sin(pi*$)/81">
                                          <p:val>
                                            <p:fltVal val="0"/>
                                          </p:val>
                                        </p:tav>
                                        <p:tav tm="100000">
                                          <p:val>
                                            <p:fltVal val="1"/>
                                          </p:val>
                                        </p:tav>
                                      </p:tavLst>
                                    </p:anim>
                                    <p:animScale>
                                      <p:cBhvr>
                                        <p:cTn id="32" dur="13">
                                          <p:stCondLst>
                                            <p:cond delay="325"/>
                                          </p:stCondLst>
                                        </p:cTn>
                                        <p:tgtEl>
                                          <p:spTgt spid="24"/>
                                        </p:tgtEl>
                                      </p:cBhvr>
                                      <p:to x="100000" y="60000"/>
                                    </p:animScale>
                                    <p:animScale>
                                      <p:cBhvr>
                                        <p:cTn id="33" dur="83" decel="50000">
                                          <p:stCondLst>
                                            <p:cond delay="338"/>
                                          </p:stCondLst>
                                        </p:cTn>
                                        <p:tgtEl>
                                          <p:spTgt spid="24"/>
                                        </p:tgtEl>
                                      </p:cBhvr>
                                      <p:to x="100000" y="100000"/>
                                    </p:animScale>
                                    <p:animScale>
                                      <p:cBhvr>
                                        <p:cTn id="34" dur="13">
                                          <p:stCondLst>
                                            <p:cond delay="656"/>
                                          </p:stCondLst>
                                        </p:cTn>
                                        <p:tgtEl>
                                          <p:spTgt spid="24"/>
                                        </p:tgtEl>
                                      </p:cBhvr>
                                      <p:to x="100000" y="80000"/>
                                    </p:animScale>
                                    <p:animScale>
                                      <p:cBhvr>
                                        <p:cTn id="35" dur="83" decel="50000">
                                          <p:stCondLst>
                                            <p:cond delay="669"/>
                                          </p:stCondLst>
                                        </p:cTn>
                                        <p:tgtEl>
                                          <p:spTgt spid="24"/>
                                        </p:tgtEl>
                                      </p:cBhvr>
                                      <p:to x="100000" y="100000"/>
                                    </p:animScale>
                                    <p:animScale>
                                      <p:cBhvr>
                                        <p:cTn id="36" dur="13">
                                          <p:stCondLst>
                                            <p:cond delay="821"/>
                                          </p:stCondLst>
                                        </p:cTn>
                                        <p:tgtEl>
                                          <p:spTgt spid="24"/>
                                        </p:tgtEl>
                                      </p:cBhvr>
                                      <p:to x="100000" y="90000"/>
                                    </p:animScale>
                                    <p:animScale>
                                      <p:cBhvr>
                                        <p:cTn id="37" dur="83" decel="50000">
                                          <p:stCondLst>
                                            <p:cond delay="834"/>
                                          </p:stCondLst>
                                        </p:cTn>
                                        <p:tgtEl>
                                          <p:spTgt spid="24"/>
                                        </p:tgtEl>
                                      </p:cBhvr>
                                      <p:to x="100000" y="100000"/>
                                    </p:animScale>
                                    <p:animScale>
                                      <p:cBhvr>
                                        <p:cTn id="38" dur="13">
                                          <p:stCondLst>
                                            <p:cond delay="904"/>
                                          </p:stCondLst>
                                        </p:cTn>
                                        <p:tgtEl>
                                          <p:spTgt spid="24"/>
                                        </p:tgtEl>
                                      </p:cBhvr>
                                      <p:to x="100000" y="95000"/>
                                    </p:animScale>
                                    <p:animScale>
                                      <p:cBhvr>
                                        <p:cTn id="39" dur="83" decel="50000">
                                          <p:stCondLst>
                                            <p:cond delay="917"/>
                                          </p:stCondLst>
                                        </p:cTn>
                                        <p:tgtEl>
                                          <p:spTgt spid="24"/>
                                        </p:tgtEl>
                                      </p:cBhvr>
                                      <p:to x="100000" y="100000"/>
                                    </p:animScale>
                                  </p:childTnLst>
                                </p:cTn>
                              </p:par>
                            </p:childTnLst>
                          </p:cTn>
                        </p:par>
                        <p:par>
                          <p:cTn id="40" fill="hold">
                            <p:stCondLst>
                              <p:cond delay="3000"/>
                            </p:stCondLst>
                            <p:childTnLst>
                              <p:par>
                                <p:cTn id="41" presetID="26" presetClass="entr" presetSubtype="0"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290">
                                          <p:stCondLst>
                                            <p:cond delay="0"/>
                                          </p:stCondLst>
                                        </p:cTn>
                                        <p:tgtEl>
                                          <p:spTgt spid="25"/>
                                        </p:tgtEl>
                                      </p:cBhvr>
                                    </p:animEffect>
                                    <p:anim calcmode="lin" valueType="num">
                                      <p:cBhvr>
                                        <p:cTn id="44" dur="911"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25"/>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25"/>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25"/>
                                        </p:tgtEl>
                                        <p:attrNameLst>
                                          <p:attrName>ppt_y</p:attrName>
                                        </p:attrNameLst>
                                      </p:cBhvr>
                                      <p:tavLst>
                                        <p:tav tm="0" fmla="#ppt_y-sin(pi*$)/81">
                                          <p:val>
                                            <p:fltVal val="0"/>
                                          </p:val>
                                        </p:tav>
                                        <p:tav tm="100000">
                                          <p:val>
                                            <p:fltVal val="1"/>
                                          </p:val>
                                        </p:tav>
                                      </p:tavLst>
                                    </p:anim>
                                    <p:animScale>
                                      <p:cBhvr>
                                        <p:cTn id="49" dur="13">
                                          <p:stCondLst>
                                            <p:cond delay="325"/>
                                          </p:stCondLst>
                                        </p:cTn>
                                        <p:tgtEl>
                                          <p:spTgt spid="25"/>
                                        </p:tgtEl>
                                      </p:cBhvr>
                                      <p:to x="100000" y="60000"/>
                                    </p:animScale>
                                    <p:animScale>
                                      <p:cBhvr>
                                        <p:cTn id="50" dur="83" decel="50000">
                                          <p:stCondLst>
                                            <p:cond delay="338"/>
                                          </p:stCondLst>
                                        </p:cTn>
                                        <p:tgtEl>
                                          <p:spTgt spid="25"/>
                                        </p:tgtEl>
                                      </p:cBhvr>
                                      <p:to x="100000" y="100000"/>
                                    </p:animScale>
                                    <p:animScale>
                                      <p:cBhvr>
                                        <p:cTn id="51" dur="13">
                                          <p:stCondLst>
                                            <p:cond delay="656"/>
                                          </p:stCondLst>
                                        </p:cTn>
                                        <p:tgtEl>
                                          <p:spTgt spid="25"/>
                                        </p:tgtEl>
                                      </p:cBhvr>
                                      <p:to x="100000" y="80000"/>
                                    </p:animScale>
                                    <p:animScale>
                                      <p:cBhvr>
                                        <p:cTn id="52" dur="83" decel="50000">
                                          <p:stCondLst>
                                            <p:cond delay="669"/>
                                          </p:stCondLst>
                                        </p:cTn>
                                        <p:tgtEl>
                                          <p:spTgt spid="25"/>
                                        </p:tgtEl>
                                      </p:cBhvr>
                                      <p:to x="100000" y="100000"/>
                                    </p:animScale>
                                    <p:animScale>
                                      <p:cBhvr>
                                        <p:cTn id="53" dur="13">
                                          <p:stCondLst>
                                            <p:cond delay="821"/>
                                          </p:stCondLst>
                                        </p:cTn>
                                        <p:tgtEl>
                                          <p:spTgt spid="25"/>
                                        </p:tgtEl>
                                      </p:cBhvr>
                                      <p:to x="100000" y="90000"/>
                                    </p:animScale>
                                    <p:animScale>
                                      <p:cBhvr>
                                        <p:cTn id="54" dur="83" decel="50000">
                                          <p:stCondLst>
                                            <p:cond delay="834"/>
                                          </p:stCondLst>
                                        </p:cTn>
                                        <p:tgtEl>
                                          <p:spTgt spid="25"/>
                                        </p:tgtEl>
                                      </p:cBhvr>
                                      <p:to x="100000" y="100000"/>
                                    </p:animScale>
                                    <p:animScale>
                                      <p:cBhvr>
                                        <p:cTn id="55" dur="13">
                                          <p:stCondLst>
                                            <p:cond delay="904"/>
                                          </p:stCondLst>
                                        </p:cTn>
                                        <p:tgtEl>
                                          <p:spTgt spid="25"/>
                                        </p:tgtEl>
                                      </p:cBhvr>
                                      <p:to x="100000" y="95000"/>
                                    </p:animScale>
                                    <p:animScale>
                                      <p:cBhvr>
                                        <p:cTn id="56" dur="83" decel="50000">
                                          <p:stCondLst>
                                            <p:cond delay="917"/>
                                          </p:stCondLst>
                                        </p:cTn>
                                        <p:tgtEl>
                                          <p:spTgt spid="25"/>
                                        </p:tgtEl>
                                      </p:cBhvr>
                                      <p:to x="100000" y="100000"/>
                                    </p:animScale>
                                  </p:childTnLst>
                                </p:cTn>
                              </p:par>
                            </p:childTnLst>
                          </p:cTn>
                        </p:par>
                        <p:par>
                          <p:cTn id="57" fill="hold">
                            <p:stCondLst>
                              <p:cond delay="4000"/>
                            </p:stCondLst>
                            <p:childTnLst>
                              <p:par>
                                <p:cTn id="58" presetID="26" presetClass="entr" presetSubtype="0"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down)">
                                      <p:cBhvr>
                                        <p:cTn id="60" dur="290">
                                          <p:stCondLst>
                                            <p:cond delay="0"/>
                                          </p:stCondLst>
                                        </p:cTn>
                                        <p:tgtEl>
                                          <p:spTgt spid="26"/>
                                        </p:tgtEl>
                                      </p:cBhvr>
                                    </p:animEffect>
                                    <p:anim calcmode="lin" valueType="num">
                                      <p:cBhvr>
                                        <p:cTn id="61" dur="911"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62" dur="332"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63" dur="332" tmFilter="0, 0; 0.125,0.2665; 0.25,0.4; 0.375,0.465; 0.5,0.5;  0.625,0.535; 0.75,0.6; 0.875,0.7335; 1,1">
                                          <p:stCondLst>
                                            <p:cond delay="332"/>
                                          </p:stCondLst>
                                        </p:cTn>
                                        <p:tgtEl>
                                          <p:spTgt spid="26"/>
                                        </p:tgtEl>
                                        <p:attrNameLst>
                                          <p:attrName>ppt_y</p:attrName>
                                        </p:attrNameLst>
                                      </p:cBhvr>
                                      <p:tavLst>
                                        <p:tav tm="0" fmla="#ppt_y-sin(pi*$)/9">
                                          <p:val>
                                            <p:fltVal val="0"/>
                                          </p:val>
                                        </p:tav>
                                        <p:tav tm="100000">
                                          <p:val>
                                            <p:fltVal val="1"/>
                                          </p:val>
                                        </p:tav>
                                      </p:tavLst>
                                    </p:anim>
                                    <p:anim calcmode="lin" valueType="num">
                                      <p:cBhvr>
                                        <p:cTn id="64" dur="166" tmFilter="0, 0; 0.125,0.2665; 0.25,0.4; 0.375,0.465; 0.5,0.5;  0.625,0.535; 0.75,0.6; 0.875,0.7335; 1,1">
                                          <p:stCondLst>
                                            <p:cond delay="662"/>
                                          </p:stCondLst>
                                        </p:cTn>
                                        <p:tgtEl>
                                          <p:spTgt spid="26"/>
                                        </p:tgtEl>
                                        <p:attrNameLst>
                                          <p:attrName>ppt_y</p:attrName>
                                        </p:attrNameLst>
                                      </p:cBhvr>
                                      <p:tavLst>
                                        <p:tav tm="0" fmla="#ppt_y-sin(pi*$)/27">
                                          <p:val>
                                            <p:fltVal val="0"/>
                                          </p:val>
                                        </p:tav>
                                        <p:tav tm="100000">
                                          <p:val>
                                            <p:fltVal val="1"/>
                                          </p:val>
                                        </p:tav>
                                      </p:tavLst>
                                    </p:anim>
                                    <p:anim calcmode="lin" valueType="num">
                                      <p:cBhvr>
                                        <p:cTn id="65" dur="82" tmFilter="0, 0; 0.125,0.2665; 0.25,0.4; 0.375,0.465; 0.5,0.5;  0.625,0.535; 0.75,0.6; 0.875,0.7335; 1,1">
                                          <p:stCondLst>
                                            <p:cond delay="828"/>
                                          </p:stCondLst>
                                        </p:cTn>
                                        <p:tgtEl>
                                          <p:spTgt spid="26"/>
                                        </p:tgtEl>
                                        <p:attrNameLst>
                                          <p:attrName>ppt_y</p:attrName>
                                        </p:attrNameLst>
                                      </p:cBhvr>
                                      <p:tavLst>
                                        <p:tav tm="0" fmla="#ppt_y-sin(pi*$)/81">
                                          <p:val>
                                            <p:fltVal val="0"/>
                                          </p:val>
                                        </p:tav>
                                        <p:tav tm="100000">
                                          <p:val>
                                            <p:fltVal val="1"/>
                                          </p:val>
                                        </p:tav>
                                      </p:tavLst>
                                    </p:anim>
                                    <p:animScale>
                                      <p:cBhvr>
                                        <p:cTn id="66" dur="13">
                                          <p:stCondLst>
                                            <p:cond delay="325"/>
                                          </p:stCondLst>
                                        </p:cTn>
                                        <p:tgtEl>
                                          <p:spTgt spid="26"/>
                                        </p:tgtEl>
                                      </p:cBhvr>
                                      <p:to x="100000" y="60000"/>
                                    </p:animScale>
                                    <p:animScale>
                                      <p:cBhvr>
                                        <p:cTn id="67" dur="83" decel="50000">
                                          <p:stCondLst>
                                            <p:cond delay="338"/>
                                          </p:stCondLst>
                                        </p:cTn>
                                        <p:tgtEl>
                                          <p:spTgt spid="26"/>
                                        </p:tgtEl>
                                      </p:cBhvr>
                                      <p:to x="100000" y="100000"/>
                                    </p:animScale>
                                    <p:animScale>
                                      <p:cBhvr>
                                        <p:cTn id="68" dur="13">
                                          <p:stCondLst>
                                            <p:cond delay="656"/>
                                          </p:stCondLst>
                                        </p:cTn>
                                        <p:tgtEl>
                                          <p:spTgt spid="26"/>
                                        </p:tgtEl>
                                      </p:cBhvr>
                                      <p:to x="100000" y="80000"/>
                                    </p:animScale>
                                    <p:animScale>
                                      <p:cBhvr>
                                        <p:cTn id="69" dur="83" decel="50000">
                                          <p:stCondLst>
                                            <p:cond delay="669"/>
                                          </p:stCondLst>
                                        </p:cTn>
                                        <p:tgtEl>
                                          <p:spTgt spid="26"/>
                                        </p:tgtEl>
                                      </p:cBhvr>
                                      <p:to x="100000" y="100000"/>
                                    </p:animScale>
                                    <p:animScale>
                                      <p:cBhvr>
                                        <p:cTn id="70" dur="13">
                                          <p:stCondLst>
                                            <p:cond delay="821"/>
                                          </p:stCondLst>
                                        </p:cTn>
                                        <p:tgtEl>
                                          <p:spTgt spid="26"/>
                                        </p:tgtEl>
                                      </p:cBhvr>
                                      <p:to x="100000" y="90000"/>
                                    </p:animScale>
                                    <p:animScale>
                                      <p:cBhvr>
                                        <p:cTn id="71" dur="83" decel="50000">
                                          <p:stCondLst>
                                            <p:cond delay="834"/>
                                          </p:stCondLst>
                                        </p:cTn>
                                        <p:tgtEl>
                                          <p:spTgt spid="26"/>
                                        </p:tgtEl>
                                      </p:cBhvr>
                                      <p:to x="100000" y="100000"/>
                                    </p:animScale>
                                    <p:animScale>
                                      <p:cBhvr>
                                        <p:cTn id="72" dur="13">
                                          <p:stCondLst>
                                            <p:cond delay="904"/>
                                          </p:stCondLst>
                                        </p:cTn>
                                        <p:tgtEl>
                                          <p:spTgt spid="26"/>
                                        </p:tgtEl>
                                      </p:cBhvr>
                                      <p:to x="100000" y="95000"/>
                                    </p:animScale>
                                    <p:animScale>
                                      <p:cBhvr>
                                        <p:cTn id="73" dur="83" decel="50000">
                                          <p:stCondLst>
                                            <p:cond delay="917"/>
                                          </p:stCondLst>
                                        </p:cTn>
                                        <p:tgtEl>
                                          <p:spTgt spid="26"/>
                                        </p:tgtEl>
                                      </p:cBhvr>
                                      <p:to x="100000" y="100000"/>
                                    </p:animScale>
                                  </p:childTnLst>
                                </p:cTn>
                              </p:par>
                            </p:childTnLst>
                          </p:cTn>
                        </p:par>
                        <p:par>
                          <p:cTn id="74" fill="hold">
                            <p:stCondLst>
                              <p:cond delay="5000"/>
                            </p:stCondLst>
                            <p:childTnLst>
                              <p:par>
                                <p:cTn id="75" presetID="26" presetClass="entr" presetSubtype="0" fill="hold"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down)">
                                      <p:cBhvr>
                                        <p:cTn id="77" dur="290">
                                          <p:stCondLst>
                                            <p:cond delay="0"/>
                                          </p:stCondLst>
                                        </p:cTn>
                                        <p:tgtEl>
                                          <p:spTgt spid="27"/>
                                        </p:tgtEl>
                                      </p:cBhvr>
                                    </p:animEffect>
                                    <p:anim calcmode="lin" valueType="num">
                                      <p:cBhvr>
                                        <p:cTn id="78" dur="91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79" dur="332"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80" dur="332" tmFilter="0, 0; 0.125,0.2665; 0.25,0.4; 0.375,0.465; 0.5,0.5;  0.625,0.535; 0.75,0.6; 0.875,0.7335; 1,1">
                                          <p:stCondLst>
                                            <p:cond delay="332"/>
                                          </p:stCondLst>
                                        </p:cTn>
                                        <p:tgtEl>
                                          <p:spTgt spid="27"/>
                                        </p:tgtEl>
                                        <p:attrNameLst>
                                          <p:attrName>ppt_y</p:attrName>
                                        </p:attrNameLst>
                                      </p:cBhvr>
                                      <p:tavLst>
                                        <p:tav tm="0" fmla="#ppt_y-sin(pi*$)/9">
                                          <p:val>
                                            <p:fltVal val="0"/>
                                          </p:val>
                                        </p:tav>
                                        <p:tav tm="100000">
                                          <p:val>
                                            <p:fltVal val="1"/>
                                          </p:val>
                                        </p:tav>
                                      </p:tavLst>
                                    </p:anim>
                                    <p:anim calcmode="lin" valueType="num">
                                      <p:cBhvr>
                                        <p:cTn id="81" dur="166" tmFilter="0, 0; 0.125,0.2665; 0.25,0.4; 0.375,0.465; 0.5,0.5;  0.625,0.535; 0.75,0.6; 0.875,0.7335; 1,1">
                                          <p:stCondLst>
                                            <p:cond delay="662"/>
                                          </p:stCondLst>
                                        </p:cTn>
                                        <p:tgtEl>
                                          <p:spTgt spid="27"/>
                                        </p:tgtEl>
                                        <p:attrNameLst>
                                          <p:attrName>ppt_y</p:attrName>
                                        </p:attrNameLst>
                                      </p:cBhvr>
                                      <p:tavLst>
                                        <p:tav tm="0" fmla="#ppt_y-sin(pi*$)/27">
                                          <p:val>
                                            <p:fltVal val="0"/>
                                          </p:val>
                                        </p:tav>
                                        <p:tav tm="100000">
                                          <p:val>
                                            <p:fltVal val="1"/>
                                          </p:val>
                                        </p:tav>
                                      </p:tavLst>
                                    </p:anim>
                                    <p:anim calcmode="lin" valueType="num">
                                      <p:cBhvr>
                                        <p:cTn id="82" dur="82" tmFilter="0, 0; 0.125,0.2665; 0.25,0.4; 0.375,0.465; 0.5,0.5;  0.625,0.535; 0.75,0.6; 0.875,0.7335; 1,1">
                                          <p:stCondLst>
                                            <p:cond delay="828"/>
                                          </p:stCondLst>
                                        </p:cTn>
                                        <p:tgtEl>
                                          <p:spTgt spid="27"/>
                                        </p:tgtEl>
                                        <p:attrNameLst>
                                          <p:attrName>ppt_y</p:attrName>
                                        </p:attrNameLst>
                                      </p:cBhvr>
                                      <p:tavLst>
                                        <p:tav tm="0" fmla="#ppt_y-sin(pi*$)/81">
                                          <p:val>
                                            <p:fltVal val="0"/>
                                          </p:val>
                                        </p:tav>
                                        <p:tav tm="100000">
                                          <p:val>
                                            <p:fltVal val="1"/>
                                          </p:val>
                                        </p:tav>
                                      </p:tavLst>
                                    </p:anim>
                                    <p:animScale>
                                      <p:cBhvr>
                                        <p:cTn id="83" dur="13">
                                          <p:stCondLst>
                                            <p:cond delay="325"/>
                                          </p:stCondLst>
                                        </p:cTn>
                                        <p:tgtEl>
                                          <p:spTgt spid="27"/>
                                        </p:tgtEl>
                                      </p:cBhvr>
                                      <p:to x="100000" y="60000"/>
                                    </p:animScale>
                                    <p:animScale>
                                      <p:cBhvr>
                                        <p:cTn id="84" dur="83" decel="50000">
                                          <p:stCondLst>
                                            <p:cond delay="338"/>
                                          </p:stCondLst>
                                        </p:cTn>
                                        <p:tgtEl>
                                          <p:spTgt spid="27"/>
                                        </p:tgtEl>
                                      </p:cBhvr>
                                      <p:to x="100000" y="100000"/>
                                    </p:animScale>
                                    <p:animScale>
                                      <p:cBhvr>
                                        <p:cTn id="85" dur="13">
                                          <p:stCondLst>
                                            <p:cond delay="656"/>
                                          </p:stCondLst>
                                        </p:cTn>
                                        <p:tgtEl>
                                          <p:spTgt spid="27"/>
                                        </p:tgtEl>
                                      </p:cBhvr>
                                      <p:to x="100000" y="80000"/>
                                    </p:animScale>
                                    <p:animScale>
                                      <p:cBhvr>
                                        <p:cTn id="86" dur="83" decel="50000">
                                          <p:stCondLst>
                                            <p:cond delay="669"/>
                                          </p:stCondLst>
                                        </p:cTn>
                                        <p:tgtEl>
                                          <p:spTgt spid="27"/>
                                        </p:tgtEl>
                                      </p:cBhvr>
                                      <p:to x="100000" y="100000"/>
                                    </p:animScale>
                                    <p:animScale>
                                      <p:cBhvr>
                                        <p:cTn id="87" dur="13">
                                          <p:stCondLst>
                                            <p:cond delay="821"/>
                                          </p:stCondLst>
                                        </p:cTn>
                                        <p:tgtEl>
                                          <p:spTgt spid="27"/>
                                        </p:tgtEl>
                                      </p:cBhvr>
                                      <p:to x="100000" y="90000"/>
                                    </p:animScale>
                                    <p:animScale>
                                      <p:cBhvr>
                                        <p:cTn id="88" dur="83" decel="50000">
                                          <p:stCondLst>
                                            <p:cond delay="834"/>
                                          </p:stCondLst>
                                        </p:cTn>
                                        <p:tgtEl>
                                          <p:spTgt spid="27"/>
                                        </p:tgtEl>
                                      </p:cBhvr>
                                      <p:to x="100000" y="100000"/>
                                    </p:animScale>
                                    <p:animScale>
                                      <p:cBhvr>
                                        <p:cTn id="89" dur="13">
                                          <p:stCondLst>
                                            <p:cond delay="904"/>
                                          </p:stCondLst>
                                        </p:cTn>
                                        <p:tgtEl>
                                          <p:spTgt spid="27"/>
                                        </p:tgtEl>
                                      </p:cBhvr>
                                      <p:to x="100000" y="95000"/>
                                    </p:animScale>
                                    <p:animScale>
                                      <p:cBhvr>
                                        <p:cTn id="90" dur="83" decel="50000">
                                          <p:stCondLst>
                                            <p:cond delay="917"/>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04505" y="1275606"/>
            <a:ext cx="1479145" cy="1478205"/>
            <a:chOff x="6536981" y="1546337"/>
            <a:chExt cx="1792903" cy="1791764"/>
          </a:xfrm>
        </p:grpSpPr>
        <p:sp>
          <p:nvSpPr>
            <p:cNvPr id="8" name="TextBox 42"/>
            <p:cNvSpPr>
              <a:spLocks noChangeArrowheads="1"/>
            </p:cNvSpPr>
            <p:nvPr/>
          </p:nvSpPr>
          <p:spPr bwMode="auto">
            <a:xfrm>
              <a:off x="7094970" y="2218572"/>
              <a:ext cx="874497" cy="41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b="1">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椭圆 140"/>
            <p:cNvSpPr>
              <a:spLocks noChangeArrowheads="1"/>
            </p:cNvSpPr>
            <p:nvPr/>
          </p:nvSpPr>
          <p:spPr bwMode="auto">
            <a:xfrm>
              <a:off x="6650410" y="1678111"/>
              <a:ext cx="1525797" cy="1528215"/>
            </a:xfrm>
            <a:prstGeom prst="ellipse">
              <a:avLst/>
            </a:prstGeom>
            <a:noFill/>
            <a:ln w="8890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宋体" panose="02010600030101010101" pitchFamily="2" charset="-122"/>
              </a:endParaRPr>
            </a:p>
          </p:txBody>
        </p:sp>
        <p:grpSp>
          <p:nvGrpSpPr>
            <p:cNvPr id="10" name="Group 32"/>
            <p:cNvGrpSpPr/>
            <p:nvPr/>
          </p:nvGrpSpPr>
          <p:grpSpPr bwMode="auto">
            <a:xfrm rot="20494898">
              <a:off x="6536981" y="1546337"/>
              <a:ext cx="1792903" cy="1791764"/>
              <a:chOff x="0" y="0"/>
              <a:chExt cx="1554926" cy="1554926"/>
            </a:xfrm>
          </p:grpSpPr>
          <p:sp>
            <p:nvSpPr>
              <p:cNvPr id="12" name="空心弧 142"/>
              <p:cNvSpPr>
                <a:spLocks noChangeArrowheads="1"/>
              </p:cNvSpPr>
              <p:nvPr/>
            </p:nvSpPr>
            <p:spPr bwMode="auto">
              <a:xfrm rot="-3902961">
                <a:off x="0" y="0"/>
                <a:ext cx="1554926" cy="1554926"/>
              </a:xfrm>
              <a:custGeom>
                <a:avLst/>
                <a:gdLst>
                  <a:gd name="T0" fmla="*/ 777463 w 21600"/>
                  <a:gd name="T1" fmla="*/ 0 h 21600"/>
                  <a:gd name="T2" fmla="*/ 1107957 w 21600"/>
                  <a:gd name="T3" fmla="*/ 198829 h 21600"/>
                  <a:gd name="T4" fmla="*/ 777463 w 21600"/>
                  <a:gd name="T5" fmla="*/ 222225 h 21600"/>
                  <a:gd name="T6" fmla="*/ 446969 w 21600"/>
                  <a:gd name="T7" fmla="*/ 198829 h 21600"/>
                  <a:gd name="T8" fmla="*/ 0 60000 65536"/>
                  <a:gd name="T9" fmla="*/ 0 60000 65536"/>
                  <a:gd name="T10" fmla="*/ 0 60000 65536"/>
                  <a:gd name="T11" fmla="*/ 0 60000 65536"/>
                  <a:gd name="T12" fmla="*/ 0 w 21600"/>
                  <a:gd name="T13" fmla="*/ 0 h 21600"/>
                  <a:gd name="T14" fmla="*/ 21600 w 21600"/>
                  <a:gd name="T15" fmla="*/ 4980 h 21600"/>
                </a:gdLst>
                <a:ahLst/>
                <a:cxnLst>
                  <a:cxn ang="T8">
                    <a:pos x="T0" y="T1"/>
                  </a:cxn>
                  <a:cxn ang="T9">
                    <a:pos x="T2" y="T3"/>
                  </a:cxn>
                  <a:cxn ang="T10">
                    <a:pos x="T4" y="T5"/>
                  </a:cxn>
                  <a:cxn ang="T11">
                    <a:pos x="T6" y="T7"/>
                  </a:cxn>
                </a:cxnLst>
                <a:rect l="T12" t="T13" r="T14" b="T15"/>
                <a:pathLst>
                  <a:path w="21600" h="21600">
                    <a:moveTo>
                      <a:pt x="14626" y="4102"/>
                    </a:moveTo>
                    <a:cubicBezTo>
                      <a:pt x="13460" y="3437"/>
                      <a:pt x="12141" y="3086"/>
                      <a:pt x="10799" y="3087"/>
                    </a:cubicBezTo>
                    <a:cubicBezTo>
                      <a:pt x="9458" y="3087"/>
                      <a:pt x="8139" y="3437"/>
                      <a:pt x="6973" y="4102"/>
                    </a:cubicBezTo>
                    <a:lnTo>
                      <a:pt x="5442" y="1422"/>
                    </a:lnTo>
                    <a:cubicBezTo>
                      <a:pt x="7074" y="490"/>
                      <a:pt x="8920" y="-1"/>
                      <a:pt x="10800" y="0"/>
                    </a:cubicBezTo>
                    <a:cubicBezTo>
                      <a:pt x="12679" y="0"/>
                      <a:pt x="14525" y="490"/>
                      <a:pt x="16157" y="1422"/>
                    </a:cubicBezTo>
                    <a:lnTo>
                      <a:pt x="14626" y="4102"/>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 name="椭圆 46"/>
              <p:cNvSpPr>
                <a:spLocks noChangeArrowheads="1"/>
              </p:cNvSpPr>
              <p:nvPr/>
            </p:nvSpPr>
            <p:spPr bwMode="auto">
              <a:xfrm>
                <a:off x="119940" y="72225"/>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endParaRPr>
              </a:p>
            </p:txBody>
          </p:sp>
        </p:grpSp>
        <p:pic>
          <p:nvPicPr>
            <p:cNvPr id="11" name="图片 9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3761" y="1892206"/>
              <a:ext cx="1219094" cy="1219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组合 13"/>
          <p:cNvGrpSpPr/>
          <p:nvPr/>
        </p:nvGrpSpPr>
        <p:grpSpPr>
          <a:xfrm>
            <a:off x="2759437" y="1275606"/>
            <a:ext cx="1479145" cy="1479716"/>
            <a:chOff x="2442576" y="1533525"/>
            <a:chExt cx="1792903" cy="1793595"/>
          </a:xfrm>
        </p:grpSpPr>
        <p:sp>
          <p:nvSpPr>
            <p:cNvPr id="15" name="TextBox 32"/>
            <p:cNvSpPr>
              <a:spLocks noChangeArrowheads="1"/>
            </p:cNvSpPr>
            <p:nvPr/>
          </p:nvSpPr>
          <p:spPr bwMode="auto">
            <a:xfrm>
              <a:off x="3015749" y="2203206"/>
              <a:ext cx="874497" cy="41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b="1">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椭圆 134"/>
            <p:cNvSpPr>
              <a:spLocks noChangeArrowheads="1"/>
            </p:cNvSpPr>
            <p:nvPr/>
          </p:nvSpPr>
          <p:spPr bwMode="auto">
            <a:xfrm>
              <a:off x="2556005" y="1678111"/>
              <a:ext cx="1525797" cy="1528215"/>
            </a:xfrm>
            <a:prstGeom prst="ellipse">
              <a:avLst/>
            </a:prstGeom>
            <a:noFill/>
            <a:ln w="8890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宋体" panose="02010600030101010101" pitchFamily="2" charset="-122"/>
              </a:endParaRPr>
            </a:p>
          </p:txBody>
        </p:sp>
        <p:grpSp>
          <p:nvGrpSpPr>
            <p:cNvPr id="17" name="Group 22"/>
            <p:cNvGrpSpPr/>
            <p:nvPr/>
          </p:nvGrpSpPr>
          <p:grpSpPr bwMode="auto">
            <a:xfrm rot="16947253">
              <a:off x="2442230" y="1533871"/>
              <a:ext cx="1793595" cy="1792903"/>
              <a:chOff x="0" y="0"/>
              <a:chExt cx="1554926" cy="1554926"/>
            </a:xfrm>
          </p:grpSpPr>
          <p:sp>
            <p:nvSpPr>
              <p:cNvPr id="19" name="空心弧 146"/>
              <p:cNvSpPr>
                <a:spLocks noChangeArrowheads="1"/>
              </p:cNvSpPr>
              <p:nvPr/>
            </p:nvSpPr>
            <p:spPr bwMode="auto">
              <a:xfrm rot="-5308050">
                <a:off x="0" y="0"/>
                <a:ext cx="1554926" cy="1554926"/>
              </a:xfrm>
              <a:custGeom>
                <a:avLst/>
                <a:gdLst>
                  <a:gd name="T0" fmla="*/ 777463 w 21600"/>
                  <a:gd name="T1" fmla="*/ 0 h 21600"/>
                  <a:gd name="T2" fmla="*/ 137712 w 21600"/>
                  <a:gd name="T3" fmla="*/ 593175 h 21600"/>
                  <a:gd name="T4" fmla="*/ 777463 w 21600"/>
                  <a:gd name="T5" fmla="*/ 223521 h 21600"/>
                  <a:gd name="T6" fmla="*/ 1417214 w 21600"/>
                  <a:gd name="T7" fmla="*/ 593175 h 21600"/>
                  <a:gd name="T8" fmla="*/ 0 60000 65536"/>
                  <a:gd name="T9" fmla="*/ 0 60000 65536"/>
                  <a:gd name="T10" fmla="*/ 0 60000 65536"/>
                  <a:gd name="T11" fmla="*/ 0 60000 65536"/>
                  <a:gd name="T12" fmla="*/ 0 w 21600"/>
                  <a:gd name="T13" fmla="*/ 0 h 21600"/>
                  <a:gd name="T14" fmla="*/ 21600 w 21600"/>
                  <a:gd name="T15" fmla="*/ 4736 h 21600"/>
                </a:gdLst>
                <a:ahLst/>
                <a:cxnLst>
                  <a:cxn ang="T8">
                    <a:pos x="T0" y="T1"/>
                  </a:cxn>
                  <a:cxn ang="T9">
                    <a:pos x="T2" y="T3"/>
                  </a:cxn>
                  <a:cxn ang="T10">
                    <a:pos x="T4" y="T5"/>
                  </a:cxn>
                  <a:cxn ang="T11">
                    <a:pos x="T6" y="T7"/>
                  </a:cxn>
                </a:cxnLst>
                <a:rect l="T12" t="T13" r="T14" b="T15"/>
                <a:pathLst>
                  <a:path w="21600" h="21600">
                    <a:moveTo>
                      <a:pt x="3405" y="8670"/>
                    </a:moveTo>
                    <a:cubicBezTo>
                      <a:pt x="4354" y="5374"/>
                      <a:pt x="7370" y="3105"/>
                      <a:pt x="10799" y="3105"/>
                    </a:cubicBezTo>
                    <a:cubicBezTo>
                      <a:pt x="14229" y="3104"/>
                      <a:pt x="17245" y="5374"/>
                      <a:pt x="18194" y="8670"/>
                    </a:cubicBezTo>
                    <a:lnTo>
                      <a:pt x="21178" y="7811"/>
                    </a:lnTo>
                    <a:cubicBezTo>
                      <a:pt x="19846" y="3185"/>
                      <a:pt x="15613" y="0"/>
                      <a:pt x="10800" y="0"/>
                    </a:cubicBezTo>
                    <a:cubicBezTo>
                      <a:pt x="5986" y="-1"/>
                      <a:pt x="1753" y="3185"/>
                      <a:pt x="421" y="7811"/>
                    </a:cubicBezTo>
                    <a:lnTo>
                      <a:pt x="3405" y="8670"/>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 name="椭圆 36"/>
              <p:cNvSpPr>
                <a:spLocks noChangeArrowheads="1"/>
              </p:cNvSpPr>
              <p:nvPr/>
            </p:nvSpPr>
            <p:spPr bwMode="auto">
              <a:xfrm>
                <a:off x="110182" y="135699"/>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endParaRPr>
              </a:p>
            </p:txBody>
          </p:sp>
        </p:grpSp>
        <p:pic>
          <p:nvPicPr>
            <p:cNvPr id="18" name="图片 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545" y="1829596"/>
              <a:ext cx="1219094" cy="1219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组合 20"/>
          <p:cNvGrpSpPr/>
          <p:nvPr/>
        </p:nvGrpSpPr>
        <p:grpSpPr>
          <a:xfrm>
            <a:off x="4831971" y="1275606"/>
            <a:ext cx="1479145" cy="1478205"/>
            <a:chOff x="4455018" y="1546336"/>
            <a:chExt cx="1792903" cy="1791764"/>
          </a:xfrm>
        </p:grpSpPr>
        <p:grpSp>
          <p:nvGrpSpPr>
            <p:cNvPr id="22" name="Group 27"/>
            <p:cNvGrpSpPr/>
            <p:nvPr/>
          </p:nvGrpSpPr>
          <p:grpSpPr bwMode="auto">
            <a:xfrm rot="9344491">
              <a:off x="4455018" y="1546336"/>
              <a:ext cx="1792903" cy="1791764"/>
              <a:chOff x="0" y="1"/>
              <a:chExt cx="1554926" cy="1554926"/>
            </a:xfrm>
          </p:grpSpPr>
          <p:sp>
            <p:nvSpPr>
              <p:cNvPr id="27" name="空心弧 144"/>
              <p:cNvSpPr>
                <a:spLocks noChangeArrowheads="1"/>
              </p:cNvSpPr>
              <p:nvPr/>
            </p:nvSpPr>
            <p:spPr bwMode="auto">
              <a:xfrm rot="17697039">
                <a:off x="0" y="1"/>
                <a:ext cx="1554926" cy="1554926"/>
              </a:xfrm>
              <a:custGeom>
                <a:avLst/>
                <a:gdLst>
                  <a:gd name="T0" fmla="*/ 777463 w 21600"/>
                  <a:gd name="T1" fmla="*/ 0 h 21600"/>
                  <a:gd name="T2" fmla="*/ 764361 w 21600"/>
                  <a:gd name="T3" fmla="*/ 111796 h 21600"/>
                  <a:gd name="T4" fmla="*/ 777463 w 21600"/>
                  <a:gd name="T5" fmla="*/ 223521 h 21600"/>
                  <a:gd name="T6" fmla="*/ 790565 w 21600"/>
                  <a:gd name="T7" fmla="*/ 111796 h 21600"/>
                  <a:gd name="T8" fmla="*/ 0 60000 65536"/>
                  <a:gd name="T9" fmla="*/ 0 60000 65536"/>
                  <a:gd name="T10" fmla="*/ 0 60000 65536"/>
                  <a:gd name="T11" fmla="*/ 0 60000 65536"/>
                  <a:gd name="T12" fmla="*/ 0 w 21600"/>
                  <a:gd name="T13" fmla="*/ 0 h 21600"/>
                  <a:gd name="T14" fmla="*/ 21600 w 21600"/>
                  <a:gd name="T15" fmla="*/ 910 h 21600"/>
                </a:gdLst>
                <a:ahLst/>
                <a:cxnLst>
                  <a:cxn ang="T8">
                    <a:pos x="T0" y="T1"/>
                  </a:cxn>
                  <a:cxn ang="T9">
                    <a:pos x="T2" y="T3"/>
                  </a:cxn>
                  <a:cxn ang="T10">
                    <a:pos x="T4" y="T5"/>
                  </a:cxn>
                  <a:cxn ang="T11">
                    <a:pos x="T6" y="T7"/>
                  </a:cxn>
                </a:cxnLst>
                <a:rect l="T12" t="T13" r="T14" b="T15"/>
                <a:pathLst>
                  <a:path w="21600" h="21600">
                    <a:moveTo>
                      <a:pt x="10649" y="3106"/>
                    </a:moveTo>
                    <a:cubicBezTo>
                      <a:pt x="10699" y="3105"/>
                      <a:pt x="10749" y="3105"/>
                      <a:pt x="10799" y="3105"/>
                    </a:cubicBezTo>
                    <a:cubicBezTo>
                      <a:pt x="10850" y="3104"/>
                      <a:pt x="10900" y="3105"/>
                      <a:pt x="10950" y="3106"/>
                    </a:cubicBezTo>
                    <a:lnTo>
                      <a:pt x="11011" y="2"/>
                    </a:lnTo>
                    <a:cubicBezTo>
                      <a:pt x="10941" y="0"/>
                      <a:pt x="10870" y="0"/>
                      <a:pt x="10800" y="0"/>
                    </a:cubicBezTo>
                    <a:cubicBezTo>
                      <a:pt x="10729" y="-1"/>
                      <a:pt x="10658" y="0"/>
                      <a:pt x="10588" y="2"/>
                    </a:cubicBezTo>
                    <a:lnTo>
                      <a:pt x="10649" y="3106"/>
                    </a:lnTo>
                    <a:close/>
                  </a:path>
                </a:pathLst>
              </a:custGeom>
              <a:solidFill>
                <a:srgbClr val="352F2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8" name="椭圆 41"/>
              <p:cNvSpPr>
                <a:spLocks noChangeArrowheads="1"/>
              </p:cNvSpPr>
              <p:nvPr/>
            </p:nvSpPr>
            <p:spPr bwMode="auto">
              <a:xfrm>
                <a:off x="105648" y="115173"/>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endParaRPr>
              </a:p>
            </p:txBody>
          </p:sp>
        </p:grpSp>
        <p:grpSp>
          <p:nvGrpSpPr>
            <p:cNvPr id="23" name="组合 22"/>
            <p:cNvGrpSpPr/>
            <p:nvPr/>
          </p:nvGrpSpPr>
          <p:grpSpPr>
            <a:xfrm>
              <a:off x="4579424" y="1678111"/>
              <a:ext cx="1527626" cy="1528215"/>
              <a:chOff x="4579424" y="1678111"/>
              <a:chExt cx="1527626" cy="1528215"/>
            </a:xfrm>
          </p:grpSpPr>
          <p:sp>
            <p:nvSpPr>
              <p:cNvPr id="24" name="TextBox 37"/>
              <p:cNvSpPr>
                <a:spLocks noChangeArrowheads="1"/>
              </p:cNvSpPr>
              <p:nvPr/>
            </p:nvSpPr>
            <p:spPr bwMode="auto">
              <a:xfrm>
                <a:off x="5070648" y="2218572"/>
                <a:ext cx="874498" cy="41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b="1">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椭圆 137"/>
              <p:cNvSpPr>
                <a:spLocks noChangeArrowheads="1"/>
              </p:cNvSpPr>
              <p:nvPr/>
            </p:nvSpPr>
            <p:spPr bwMode="auto">
              <a:xfrm>
                <a:off x="4579424" y="1678111"/>
                <a:ext cx="1527626" cy="1528215"/>
              </a:xfrm>
              <a:prstGeom prst="ellipse">
                <a:avLst/>
              </a:prstGeom>
              <a:noFill/>
              <a:ln w="8890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宋体" panose="02010600030101010101" pitchFamily="2" charset="-122"/>
                </a:endParaRPr>
              </a:p>
            </p:txBody>
          </p:sp>
          <p:pic>
            <p:nvPicPr>
              <p:cNvPr id="26" name="图片 9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780" y="1842296"/>
                <a:ext cx="1219094" cy="1219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29" name="组合 28"/>
          <p:cNvGrpSpPr/>
          <p:nvPr/>
        </p:nvGrpSpPr>
        <p:grpSpPr>
          <a:xfrm>
            <a:off x="688411" y="1275606"/>
            <a:ext cx="1477637" cy="1478205"/>
            <a:chOff x="453917" y="1546337"/>
            <a:chExt cx="1791074" cy="1791764"/>
          </a:xfrm>
        </p:grpSpPr>
        <p:sp>
          <p:nvSpPr>
            <p:cNvPr id="30" name="TextBox 68"/>
            <p:cNvSpPr>
              <a:spLocks noChangeArrowheads="1"/>
            </p:cNvSpPr>
            <p:nvPr/>
          </p:nvSpPr>
          <p:spPr bwMode="auto">
            <a:xfrm>
              <a:off x="1005335" y="2210589"/>
              <a:ext cx="874498" cy="30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900" b="1">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椭圆 131"/>
            <p:cNvSpPr>
              <a:spLocks noChangeArrowheads="1"/>
            </p:cNvSpPr>
            <p:nvPr/>
          </p:nvSpPr>
          <p:spPr bwMode="auto">
            <a:xfrm>
              <a:off x="541733" y="1678111"/>
              <a:ext cx="1527627" cy="1528215"/>
            </a:xfrm>
            <a:prstGeom prst="ellipse">
              <a:avLst/>
            </a:prstGeom>
            <a:noFill/>
            <a:ln w="8890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宋体" panose="02010600030101010101" pitchFamily="2" charset="-122"/>
              </a:endParaRPr>
            </a:p>
          </p:txBody>
        </p:sp>
        <p:grpSp>
          <p:nvGrpSpPr>
            <p:cNvPr id="32" name="Group 17"/>
            <p:cNvGrpSpPr/>
            <p:nvPr/>
          </p:nvGrpSpPr>
          <p:grpSpPr bwMode="auto">
            <a:xfrm rot="20494898">
              <a:off x="453917" y="1546337"/>
              <a:ext cx="1791074" cy="1791764"/>
              <a:chOff x="0" y="0"/>
              <a:chExt cx="1554926" cy="1554926"/>
            </a:xfrm>
          </p:grpSpPr>
          <p:sp>
            <p:nvSpPr>
              <p:cNvPr id="34" name="空心弧 148"/>
              <p:cNvSpPr>
                <a:spLocks noChangeArrowheads="1"/>
              </p:cNvSpPr>
              <p:nvPr/>
            </p:nvSpPr>
            <p:spPr bwMode="auto">
              <a:xfrm rot="-3902961">
                <a:off x="1" y="0"/>
                <a:ext cx="1554926" cy="1554926"/>
              </a:xfrm>
              <a:custGeom>
                <a:avLst/>
                <a:gdLst>
                  <a:gd name="T0" fmla="*/ 777463 w 21600"/>
                  <a:gd name="T1" fmla="*/ 0 h 21600"/>
                  <a:gd name="T2" fmla="*/ 111724 w 21600"/>
                  <a:gd name="T3" fmla="*/ 777463 h 21600"/>
                  <a:gd name="T4" fmla="*/ 777463 w 21600"/>
                  <a:gd name="T5" fmla="*/ 223521 h 21600"/>
                  <a:gd name="T6" fmla="*/ 1443202 w 21600"/>
                  <a:gd name="T7" fmla="*/ 777463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3105" y="10800"/>
                    </a:moveTo>
                    <a:cubicBezTo>
                      <a:pt x="3105" y="6550"/>
                      <a:pt x="6550" y="3105"/>
                      <a:pt x="10800" y="3105"/>
                    </a:cubicBezTo>
                    <a:cubicBezTo>
                      <a:pt x="15049" y="3104"/>
                      <a:pt x="18494" y="6550"/>
                      <a:pt x="18495" y="10799"/>
                    </a:cubicBezTo>
                    <a:lnTo>
                      <a:pt x="21600" y="10800"/>
                    </a:lnTo>
                    <a:cubicBezTo>
                      <a:pt x="21600" y="4835"/>
                      <a:pt x="16764" y="0"/>
                      <a:pt x="10800" y="0"/>
                    </a:cubicBezTo>
                    <a:cubicBezTo>
                      <a:pt x="4835" y="0"/>
                      <a:pt x="0" y="4835"/>
                      <a:pt x="0" y="10800"/>
                    </a:cubicBezTo>
                    <a:lnTo>
                      <a:pt x="3105" y="10800"/>
                    </a:lnTo>
                    <a:close/>
                  </a:path>
                </a:pathLst>
              </a:custGeom>
              <a:solidFill>
                <a:srgbClr val="352F2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5" name="椭圆 34"/>
              <p:cNvSpPr>
                <a:spLocks noChangeArrowheads="1"/>
              </p:cNvSpPr>
              <p:nvPr/>
            </p:nvSpPr>
            <p:spPr bwMode="auto">
              <a:xfrm>
                <a:off x="105648" y="115173"/>
                <a:ext cx="1324580" cy="132458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endParaRPr>
              </a:p>
            </p:txBody>
          </p:sp>
        </p:grpSp>
        <p:pic>
          <p:nvPicPr>
            <p:cNvPr id="33" name="图片 98"/>
            <p:cNvPicPr>
              <a:picLocks noChangeAspect="1" noChangeArrowheads="1"/>
            </p:cNvPicPr>
            <p:nvPr/>
          </p:nvPicPr>
          <p:blipFill>
            <a:blip r:embed="rId5" cstate="print">
              <a:extLst>
                <a:ext uri="{28A0092B-C50C-407E-A947-70E740481C1C}">
                  <a14:useLocalDpi xmlns:a14="http://schemas.microsoft.com/office/drawing/2010/main" val="0"/>
                </a:ext>
              </a:extLst>
            </a:blip>
            <a:srcRect l="11497" t="10760" r="11636" b="10677"/>
            <a:stretch>
              <a:fillRect/>
            </a:stretch>
          </p:blipFill>
          <p:spPr bwMode="auto">
            <a:xfrm>
              <a:off x="872456" y="1955125"/>
              <a:ext cx="972073" cy="99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 name="文本框 122"/>
          <p:cNvSpPr>
            <a:spLocks noChangeArrowheads="1"/>
          </p:cNvSpPr>
          <p:nvPr/>
        </p:nvSpPr>
        <p:spPr bwMode="auto">
          <a:xfrm>
            <a:off x="763539" y="3160468"/>
            <a:ext cx="140378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PS</a:t>
            </a:r>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软件运用</a:t>
            </a:r>
          </a:p>
        </p:txBody>
      </p:sp>
      <p:sp>
        <p:nvSpPr>
          <p:cNvPr id="37" name="文本框 124"/>
          <p:cNvSpPr>
            <a:spLocks noChangeArrowheads="1"/>
          </p:cNvSpPr>
          <p:nvPr/>
        </p:nvSpPr>
        <p:spPr bwMode="auto">
          <a:xfrm>
            <a:off x="763539" y="3480027"/>
            <a:ext cx="122525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熟练程度：</a:t>
            </a:r>
          </a:p>
        </p:txBody>
      </p:sp>
      <p:pic>
        <p:nvPicPr>
          <p:cNvPr id="38" name="图片 12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97868" y="3858133"/>
            <a:ext cx="233981" cy="234071"/>
          </a:xfrm>
          <a:prstGeom prst="rect">
            <a:avLst/>
          </a:prstGeom>
          <a:solidFill>
            <a:srgbClr val="352F2F"/>
          </a:solidFill>
          <a:ln w="9525">
            <a:noFill/>
            <a:miter lim="800000"/>
            <a:headEnd/>
            <a:tailEnd/>
          </a:ln>
        </p:spPr>
      </p:pic>
      <p:pic>
        <p:nvPicPr>
          <p:cNvPr id="39" name="图片 126"/>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1055361" y="3858133"/>
            <a:ext cx="233981" cy="234071"/>
          </a:xfrm>
          <a:prstGeom prst="rect">
            <a:avLst/>
          </a:prstGeom>
          <a:solidFill>
            <a:srgbClr val="352F2F"/>
          </a:solidFill>
          <a:ln w="9525">
            <a:noFill/>
            <a:miter lim="800000"/>
            <a:headEnd/>
            <a:tailEnd/>
          </a:ln>
        </p:spPr>
      </p:pic>
      <p:pic>
        <p:nvPicPr>
          <p:cNvPr id="40" name="图片 127"/>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1312855" y="3858133"/>
            <a:ext cx="233981" cy="234071"/>
          </a:xfrm>
          <a:prstGeom prst="rect">
            <a:avLst/>
          </a:prstGeom>
          <a:solidFill>
            <a:srgbClr val="352F2F"/>
          </a:solidFill>
          <a:ln w="9525">
            <a:noFill/>
            <a:miter lim="800000"/>
            <a:headEnd/>
            <a:tailEnd/>
          </a:ln>
        </p:spPr>
      </p:pic>
      <p:pic>
        <p:nvPicPr>
          <p:cNvPr id="41" name="图片 128"/>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1570349" y="3858133"/>
            <a:ext cx="233981" cy="234071"/>
          </a:xfrm>
          <a:prstGeom prst="rect">
            <a:avLst/>
          </a:prstGeom>
          <a:solidFill>
            <a:srgbClr val="352F2F"/>
          </a:solidFill>
          <a:ln w="9525">
            <a:noFill/>
            <a:miter lim="800000"/>
            <a:headEnd/>
            <a:tailEnd/>
          </a:ln>
        </p:spPr>
      </p:pic>
      <p:pic>
        <p:nvPicPr>
          <p:cNvPr id="42" name="图片 129"/>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t="4697" r="51108"/>
          <a:stretch>
            <a:fillRect/>
          </a:stretch>
        </p:blipFill>
        <p:spPr bwMode="auto">
          <a:xfrm>
            <a:off x="1827843" y="3863630"/>
            <a:ext cx="114396" cy="223076"/>
          </a:xfrm>
          <a:prstGeom prst="rect">
            <a:avLst/>
          </a:prstGeom>
          <a:solidFill>
            <a:srgbClr val="352F2F"/>
          </a:solidFill>
          <a:ln w="9525">
            <a:noFill/>
            <a:miter lim="800000"/>
            <a:headEnd/>
            <a:tailEnd/>
          </a:ln>
        </p:spPr>
      </p:pic>
      <p:sp>
        <p:nvSpPr>
          <p:cNvPr id="43" name="文本框 116"/>
          <p:cNvSpPr>
            <a:spLocks noChangeArrowheads="1"/>
          </p:cNvSpPr>
          <p:nvPr/>
        </p:nvSpPr>
        <p:spPr bwMode="auto">
          <a:xfrm>
            <a:off x="2869464" y="3160468"/>
            <a:ext cx="140378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WODR</a:t>
            </a:r>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运用</a:t>
            </a:r>
          </a:p>
        </p:txBody>
      </p:sp>
      <p:sp>
        <p:nvSpPr>
          <p:cNvPr id="44" name="文本框 117"/>
          <p:cNvSpPr>
            <a:spLocks noChangeArrowheads="1"/>
          </p:cNvSpPr>
          <p:nvPr/>
        </p:nvSpPr>
        <p:spPr bwMode="auto">
          <a:xfrm>
            <a:off x="2869464" y="3480027"/>
            <a:ext cx="122525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熟练程度：</a:t>
            </a:r>
          </a:p>
        </p:txBody>
      </p:sp>
      <p:pic>
        <p:nvPicPr>
          <p:cNvPr id="45" name="图片 118"/>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2989474" y="3858133"/>
            <a:ext cx="233981" cy="234071"/>
          </a:xfrm>
          <a:prstGeom prst="rect">
            <a:avLst/>
          </a:prstGeom>
          <a:solidFill>
            <a:schemeClr val="bg1">
              <a:lumMod val="65000"/>
            </a:schemeClr>
          </a:solidFill>
          <a:ln w="9525">
            <a:noFill/>
            <a:miter lim="800000"/>
            <a:headEnd/>
            <a:tailEnd/>
          </a:ln>
        </p:spPr>
      </p:pic>
      <p:pic>
        <p:nvPicPr>
          <p:cNvPr id="46" name="图片 119"/>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246968" y="3858133"/>
            <a:ext cx="233981" cy="234071"/>
          </a:xfrm>
          <a:prstGeom prst="rect">
            <a:avLst/>
          </a:prstGeom>
          <a:solidFill>
            <a:schemeClr val="bg1">
              <a:lumMod val="65000"/>
            </a:schemeClr>
          </a:solidFill>
          <a:ln w="9525">
            <a:noFill/>
            <a:miter lim="800000"/>
            <a:headEnd/>
            <a:tailEnd/>
          </a:ln>
        </p:spPr>
      </p:pic>
      <p:pic>
        <p:nvPicPr>
          <p:cNvPr id="47" name="图片 120"/>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504462" y="3858133"/>
            <a:ext cx="233981" cy="234071"/>
          </a:xfrm>
          <a:prstGeom prst="rect">
            <a:avLst/>
          </a:prstGeom>
          <a:solidFill>
            <a:schemeClr val="bg1">
              <a:lumMod val="65000"/>
            </a:schemeClr>
          </a:solidFill>
          <a:ln w="9525">
            <a:noFill/>
            <a:miter lim="800000"/>
            <a:headEnd/>
            <a:tailEnd/>
          </a:ln>
        </p:spPr>
      </p:pic>
      <p:pic>
        <p:nvPicPr>
          <p:cNvPr id="48" name="图片 121"/>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761955" y="3858133"/>
            <a:ext cx="233981" cy="234071"/>
          </a:xfrm>
          <a:prstGeom prst="rect">
            <a:avLst/>
          </a:prstGeom>
          <a:solidFill>
            <a:schemeClr val="bg1">
              <a:lumMod val="65000"/>
            </a:schemeClr>
          </a:solidFill>
          <a:ln w="9525">
            <a:noFill/>
            <a:miter lim="800000"/>
            <a:headEnd/>
            <a:tailEnd/>
          </a:ln>
        </p:spPr>
      </p:pic>
      <p:sp>
        <p:nvSpPr>
          <p:cNvPr id="49" name="文本框 110"/>
          <p:cNvSpPr>
            <a:spLocks noChangeArrowheads="1"/>
          </p:cNvSpPr>
          <p:nvPr/>
        </p:nvSpPr>
        <p:spPr bwMode="auto">
          <a:xfrm>
            <a:off x="4968420" y="3146947"/>
            <a:ext cx="140378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EXCEL</a:t>
            </a:r>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运用</a:t>
            </a:r>
          </a:p>
        </p:txBody>
      </p:sp>
      <p:sp>
        <p:nvSpPr>
          <p:cNvPr id="50" name="文本框 111"/>
          <p:cNvSpPr>
            <a:spLocks noChangeArrowheads="1"/>
          </p:cNvSpPr>
          <p:nvPr/>
        </p:nvSpPr>
        <p:spPr bwMode="auto">
          <a:xfrm>
            <a:off x="4968420" y="3466505"/>
            <a:ext cx="122525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熟练程度：</a:t>
            </a:r>
          </a:p>
        </p:txBody>
      </p:sp>
      <p:pic>
        <p:nvPicPr>
          <p:cNvPr id="51" name="图片 112"/>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077706" y="3858133"/>
            <a:ext cx="233981" cy="234071"/>
          </a:xfrm>
          <a:prstGeom prst="rect">
            <a:avLst/>
          </a:prstGeom>
          <a:solidFill>
            <a:srgbClr val="352F2F"/>
          </a:solidFill>
          <a:ln w="9525">
            <a:noFill/>
            <a:miter lim="800000"/>
            <a:headEnd/>
            <a:tailEnd/>
          </a:ln>
        </p:spPr>
      </p:pic>
      <p:pic>
        <p:nvPicPr>
          <p:cNvPr id="52" name="图片 113"/>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335199" y="3858133"/>
            <a:ext cx="233981" cy="234071"/>
          </a:xfrm>
          <a:prstGeom prst="rect">
            <a:avLst/>
          </a:prstGeom>
          <a:solidFill>
            <a:srgbClr val="352F2F"/>
          </a:solidFill>
          <a:ln w="9525">
            <a:noFill/>
            <a:miter lim="800000"/>
            <a:headEnd/>
            <a:tailEnd/>
          </a:ln>
        </p:spPr>
      </p:pic>
      <p:pic>
        <p:nvPicPr>
          <p:cNvPr id="53" name="图片 114"/>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592693" y="3858133"/>
            <a:ext cx="233981" cy="234071"/>
          </a:xfrm>
          <a:prstGeom prst="rect">
            <a:avLst/>
          </a:prstGeom>
          <a:solidFill>
            <a:srgbClr val="352F2F"/>
          </a:solidFill>
          <a:ln w="9525">
            <a:noFill/>
            <a:miter lim="800000"/>
            <a:headEnd/>
            <a:tailEnd/>
          </a:ln>
        </p:spPr>
      </p:pic>
      <p:pic>
        <p:nvPicPr>
          <p:cNvPr id="54" name="图片 1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850187" y="3858133"/>
            <a:ext cx="233981" cy="234071"/>
          </a:xfrm>
          <a:prstGeom prst="rect">
            <a:avLst/>
          </a:prstGeom>
          <a:solidFill>
            <a:srgbClr val="352F2F"/>
          </a:solidFill>
          <a:ln w="9525">
            <a:noFill/>
            <a:miter lim="800000"/>
            <a:headEnd/>
            <a:tailEnd/>
          </a:ln>
        </p:spPr>
      </p:pic>
      <p:sp>
        <p:nvSpPr>
          <p:cNvPr id="55" name="文本框 104"/>
          <p:cNvSpPr>
            <a:spLocks noChangeArrowheads="1"/>
          </p:cNvSpPr>
          <p:nvPr/>
        </p:nvSpPr>
        <p:spPr bwMode="auto">
          <a:xfrm>
            <a:off x="7128660" y="3146933"/>
            <a:ext cx="140378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运用</a:t>
            </a:r>
          </a:p>
        </p:txBody>
      </p:sp>
      <p:sp>
        <p:nvSpPr>
          <p:cNvPr id="56" name="文本框 105"/>
          <p:cNvSpPr>
            <a:spLocks noChangeArrowheads="1"/>
          </p:cNvSpPr>
          <p:nvPr/>
        </p:nvSpPr>
        <p:spPr bwMode="auto">
          <a:xfrm>
            <a:off x="7128660" y="3466492"/>
            <a:ext cx="122525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solidFill>
                  <a:srgbClr val="352F2F"/>
                </a:solidFill>
                <a:latin typeface="微软雅黑" panose="020B0503020204020204" pitchFamily="34" charset="-122"/>
                <a:ea typeface="微软雅黑" panose="020B0503020204020204" pitchFamily="34" charset="-122"/>
                <a:sym typeface="微软雅黑" panose="020B0503020204020204" pitchFamily="34" charset="-122"/>
              </a:rPr>
              <a:t>熟练程度：</a:t>
            </a:r>
          </a:p>
        </p:txBody>
      </p:sp>
      <p:pic>
        <p:nvPicPr>
          <p:cNvPr id="57" name="图片 106"/>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124468" y="3858133"/>
            <a:ext cx="233981" cy="234071"/>
          </a:xfrm>
          <a:prstGeom prst="rect">
            <a:avLst/>
          </a:prstGeom>
          <a:solidFill>
            <a:schemeClr val="bg1">
              <a:lumMod val="65000"/>
            </a:schemeClr>
          </a:solidFill>
          <a:ln w="9525">
            <a:noFill/>
            <a:miter lim="800000"/>
            <a:headEnd/>
            <a:tailEnd/>
          </a:ln>
        </p:spPr>
      </p:pic>
      <p:pic>
        <p:nvPicPr>
          <p:cNvPr id="58" name="图片 107"/>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381962" y="3858133"/>
            <a:ext cx="233981" cy="234071"/>
          </a:xfrm>
          <a:prstGeom prst="rect">
            <a:avLst/>
          </a:prstGeom>
          <a:solidFill>
            <a:schemeClr val="bg1">
              <a:lumMod val="65000"/>
            </a:schemeClr>
          </a:solidFill>
          <a:ln w="9525">
            <a:noFill/>
            <a:miter lim="800000"/>
            <a:headEnd/>
            <a:tailEnd/>
          </a:ln>
        </p:spPr>
      </p:pic>
      <p:pic>
        <p:nvPicPr>
          <p:cNvPr id="59" name="图片 108"/>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639456" y="3858133"/>
            <a:ext cx="233981" cy="234071"/>
          </a:xfrm>
          <a:prstGeom prst="rect">
            <a:avLst/>
          </a:prstGeom>
          <a:solidFill>
            <a:schemeClr val="bg1">
              <a:lumMod val="65000"/>
            </a:schemeClr>
          </a:solidFill>
          <a:ln w="9525">
            <a:noFill/>
            <a:miter lim="800000"/>
            <a:headEnd/>
            <a:tailEnd/>
          </a:ln>
        </p:spPr>
      </p:pic>
      <p:pic>
        <p:nvPicPr>
          <p:cNvPr id="60" name="图片 109"/>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896950" y="3858133"/>
            <a:ext cx="233981" cy="234071"/>
          </a:xfrm>
          <a:prstGeom prst="rect">
            <a:avLst/>
          </a:prstGeom>
          <a:solidFill>
            <a:schemeClr val="bg1">
              <a:lumMod val="65000"/>
            </a:schemeClr>
          </a:solidFill>
          <a:ln w="9525">
            <a:noFill/>
            <a:miter lim="800000"/>
            <a:headEnd/>
            <a:tailEnd/>
          </a:ln>
        </p:spPr>
      </p:pic>
      <p:pic>
        <p:nvPicPr>
          <p:cNvPr id="61" name="图片 103"/>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8154443" y="3858133"/>
            <a:ext cx="233981" cy="234071"/>
          </a:xfrm>
          <a:prstGeom prst="rect">
            <a:avLst/>
          </a:prstGeom>
          <a:solidFill>
            <a:schemeClr val="bg1">
              <a:lumMod val="65000"/>
            </a:schemeClr>
          </a:solidFill>
          <a:ln w="9525">
            <a:noFill/>
            <a:miter lim="800000"/>
            <a:headEnd/>
            <a:tailEnd/>
          </a:ln>
        </p:spPr>
      </p:pic>
      <p:sp>
        <p:nvSpPr>
          <p:cNvPr id="62" name="TextBox 61"/>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专业技能</a:t>
            </a:r>
          </a:p>
        </p:txBody>
      </p:sp>
      <p:grpSp>
        <p:nvGrpSpPr>
          <p:cNvPr id="63" name="组合 62"/>
          <p:cNvGrpSpPr/>
          <p:nvPr/>
        </p:nvGrpSpPr>
        <p:grpSpPr>
          <a:xfrm>
            <a:off x="166152" y="223183"/>
            <a:ext cx="502061" cy="426575"/>
            <a:chOff x="166152" y="223183"/>
            <a:chExt cx="502061" cy="426575"/>
          </a:xfrm>
        </p:grpSpPr>
        <p:sp>
          <p:nvSpPr>
            <p:cNvPr id="64" name="椭圆 63"/>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65" name="矩形 64"/>
            <p:cNvSpPr/>
            <p:nvPr/>
          </p:nvSpPr>
          <p:spPr>
            <a:xfrm>
              <a:off x="166152" y="236415"/>
              <a:ext cx="502061"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10</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66" name="组合 65"/>
          <p:cNvGrpSpPr/>
          <p:nvPr/>
        </p:nvGrpSpPr>
        <p:grpSpPr>
          <a:xfrm>
            <a:off x="1906697" y="391885"/>
            <a:ext cx="7225091" cy="76723"/>
            <a:chOff x="1979713" y="391885"/>
            <a:chExt cx="7026098" cy="76723"/>
          </a:xfrm>
        </p:grpSpPr>
        <p:sp>
          <p:nvSpPr>
            <p:cNvPr id="67" name="矩形 66"/>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68" name="矩形 67"/>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 calcmode="lin" valueType="num">
                                      <p:cBhvr>
                                        <p:cTn id="9" dur="500" fill="hold"/>
                                        <p:tgtEl>
                                          <p:spTgt spid="63"/>
                                        </p:tgtEl>
                                        <p:attrNameLst>
                                          <p:attrName>style.rotation</p:attrName>
                                        </p:attrNameLst>
                                      </p:cBhvr>
                                      <p:tavLst>
                                        <p:tav tm="0">
                                          <p:val>
                                            <p:fltVal val="360"/>
                                          </p:val>
                                        </p:tav>
                                        <p:tav tm="100000">
                                          <p:val>
                                            <p:fltVal val="0"/>
                                          </p:val>
                                        </p:tav>
                                      </p:tavLst>
                                    </p:anim>
                                    <p:animEffect transition="in" filter="fade">
                                      <p:cBhvr>
                                        <p:cTn id="10" dur="500"/>
                                        <p:tgtEl>
                                          <p:spTgt spid="63"/>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barn(inVertical)">
                                      <p:cBhvr>
                                        <p:cTn id="14" dur="500"/>
                                        <p:tgtEl>
                                          <p:spTgt spid="62"/>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left)">
                                      <p:cBhvr>
                                        <p:cTn id="18" dur="500"/>
                                        <p:tgtEl>
                                          <p:spTgt spid="66"/>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fltVal val="0"/>
                                          </p:val>
                                        </p:tav>
                                        <p:tav tm="100000">
                                          <p:val>
                                            <p:strVal val="#ppt_w"/>
                                          </p:val>
                                        </p:tav>
                                      </p:tavLst>
                                    </p:anim>
                                    <p:anim calcmode="lin" valueType="num">
                                      <p:cBhvr>
                                        <p:cTn id="27" dur="500" fill="hold"/>
                                        <p:tgtEl>
                                          <p:spTgt spid="29"/>
                                        </p:tgtEl>
                                        <p:attrNameLst>
                                          <p:attrName>ppt_h</p:attrName>
                                        </p:attrNameLst>
                                      </p:cBhvr>
                                      <p:tavLst>
                                        <p:tav tm="0">
                                          <p:val>
                                            <p:fltVal val="0"/>
                                          </p:val>
                                        </p:tav>
                                        <p:tav tm="100000">
                                          <p:val>
                                            <p:strVal val="#ppt_h"/>
                                          </p:val>
                                        </p:tav>
                                      </p:tavLst>
                                    </p:anim>
                                    <p:animEffect transition="in" filter="fade">
                                      <p:cBhvr>
                                        <p:cTn id="28" dur="500"/>
                                        <p:tgtEl>
                                          <p:spTgt spid="29"/>
                                        </p:tgtEl>
                                      </p:cBhvr>
                                    </p:animEffect>
                                  </p:childTnLst>
                                </p:cTn>
                              </p:par>
                            </p:childTnLst>
                          </p:cTn>
                        </p:par>
                        <p:par>
                          <p:cTn id="29" fill="hold">
                            <p:stCondLst>
                              <p:cond delay="2500"/>
                            </p:stCondLst>
                            <p:childTnLst>
                              <p:par>
                                <p:cTn id="30" presetID="1" presetClass="entr" presetSubtype="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childTnLst>
                          </p:cTn>
                        </p:par>
                        <p:par>
                          <p:cTn id="32" fill="hold">
                            <p:stCondLst>
                              <p:cond delay="2500"/>
                            </p:stCondLst>
                            <p:childTnLst>
                              <p:par>
                                <p:cTn id="33" presetID="23" presetClass="entr" presetSubtype="32"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250" fill="hold"/>
                                        <p:tgtEl>
                                          <p:spTgt spid="38"/>
                                        </p:tgtEl>
                                        <p:attrNameLst>
                                          <p:attrName>ppt_w</p:attrName>
                                        </p:attrNameLst>
                                      </p:cBhvr>
                                      <p:tavLst>
                                        <p:tav tm="0">
                                          <p:val>
                                            <p:strVal val="4*#ppt_w"/>
                                          </p:val>
                                        </p:tav>
                                        <p:tav tm="100000">
                                          <p:val>
                                            <p:strVal val="#ppt_w"/>
                                          </p:val>
                                        </p:tav>
                                      </p:tavLst>
                                    </p:anim>
                                    <p:anim calcmode="lin" valueType="num">
                                      <p:cBhvr>
                                        <p:cTn id="36" dur="250" fill="hold"/>
                                        <p:tgtEl>
                                          <p:spTgt spid="38"/>
                                        </p:tgtEl>
                                        <p:attrNameLst>
                                          <p:attrName>ppt_h</p:attrName>
                                        </p:attrNameLst>
                                      </p:cBhvr>
                                      <p:tavLst>
                                        <p:tav tm="0">
                                          <p:val>
                                            <p:strVal val="4*#ppt_h"/>
                                          </p:val>
                                        </p:tav>
                                        <p:tav tm="100000">
                                          <p:val>
                                            <p:strVal val="#ppt_h"/>
                                          </p:val>
                                        </p:tav>
                                      </p:tavLst>
                                    </p:anim>
                                  </p:childTnLst>
                                </p:cTn>
                              </p:par>
                            </p:childTnLst>
                          </p:cTn>
                        </p:par>
                        <p:par>
                          <p:cTn id="37" fill="hold">
                            <p:stCondLst>
                              <p:cond delay="3000"/>
                            </p:stCondLst>
                            <p:childTnLst>
                              <p:par>
                                <p:cTn id="38" presetID="23" presetClass="entr" presetSubtype="32" fill="hold" nodeType="after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p:cTn id="40" dur="250" fill="hold"/>
                                        <p:tgtEl>
                                          <p:spTgt spid="39"/>
                                        </p:tgtEl>
                                        <p:attrNameLst>
                                          <p:attrName>ppt_w</p:attrName>
                                        </p:attrNameLst>
                                      </p:cBhvr>
                                      <p:tavLst>
                                        <p:tav tm="0">
                                          <p:val>
                                            <p:strVal val="4*#ppt_w"/>
                                          </p:val>
                                        </p:tav>
                                        <p:tav tm="100000">
                                          <p:val>
                                            <p:strVal val="#ppt_w"/>
                                          </p:val>
                                        </p:tav>
                                      </p:tavLst>
                                    </p:anim>
                                    <p:anim calcmode="lin" valueType="num">
                                      <p:cBhvr>
                                        <p:cTn id="41" dur="250" fill="hold"/>
                                        <p:tgtEl>
                                          <p:spTgt spid="39"/>
                                        </p:tgtEl>
                                        <p:attrNameLst>
                                          <p:attrName>ppt_h</p:attrName>
                                        </p:attrNameLst>
                                      </p:cBhvr>
                                      <p:tavLst>
                                        <p:tav tm="0">
                                          <p:val>
                                            <p:strVal val="4*#ppt_h"/>
                                          </p:val>
                                        </p:tav>
                                        <p:tav tm="100000">
                                          <p:val>
                                            <p:strVal val="#ppt_h"/>
                                          </p:val>
                                        </p:tav>
                                      </p:tavLst>
                                    </p:anim>
                                  </p:childTnLst>
                                </p:cTn>
                              </p:par>
                            </p:childTnLst>
                          </p:cTn>
                        </p:par>
                        <p:par>
                          <p:cTn id="42" fill="hold">
                            <p:stCondLst>
                              <p:cond delay="3500"/>
                            </p:stCondLst>
                            <p:childTnLst>
                              <p:par>
                                <p:cTn id="43" presetID="23" presetClass="entr" presetSubtype="32"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250" fill="hold"/>
                                        <p:tgtEl>
                                          <p:spTgt spid="40"/>
                                        </p:tgtEl>
                                        <p:attrNameLst>
                                          <p:attrName>ppt_w</p:attrName>
                                        </p:attrNameLst>
                                      </p:cBhvr>
                                      <p:tavLst>
                                        <p:tav tm="0">
                                          <p:val>
                                            <p:strVal val="4*#ppt_w"/>
                                          </p:val>
                                        </p:tav>
                                        <p:tav tm="100000">
                                          <p:val>
                                            <p:strVal val="#ppt_w"/>
                                          </p:val>
                                        </p:tav>
                                      </p:tavLst>
                                    </p:anim>
                                    <p:anim calcmode="lin" valueType="num">
                                      <p:cBhvr>
                                        <p:cTn id="46" dur="250" fill="hold"/>
                                        <p:tgtEl>
                                          <p:spTgt spid="40"/>
                                        </p:tgtEl>
                                        <p:attrNameLst>
                                          <p:attrName>ppt_h</p:attrName>
                                        </p:attrNameLst>
                                      </p:cBhvr>
                                      <p:tavLst>
                                        <p:tav tm="0">
                                          <p:val>
                                            <p:strVal val="4*#ppt_h"/>
                                          </p:val>
                                        </p:tav>
                                        <p:tav tm="100000">
                                          <p:val>
                                            <p:strVal val="#ppt_h"/>
                                          </p:val>
                                        </p:tav>
                                      </p:tavLst>
                                    </p:anim>
                                  </p:childTnLst>
                                </p:cTn>
                              </p:par>
                            </p:childTnLst>
                          </p:cTn>
                        </p:par>
                        <p:par>
                          <p:cTn id="47" fill="hold">
                            <p:stCondLst>
                              <p:cond delay="4000"/>
                            </p:stCondLst>
                            <p:childTnLst>
                              <p:par>
                                <p:cTn id="48" presetID="23" presetClass="entr" presetSubtype="32"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250" fill="hold"/>
                                        <p:tgtEl>
                                          <p:spTgt spid="41"/>
                                        </p:tgtEl>
                                        <p:attrNameLst>
                                          <p:attrName>ppt_w</p:attrName>
                                        </p:attrNameLst>
                                      </p:cBhvr>
                                      <p:tavLst>
                                        <p:tav tm="0">
                                          <p:val>
                                            <p:strVal val="4*#ppt_w"/>
                                          </p:val>
                                        </p:tav>
                                        <p:tav tm="100000">
                                          <p:val>
                                            <p:strVal val="#ppt_w"/>
                                          </p:val>
                                        </p:tav>
                                      </p:tavLst>
                                    </p:anim>
                                    <p:anim calcmode="lin" valueType="num">
                                      <p:cBhvr>
                                        <p:cTn id="51" dur="250" fill="hold"/>
                                        <p:tgtEl>
                                          <p:spTgt spid="41"/>
                                        </p:tgtEl>
                                        <p:attrNameLst>
                                          <p:attrName>ppt_h</p:attrName>
                                        </p:attrNameLst>
                                      </p:cBhvr>
                                      <p:tavLst>
                                        <p:tav tm="0">
                                          <p:val>
                                            <p:strVal val="4*#ppt_h"/>
                                          </p:val>
                                        </p:tav>
                                        <p:tav tm="100000">
                                          <p:val>
                                            <p:strVal val="#ppt_h"/>
                                          </p:val>
                                        </p:tav>
                                      </p:tavLst>
                                    </p:anim>
                                  </p:childTnLst>
                                </p:cTn>
                              </p:par>
                            </p:childTnLst>
                          </p:cTn>
                        </p:par>
                        <p:par>
                          <p:cTn id="52" fill="hold">
                            <p:stCondLst>
                              <p:cond delay="4500"/>
                            </p:stCondLst>
                            <p:childTnLst>
                              <p:par>
                                <p:cTn id="53" presetID="23" presetClass="entr" presetSubtype="32"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250" fill="hold"/>
                                        <p:tgtEl>
                                          <p:spTgt spid="42"/>
                                        </p:tgtEl>
                                        <p:attrNameLst>
                                          <p:attrName>ppt_w</p:attrName>
                                        </p:attrNameLst>
                                      </p:cBhvr>
                                      <p:tavLst>
                                        <p:tav tm="0">
                                          <p:val>
                                            <p:strVal val="4*#ppt_w"/>
                                          </p:val>
                                        </p:tav>
                                        <p:tav tm="100000">
                                          <p:val>
                                            <p:strVal val="#ppt_w"/>
                                          </p:val>
                                        </p:tav>
                                      </p:tavLst>
                                    </p:anim>
                                    <p:anim calcmode="lin" valueType="num">
                                      <p:cBhvr>
                                        <p:cTn id="56" dur="250" fill="hold"/>
                                        <p:tgtEl>
                                          <p:spTgt spid="42"/>
                                        </p:tgtEl>
                                        <p:attrNameLst>
                                          <p:attrName>ppt_h</p:attrName>
                                        </p:attrNameLst>
                                      </p:cBhvr>
                                      <p:tavLst>
                                        <p:tav tm="0">
                                          <p:val>
                                            <p:strVal val="4*#ppt_h"/>
                                          </p:val>
                                        </p:tav>
                                        <p:tav tm="100000">
                                          <p:val>
                                            <p:strVal val="#ppt_h"/>
                                          </p:val>
                                        </p:tav>
                                      </p:tavLst>
                                    </p:anim>
                                  </p:childTnLst>
                                </p:cTn>
                              </p:par>
                            </p:childTnLst>
                          </p:cTn>
                        </p:par>
                        <p:par>
                          <p:cTn id="57" fill="hold">
                            <p:stCondLst>
                              <p:cond delay="5000"/>
                            </p:stCondLst>
                            <p:childTnLst>
                              <p:par>
                                <p:cTn id="58" presetID="10"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childTnLst>
                          </p:cTn>
                        </p:par>
                        <p:par>
                          <p:cTn id="61" fill="hold">
                            <p:stCondLst>
                              <p:cond delay="5500"/>
                            </p:stCondLst>
                            <p:childTnLst>
                              <p:par>
                                <p:cTn id="62" presetID="53" presetClass="entr" presetSubtype="16"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par>
                          <p:cTn id="67" fill="hold">
                            <p:stCondLst>
                              <p:cond delay="6000"/>
                            </p:stCondLst>
                            <p:childTnLst>
                              <p:par>
                                <p:cTn id="68" presetID="1" presetClass="entr" presetSubtype="0"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childTnLst>
                                </p:cTn>
                              </p:par>
                            </p:childTnLst>
                          </p:cTn>
                        </p:par>
                        <p:par>
                          <p:cTn id="70" fill="hold">
                            <p:stCondLst>
                              <p:cond delay="6000"/>
                            </p:stCondLst>
                            <p:childTnLst>
                              <p:par>
                                <p:cTn id="71" presetID="23" presetClass="entr" presetSubtype="32" fill="hold" nodeType="after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250" fill="hold"/>
                                        <p:tgtEl>
                                          <p:spTgt spid="45"/>
                                        </p:tgtEl>
                                        <p:attrNameLst>
                                          <p:attrName>ppt_w</p:attrName>
                                        </p:attrNameLst>
                                      </p:cBhvr>
                                      <p:tavLst>
                                        <p:tav tm="0">
                                          <p:val>
                                            <p:strVal val="4*#ppt_w"/>
                                          </p:val>
                                        </p:tav>
                                        <p:tav tm="100000">
                                          <p:val>
                                            <p:strVal val="#ppt_w"/>
                                          </p:val>
                                        </p:tav>
                                      </p:tavLst>
                                    </p:anim>
                                    <p:anim calcmode="lin" valueType="num">
                                      <p:cBhvr>
                                        <p:cTn id="74" dur="250" fill="hold"/>
                                        <p:tgtEl>
                                          <p:spTgt spid="45"/>
                                        </p:tgtEl>
                                        <p:attrNameLst>
                                          <p:attrName>ppt_h</p:attrName>
                                        </p:attrNameLst>
                                      </p:cBhvr>
                                      <p:tavLst>
                                        <p:tav tm="0">
                                          <p:val>
                                            <p:strVal val="4*#ppt_h"/>
                                          </p:val>
                                        </p:tav>
                                        <p:tav tm="100000">
                                          <p:val>
                                            <p:strVal val="#ppt_h"/>
                                          </p:val>
                                        </p:tav>
                                      </p:tavLst>
                                    </p:anim>
                                  </p:childTnLst>
                                </p:cTn>
                              </p:par>
                            </p:childTnLst>
                          </p:cTn>
                        </p:par>
                        <p:par>
                          <p:cTn id="75" fill="hold">
                            <p:stCondLst>
                              <p:cond delay="6500"/>
                            </p:stCondLst>
                            <p:childTnLst>
                              <p:par>
                                <p:cTn id="76" presetID="23" presetClass="entr" presetSubtype="32" fill="hold" nodeType="afterEffect">
                                  <p:stCondLst>
                                    <p:cond delay="0"/>
                                  </p:stCondLst>
                                  <p:childTnLst>
                                    <p:set>
                                      <p:cBhvr>
                                        <p:cTn id="77" dur="1" fill="hold">
                                          <p:stCondLst>
                                            <p:cond delay="0"/>
                                          </p:stCondLst>
                                        </p:cTn>
                                        <p:tgtEl>
                                          <p:spTgt spid="46"/>
                                        </p:tgtEl>
                                        <p:attrNameLst>
                                          <p:attrName>style.visibility</p:attrName>
                                        </p:attrNameLst>
                                      </p:cBhvr>
                                      <p:to>
                                        <p:strVal val="visible"/>
                                      </p:to>
                                    </p:set>
                                    <p:anim calcmode="lin" valueType="num">
                                      <p:cBhvr>
                                        <p:cTn id="78" dur="250" fill="hold"/>
                                        <p:tgtEl>
                                          <p:spTgt spid="46"/>
                                        </p:tgtEl>
                                        <p:attrNameLst>
                                          <p:attrName>ppt_w</p:attrName>
                                        </p:attrNameLst>
                                      </p:cBhvr>
                                      <p:tavLst>
                                        <p:tav tm="0">
                                          <p:val>
                                            <p:strVal val="4*#ppt_w"/>
                                          </p:val>
                                        </p:tav>
                                        <p:tav tm="100000">
                                          <p:val>
                                            <p:strVal val="#ppt_w"/>
                                          </p:val>
                                        </p:tav>
                                      </p:tavLst>
                                    </p:anim>
                                    <p:anim calcmode="lin" valueType="num">
                                      <p:cBhvr>
                                        <p:cTn id="79" dur="250" fill="hold"/>
                                        <p:tgtEl>
                                          <p:spTgt spid="46"/>
                                        </p:tgtEl>
                                        <p:attrNameLst>
                                          <p:attrName>ppt_h</p:attrName>
                                        </p:attrNameLst>
                                      </p:cBhvr>
                                      <p:tavLst>
                                        <p:tav tm="0">
                                          <p:val>
                                            <p:strVal val="4*#ppt_h"/>
                                          </p:val>
                                        </p:tav>
                                        <p:tav tm="100000">
                                          <p:val>
                                            <p:strVal val="#ppt_h"/>
                                          </p:val>
                                        </p:tav>
                                      </p:tavLst>
                                    </p:anim>
                                  </p:childTnLst>
                                </p:cTn>
                              </p:par>
                            </p:childTnLst>
                          </p:cTn>
                        </p:par>
                        <p:par>
                          <p:cTn id="80" fill="hold">
                            <p:stCondLst>
                              <p:cond delay="7000"/>
                            </p:stCondLst>
                            <p:childTnLst>
                              <p:par>
                                <p:cTn id="81" presetID="23" presetClass="entr" presetSubtype="32"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250" fill="hold"/>
                                        <p:tgtEl>
                                          <p:spTgt spid="47"/>
                                        </p:tgtEl>
                                        <p:attrNameLst>
                                          <p:attrName>ppt_w</p:attrName>
                                        </p:attrNameLst>
                                      </p:cBhvr>
                                      <p:tavLst>
                                        <p:tav tm="0">
                                          <p:val>
                                            <p:strVal val="4*#ppt_w"/>
                                          </p:val>
                                        </p:tav>
                                        <p:tav tm="100000">
                                          <p:val>
                                            <p:strVal val="#ppt_w"/>
                                          </p:val>
                                        </p:tav>
                                      </p:tavLst>
                                    </p:anim>
                                    <p:anim calcmode="lin" valueType="num">
                                      <p:cBhvr>
                                        <p:cTn id="84" dur="250" fill="hold"/>
                                        <p:tgtEl>
                                          <p:spTgt spid="47"/>
                                        </p:tgtEl>
                                        <p:attrNameLst>
                                          <p:attrName>ppt_h</p:attrName>
                                        </p:attrNameLst>
                                      </p:cBhvr>
                                      <p:tavLst>
                                        <p:tav tm="0">
                                          <p:val>
                                            <p:strVal val="4*#ppt_h"/>
                                          </p:val>
                                        </p:tav>
                                        <p:tav tm="100000">
                                          <p:val>
                                            <p:strVal val="#ppt_h"/>
                                          </p:val>
                                        </p:tav>
                                      </p:tavLst>
                                    </p:anim>
                                  </p:childTnLst>
                                </p:cTn>
                              </p:par>
                            </p:childTnLst>
                          </p:cTn>
                        </p:par>
                        <p:par>
                          <p:cTn id="85" fill="hold">
                            <p:stCondLst>
                              <p:cond delay="7500"/>
                            </p:stCondLst>
                            <p:childTnLst>
                              <p:par>
                                <p:cTn id="86" presetID="23" presetClass="entr" presetSubtype="32" fill="hold" nodeType="afterEffect">
                                  <p:stCondLst>
                                    <p:cond delay="0"/>
                                  </p:stCondLst>
                                  <p:childTnLst>
                                    <p:set>
                                      <p:cBhvr>
                                        <p:cTn id="87" dur="1" fill="hold">
                                          <p:stCondLst>
                                            <p:cond delay="0"/>
                                          </p:stCondLst>
                                        </p:cTn>
                                        <p:tgtEl>
                                          <p:spTgt spid="48"/>
                                        </p:tgtEl>
                                        <p:attrNameLst>
                                          <p:attrName>style.visibility</p:attrName>
                                        </p:attrNameLst>
                                      </p:cBhvr>
                                      <p:to>
                                        <p:strVal val="visible"/>
                                      </p:to>
                                    </p:set>
                                    <p:anim calcmode="lin" valueType="num">
                                      <p:cBhvr>
                                        <p:cTn id="88" dur="250" fill="hold"/>
                                        <p:tgtEl>
                                          <p:spTgt spid="48"/>
                                        </p:tgtEl>
                                        <p:attrNameLst>
                                          <p:attrName>ppt_w</p:attrName>
                                        </p:attrNameLst>
                                      </p:cBhvr>
                                      <p:tavLst>
                                        <p:tav tm="0">
                                          <p:val>
                                            <p:strVal val="4*#ppt_w"/>
                                          </p:val>
                                        </p:tav>
                                        <p:tav tm="100000">
                                          <p:val>
                                            <p:strVal val="#ppt_w"/>
                                          </p:val>
                                        </p:tav>
                                      </p:tavLst>
                                    </p:anim>
                                    <p:anim calcmode="lin" valueType="num">
                                      <p:cBhvr>
                                        <p:cTn id="89" dur="250" fill="hold"/>
                                        <p:tgtEl>
                                          <p:spTgt spid="48"/>
                                        </p:tgtEl>
                                        <p:attrNameLst>
                                          <p:attrName>ppt_h</p:attrName>
                                        </p:attrNameLst>
                                      </p:cBhvr>
                                      <p:tavLst>
                                        <p:tav tm="0">
                                          <p:val>
                                            <p:strVal val="4*#ppt_h"/>
                                          </p:val>
                                        </p:tav>
                                        <p:tav tm="100000">
                                          <p:val>
                                            <p:strVal val="#ppt_h"/>
                                          </p:val>
                                        </p:tav>
                                      </p:tavLst>
                                    </p:anim>
                                  </p:childTnLst>
                                </p:cTn>
                              </p:par>
                            </p:childTnLst>
                          </p:cTn>
                        </p:par>
                        <p:par>
                          <p:cTn id="90" fill="hold">
                            <p:stCondLst>
                              <p:cond delay="8000"/>
                            </p:stCondLst>
                            <p:childTnLst>
                              <p:par>
                                <p:cTn id="91" presetID="10" presetClass="entr" presetSubtype="0"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500"/>
                                        <p:tgtEl>
                                          <p:spTgt spid="49"/>
                                        </p:tgtEl>
                                      </p:cBhvr>
                                    </p:animEffect>
                                  </p:childTnLst>
                                </p:cTn>
                              </p:par>
                            </p:childTnLst>
                          </p:cTn>
                        </p:par>
                        <p:par>
                          <p:cTn id="94" fill="hold">
                            <p:stCondLst>
                              <p:cond delay="8500"/>
                            </p:stCondLst>
                            <p:childTnLst>
                              <p:par>
                                <p:cTn id="95" presetID="53" presetClass="entr" presetSubtype="16"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500" fill="hold"/>
                                        <p:tgtEl>
                                          <p:spTgt spid="21"/>
                                        </p:tgtEl>
                                        <p:attrNameLst>
                                          <p:attrName>ppt_w</p:attrName>
                                        </p:attrNameLst>
                                      </p:cBhvr>
                                      <p:tavLst>
                                        <p:tav tm="0">
                                          <p:val>
                                            <p:fltVal val="0"/>
                                          </p:val>
                                        </p:tav>
                                        <p:tav tm="100000">
                                          <p:val>
                                            <p:strVal val="#ppt_w"/>
                                          </p:val>
                                        </p:tav>
                                      </p:tavLst>
                                    </p:anim>
                                    <p:anim calcmode="lin" valueType="num">
                                      <p:cBhvr>
                                        <p:cTn id="98" dur="500" fill="hold"/>
                                        <p:tgtEl>
                                          <p:spTgt spid="21"/>
                                        </p:tgtEl>
                                        <p:attrNameLst>
                                          <p:attrName>ppt_h</p:attrName>
                                        </p:attrNameLst>
                                      </p:cBhvr>
                                      <p:tavLst>
                                        <p:tav tm="0">
                                          <p:val>
                                            <p:fltVal val="0"/>
                                          </p:val>
                                        </p:tav>
                                        <p:tav tm="100000">
                                          <p:val>
                                            <p:strVal val="#ppt_h"/>
                                          </p:val>
                                        </p:tav>
                                      </p:tavLst>
                                    </p:anim>
                                    <p:animEffect transition="in" filter="fade">
                                      <p:cBhvr>
                                        <p:cTn id="99" dur="500"/>
                                        <p:tgtEl>
                                          <p:spTgt spid="21"/>
                                        </p:tgtEl>
                                      </p:cBhvr>
                                    </p:animEffect>
                                  </p:childTnLst>
                                </p:cTn>
                              </p:par>
                            </p:childTnLst>
                          </p:cTn>
                        </p:par>
                        <p:par>
                          <p:cTn id="100" fill="hold">
                            <p:stCondLst>
                              <p:cond delay="9000"/>
                            </p:stCondLst>
                            <p:childTnLst>
                              <p:par>
                                <p:cTn id="101" presetID="1" presetClass="entr" presetSubtype="0"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childTnLst>
                                </p:cTn>
                              </p:par>
                            </p:childTnLst>
                          </p:cTn>
                        </p:par>
                        <p:par>
                          <p:cTn id="103" fill="hold">
                            <p:stCondLst>
                              <p:cond delay="9000"/>
                            </p:stCondLst>
                            <p:childTnLst>
                              <p:par>
                                <p:cTn id="104" presetID="23" presetClass="entr" presetSubtype="32" fill="hold" nodeType="afterEffect">
                                  <p:stCondLst>
                                    <p:cond delay="0"/>
                                  </p:stCondLst>
                                  <p:childTnLst>
                                    <p:set>
                                      <p:cBhvr>
                                        <p:cTn id="105" dur="1" fill="hold">
                                          <p:stCondLst>
                                            <p:cond delay="0"/>
                                          </p:stCondLst>
                                        </p:cTn>
                                        <p:tgtEl>
                                          <p:spTgt spid="51"/>
                                        </p:tgtEl>
                                        <p:attrNameLst>
                                          <p:attrName>style.visibility</p:attrName>
                                        </p:attrNameLst>
                                      </p:cBhvr>
                                      <p:to>
                                        <p:strVal val="visible"/>
                                      </p:to>
                                    </p:set>
                                    <p:anim calcmode="lin" valueType="num">
                                      <p:cBhvr>
                                        <p:cTn id="106" dur="250" fill="hold"/>
                                        <p:tgtEl>
                                          <p:spTgt spid="51"/>
                                        </p:tgtEl>
                                        <p:attrNameLst>
                                          <p:attrName>ppt_w</p:attrName>
                                        </p:attrNameLst>
                                      </p:cBhvr>
                                      <p:tavLst>
                                        <p:tav tm="0">
                                          <p:val>
                                            <p:strVal val="4*#ppt_w"/>
                                          </p:val>
                                        </p:tav>
                                        <p:tav tm="100000">
                                          <p:val>
                                            <p:strVal val="#ppt_w"/>
                                          </p:val>
                                        </p:tav>
                                      </p:tavLst>
                                    </p:anim>
                                    <p:anim calcmode="lin" valueType="num">
                                      <p:cBhvr>
                                        <p:cTn id="107" dur="250" fill="hold"/>
                                        <p:tgtEl>
                                          <p:spTgt spid="51"/>
                                        </p:tgtEl>
                                        <p:attrNameLst>
                                          <p:attrName>ppt_h</p:attrName>
                                        </p:attrNameLst>
                                      </p:cBhvr>
                                      <p:tavLst>
                                        <p:tav tm="0">
                                          <p:val>
                                            <p:strVal val="4*#ppt_h"/>
                                          </p:val>
                                        </p:tav>
                                        <p:tav tm="100000">
                                          <p:val>
                                            <p:strVal val="#ppt_h"/>
                                          </p:val>
                                        </p:tav>
                                      </p:tavLst>
                                    </p:anim>
                                  </p:childTnLst>
                                </p:cTn>
                              </p:par>
                            </p:childTnLst>
                          </p:cTn>
                        </p:par>
                        <p:par>
                          <p:cTn id="108" fill="hold">
                            <p:stCondLst>
                              <p:cond delay="9500"/>
                            </p:stCondLst>
                            <p:childTnLst>
                              <p:par>
                                <p:cTn id="109" presetID="23" presetClass="entr" presetSubtype="32"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p:cTn id="111" dur="250" fill="hold"/>
                                        <p:tgtEl>
                                          <p:spTgt spid="52"/>
                                        </p:tgtEl>
                                        <p:attrNameLst>
                                          <p:attrName>ppt_w</p:attrName>
                                        </p:attrNameLst>
                                      </p:cBhvr>
                                      <p:tavLst>
                                        <p:tav tm="0">
                                          <p:val>
                                            <p:strVal val="4*#ppt_w"/>
                                          </p:val>
                                        </p:tav>
                                        <p:tav tm="100000">
                                          <p:val>
                                            <p:strVal val="#ppt_w"/>
                                          </p:val>
                                        </p:tav>
                                      </p:tavLst>
                                    </p:anim>
                                    <p:anim calcmode="lin" valueType="num">
                                      <p:cBhvr>
                                        <p:cTn id="112" dur="250" fill="hold"/>
                                        <p:tgtEl>
                                          <p:spTgt spid="52"/>
                                        </p:tgtEl>
                                        <p:attrNameLst>
                                          <p:attrName>ppt_h</p:attrName>
                                        </p:attrNameLst>
                                      </p:cBhvr>
                                      <p:tavLst>
                                        <p:tav tm="0">
                                          <p:val>
                                            <p:strVal val="4*#ppt_h"/>
                                          </p:val>
                                        </p:tav>
                                        <p:tav tm="100000">
                                          <p:val>
                                            <p:strVal val="#ppt_h"/>
                                          </p:val>
                                        </p:tav>
                                      </p:tavLst>
                                    </p:anim>
                                  </p:childTnLst>
                                </p:cTn>
                              </p:par>
                            </p:childTnLst>
                          </p:cTn>
                        </p:par>
                        <p:par>
                          <p:cTn id="113" fill="hold">
                            <p:stCondLst>
                              <p:cond delay="10000"/>
                            </p:stCondLst>
                            <p:childTnLst>
                              <p:par>
                                <p:cTn id="114" presetID="23" presetClass="entr" presetSubtype="32" fill="hold" nodeType="afterEffect">
                                  <p:stCondLst>
                                    <p:cond delay="0"/>
                                  </p:stCondLst>
                                  <p:childTnLst>
                                    <p:set>
                                      <p:cBhvr>
                                        <p:cTn id="115" dur="1" fill="hold">
                                          <p:stCondLst>
                                            <p:cond delay="0"/>
                                          </p:stCondLst>
                                        </p:cTn>
                                        <p:tgtEl>
                                          <p:spTgt spid="53"/>
                                        </p:tgtEl>
                                        <p:attrNameLst>
                                          <p:attrName>style.visibility</p:attrName>
                                        </p:attrNameLst>
                                      </p:cBhvr>
                                      <p:to>
                                        <p:strVal val="visible"/>
                                      </p:to>
                                    </p:set>
                                    <p:anim calcmode="lin" valueType="num">
                                      <p:cBhvr>
                                        <p:cTn id="116" dur="250" fill="hold"/>
                                        <p:tgtEl>
                                          <p:spTgt spid="53"/>
                                        </p:tgtEl>
                                        <p:attrNameLst>
                                          <p:attrName>ppt_w</p:attrName>
                                        </p:attrNameLst>
                                      </p:cBhvr>
                                      <p:tavLst>
                                        <p:tav tm="0">
                                          <p:val>
                                            <p:strVal val="4*#ppt_w"/>
                                          </p:val>
                                        </p:tav>
                                        <p:tav tm="100000">
                                          <p:val>
                                            <p:strVal val="#ppt_w"/>
                                          </p:val>
                                        </p:tav>
                                      </p:tavLst>
                                    </p:anim>
                                    <p:anim calcmode="lin" valueType="num">
                                      <p:cBhvr>
                                        <p:cTn id="117" dur="250" fill="hold"/>
                                        <p:tgtEl>
                                          <p:spTgt spid="53"/>
                                        </p:tgtEl>
                                        <p:attrNameLst>
                                          <p:attrName>ppt_h</p:attrName>
                                        </p:attrNameLst>
                                      </p:cBhvr>
                                      <p:tavLst>
                                        <p:tav tm="0">
                                          <p:val>
                                            <p:strVal val="4*#ppt_h"/>
                                          </p:val>
                                        </p:tav>
                                        <p:tav tm="100000">
                                          <p:val>
                                            <p:strVal val="#ppt_h"/>
                                          </p:val>
                                        </p:tav>
                                      </p:tavLst>
                                    </p:anim>
                                  </p:childTnLst>
                                </p:cTn>
                              </p:par>
                            </p:childTnLst>
                          </p:cTn>
                        </p:par>
                        <p:par>
                          <p:cTn id="118" fill="hold">
                            <p:stCondLst>
                              <p:cond delay="10500"/>
                            </p:stCondLst>
                            <p:childTnLst>
                              <p:par>
                                <p:cTn id="119" presetID="23" presetClass="entr" presetSubtype="32" fill="hold" nodeType="afterEffect">
                                  <p:stCondLst>
                                    <p:cond delay="0"/>
                                  </p:stCondLst>
                                  <p:childTnLst>
                                    <p:set>
                                      <p:cBhvr>
                                        <p:cTn id="120" dur="1" fill="hold">
                                          <p:stCondLst>
                                            <p:cond delay="0"/>
                                          </p:stCondLst>
                                        </p:cTn>
                                        <p:tgtEl>
                                          <p:spTgt spid="54"/>
                                        </p:tgtEl>
                                        <p:attrNameLst>
                                          <p:attrName>style.visibility</p:attrName>
                                        </p:attrNameLst>
                                      </p:cBhvr>
                                      <p:to>
                                        <p:strVal val="visible"/>
                                      </p:to>
                                    </p:set>
                                    <p:anim calcmode="lin" valueType="num">
                                      <p:cBhvr>
                                        <p:cTn id="121" dur="250" fill="hold"/>
                                        <p:tgtEl>
                                          <p:spTgt spid="54"/>
                                        </p:tgtEl>
                                        <p:attrNameLst>
                                          <p:attrName>ppt_w</p:attrName>
                                        </p:attrNameLst>
                                      </p:cBhvr>
                                      <p:tavLst>
                                        <p:tav tm="0">
                                          <p:val>
                                            <p:strVal val="4*#ppt_w"/>
                                          </p:val>
                                        </p:tav>
                                        <p:tav tm="100000">
                                          <p:val>
                                            <p:strVal val="#ppt_w"/>
                                          </p:val>
                                        </p:tav>
                                      </p:tavLst>
                                    </p:anim>
                                    <p:anim calcmode="lin" valueType="num">
                                      <p:cBhvr>
                                        <p:cTn id="122" dur="250" fill="hold"/>
                                        <p:tgtEl>
                                          <p:spTgt spid="54"/>
                                        </p:tgtEl>
                                        <p:attrNameLst>
                                          <p:attrName>ppt_h</p:attrName>
                                        </p:attrNameLst>
                                      </p:cBhvr>
                                      <p:tavLst>
                                        <p:tav tm="0">
                                          <p:val>
                                            <p:strVal val="4*#ppt_h"/>
                                          </p:val>
                                        </p:tav>
                                        <p:tav tm="100000">
                                          <p:val>
                                            <p:strVal val="#ppt_h"/>
                                          </p:val>
                                        </p:tav>
                                      </p:tavLst>
                                    </p:anim>
                                  </p:childTnLst>
                                </p:cTn>
                              </p:par>
                            </p:childTnLst>
                          </p:cTn>
                        </p:par>
                        <p:par>
                          <p:cTn id="123" fill="hold">
                            <p:stCondLst>
                              <p:cond delay="11000"/>
                            </p:stCondLst>
                            <p:childTnLst>
                              <p:par>
                                <p:cTn id="124" presetID="10" presetClass="entr" presetSubtype="0" fill="hold" grpId="0" nodeType="afterEffect">
                                  <p:stCondLst>
                                    <p:cond delay="0"/>
                                  </p:stCondLst>
                                  <p:childTnLst>
                                    <p:set>
                                      <p:cBhvr>
                                        <p:cTn id="125" dur="1" fill="hold">
                                          <p:stCondLst>
                                            <p:cond delay="0"/>
                                          </p:stCondLst>
                                        </p:cTn>
                                        <p:tgtEl>
                                          <p:spTgt spid="55"/>
                                        </p:tgtEl>
                                        <p:attrNameLst>
                                          <p:attrName>style.visibility</p:attrName>
                                        </p:attrNameLst>
                                      </p:cBhvr>
                                      <p:to>
                                        <p:strVal val="visible"/>
                                      </p:to>
                                    </p:set>
                                    <p:animEffect transition="in" filter="fade">
                                      <p:cBhvr>
                                        <p:cTn id="126" dur="500"/>
                                        <p:tgtEl>
                                          <p:spTgt spid="55"/>
                                        </p:tgtEl>
                                      </p:cBhvr>
                                    </p:animEffect>
                                  </p:childTnLst>
                                </p:cTn>
                              </p:par>
                            </p:childTnLst>
                          </p:cTn>
                        </p:par>
                        <p:par>
                          <p:cTn id="127" fill="hold">
                            <p:stCondLst>
                              <p:cond delay="11500"/>
                            </p:stCondLst>
                            <p:childTnLst>
                              <p:par>
                                <p:cTn id="128" presetID="53" presetClass="entr" presetSubtype="16" fill="hold" nodeType="afterEffect">
                                  <p:stCondLst>
                                    <p:cond delay="0"/>
                                  </p:stCondLst>
                                  <p:childTnLst>
                                    <p:set>
                                      <p:cBhvr>
                                        <p:cTn id="129" dur="1" fill="hold">
                                          <p:stCondLst>
                                            <p:cond delay="0"/>
                                          </p:stCondLst>
                                        </p:cTn>
                                        <p:tgtEl>
                                          <p:spTgt spid="7"/>
                                        </p:tgtEl>
                                        <p:attrNameLst>
                                          <p:attrName>style.visibility</p:attrName>
                                        </p:attrNameLst>
                                      </p:cBhvr>
                                      <p:to>
                                        <p:strVal val="visible"/>
                                      </p:to>
                                    </p:set>
                                    <p:anim calcmode="lin" valueType="num">
                                      <p:cBhvr>
                                        <p:cTn id="130" dur="500" fill="hold"/>
                                        <p:tgtEl>
                                          <p:spTgt spid="7"/>
                                        </p:tgtEl>
                                        <p:attrNameLst>
                                          <p:attrName>ppt_w</p:attrName>
                                        </p:attrNameLst>
                                      </p:cBhvr>
                                      <p:tavLst>
                                        <p:tav tm="0">
                                          <p:val>
                                            <p:fltVal val="0"/>
                                          </p:val>
                                        </p:tav>
                                        <p:tav tm="100000">
                                          <p:val>
                                            <p:strVal val="#ppt_w"/>
                                          </p:val>
                                        </p:tav>
                                      </p:tavLst>
                                    </p:anim>
                                    <p:anim calcmode="lin" valueType="num">
                                      <p:cBhvr>
                                        <p:cTn id="131" dur="500" fill="hold"/>
                                        <p:tgtEl>
                                          <p:spTgt spid="7"/>
                                        </p:tgtEl>
                                        <p:attrNameLst>
                                          <p:attrName>ppt_h</p:attrName>
                                        </p:attrNameLst>
                                      </p:cBhvr>
                                      <p:tavLst>
                                        <p:tav tm="0">
                                          <p:val>
                                            <p:fltVal val="0"/>
                                          </p:val>
                                        </p:tav>
                                        <p:tav tm="100000">
                                          <p:val>
                                            <p:strVal val="#ppt_h"/>
                                          </p:val>
                                        </p:tav>
                                      </p:tavLst>
                                    </p:anim>
                                    <p:animEffect transition="in" filter="fade">
                                      <p:cBhvr>
                                        <p:cTn id="132" dur="500"/>
                                        <p:tgtEl>
                                          <p:spTgt spid="7"/>
                                        </p:tgtEl>
                                      </p:cBhvr>
                                    </p:animEffect>
                                  </p:childTnLst>
                                </p:cTn>
                              </p:par>
                            </p:childTnLst>
                          </p:cTn>
                        </p:par>
                        <p:par>
                          <p:cTn id="133" fill="hold">
                            <p:stCondLst>
                              <p:cond delay="12000"/>
                            </p:stCondLst>
                            <p:childTnLst>
                              <p:par>
                                <p:cTn id="134" presetID="1" presetClass="entr" presetSubtype="0" fill="hold" grpId="0" nodeType="afterEffect">
                                  <p:stCondLst>
                                    <p:cond delay="0"/>
                                  </p:stCondLst>
                                  <p:childTnLst>
                                    <p:set>
                                      <p:cBhvr>
                                        <p:cTn id="135" dur="1" fill="hold">
                                          <p:stCondLst>
                                            <p:cond delay="0"/>
                                          </p:stCondLst>
                                        </p:cTn>
                                        <p:tgtEl>
                                          <p:spTgt spid="56"/>
                                        </p:tgtEl>
                                        <p:attrNameLst>
                                          <p:attrName>style.visibility</p:attrName>
                                        </p:attrNameLst>
                                      </p:cBhvr>
                                      <p:to>
                                        <p:strVal val="visible"/>
                                      </p:to>
                                    </p:set>
                                  </p:childTnLst>
                                </p:cTn>
                              </p:par>
                            </p:childTnLst>
                          </p:cTn>
                        </p:par>
                        <p:par>
                          <p:cTn id="136" fill="hold">
                            <p:stCondLst>
                              <p:cond delay="12000"/>
                            </p:stCondLst>
                            <p:childTnLst>
                              <p:par>
                                <p:cTn id="137" presetID="23" presetClass="entr" presetSubtype="32" fill="hold" nodeType="afterEffect">
                                  <p:stCondLst>
                                    <p:cond delay="0"/>
                                  </p:stCondLst>
                                  <p:childTnLst>
                                    <p:set>
                                      <p:cBhvr>
                                        <p:cTn id="138" dur="1" fill="hold">
                                          <p:stCondLst>
                                            <p:cond delay="0"/>
                                          </p:stCondLst>
                                        </p:cTn>
                                        <p:tgtEl>
                                          <p:spTgt spid="57"/>
                                        </p:tgtEl>
                                        <p:attrNameLst>
                                          <p:attrName>style.visibility</p:attrName>
                                        </p:attrNameLst>
                                      </p:cBhvr>
                                      <p:to>
                                        <p:strVal val="visible"/>
                                      </p:to>
                                    </p:set>
                                    <p:anim calcmode="lin" valueType="num">
                                      <p:cBhvr>
                                        <p:cTn id="139" dur="250" fill="hold"/>
                                        <p:tgtEl>
                                          <p:spTgt spid="57"/>
                                        </p:tgtEl>
                                        <p:attrNameLst>
                                          <p:attrName>ppt_w</p:attrName>
                                        </p:attrNameLst>
                                      </p:cBhvr>
                                      <p:tavLst>
                                        <p:tav tm="0">
                                          <p:val>
                                            <p:strVal val="4*#ppt_w"/>
                                          </p:val>
                                        </p:tav>
                                        <p:tav tm="100000">
                                          <p:val>
                                            <p:strVal val="#ppt_w"/>
                                          </p:val>
                                        </p:tav>
                                      </p:tavLst>
                                    </p:anim>
                                    <p:anim calcmode="lin" valueType="num">
                                      <p:cBhvr>
                                        <p:cTn id="140" dur="250" fill="hold"/>
                                        <p:tgtEl>
                                          <p:spTgt spid="57"/>
                                        </p:tgtEl>
                                        <p:attrNameLst>
                                          <p:attrName>ppt_h</p:attrName>
                                        </p:attrNameLst>
                                      </p:cBhvr>
                                      <p:tavLst>
                                        <p:tav tm="0">
                                          <p:val>
                                            <p:strVal val="4*#ppt_h"/>
                                          </p:val>
                                        </p:tav>
                                        <p:tav tm="100000">
                                          <p:val>
                                            <p:strVal val="#ppt_h"/>
                                          </p:val>
                                        </p:tav>
                                      </p:tavLst>
                                    </p:anim>
                                  </p:childTnLst>
                                </p:cTn>
                              </p:par>
                            </p:childTnLst>
                          </p:cTn>
                        </p:par>
                        <p:par>
                          <p:cTn id="141" fill="hold">
                            <p:stCondLst>
                              <p:cond delay="12500"/>
                            </p:stCondLst>
                            <p:childTnLst>
                              <p:par>
                                <p:cTn id="142" presetID="23" presetClass="entr" presetSubtype="32" fill="hold" nodeType="afterEffect">
                                  <p:stCondLst>
                                    <p:cond delay="0"/>
                                  </p:stCondLst>
                                  <p:childTnLst>
                                    <p:set>
                                      <p:cBhvr>
                                        <p:cTn id="143" dur="1" fill="hold">
                                          <p:stCondLst>
                                            <p:cond delay="0"/>
                                          </p:stCondLst>
                                        </p:cTn>
                                        <p:tgtEl>
                                          <p:spTgt spid="58"/>
                                        </p:tgtEl>
                                        <p:attrNameLst>
                                          <p:attrName>style.visibility</p:attrName>
                                        </p:attrNameLst>
                                      </p:cBhvr>
                                      <p:to>
                                        <p:strVal val="visible"/>
                                      </p:to>
                                    </p:set>
                                    <p:anim calcmode="lin" valueType="num">
                                      <p:cBhvr>
                                        <p:cTn id="144" dur="250" fill="hold"/>
                                        <p:tgtEl>
                                          <p:spTgt spid="58"/>
                                        </p:tgtEl>
                                        <p:attrNameLst>
                                          <p:attrName>ppt_w</p:attrName>
                                        </p:attrNameLst>
                                      </p:cBhvr>
                                      <p:tavLst>
                                        <p:tav tm="0">
                                          <p:val>
                                            <p:strVal val="4*#ppt_w"/>
                                          </p:val>
                                        </p:tav>
                                        <p:tav tm="100000">
                                          <p:val>
                                            <p:strVal val="#ppt_w"/>
                                          </p:val>
                                        </p:tav>
                                      </p:tavLst>
                                    </p:anim>
                                    <p:anim calcmode="lin" valueType="num">
                                      <p:cBhvr>
                                        <p:cTn id="145" dur="250" fill="hold"/>
                                        <p:tgtEl>
                                          <p:spTgt spid="58"/>
                                        </p:tgtEl>
                                        <p:attrNameLst>
                                          <p:attrName>ppt_h</p:attrName>
                                        </p:attrNameLst>
                                      </p:cBhvr>
                                      <p:tavLst>
                                        <p:tav tm="0">
                                          <p:val>
                                            <p:strVal val="4*#ppt_h"/>
                                          </p:val>
                                        </p:tav>
                                        <p:tav tm="100000">
                                          <p:val>
                                            <p:strVal val="#ppt_h"/>
                                          </p:val>
                                        </p:tav>
                                      </p:tavLst>
                                    </p:anim>
                                  </p:childTnLst>
                                </p:cTn>
                              </p:par>
                            </p:childTnLst>
                          </p:cTn>
                        </p:par>
                        <p:par>
                          <p:cTn id="146" fill="hold">
                            <p:stCondLst>
                              <p:cond delay="13000"/>
                            </p:stCondLst>
                            <p:childTnLst>
                              <p:par>
                                <p:cTn id="147" presetID="23" presetClass="entr" presetSubtype="32" fill="hold" nodeType="afterEffect">
                                  <p:stCondLst>
                                    <p:cond delay="0"/>
                                  </p:stCondLst>
                                  <p:childTnLst>
                                    <p:set>
                                      <p:cBhvr>
                                        <p:cTn id="148" dur="1" fill="hold">
                                          <p:stCondLst>
                                            <p:cond delay="0"/>
                                          </p:stCondLst>
                                        </p:cTn>
                                        <p:tgtEl>
                                          <p:spTgt spid="59"/>
                                        </p:tgtEl>
                                        <p:attrNameLst>
                                          <p:attrName>style.visibility</p:attrName>
                                        </p:attrNameLst>
                                      </p:cBhvr>
                                      <p:to>
                                        <p:strVal val="visible"/>
                                      </p:to>
                                    </p:set>
                                    <p:anim calcmode="lin" valueType="num">
                                      <p:cBhvr>
                                        <p:cTn id="149" dur="250" fill="hold"/>
                                        <p:tgtEl>
                                          <p:spTgt spid="59"/>
                                        </p:tgtEl>
                                        <p:attrNameLst>
                                          <p:attrName>ppt_w</p:attrName>
                                        </p:attrNameLst>
                                      </p:cBhvr>
                                      <p:tavLst>
                                        <p:tav tm="0">
                                          <p:val>
                                            <p:strVal val="4*#ppt_w"/>
                                          </p:val>
                                        </p:tav>
                                        <p:tav tm="100000">
                                          <p:val>
                                            <p:strVal val="#ppt_w"/>
                                          </p:val>
                                        </p:tav>
                                      </p:tavLst>
                                    </p:anim>
                                    <p:anim calcmode="lin" valueType="num">
                                      <p:cBhvr>
                                        <p:cTn id="150" dur="250" fill="hold"/>
                                        <p:tgtEl>
                                          <p:spTgt spid="59"/>
                                        </p:tgtEl>
                                        <p:attrNameLst>
                                          <p:attrName>ppt_h</p:attrName>
                                        </p:attrNameLst>
                                      </p:cBhvr>
                                      <p:tavLst>
                                        <p:tav tm="0">
                                          <p:val>
                                            <p:strVal val="4*#ppt_h"/>
                                          </p:val>
                                        </p:tav>
                                        <p:tav tm="100000">
                                          <p:val>
                                            <p:strVal val="#ppt_h"/>
                                          </p:val>
                                        </p:tav>
                                      </p:tavLst>
                                    </p:anim>
                                  </p:childTnLst>
                                </p:cTn>
                              </p:par>
                            </p:childTnLst>
                          </p:cTn>
                        </p:par>
                        <p:par>
                          <p:cTn id="151" fill="hold">
                            <p:stCondLst>
                              <p:cond delay="13500"/>
                            </p:stCondLst>
                            <p:childTnLst>
                              <p:par>
                                <p:cTn id="152" presetID="23" presetClass="entr" presetSubtype="32" fill="hold" nodeType="afterEffect">
                                  <p:stCondLst>
                                    <p:cond delay="0"/>
                                  </p:stCondLst>
                                  <p:childTnLst>
                                    <p:set>
                                      <p:cBhvr>
                                        <p:cTn id="153" dur="1" fill="hold">
                                          <p:stCondLst>
                                            <p:cond delay="0"/>
                                          </p:stCondLst>
                                        </p:cTn>
                                        <p:tgtEl>
                                          <p:spTgt spid="60"/>
                                        </p:tgtEl>
                                        <p:attrNameLst>
                                          <p:attrName>style.visibility</p:attrName>
                                        </p:attrNameLst>
                                      </p:cBhvr>
                                      <p:to>
                                        <p:strVal val="visible"/>
                                      </p:to>
                                    </p:set>
                                    <p:anim calcmode="lin" valueType="num">
                                      <p:cBhvr>
                                        <p:cTn id="154" dur="250" fill="hold"/>
                                        <p:tgtEl>
                                          <p:spTgt spid="60"/>
                                        </p:tgtEl>
                                        <p:attrNameLst>
                                          <p:attrName>ppt_w</p:attrName>
                                        </p:attrNameLst>
                                      </p:cBhvr>
                                      <p:tavLst>
                                        <p:tav tm="0">
                                          <p:val>
                                            <p:strVal val="4*#ppt_w"/>
                                          </p:val>
                                        </p:tav>
                                        <p:tav tm="100000">
                                          <p:val>
                                            <p:strVal val="#ppt_w"/>
                                          </p:val>
                                        </p:tav>
                                      </p:tavLst>
                                    </p:anim>
                                    <p:anim calcmode="lin" valueType="num">
                                      <p:cBhvr>
                                        <p:cTn id="155" dur="250" fill="hold"/>
                                        <p:tgtEl>
                                          <p:spTgt spid="60"/>
                                        </p:tgtEl>
                                        <p:attrNameLst>
                                          <p:attrName>ppt_h</p:attrName>
                                        </p:attrNameLst>
                                      </p:cBhvr>
                                      <p:tavLst>
                                        <p:tav tm="0">
                                          <p:val>
                                            <p:strVal val="4*#ppt_h"/>
                                          </p:val>
                                        </p:tav>
                                        <p:tav tm="100000">
                                          <p:val>
                                            <p:strVal val="#ppt_h"/>
                                          </p:val>
                                        </p:tav>
                                      </p:tavLst>
                                    </p:anim>
                                  </p:childTnLst>
                                </p:cTn>
                              </p:par>
                            </p:childTnLst>
                          </p:cTn>
                        </p:par>
                        <p:par>
                          <p:cTn id="156" fill="hold">
                            <p:stCondLst>
                              <p:cond delay="14000"/>
                            </p:stCondLst>
                            <p:childTnLst>
                              <p:par>
                                <p:cTn id="157" presetID="23" presetClass="entr" presetSubtype="32" fill="hold" nodeType="afterEffect">
                                  <p:stCondLst>
                                    <p:cond delay="0"/>
                                  </p:stCondLst>
                                  <p:childTnLst>
                                    <p:set>
                                      <p:cBhvr>
                                        <p:cTn id="158" dur="1" fill="hold">
                                          <p:stCondLst>
                                            <p:cond delay="0"/>
                                          </p:stCondLst>
                                        </p:cTn>
                                        <p:tgtEl>
                                          <p:spTgt spid="61"/>
                                        </p:tgtEl>
                                        <p:attrNameLst>
                                          <p:attrName>style.visibility</p:attrName>
                                        </p:attrNameLst>
                                      </p:cBhvr>
                                      <p:to>
                                        <p:strVal val="visible"/>
                                      </p:to>
                                    </p:set>
                                    <p:anim calcmode="lin" valueType="num">
                                      <p:cBhvr>
                                        <p:cTn id="159" dur="250" fill="hold"/>
                                        <p:tgtEl>
                                          <p:spTgt spid="61"/>
                                        </p:tgtEl>
                                        <p:attrNameLst>
                                          <p:attrName>ppt_w</p:attrName>
                                        </p:attrNameLst>
                                      </p:cBhvr>
                                      <p:tavLst>
                                        <p:tav tm="0">
                                          <p:val>
                                            <p:strVal val="4*#ppt_w"/>
                                          </p:val>
                                        </p:tav>
                                        <p:tav tm="100000">
                                          <p:val>
                                            <p:strVal val="#ppt_w"/>
                                          </p:val>
                                        </p:tav>
                                      </p:tavLst>
                                    </p:anim>
                                    <p:anim calcmode="lin" valueType="num">
                                      <p:cBhvr>
                                        <p:cTn id="160" dur="250" fill="hold"/>
                                        <p:tgtEl>
                                          <p:spTgt spid="6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3" grpId="0"/>
      <p:bldP spid="44" grpId="0"/>
      <p:bldP spid="49" grpId="0"/>
      <p:bldP spid="50" grpId="0"/>
      <p:bldP spid="55" grpId="0"/>
      <p:bldP spid="56" grpId="0"/>
      <p:bldP spid="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jsj\Desktop\QQ截图20140601144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926170"/>
            <a:ext cx="1998222" cy="1278524"/>
          </a:xfrm>
          <a:prstGeom prst="snip2DiagRect">
            <a:avLst/>
          </a:prstGeom>
          <a:solidFill>
            <a:srgbClr val="FFFFFF">
              <a:shade val="85000"/>
            </a:srgbClr>
          </a:solidFill>
          <a:ln w="5715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8" name="AutoShape 4"/>
          <p:cNvSpPr>
            <a:spLocks noChangeAspect="1" noChangeArrowheads="1" noTextEdit="1"/>
          </p:cNvSpPr>
          <p:nvPr/>
        </p:nvSpPr>
        <p:spPr bwMode="auto">
          <a:xfrm>
            <a:off x="2968227" y="1863353"/>
            <a:ext cx="2633663"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a:latin typeface="微软雅黑" panose="020B0503020204020204" pitchFamily="34" charset="-122"/>
              <a:ea typeface="微软雅黑" panose="020B0503020204020204" pitchFamily="34" charset="-122"/>
            </a:endParaRPr>
          </a:p>
        </p:txBody>
      </p:sp>
      <p:pic>
        <p:nvPicPr>
          <p:cNvPr id="9" name="Picture 2" descr="C:\Users\jsj\Desktop\QQ截图20140601144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7172" y="2054994"/>
            <a:ext cx="1977515" cy="1278073"/>
          </a:xfrm>
          <a:prstGeom prst="snip2DiagRect">
            <a:avLst/>
          </a:prstGeom>
          <a:solidFill>
            <a:srgbClr val="FFFFFF">
              <a:shade val="85000"/>
            </a:srgbClr>
          </a:solidFill>
          <a:ln w="5715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0" name="Picture 4" descr="C:\Users\jsj\Desktop\QQ截图2014060114485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193021"/>
            <a:ext cx="2238478" cy="1278524"/>
          </a:xfrm>
          <a:prstGeom prst="snip2DiagRect">
            <a:avLst/>
          </a:prstGeom>
          <a:solidFill>
            <a:srgbClr val="FFFFFF">
              <a:shade val="85000"/>
            </a:srgbClr>
          </a:solidFill>
          <a:ln w="5715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1" name="矩形 10"/>
          <p:cNvSpPr/>
          <p:nvPr/>
        </p:nvSpPr>
        <p:spPr>
          <a:xfrm>
            <a:off x="2771800" y="923782"/>
            <a:ext cx="2395867" cy="705899"/>
          </a:xfrm>
          <a:prstGeom prst="rect">
            <a:avLst/>
          </a:prstGeom>
        </p:spPr>
        <p:txBody>
          <a:bodyPr wrap="square" lIns="68580" tIns="34290" rIns="68580" bIns="34290">
            <a:spAutoFit/>
          </a:bodyPr>
          <a:lstStyle/>
          <a:p>
            <a:pPr algn="just">
              <a:lnSpc>
                <a:spcPct val="120000"/>
              </a:lnSpc>
            </a:pPr>
            <a:r>
              <a:rPr lang="zh-CN" altLang="en-US" dirty="0">
                <a:solidFill>
                  <a:srgbClr val="352F2F"/>
                </a:solidFill>
                <a:latin typeface="微软雅黑" panose="020B0503020204020204" pitchFamily="34" charset="-122"/>
                <a:ea typeface="微软雅黑" panose="020B0503020204020204" pitchFamily="34" charset="-122"/>
              </a:rPr>
              <a:t>作品展示作品展示作品展示作品展示</a:t>
            </a:r>
            <a:endParaRPr lang="en-US" altLang="zh-CN" dirty="0">
              <a:solidFill>
                <a:srgbClr val="352F2F"/>
              </a:solidFill>
              <a:latin typeface="微软雅黑" panose="020B0503020204020204" pitchFamily="34" charset="-122"/>
              <a:ea typeface="微软雅黑" panose="020B0503020204020204" pitchFamily="34" charset="-122"/>
            </a:endParaRPr>
          </a:p>
        </p:txBody>
      </p:sp>
      <p:sp>
        <p:nvSpPr>
          <p:cNvPr id="12" name="矩形 11"/>
          <p:cNvSpPr/>
          <p:nvPr/>
        </p:nvSpPr>
        <p:spPr>
          <a:xfrm>
            <a:off x="5423630" y="2837591"/>
            <a:ext cx="2316722" cy="705899"/>
          </a:xfrm>
          <a:prstGeom prst="rect">
            <a:avLst/>
          </a:prstGeom>
        </p:spPr>
        <p:txBody>
          <a:bodyPr wrap="square" lIns="68580" tIns="34290" rIns="68580" bIns="34290">
            <a:spAutoFit/>
          </a:bodyPr>
          <a:lstStyle/>
          <a:p>
            <a:pPr>
              <a:lnSpc>
                <a:spcPct val="120000"/>
              </a:lnSpc>
            </a:pPr>
            <a:r>
              <a:rPr lang="zh-CN" altLang="en-US" dirty="0">
                <a:solidFill>
                  <a:srgbClr val="352F2F"/>
                </a:solidFill>
                <a:latin typeface="微软雅黑" panose="020B0503020204020204" pitchFamily="34" charset="-122"/>
                <a:ea typeface="微软雅黑" panose="020B0503020204020204" pitchFamily="34" charset="-122"/>
              </a:rPr>
              <a:t>作品展示作品展示作品展示作品展示</a:t>
            </a:r>
            <a:endParaRPr lang="en-US" altLang="zh-CN" dirty="0">
              <a:solidFill>
                <a:srgbClr val="352F2F"/>
              </a:solidFill>
              <a:latin typeface="微软雅黑" panose="020B0503020204020204" pitchFamily="34" charset="-122"/>
              <a:ea typeface="微软雅黑" panose="020B0503020204020204" pitchFamily="34" charset="-122"/>
            </a:endParaRPr>
          </a:p>
        </p:txBody>
      </p:sp>
      <p:sp>
        <p:nvSpPr>
          <p:cNvPr id="13" name="矩形 12"/>
          <p:cNvSpPr/>
          <p:nvPr/>
        </p:nvSpPr>
        <p:spPr>
          <a:xfrm>
            <a:off x="3561191" y="3737498"/>
            <a:ext cx="2808345" cy="705899"/>
          </a:xfrm>
          <a:prstGeom prst="rect">
            <a:avLst/>
          </a:prstGeom>
        </p:spPr>
        <p:txBody>
          <a:bodyPr wrap="square" lIns="68580" tIns="34290" rIns="68580" bIns="34290">
            <a:spAutoFit/>
          </a:bodyPr>
          <a:lstStyle/>
          <a:p>
            <a:pPr>
              <a:lnSpc>
                <a:spcPct val="120000"/>
              </a:lnSpc>
            </a:pPr>
            <a:r>
              <a:rPr lang="zh-CN" altLang="en-US" dirty="0">
                <a:solidFill>
                  <a:srgbClr val="352F2F"/>
                </a:solidFill>
                <a:latin typeface="微软雅黑" panose="020B0503020204020204" pitchFamily="34" charset="-122"/>
                <a:ea typeface="微软雅黑" panose="020B0503020204020204" pitchFamily="34" charset="-122"/>
              </a:rPr>
              <a:t>作品展示作品展示作品展示作品展示</a:t>
            </a:r>
            <a:endParaRPr lang="en-US" altLang="zh-CN" dirty="0">
              <a:solidFill>
                <a:srgbClr val="352F2F"/>
              </a:solidFill>
              <a:latin typeface="微软雅黑" panose="020B0503020204020204" pitchFamily="34" charset="-122"/>
              <a:ea typeface="微软雅黑" panose="020B0503020204020204" pitchFamily="34" charset="-122"/>
            </a:endParaRPr>
          </a:p>
        </p:txBody>
      </p:sp>
      <p:sp>
        <p:nvSpPr>
          <p:cNvPr id="14" name="TextBox 13"/>
          <p:cNvSpPr txBox="1"/>
          <p:nvPr/>
        </p:nvSpPr>
        <p:spPr>
          <a:xfrm>
            <a:off x="696109" y="236415"/>
            <a:ext cx="1210588" cy="400110"/>
          </a:xfrm>
          <a:prstGeom prst="rect">
            <a:avLst/>
          </a:prstGeom>
          <a:noFill/>
        </p:spPr>
        <p:txBody>
          <a:bodyPr wrap="none" rtlCol="0">
            <a:spAutoFit/>
          </a:bodyPr>
          <a:lstStyle/>
          <a:p>
            <a:r>
              <a:rPr lang="zh-CN" altLang="en-US" sz="2000" b="1" dirty="0">
                <a:latin typeface="微软雅黑" panose="020B0503020204020204" pitchFamily="34" charset="-122"/>
                <a:ea typeface="微软雅黑" panose="020B0503020204020204" pitchFamily="34" charset="-122"/>
              </a:rPr>
              <a:t>作品展示</a:t>
            </a:r>
          </a:p>
        </p:txBody>
      </p:sp>
      <p:grpSp>
        <p:nvGrpSpPr>
          <p:cNvPr id="15" name="组合 14"/>
          <p:cNvGrpSpPr/>
          <p:nvPr/>
        </p:nvGrpSpPr>
        <p:grpSpPr>
          <a:xfrm>
            <a:off x="166152" y="223183"/>
            <a:ext cx="502061" cy="426575"/>
            <a:chOff x="166152" y="223183"/>
            <a:chExt cx="502061" cy="426575"/>
          </a:xfrm>
        </p:grpSpPr>
        <p:sp>
          <p:nvSpPr>
            <p:cNvPr id="16" name="椭圆 15"/>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17" name="矩形 16"/>
            <p:cNvSpPr/>
            <p:nvPr/>
          </p:nvSpPr>
          <p:spPr>
            <a:xfrm>
              <a:off x="166152" y="236415"/>
              <a:ext cx="502061"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11</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1906697" y="391885"/>
            <a:ext cx="7225091" cy="76723"/>
            <a:chOff x="1979713" y="391885"/>
            <a:chExt cx="7026098" cy="76723"/>
          </a:xfrm>
        </p:grpSpPr>
        <p:sp>
          <p:nvSpPr>
            <p:cNvPr id="19" name="矩形 18"/>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20" name="矩形 19"/>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 calcmode="lin" valueType="num">
                                      <p:cBhvr>
                                        <p:cTn id="9" dur="500" fill="hold"/>
                                        <p:tgtEl>
                                          <p:spTgt spid="15"/>
                                        </p:tgtEl>
                                        <p:attrNameLst>
                                          <p:attrName>style.rotation</p:attrName>
                                        </p:attrNameLst>
                                      </p:cBhvr>
                                      <p:tavLst>
                                        <p:tav tm="0">
                                          <p:val>
                                            <p:fltVal val="360"/>
                                          </p:val>
                                        </p:tav>
                                        <p:tav tm="100000">
                                          <p:val>
                                            <p:fltVal val="0"/>
                                          </p:val>
                                        </p:tav>
                                      </p:tavLst>
                                    </p:anim>
                                    <p:animEffect transition="in" filter="fade">
                                      <p:cBhvr>
                                        <p:cTn id="10" dur="500"/>
                                        <p:tgtEl>
                                          <p:spTgt spid="15"/>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p:tgtEl>
                                          <p:spTgt spid="10"/>
                                        </p:tgtEl>
                                        <p:attrNameLst>
                                          <p:attrName>ppt_y</p:attrName>
                                        </p:attrNameLst>
                                      </p:cBhvr>
                                      <p:tavLst>
                                        <p:tav tm="0">
                                          <p:val>
                                            <p:strVal val="#ppt_y+#ppt_h*1.125000"/>
                                          </p:val>
                                        </p:tav>
                                        <p:tav tm="100000">
                                          <p:val>
                                            <p:strVal val="#ppt_y"/>
                                          </p:val>
                                        </p:tav>
                                      </p:tavLst>
                                    </p:anim>
                                    <p:animEffect transition="in" filter="wipe(up)">
                                      <p:cBhvr>
                                        <p:cTn id="23" dur="500"/>
                                        <p:tgtEl>
                                          <p:spTgt spid="10"/>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2500"/>
                            </p:stCondLst>
                            <p:childTnLst>
                              <p:par>
                                <p:cTn id="29" presetID="12" presetClass="entr" presetSubtype="4"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3500"/>
                            </p:stCondLst>
                            <p:childTnLst>
                              <p:par>
                                <p:cTn id="38" presetID="12" presetClass="entr" presetSubtype="4"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p:tgtEl>
                                          <p:spTgt spid="7"/>
                                        </p:tgtEl>
                                        <p:attrNameLst>
                                          <p:attrName>ppt_y</p:attrName>
                                        </p:attrNameLst>
                                      </p:cBhvr>
                                      <p:tavLst>
                                        <p:tav tm="0">
                                          <p:val>
                                            <p:strVal val="#ppt_y+#ppt_h*1.125000"/>
                                          </p:val>
                                        </p:tav>
                                        <p:tav tm="100000">
                                          <p:val>
                                            <p:strVal val="#ppt_y"/>
                                          </p:val>
                                        </p:tav>
                                      </p:tavLst>
                                    </p:anim>
                                    <p:animEffect transition="in" filter="wipe(up)">
                                      <p:cBhvr>
                                        <p:cTn id="41" dur="500"/>
                                        <p:tgtEl>
                                          <p:spTgt spid="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399035" y="989387"/>
            <a:ext cx="2142057" cy="1923998"/>
            <a:chOff x="399035" y="989387"/>
            <a:chExt cx="2142057" cy="1923998"/>
          </a:xfrm>
        </p:grpSpPr>
        <p:grpSp>
          <p:nvGrpSpPr>
            <p:cNvPr id="32" name="组合 31"/>
            <p:cNvGrpSpPr/>
            <p:nvPr/>
          </p:nvGrpSpPr>
          <p:grpSpPr>
            <a:xfrm>
              <a:off x="399035" y="989387"/>
              <a:ext cx="2142057" cy="1923998"/>
              <a:chOff x="1133799" y="1509819"/>
              <a:chExt cx="1971503" cy="1770806"/>
            </a:xfrm>
            <a:effectLst>
              <a:reflection blurRad="6350" stA="34000" endPos="15000" dir="5400000" sy="-100000" algn="bl" rotWithShape="0"/>
            </a:effectLst>
          </p:grpSpPr>
          <p:sp>
            <p:nvSpPr>
              <p:cNvPr id="33" name="等腰三角形 47"/>
              <p:cNvSpPr/>
              <p:nvPr/>
            </p:nvSpPr>
            <p:spPr>
              <a:xfrm rot="7772360">
                <a:off x="1284238" y="1459560"/>
                <a:ext cx="1670626" cy="1971503"/>
              </a:xfrm>
              <a:custGeom>
                <a:avLst/>
                <a:gdLst/>
                <a:ahLst/>
                <a:cxnLst/>
                <a:rect l="l" t="t" r="r" b="b"/>
                <a:pathLst>
                  <a:path w="1670626" h="1971503">
                    <a:moveTo>
                      <a:pt x="191148" y="1667943"/>
                    </a:moveTo>
                    <a:cubicBezTo>
                      <a:pt x="-102531" y="1312180"/>
                      <a:pt x="-52202" y="785704"/>
                      <a:pt x="303561" y="492025"/>
                    </a:cubicBezTo>
                    <a:cubicBezTo>
                      <a:pt x="455486" y="366612"/>
                      <a:pt x="638544" y="303934"/>
                      <a:pt x="821369" y="304714"/>
                    </a:cubicBezTo>
                    <a:lnTo>
                      <a:pt x="920985" y="0"/>
                    </a:lnTo>
                    <a:lnTo>
                      <a:pt x="1027727" y="326510"/>
                    </a:lnTo>
                    <a:cubicBezTo>
                      <a:pt x="1199391" y="363974"/>
                      <a:pt x="1359018" y="458512"/>
                      <a:pt x="1479479" y="604438"/>
                    </a:cubicBezTo>
                    <a:cubicBezTo>
                      <a:pt x="1773157" y="960201"/>
                      <a:pt x="1722828" y="1486677"/>
                      <a:pt x="1367066" y="1780356"/>
                    </a:cubicBezTo>
                    <a:cubicBezTo>
                      <a:pt x="1011303" y="2074034"/>
                      <a:pt x="484827" y="2023705"/>
                      <a:pt x="191148" y="1667943"/>
                    </a:cubicBezTo>
                    <a:close/>
                  </a:path>
                </a:pathLst>
              </a:custGeom>
              <a:solidFill>
                <a:srgbClr val="352F2F"/>
              </a:solidFill>
              <a:ln w="25400" cap="flat" cmpd="sng" algn="ctr">
                <a:solidFill>
                  <a:srgbClr val="352F2F"/>
                </a:solidFill>
                <a:prstDash val="solid"/>
              </a:ln>
              <a:effectLst/>
              <a:scene3d>
                <a:camera prst="orthographicFront">
                  <a:rot lat="0" lon="0" rev="0"/>
                </a:camera>
                <a:lightRig rig="glow" dir="t">
                  <a:rot lat="0" lon="0" rev="14100000"/>
                </a:lightRig>
              </a:scene3d>
              <a:sp3d prstMaterial="softEdge">
                <a:bevelT w="127000"/>
              </a:sp3d>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4" name="椭圆 48"/>
              <p:cNvSpPr/>
              <p:nvPr/>
            </p:nvSpPr>
            <p:spPr>
              <a:xfrm>
                <a:off x="1295728" y="1630996"/>
                <a:ext cx="1440160" cy="1429374"/>
              </a:xfrm>
              <a:custGeom>
                <a:avLst/>
                <a:gdLst/>
                <a:ahLst/>
                <a:cxnLst/>
                <a:rect l="l" t="t" r="r" b="b"/>
                <a:pathLst>
                  <a:path w="1440160" h="1429374">
                    <a:moveTo>
                      <a:pt x="600143" y="0"/>
                    </a:moveTo>
                    <a:lnTo>
                      <a:pt x="1418911" y="542848"/>
                    </a:lnTo>
                    <a:cubicBezTo>
                      <a:pt x="1433434" y="595976"/>
                      <a:pt x="1440160" y="651849"/>
                      <a:pt x="1440160" y="709294"/>
                    </a:cubicBezTo>
                    <a:cubicBezTo>
                      <a:pt x="1440160" y="1106983"/>
                      <a:pt x="1117769" y="1429374"/>
                      <a:pt x="720080" y="1429374"/>
                    </a:cubicBezTo>
                    <a:cubicBezTo>
                      <a:pt x="322391" y="1429374"/>
                      <a:pt x="0" y="1106983"/>
                      <a:pt x="0" y="709294"/>
                    </a:cubicBezTo>
                    <a:cubicBezTo>
                      <a:pt x="0" y="352516"/>
                      <a:pt x="259472" y="56341"/>
                      <a:pt x="600143" y="0"/>
                    </a:cubicBezTo>
                    <a:close/>
                  </a:path>
                </a:pathLst>
              </a:custGeom>
              <a:solidFill>
                <a:sysClr val="window" lastClr="FFFFFF"/>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5" name="椭圆 48"/>
              <p:cNvSpPr/>
              <p:nvPr/>
            </p:nvSpPr>
            <p:spPr>
              <a:xfrm rot="20473898">
                <a:off x="1946476" y="1509819"/>
                <a:ext cx="646585" cy="763578"/>
              </a:xfrm>
              <a:custGeom>
                <a:avLst/>
                <a:gdLst/>
                <a:ahLst/>
                <a:cxnLst/>
                <a:rect l="l" t="t" r="r" b="b"/>
                <a:pathLst>
                  <a:path w="865829" h="1022492">
                    <a:moveTo>
                      <a:pt x="69377" y="0"/>
                    </a:moveTo>
                    <a:cubicBezTo>
                      <a:pt x="46542" y="68499"/>
                      <a:pt x="35912" y="141754"/>
                      <a:pt x="35912" y="217490"/>
                    </a:cubicBezTo>
                    <a:cubicBezTo>
                      <a:pt x="35912" y="654948"/>
                      <a:pt x="390542" y="1009578"/>
                      <a:pt x="828000" y="1009578"/>
                    </a:cubicBezTo>
                    <a:cubicBezTo>
                      <a:pt x="840698" y="1009578"/>
                      <a:pt x="853325" y="1009279"/>
                      <a:pt x="865829" y="1007668"/>
                    </a:cubicBezTo>
                    <a:cubicBezTo>
                      <a:pt x="818768" y="1017409"/>
                      <a:pt x="770018" y="1022492"/>
                      <a:pt x="720080" y="1022492"/>
                    </a:cubicBezTo>
                    <a:cubicBezTo>
                      <a:pt x="322391" y="1022492"/>
                      <a:pt x="0" y="700101"/>
                      <a:pt x="0" y="302412"/>
                    </a:cubicBezTo>
                    <a:cubicBezTo>
                      <a:pt x="0" y="193949"/>
                      <a:pt x="23981" y="91087"/>
                      <a:pt x="69377" y="0"/>
                    </a:cubicBezTo>
                    <a:close/>
                  </a:path>
                </a:pathLst>
              </a:custGeom>
              <a:solidFill>
                <a:srgbClr val="352F2F"/>
              </a:solidFill>
              <a:ln w="25400" cap="flat" cmpd="sng" algn="ctr">
                <a:noFill/>
                <a:prstDash val="solid"/>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grpSp>
        <p:sp>
          <p:nvSpPr>
            <p:cNvPr id="36" name="TextBox 35"/>
            <p:cNvSpPr txBox="1"/>
            <p:nvPr/>
          </p:nvSpPr>
          <p:spPr>
            <a:xfrm>
              <a:off x="690724" y="1864401"/>
              <a:ext cx="1355387" cy="400110"/>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3200" b="1" i="0" u="none" strike="noStrike" kern="0" cap="none" spc="0" normalizeH="0" baseline="0">
                  <a:ln w="18415" cmpd="sng">
                    <a:noFill/>
                    <a:prstDash val="solid"/>
                  </a:ln>
                  <a:solidFill>
                    <a:srgbClr val="714203"/>
                  </a:solidFill>
                  <a:effectLst>
                    <a:outerShdw dist="25400" dir="5400000" algn="t" rotWithShape="0">
                      <a:schemeClr val="bg1">
                        <a:alpha val="29000"/>
                      </a:schemeClr>
                    </a:outerShdw>
                  </a:effectLst>
                  <a:uLnTx/>
                  <a:uFillTx/>
                  <a:latin typeface="Adidas Unity" pitchFamily="2" charset="0"/>
                  <a:ea typeface="微软雅黑" panose="020B0503020204020204" pitchFamily="34" charset="-122"/>
                  <a:cs typeface="Times New Roman" panose="02020603050405020304" pitchFamily="18" charset="0"/>
                </a:defRPr>
              </a:lvl1pPr>
            </a:lstStyle>
            <a:p>
              <a:pPr lvl="0">
                <a:lnSpc>
                  <a:spcPct val="100000"/>
                </a:lnSpc>
                <a:defRPr/>
              </a:pPr>
              <a:r>
                <a:rPr lang="zh-CN" altLang="en-US" sz="2000" dirty="0">
                  <a:solidFill>
                    <a:schemeClr val="tx1"/>
                  </a:solidFill>
                  <a:effectLst>
                    <a:outerShdw dist="25400" dir="5400000" algn="t" rotWithShape="0">
                      <a:sysClr val="window" lastClr="FFFFFF">
                        <a:alpha val="29000"/>
                      </a:sysClr>
                    </a:outerShdw>
                  </a:effectLst>
                </a:rPr>
                <a:t>工作设想</a:t>
              </a:r>
              <a:endParaRPr kumimoji="0" lang="en-US" altLang="zh-CN" sz="2000" b="1" i="0" u="none" strike="noStrike" kern="0" cap="none" spc="0" normalizeH="0" baseline="0" noProof="0" dirty="0">
                <a:ln w="18415" cmpd="sng">
                  <a:noFill/>
                  <a:prstDash val="solid"/>
                </a:ln>
                <a:solidFill>
                  <a:schemeClr val="tx1"/>
                </a:solidFill>
                <a:effectLst>
                  <a:outerShdw dist="25400" dir="5400000" algn="t" rotWithShape="0">
                    <a:sysClr val="window" lastClr="FFFFFF">
                      <a:alpha val="29000"/>
                    </a:sysClr>
                  </a:outerShdw>
                </a:effectLst>
                <a:uLnTx/>
                <a:uFillTx/>
              </a:endParaRPr>
            </a:p>
          </p:txBody>
        </p:sp>
      </p:grpSp>
      <p:grpSp>
        <p:nvGrpSpPr>
          <p:cNvPr id="57" name="组合 56"/>
          <p:cNvGrpSpPr/>
          <p:nvPr/>
        </p:nvGrpSpPr>
        <p:grpSpPr>
          <a:xfrm>
            <a:off x="2505450" y="991556"/>
            <a:ext cx="2142057" cy="1923998"/>
            <a:chOff x="2505450" y="991556"/>
            <a:chExt cx="2142057" cy="1923998"/>
          </a:xfrm>
        </p:grpSpPr>
        <p:grpSp>
          <p:nvGrpSpPr>
            <p:cNvPr id="37" name="组合 36"/>
            <p:cNvGrpSpPr/>
            <p:nvPr/>
          </p:nvGrpSpPr>
          <p:grpSpPr>
            <a:xfrm>
              <a:off x="2505450" y="991556"/>
              <a:ext cx="2142057" cy="1923998"/>
              <a:chOff x="1133799" y="1509819"/>
              <a:chExt cx="1971503" cy="1770806"/>
            </a:xfrm>
            <a:effectLst>
              <a:reflection blurRad="6350" stA="34000" endPos="15000" dir="5400000" sy="-100000" algn="bl" rotWithShape="0"/>
            </a:effectLst>
          </p:grpSpPr>
          <p:sp>
            <p:nvSpPr>
              <p:cNvPr id="38" name="等腰三角形 47"/>
              <p:cNvSpPr/>
              <p:nvPr/>
            </p:nvSpPr>
            <p:spPr>
              <a:xfrm rot="7772360">
                <a:off x="1284238" y="1459560"/>
                <a:ext cx="1670626" cy="1971503"/>
              </a:xfrm>
              <a:custGeom>
                <a:avLst/>
                <a:gdLst/>
                <a:ahLst/>
                <a:cxnLst/>
                <a:rect l="l" t="t" r="r" b="b"/>
                <a:pathLst>
                  <a:path w="1670626" h="1971503">
                    <a:moveTo>
                      <a:pt x="191148" y="1667943"/>
                    </a:moveTo>
                    <a:cubicBezTo>
                      <a:pt x="-102531" y="1312180"/>
                      <a:pt x="-52202" y="785704"/>
                      <a:pt x="303561" y="492025"/>
                    </a:cubicBezTo>
                    <a:cubicBezTo>
                      <a:pt x="455486" y="366612"/>
                      <a:pt x="638544" y="303934"/>
                      <a:pt x="821369" y="304714"/>
                    </a:cubicBezTo>
                    <a:lnTo>
                      <a:pt x="920985" y="0"/>
                    </a:lnTo>
                    <a:lnTo>
                      <a:pt x="1027727" y="326510"/>
                    </a:lnTo>
                    <a:cubicBezTo>
                      <a:pt x="1199391" y="363974"/>
                      <a:pt x="1359018" y="458512"/>
                      <a:pt x="1479479" y="604438"/>
                    </a:cubicBezTo>
                    <a:cubicBezTo>
                      <a:pt x="1773157" y="960201"/>
                      <a:pt x="1722828" y="1486677"/>
                      <a:pt x="1367066" y="1780356"/>
                    </a:cubicBezTo>
                    <a:cubicBezTo>
                      <a:pt x="1011303" y="2074034"/>
                      <a:pt x="484827" y="2023705"/>
                      <a:pt x="191148" y="1667943"/>
                    </a:cubicBezTo>
                    <a:close/>
                  </a:path>
                </a:pathLst>
              </a:custGeom>
              <a:solidFill>
                <a:schemeClr val="bg1">
                  <a:lumMod val="65000"/>
                </a:schemeClr>
              </a:solidFill>
              <a:ln w="25400" cap="flat" cmpd="sng" algn="ctr">
                <a:solidFill>
                  <a:schemeClr val="bg1">
                    <a:lumMod val="65000"/>
                  </a:schemeClr>
                </a:solidFill>
                <a:prstDash val="solid"/>
              </a:ln>
              <a:effectLst/>
              <a:scene3d>
                <a:camera prst="orthographicFront">
                  <a:rot lat="0" lon="0" rev="0"/>
                </a:camera>
                <a:lightRig rig="glow" dir="t">
                  <a:rot lat="0" lon="0" rev="14100000"/>
                </a:lightRig>
              </a:scene3d>
              <a:sp3d prstMaterial="softEdge">
                <a:bevelT w="127000"/>
              </a:sp3d>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9" name="椭圆 48"/>
              <p:cNvSpPr/>
              <p:nvPr/>
            </p:nvSpPr>
            <p:spPr>
              <a:xfrm>
                <a:off x="1295728" y="1630996"/>
                <a:ext cx="1440160" cy="1429374"/>
              </a:xfrm>
              <a:custGeom>
                <a:avLst/>
                <a:gdLst/>
                <a:ahLst/>
                <a:cxnLst/>
                <a:rect l="l" t="t" r="r" b="b"/>
                <a:pathLst>
                  <a:path w="1440160" h="1429374">
                    <a:moveTo>
                      <a:pt x="600143" y="0"/>
                    </a:moveTo>
                    <a:lnTo>
                      <a:pt x="1418911" y="542848"/>
                    </a:lnTo>
                    <a:cubicBezTo>
                      <a:pt x="1433434" y="595976"/>
                      <a:pt x="1440160" y="651849"/>
                      <a:pt x="1440160" y="709294"/>
                    </a:cubicBezTo>
                    <a:cubicBezTo>
                      <a:pt x="1440160" y="1106983"/>
                      <a:pt x="1117769" y="1429374"/>
                      <a:pt x="720080" y="1429374"/>
                    </a:cubicBezTo>
                    <a:cubicBezTo>
                      <a:pt x="322391" y="1429374"/>
                      <a:pt x="0" y="1106983"/>
                      <a:pt x="0" y="709294"/>
                    </a:cubicBezTo>
                    <a:cubicBezTo>
                      <a:pt x="0" y="352516"/>
                      <a:pt x="259472" y="56341"/>
                      <a:pt x="600143" y="0"/>
                    </a:cubicBezTo>
                    <a:close/>
                  </a:path>
                </a:pathLst>
              </a:custGeom>
              <a:solidFill>
                <a:sysClr val="window" lastClr="FFFFFF"/>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0" name="椭圆 48"/>
              <p:cNvSpPr/>
              <p:nvPr/>
            </p:nvSpPr>
            <p:spPr>
              <a:xfrm rot="20473898">
                <a:off x="1946476" y="1509819"/>
                <a:ext cx="646585" cy="763578"/>
              </a:xfrm>
              <a:custGeom>
                <a:avLst/>
                <a:gdLst/>
                <a:ahLst/>
                <a:cxnLst/>
                <a:rect l="l" t="t" r="r" b="b"/>
                <a:pathLst>
                  <a:path w="865829" h="1022492">
                    <a:moveTo>
                      <a:pt x="69377" y="0"/>
                    </a:moveTo>
                    <a:cubicBezTo>
                      <a:pt x="46542" y="68499"/>
                      <a:pt x="35912" y="141754"/>
                      <a:pt x="35912" y="217490"/>
                    </a:cubicBezTo>
                    <a:cubicBezTo>
                      <a:pt x="35912" y="654948"/>
                      <a:pt x="390542" y="1009578"/>
                      <a:pt x="828000" y="1009578"/>
                    </a:cubicBezTo>
                    <a:cubicBezTo>
                      <a:pt x="840698" y="1009578"/>
                      <a:pt x="853325" y="1009279"/>
                      <a:pt x="865829" y="1007668"/>
                    </a:cubicBezTo>
                    <a:cubicBezTo>
                      <a:pt x="818768" y="1017409"/>
                      <a:pt x="770018" y="1022492"/>
                      <a:pt x="720080" y="1022492"/>
                    </a:cubicBezTo>
                    <a:cubicBezTo>
                      <a:pt x="322391" y="1022492"/>
                      <a:pt x="0" y="700101"/>
                      <a:pt x="0" y="302412"/>
                    </a:cubicBezTo>
                    <a:cubicBezTo>
                      <a:pt x="0" y="193949"/>
                      <a:pt x="23981" y="91087"/>
                      <a:pt x="69377" y="0"/>
                    </a:cubicBezTo>
                    <a:close/>
                  </a:path>
                </a:pathLst>
              </a:custGeom>
              <a:solidFill>
                <a:schemeClr val="bg1">
                  <a:lumMod val="65000"/>
                </a:schemeClr>
              </a:solidFill>
              <a:ln w="25400" cap="flat" cmpd="sng" algn="ctr">
                <a:noFill/>
                <a:prstDash val="solid"/>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grpSp>
        <p:sp>
          <p:nvSpPr>
            <p:cNvPr id="41" name="TextBox 40"/>
            <p:cNvSpPr txBox="1"/>
            <p:nvPr/>
          </p:nvSpPr>
          <p:spPr>
            <a:xfrm>
              <a:off x="2759848" y="1866570"/>
              <a:ext cx="1355387" cy="400110"/>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3200" b="1" i="0" u="none" strike="noStrike" kern="0" cap="none" spc="0" normalizeH="0" baseline="0">
                  <a:ln w="18415" cmpd="sng">
                    <a:noFill/>
                    <a:prstDash val="solid"/>
                  </a:ln>
                  <a:solidFill>
                    <a:srgbClr val="714203"/>
                  </a:solidFill>
                  <a:effectLst>
                    <a:outerShdw dist="25400" dir="5400000" algn="t" rotWithShape="0">
                      <a:schemeClr val="bg1">
                        <a:alpha val="29000"/>
                      </a:schemeClr>
                    </a:outerShdw>
                  </a:effectLst>
                  <a:uLnTx/>
                  <a:uFillTx/>
                  <a:latin typeface="Adidas Unity" pitchFamily="2" charset="0"/>
                  <a:ea typeface="微软雅黑" panose="020B0503020204020204" pitchFamily="34" charset="-122"/>
                  <a:cs typeface="Times New Roman" panose="02020603050405020304" pitchFamily="18" charset="0"/>
                </a:defRPr>
              </a:lvl1pPr>
            </a:lstStyle>
            <a:p>
              <a:pPr lvl="0">
                <a:lnSpc>
                  <a:spcPct val="100000"/>
                </a:lnSpc>
                <a:defRPr/>
              </a:pPr>
              <a:r>
                <a:rPr lang="zh-CN" altLang="en-US" sz="2000" dirty="0">
                  <a:solidFill>
                    <a:schemeClr val="tx1"/>
                  </a:solidFill>
                  <a:effectLst>
                    <a:outerShdw dist="25400" dir="5400000" algn="t" rotWithShape="0">
                      <a:sysClr val="window" lastClr="FFFFFF">
                        <a:alpha val="29000"/>
                      </a:sysClr>
                    </a:outerShdw>
                  </a:effectLst>
                </a:rPr>
                <a:t>工作设想</a:t>
              </a:r>
              <a:endParaRPr kumimoji="0" lang="en-US" altLang="zh-CN" sz="2000" b="1" i="0" u="none" strike="noStrike" kern="0" cap="none" spc="0" normalizeH="0" baseline="0" noProof="0" dirty="0">
                <a:ln w="18415" cmpd="sng">
                  <a:noFill/>
                  <a:prstDash val="solid"/>
                </a:ln>
                <a:solidFill>
                  <a:schemeClr val="tx1"/>
                </a:solidFill>
                <a:effectLst>
                  <a:outerShdw dist="25400" dir="5400000" algn="t" rotWithShape="0">
                    <a:sysClr val="window" lastClr="FFFFFF">
                      <a:alpha val="29000"/>
                    </a:sysClr>
                  </a:outerShdw>
                </a:effectLst>
                <a:uLnTx/>
                <a:uFillTx/>
              </a:endParaRPr>
            </a:p>
          </p:txBody>
        </p:sp>
      </p:grpSp>
      <p:grpSp>
        <p:nvGrpSpPr>
          <p:cNvPr id="58" name="组合 57"/>
          <p:cNvGrpSpPr/>
          <p:nvPr/>
        </p:nvGrpSpPr>
        <p:grpSpPr>
          <a:xfrm>
            <a:off x="4537283" y="993725"/>
            <a:ext cx="2142057" cy="1923998"/>
            <a:chOff x="4537283" y="993725"/>
            <a:chExt cx="2142057" cy="1923998"/>
          </a:xfrm>
        </p:grpSpPr>
        <p:grpSp>
          <p:nvGrpSpPr>
            <p:cNvPr id="42" name="组合 41"/>
            <p:cNvGrpSpPr/>
            <p:nvPr/>
          </p:nvGrpSpPr>
          <p:grpSpPr>
            <a:xfrm>
              <a:off x="4537283" y="993725"/>
              <a:ext cx="2142057" cy="1923998"/>
              <a:chOff x="1133799" y="1509819"/>
              <a:chExt cx="1971503" cy="1770806"/>
            </a:xfrm>
            <a:effectLst>
              <a:reflection blurRad="6350" stA="34000" endPos="15000" dir="5400000" sy="-100000" algn="bl" rotWithShape="0"/>
            </a:effectLst>
          </p:grpSpPr>
          <p:sp>
            <p:nvSpPr>
              <p:cNvPr id="43" name="等腰三角形 47"/>
              <p:cNvSpPr/>
              <p:nvPr/>
            </p:nvSpPr>
            <p:spPr>
              <a:xfrm rot="7772360">
                <a:off x="1284238" y="1459560"/>
                <a:ext cx="1670626" cy="1971503"/>
              </a:xfrm>
              <a:custGeom>
                <a:avLst/>
                <a:gdLst/>
                <a:ahLst/>
                <a:cxnLst/>
                <a:rect l="l" t="t" r="r" b="b"/>
                <a:pathLst>
                  <a:path w="1670626" h="1971503">
                    <a:moveTo>
                      <a:pt x="191148" y="1667943"/>
                    </a:moveTo>
                    <a:cubicBezTo>
                      <a:pt x="-102531" y="1312180"/>
                      <a:pt x="-52202" y="785704"/>
                      <a:pt x="303561" y="492025"/>
                    </a:cubicBezTo>
                    <a:cubicBezTo>
                      <a:pt x="455486" y="366612"/>
                      <a:pt x="638544" y="303934"/>
                      <a:pt x="821369" y="304714"/>
                    </a:cubicBezTo>
                    <a:lnTo>
                      <a:pt x="920985" y="0"/>
                    </a:lnTo>
                    <a:lnTo>
                      <a:pt x="1027727" y="326510"/>
                    </a:lnTo>
                    <a:cubicBezTo>
                      <a:pt x="1199391" y="363974"/>
                      <a:pt x="1359018" y="458512"/>
                      <a:pt x="1479479" y="604438"/>
                    </a:cubicBezTo>
                    <a:cubicBezTo>
                      <a:pt x="1773157" y="960201"/>
                      <a:pt x="1722828" y="1486677"/>
                      <a:pt x="1367066" y="1780356"/>
                    </a:cubicBezTo>
                    <a:cubicBezTo>
                      <a:pt x="1011303" y="2074034"/>
                      <a:pt x="484827" y="2023705"/>
                      <a:pt x="191148" y="1667943"/>
                    </a:cubicBezTo>
                    <a:close/>
                  </a:path>
                </a:pathLst>
              </a:custGeom>
              <a:solidFill>
                <a:srgbClr val="352F2F"/>
              </a:solidFill>
              <a:ln w="25400" cap="flat" cmpd="sng" algn="ctr">
                <a:solidFill>
                  <a:srgbClr val="352F2F"/>
                </a:solidFill>
                <a:prstDash val="solid"/>
              </a:ln>
              <a:effectLst/>
              <a:scene3d>
                <a:camera prst="orthographicFront">
                  <a:rot lat="0" lon="0" rev="0"/>
                </a:camera>
                <a:lightRig rig="glow" dir="t">
                  <a:rot lat="0" lon="0" rev="14100000"/>
                </a:lightRig>
              </a:scene3d>
              <a:sp3d prstMaterial="softEdge">
                <a:bevelT w="127000"/>
              </a:sp3d>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44" name="椭圆 48"/>
              <p:cNvSpPr/>
              <p:nvPr/>
            </p:nvSpPr>
            <p:spPr>
              <a:xfrm>
                <a:off x="1295728" y="1630996"/>
                <a:ext cx="1440160" cy="1429374"/>
              </a:xfrm>
              <a:custGeom>
                <a:avLst/>
                <a:gdLst/>
                <a:ahLst/>
                <a:cxnLst/>
                <a:rect l="l" t="t" r="r" b="b"/>
                <a:pathLst>
                  <a:path w="1440160" h="1429374">
                    <a:moveTo>
                      <a:pt x="600143" y="0"/>
                    </a:moveTo>
                    <a:lnTo>
                      <a:pt x="1418911" y="542848"/>
                    </a:lnTo>
                    <a:cubicBezTo>
                      <a:pt x="1433434" y="595976"/>
                      <a:pt x="1440160" y="651849"/>
                      <a:pt x="1440160" y="709294"/>
                    </a:cubicBezTo>
                    <a:cubicBezTo>
                      <a:pt x="1440160" y="1106983"/>
                      <a:pt x="1117769" y="1429374"/>
                      <a:pt x="720080" y="1429374"/>
                    </a:cubicBezTo>
                    <a:cubicBezTo>
                      <a:pt x="322391" y="1429374"/>
                      <a:pt x="0" y="1106983"/>
                      <a:pt x="0" y="709294"/>
                    </a:cubicBezTo>
                    <a:cubicBezTo>
                      <a:pt x="0" y="352516"/>
                      <a:pt x="259472" y="56341"/>
                      <a:pt x="600143" y="0"/>
                    </a:cubicBezTo>
                    <a:close/>
                  </a:path>
                </a:pathLst>
              </a:custGeom>
              <a:solidFill>
                <a:sysClr val="window" lastClr="FFFFFF"/>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5" name="椭圆 48"/>
              <p:cNvSpPr/>
              <p:nvPr/>
            </p:nvSpPr>
            <p:spPr>
              <a:xfrm rot="20473898">
                <a:off x="1946476" y="1509819"/>
                <a:ext cx="646585" cy="763578"/>
              </a:xfrm>
              <a:custGeom>
                <a:avLst/>
                <a:gdLst/>
                <a:ahLst/>
                <a:cxnLst/>
                <a:rect l="l" t="t" r="r" b="b"/>
                <a:pathLst>
                  <a:path w="865829" h="1022492">
                    <a:moveTo>
                      <a:pt x="69377" y="0"/>
                    </a:moveTo>
                    <a:cubicBezTo>
                      <a:pt x="46542" y="68499"/>
                      <a:pt x="35912" y="141754"/>
                      <a:pt x="35912" y="217490"/>
                    </a:cubicBezTo>
                    <a:cubicBezTo>
                      <a:pt x="35912" y="654948"/>
                      <a:pt x="390542" y="1009578"/>
                      <a:pt x="828000" y="1009578"/>
                    </a:cubicBezTo>
                    <a:cubicBezTo>
                      <a:pt x="840698" y="1009578"/>
                      <a:pt x="853325" y="1009279"/>
                      <a:pt x="865829" y="1007668"/>
                    </a:cubicBezTo>
                    <a:cubicBezTo>
                      <a:pt x="818768" y="1017409"/>
                      <a:pt x="770018" y="1022492"/>
                      <a:pt x="720080" y="1022492"/>
                    </a:cubicBezTo>
                    <a:cubicBezTo>
                      <a:pt x="322391" y="1022492"/>
                      <a:pt x="0" y="700101"/>
                      <a:pt x="0" y="302412"/>
                    </a:cubicBezTo>
                    <a:cubicBezTo>
                      <a:pt x="0" y="193949"/>
                      <a:pt x="23981" y="91087"/>
                      <a:pt x="69377" y="0"/>
                    </a:cubicBezTo>
                    <a:close/>
                  </a:path>
                </a:pathLst>
              </a:custGeom>
              <a:solidFill>
                <a:srgbClr val="352F2F"/>
              </a:solidFill>
              <a:ln w="25400" cap="flat" cmpd="sng" algn="ctr">
                <a:noFill/>
                <a:prstDash val="solid"/>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grpSp>
        <p:sp>
          <p:nvSpPr>
            <p:cNvPr id="46" name="TextBox 45"/>
            <p:cNvSpPr txBox="1"/>
            <p:nvPr/>
          </p:nvSpPr>
          <p:spPr>
            <a:xfrm>
              <a:off x="4828972" y="1868739"/>
              <a:ext cx="1355387" cy="400110"/>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3200" b="1" i="0" u="none" strike="noStrike" kern="0" cap="none" spc="0" normalizeH="0" baseline="0">
                  <a:ln w="18415" cmpd="sng">
                    <a:noFill/>
                    <a:prstDash val="solid"/>
                  </a:ln>
                  <a:solidFill>
                    <a:srgbClr val="714203"/>
                  </a:solidFill>
                  <a:effectLst>
                    <a:outerShdw dist="25400" dir="5400000" algn="t" rotWithShape="0">
                      <a:schemeClr val="bg1">
                        <a:alpha val="29000"/>
                      </a:schemeClr>
                    </a:outerShdw>
                  </a:effectLst>
                  <a:uLnTx/>
                  <a:uFillTx/>
                  <a:latin typeface="Adidas Unity" pitchFamily="2" charset="0"/>
                  <a:ea typeface="微软雅黑" panose="020B0503020204020204" pitchFamily="34" charset="-122"/>
                  <a:cs typeface="Times New Roman" panose="02020603050405020304" pitchFamily="18" charset="0"/>
                </a:defRPr>
              </a:lvl1pPr>
            </a:lstStyle>
            <a:p>
              <a:pPr lvl="0">
                <a:lnSpc>
                  <a:spcPct val="100000"/>
                </a:lnSpc>
                <a:defRPr/>
              </a:pPr>
              <a:r>
                <a:rPr lang="zh-CN" altLang="en-US" sz="2000" dirty="0">
                  <a:solidFill>
                    <a:schemeClr val="tx1"/>
                  </a:solidFill>
                  <a:effectLst>
                    <a:outerShdw dist="25400" dir="5400000" algn="t" rotWithShape="0">
                      <a:sysClr val="window" lastClr="FFFFFF">
                        <a:alpha val="29000"/>
                      </a:sysClr>
                    </a:outerShdw>
                  </a:effectLst>
                </a:rPr>
                <a:t>工作设想</a:t>
              </a:r>
              <a:endParaRPr kumimoji="0" lang="en-US" altLang="zh-CN" sz="2000" b="1" i="0" u="none" strike="noStrike" kern="0" cap="none" spc="0" normalizeH="0" baseline="0" noProof="0" dirty="0">
                <a:ln w="18415" cmpd="sng">
                  <a:noFill/>
                  <a:prstDash val="solid"/>
                </a:ln>
                <a:solidFill>
                  <a:schemeClr val="tx1"/>
                </a:solidFill>
                <a:effectLst>
                  <a:outerShdw dist="25400" dir="5400000" algn="t" rotWithShape="0">
                    <a:sysClr val="window" lastClr="FFFFFF">
                      <a:alpha val="29000"/>
                    </a:sysClr>
                  </a:outerShdw>
                </a:effectLst>
                <a:uLnTx/>
                <a:uFillTx/>
              </a:endParaRPr>
            </a:p>
          </p:txBody>
        </p:sp>
      </p:grpSp>
      <p:grpSp>
        <p:nvGrpSpPr>
          <p:cNvPr id="59" name="组合 58"/>
          <p:cNvGrpSpPr/>
          <p:nvPr/>
        </p:nvGrpSpPr>
        <p:grpSpPr>
          <a:xfrm>
            <a:off x="6606407" y="995894"/>
            <a:ext cx="2142057" cy="1923998"/>
            <a:chOff x="6606407" y="995894"/>
            <a:chExt cx="2142057" cy="1923998"/>
          </a:xfrm>
        </p:grpSpPr>
        <p:grpSp>
          <p:nvGrpSpPr>
            <p:cNvPr id="47" name="组合 46"/>
            <p:cNvGrpSpPr/>
            <p:nvPr/>
          </p:nvGrpSpPr>
          <p:grpSpPr>
            <a:xfrm>
              <a:off x="6606407" y="995894"/>
              <a:ext cx="2142057" cy="1923998"/>
              <a:chOff x="1133799" y="1509819"/>
              <a:chExt cx="1971503" cy="1770806"/>
            </a:xfrm>
            <a:effectLst>
              <a:reflection blurRad="6350" stA="34000" endPos="15000" dir="5400000" sy="-100000" algn="bl" rotWithShape="0"/>
            </a:effectLst>
          </p:grpSpPr>
          <p:sp>
            <p:nvSpPr>
              <p:cNvPr id="48" name="等腰三角形 47"/>
              <p:cNvSpPr/>
              <p:nvPr/>
            </p:nvSpPr>
            <p:spPr>
              <a:xfrm rot="7772360">
                <a:off x="1284238" y="1459560"/>
                <a:ext cx="1670626" cy="1971503"/>
              </a:xfrm>
              <a:custGeom>
                <a:avLst/>
                <a:gdLst/>
                <a:ahLst/>
                <a:cxnLst/>
                <a:rect l="l" t="t" r="r" b="b"/>
                <a:pathLst>
                  <a:path w="1670626" h="1971503">
                    <a:moveTo>
                      <a:pt x="191148" y="1667943"/>
                    </a:moveTo>
                    <a:cubicBezTo>
                      <a:pt x="-102531" y="1312180"/>
                      <a:pt x="-52202" y="785704"/>
                      <a:pt x="303561" y="492025"/>
                    </a:cubicBezTo>
                    <a:cubicBezTo>
                      <a:pt x="455486" y="366612"/>
                      <a:pt x="638544" y="303934"/>
                      <a:pt x="821369" y="304714"/>
                    </a:cubicBezTo>
                    <a:lnTo>
                      <a:pt x="920985" y="0"/>
                    </a:lnTo>
                    <a:lnTo>
                      <a:pt x="1027727" y="326510"/>
                    </a:lnTo>
                    <a:cubicBezTo>
                      <a:pt x="1199391" y="363974"/>
                      <a:pt x="1359018" y="458512"/>
                      <a:pt x="1479479" y="604438"/>
                    </a:cubicBezTo>
                    <a:cubicBezTo>
                      <a:pt x="1773157" y="960201"/>
                      <a:pt x="1722828" y="1486677"/>
                      <a:pt x="1367066" y="1780356"/>
                    </a:cubicBezTo>
                    <a:cubicBezTo>
                      <a:pt x="1011303" y="2074034"/>
                      <a:pt x="484827" y="2023705"/>
                      <a:pt x="191148" y="1667943"/>
                    </a:cubicBezTo>
                    <a:close/>
                  </a:path>
                </a:pathLst>
              </a:custGeom>
              <a:solidFill>
                <a:schemeClr val="bg1">
                  <a:lumMod val="65000"/>
                </a:schemeClr>
              </a:solidFill>
              <a:ln w="25400" cap="flat" cmpd="sng" algn="ctr">
                <a:solidFill>
                  <a:schemeClr val="bg1">
                    <a:lumMod val="65000"/>
                  </a:schemeClr>
                </a:solidFill>
                <a:prstDash val="solid"/>
              </a:ln>
              <a:effectLst/>
              <a:scene3d>
                <a:camera prst="orthographicFront">
                  <a:rot lat="0" lon="0" rev="0"/>
                </a:camera>
                <a:lightRig rig="glow" dir="t">
                  <a:rot lat="0" lon="0" rev="14100000"/>
                </a:lightRig>
              </a:scene3d>
              <a:sp3d prstMaterial="softEdge">
                <a:bevelT w="127000"/>
              </a:sp3d>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49" name="椭圆 48"/>
              <p:cNvSpPr/>
              <p:nvPr/>
            </p:nvSpPr>
            <p:spPr>
              <a:xfrm>
                <a:off x="1295728" y="1630996"/>
                <a:ext cx="1440160" cy="1429374"/>
              </a:xfrm>
              <a:custGeom>
                <a:avLst/>
                <a:gdLst/>
                <a:ahLst/>
                <a:cxnLst/>
                <a:rect l="l" t="t" r="r" b="b"/>
                <a:pathLst>
                  <a:path w="1440160" h="1429374">
                    <a:moveTo>
                      <a:pt x="600143" y="0"/>
                    </a:moveTo>
                    <a:lnTo>
                      <a:pt x="1418911" y="542848"/>
                    </a:lnTo>
                    <a:cubicBezTo>
                      <a:pt x="1433434" y="595976"/>
                      <a:pt x="1440160" y="651849"/>
                      <a:pt x="1440160" y="709294"/>
                    </a:cubicBezTo>
                    <a:cubicBezTo>
                      <a:pt x="1440160" y="1106983"/>
                      <a:pt x="1117769" y="1429374"/>
                      <a:pt x="720080" y="1429374"/>
                    </a:cubicBezTo>
                    <a:cubicBezTo>
                      <a:pt x="322391" y="1429374"/>
                      <a:pt x="0" y="1106983"/>
                      <a:pt x="0" y="709294"/>
                    </a:cubicBezTo>
                    <a:cubicBezTo>
                      <a:pt x="0" y="352516"/>
                      <a:pt x="259472" y="56341"/>
                      <a:pt x="600143" y="0"/>
                    </a:cubicBezTo>
                    <a:close/>
                  </a:path>
                </a:pathLst>
              </a:custGeom>
              <a:solidFill>
                <a:sysClr val="window" lastClr="FFFFFF"/>
              </a:solidFill>
              <a:ln w="25400" cap="flat" cmpd="sng" algn="ctr">
                <a:no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0" name="椭圆 48"/>
              <p:cNvSpPr/>
              <p:nvPr/>
            </p:nvSpPr>
            <p:spPr>
              <a:xfrm rot="20473898">
                <a:off x="1946476" y="1509819"/>
                <a:ext cx="646585" cy="763578"/>
              </a:xfrm>
              <a:custGeom>
                <a:avLst/>
                <a:gdLst/>
                <a:ahLst/>
                <a:cxnLst/>
                <a:rect l="l" t="t" r="r" b="b"/>
                <a:pathLst>
                  <a:path w="865829" h="1022492">
                    <a:moveTo>
                      <a:pt x="69377" y="0"/>
                    </a:moveTo>
                    <a:cubicBezTo>
                      <a:pt x="46542" y="68499"/>
                      <a:pt x="35912" y="141754"/>
                      <a:pt x="35912" y="217490"/>
                    </a:cubicBezTo>
                    <a:cubicBezTo>
                      <a:pt x="35912" y="654948"/>
                      <a:pt x="390542" y="1009578"/>
                      <a:pt x="828000" y="1009578"/>
                    </a:cubicBezTo>
                    <a:cubicBezTo>
                      <a:pt x="840698" y="1009578"/>
                      <a:pt x="853325" y="1009279"/>
                      <a:pt x="865829" y="1007668"/>
                    </a:cubicBezTo>
                    <a:cubicBezTo>
                      <a:pt x="818768" y="1017409"/>
                      <a:pt x="770018" y="1022492"/>
                      <a:pt x="720080" y="1022492"/>
                    </a:cubicBezTo>
                    <a:cubicBezTo>
                      <a:pt x="322391" y="1022492"/>
                      <a:pt x="0" y="700101"/>
                      <a:pt x="0" y="302412"/>
                    </a:cubicBezTo>
                    <a:cubicBezTo>
                      <a:pt x="0" y="193949"/>
                      <a:pt x="23981" y="91087"/>
                      <a:pt x="69377" y="0"/>
                    </a:cubicBezTo>
                    <a:close/>
                  </a:path>
                </a:pathLst>
              </a:custGeom>
              <a:solidFill>
                <a:schemeClr val="bg1">
                  <a:lumMod val="65000"/>
                </a:schemeClr>
              </a:solidFill>
              <a:ln w="25400" cap="flat" cmpd="sng" algn="ctr">
                <a:noFill/>
                <a:prstDash val="solid"/>
              </a:ln>
              <a:effectLst>
                <a:outerShdw blurRad="50800" dist="38100" dir="8100000" algn="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grpSp>
        <p:sp>
          <p:nvSpPr>
            <p:cNvPr id="51" name="TextBox 50"/>
            <p:cNvSpPr txBox="1"/>
            <p:nvPr/>
          </p:nvSpPr>
          <p:spPr>
            <a:xfrm>
              <a:off x="6898096" y="1870908"/>
              <a:ext cx="1355387" cy="400110"/>
            </a:xfrm>
            <a:prstGeom prst="rect">
              <a:avLst/>
            </a:prstGeom>
            <a:noFill/>
          </p:spPr>
          <p:txBody>
            <a:bodyPr wrap="square" rtlCol="0">
              <a:spAutoFit/>
            </a:bodyPr>
            <a:lstStyle>
              <a:defPPr>
                <a:defRPr lang="en-US"/>
              </a:defPPr>
              <a:lvl1pPr marR="0" lvl="0" indent="0" algn="ctr" fontAlgn="auto">
                <a:lnSpc>
                  <a:spcPct val="80000"/>
                </a:lnSpc>
                <a:spcBef>
                  <a:spcPts val="0"/>
                </a:spcBef>
                <a:spcAft>
                  <a:spcPts val="0"/>
                </a:spcAft>
                <a:buClrTx/>
                <a:buSzTx/>
                <a:buFontTx/>
                <a:buNone/>
                <a:defRPr kumimoji="0" sz="3200" b="1" i="0" u="none" strike="noStrike" kern="0" cap="none" spc="0" normalizeH="0" baseline="0">
                  <a:ln w="18415" cmpd="sng">
                    <a:noFill/>
                    <a:prstDash val="solid"/>
                  </a:ln>
                  <a:solidFill>
                    <a:srgbClr val="714203"/>
                  </a:solidFill>
                  <a:effectLst>
                    <a:outerShdw dist="25400" dir="5400000" algn="t" rotWithShape="0">
                      <a:schemeClr val="bg1">
                        <a:alpha val="29000"/>
                      </a:schemeClr>
                    </a:outerShdw>
                  </a:effectLst>
                  <a:uLnTx/>
                  <a:uFillTx/>
                  <a:latin typeface="Adidas Unity" pitchFamily="2" charset="0"/>
                  <a:ea typeface="微软雅黑" panose="020B0503020204020204" pitchFamily="34" charset="-122"/>
                  <a:cs typeface="Times New Roman" panose="02020603050405020304" pitchFamily="18" charset="0"/>
                </a:defRPr>
              </a:lvl1pPr>
            </a:lstStyle>
            <a:p>
              <a:pPr lvl="0">
                <a:lnSpc>
                  <a:spcPct val="100000"/>
                </a:lnSpc>
                <a:defRPr/>
              </a:pPr>
              <a:r>
                <a:rPr lang="zh-CN" altLang="en-US" sz="2000" dirty="0">
                  <a:solidFill>
                    <a:schemeClr val="tx1"/>
                  </a:solidFill>
                  <a:effectLst>
                    <a:outerShdw dist="25400" dir="5400000" algn="t" rotWithShape="0">
                      <a:sysClr val="window" lastClr="FFFFFF">
                        <a:alpha val="29000"/>
                      </a:sysClr>
                    </a:outerShdw>
                  </a:effectLst>
                </a:rPr>
                <a:t>工作设想</a:t>
              </a:r>
              <a:endParaRPr kumimoji="0" lang="en-US" altLang="zh-CN" sz="2000" b="1" i="0" u="none" strike="noStrike" kern="0" cap="none" spc="0" normalizeH="0" baseline="0" noProof="0" dirty="0">
                <a:ln w="18415" cmpd="sng">
                  <a:noFill/>
                  <a:prstDash val="solid"/>
                </a:ln>
                <a:solidFill>
                  <a:schemeClr val="tx1"/>
                </a:solidFill>
                <a:effectLst>
                  <a:outerShdw dist="25400" dir="5400000" algn="t" rotWithShape="0">
                    <a:sysClr val="window" lastClr="FFFFFF">
                      <a:alpha val="29000"/>
                    </a:sysClr>
                  </a:outerShdw>
                </a:effectLst>
                <a:uLnTx/>
                <a:uFillTx/>
              </a:endParaRPr>
            </a:p>
          </p:txBody>
        </p:sp>
      </p:grpSp>
      <p:sp>
        <p:nvSpPr>
          <p:cNvPr id="52" name="TextBox 51"/>
          <p:cNvSpPr txBox="1"/>
          <p:nvPr/>
        </p:nvSpPr>
        <p:spPr>
          <a:xfrm>
            <a:off x="461822" y="3418423"/>
            <a:ext cx="1949938" cy="1104148"/>
          </a:xfrm>
          <a:prstGeom prst="rect">
            <a:avLst/>
          </a:prstGeom>
          <a:noFill/>
        </p:spPr>
        <p:txBody>
          <a:bodyPr wrap="square" rtlCol="0">
            <a:spAutoFit/>
          </a:bodyPr>
          <a:lstStyle/>
          <a:p>
            <a:pPr lvl="0" algn="just">
              <a:lnSpc>
                <a:spcPct val="120000"/>
              </a:lnSpc>
              <a:defRPr/>
            </a:pPr>
            <a:r>
              <a:rPr lang="zh-CN" altLang="en-US" sz="1400" kern="0" dirty="0">
                <a:latin typeface="Arial" panose="020B0604020202020204" pitchFamily="34" charset="0"/>
                <a:ea typeface="微软雅黑" panose="020B0503020204020204" pitchFamily="34" charset="-122"/>
                <a:cs typeface="Arial" panose="020B0604020202020204" pitchFamily="34" charset="0"/>
              </a:rPr>
              <a:t>单击此处添加您的工作设想单击此处添加您的工作设想单击此处添加您的工作设想</a:t>
            </a:r>
            <a:endPar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3" name="TextBox 52"/>
          <p:cNvSpPr txBox="1"/>
          <p:nvPr/>
        </p:nvSpPr>
        <p:spPr>
          <a:xfrm>
            <a:off x="2622062" y="3418423"/>
            <a:ext cx="1949938" cy="1104148"/>
          </a:xfrm>
          <a:prstGeom prst="rect">
            <a:avLst/>
          </a:prstGeom>
          <a:noFill/>
        </p:spPr>
        <p:txBody>
          <a:bodyPr wrap="square" rtlCol="0">
            <a:spAutoFit/>
          </a:bodyPr>
          <a:lstStyle/>
          <a:p>
            <a:pPr lvl="0" algn="just">
              <a:lnSpc>
                <a:spcPct val="120000"/>
              </a:lnSpc>
              <a:defRPr/>
            </a:pPr>
            <a:r>
              <a:rPr lang="zh-CN" altLang="en-US" sz="1400" kern="0" dirty="0">
                <a:latin typeface="Arial" panose="020B0604020202020204" pitchFamily="34" charset="0"/>
                <a:ea typeface="微软雅黑" panose="020B0503020204020204" pitchFamily="34" charset="-122"/>
                <a:cs typeface="Arial" panose="020B0604020202020204" pitchFamily="34" charset="0"/>
              </a:rPr>
              <a:t>单击此处添加您的工作设想单击此处添加您的工作设想单击此处添加您的工作设想</a:t>
            </a:r>
            <a:endParaRPr kumimoji="0" lang="en-US" altLang="zh-CN" sz="14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4" name="TextBox 53"/>
          <p:cNvSpPr txBox="1"/>
          <p:nvPr/>
        </p:nvSpPr>
        <p:spPr>
          <a:xfrm>
            <a:off x="4710294" y="3418423"/>
            <a:ext cx="1949938" cy="1104148"/>
          </a:xfrm>
          <a:prstGeom prst="rect">
            <a:avLst/>
          </a:prstGeom>
          <a:noFill/>
        </p:spPr>
        <p:txBody>
          <a:bodyPr wrap="square" rtlCol="0">
            <a:spAutoFit/>
          </a:bodyPr>
          <a:lstStyle/>
          <a:p>
            <a:pPr lvl="0" algn="just">
              <a:lnSpc>
                <a:spcPct val="120000"/>
              </a:lnSpc>
              <a:defRPr/>
            </a:pPr>
            <a:r>
              <a:rPr lang="zh-CN" altLang="en-US" sz="1400" kern="0" dirty="0">
                <a:latin typeface="Arial" panose="020B0604020202020204" pitchFamily="34" charset="0"/>
                <a:ea typeface="微软雅黑" panose="020B0503020204020204" pitchFamily="34" charset="-122"/>
                <a:cs typeface="Arial" panose="020B0604020202020204" pitchFamily="34" charset="0"/>
              </a:rPr>
              <a:t>单击此处添加您的工作设想单击此处添加您的工作设想单击此处添加您的工作设想</a:t>
            </a:r>
            <a:endParaRPr lang="en-US" altLang="zh-CN" sz="1400" kern="0" dirty="0">
              <a:latin typeface="Arial" panose="020B0604020202020204" pitchFamily="34" charset="0"/>
              <a:ea typeface="微软雅黑" panose="020B0503020204020204" pitchFamily="34" charset="-122"/>
              <a:cs typeface="Arial" panose="020B0604020202020204" pitchFamily="34" charset="0"/>
            </a:endParaRPr>
          </a:p>
        </p:txBody>
      </p:sp>
      <p:sp>
        <p:nvSpPr>
          <p:cNvPr id="55" name="TextBox 54"/>
          <p:cNvSpPr txBox="1"/>
          <p:nvPr/>
        </p:nvSpPr>
        <p:spPr>
          <a:xfrm>
            <a:off x="6798526" y="3418423"/>
            <a:ext cx="1949938" cy="1104148"/>
          </a:xfrm>
          <a:prstGeom prst="rect">
            <a:avLst/>
          </a:prstGeom>
          <a:noFill/>
        </p:spPr>
        <p:txBody>
          <a:bodyPr wrap="square" rtlCol="0">
            <a:spAutoFit/>
          </a:bodyPr>
          <a:lstStyle/>
          <a:p>
            <a:pPr lvl="0" algn="just">
              <a:lnSpc>
                <a:spcPct val="120000"/>
              </a:lnSpc>
              <a:defRPr/>
            </a:pPr>
            <a:r>
              <a:rPr lang="zh-CN" altLang="en-US" sz="1400" kern="0" dirty="0">
                <a:latin typeface="Arial" panose="020B0604020202020204" pitchFamily="34" charset="0"/>
                <a:ea typeface="微软雅黑" panose="020B0503020204020204" pitchFamily="34" charset="-122"/>
                <a:cs typeface="Arial" panose="020B0604020202020204" pitchFamily="34" charset="0"/>
              </a:rPr>
              <a:t>单击此处添加您的工作设想单击此处添加您的工作设想单击此处添加您的工作设想</a:t>
            </a:r>
            <a:endParaRPr lang="en-US" altLang="zh-CN" sz="1400" kern="0" dirty="0">
              <a:latin typeface="Arial" panose="020B0604020202020204" pitchFamily="34" charset="0"/>
              <a:ea typeface="微软雅黑" panose="020B0503020204020204" pitchFamily="34" charset="-122"/>
              <a:cs typeface="Arial" panose="020B0604020202020204" pitchFamily="34" charset="0"/>
            </a:endParaRPr>
          </a:p>
        </p:txBody>
      </p:sp>
      <p:sp>
        <p:nvSpPr>
          <p:cNvPr id="60" name="TextBox 59"/>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工作设想</a:t>
            </a:r>
          </a:p>
        </p:txBody>
      </p:sp>
      <p:grpSp>
        <p:nvGrpSpPr>
          <p:cNvPr id="61" name="组合 60"/>
          <p:cNvGrpSpPr/>
          <p:nvPr/>
        </p:nvGrpSpPr>
        <p:grpSpPr>
          <a:xfrm>
            <a:off x="166152" y="223183"/>
            <a:ext cx="502061" cy="426575"/>
            <a:chOff x="166152" y="223183"/>
            <a:chExt cx="502061" cy="426575"/>
          </a:xfrm>
        </p:grpSpPr>
        <p:sp>
          <p:nvSpPr>
            <p:cNvPr id="62" name="椭圆 61"/>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63" name="矩形 62"/>
            <p:cNvSpPr/>
            <p:nvPr/>
          </p:nvSpPr>
          <p:spPr>
            <a:xfrm>
              <a:off x="166152" y="236415"/>
              <a:ext cx="502061"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12</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64" name="组合 63"/>
          <p:cNvGrpSpPr/>
          <p:nvPr/>
        </p:nvGrpSpPr>
        <p:grpSpPr>
          <a:xfrm>
            <a:off x="1906697" y="391885"/>
            <a:ext cx="7225091" cy="76723"/>
            <a:chOff x="1979713" y="391885"/>
            <a:chExt cx="7026098" cy="76723"/>
          </a:xfrm>
        </p:grpSpPr>
        <p:sp>
          <p:nvSpPr>
            <p:cNvPr id="65" name="矩形 64"/>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66" name="矩形 65"/>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anim calcmode="lin" valueType="num">
                                      <p:cBhvr>
                                        <p:cTn id="9" dur="500" fill="hold"/>
                                        <p:tgtEl>
                                          <p:spTgt spid="61"/>
                                        </p:tgtEl>
                                        <p:attrNameLst>
                                          <p:attrName>style.rotation</p:attrName>
                                        </p:attrNameLst>
                                      </p:cBhvr>
                                      <p:tavLst>
                                        <p:tav tm="0">
                                          <p:val>
                                            <p:fltVal val="360"/>
                                          </p:val>
                                        </p:tav>
                                        <p:tav tm="100000">
                                          <p:val>
                                            <p:fltVal val="0"/>
                                          </p:val>
                                        </p:tav>
                                      </p:tavLst>
                                    </p:anim>
                                    <p:animEffect transition="in" filter="fade">
                                      <p:cBhvr>
                                        <p:cTn id="10" dur="500"/>
                                        <p:tgtEl>
                                          <p:spTgt spid="61"/>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60"/>
                                        </p:tgtEl>
                                        <p:attrNameLst>
                                          <p:attrName>style.visibility</p:attrName>
                                        </p:attrNameLst>
                                      </p:cBhvr>
                                      <p:to>
                                        <p:strVal val="visible"/>
                                      </p:to>
                                    </p:set>
                                    <p:animEffect transition="in" filter="barn(inVertical)">
                                      <p:cBhvr>
                                        <p:cTn id="14" dur="500"/>
                                        <p:tgtEl>
                                          <p:spTgt spid="60"/>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wipe(left)">
                                      <p:cBhvr>
                                        <p:cTn id="18" dur="500"/>
                                        <p:tgtEl>
                                          <p:spTgt spid="64"/>
                                        </p:tgtEl>
                                      </p:cBhvr>
                                    </p:animEffect>
                                  </p:childTnLst>
                                </p:cTn>
                              </p:par>
                            </p:childTnLst>
                          </p:cTn>
                        </p:par>
                        <p:par>
                          <p:cTn id="19" fill="hold">
                            <p:stCondLst>
                              <p:cond delay="1500"/>
                            </p:stCondLst>
                            <p:childTnLst>
                              <p:par>
                                <p:cTn id="20" presetID="37" presetClass="entr" presetSubtype="0"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500"/>
                                        <p:tgtEl>
                                          <p:spTgt spid="56"/>
                                        </p:tgtEl>
                                      </p:cBhvr>
                                    </p:animEffect>
                                    <p:anim calcmode="lin" valueType="num">
                                      <p:cBhvr>
                                        <p:cTn id="23" dur="500" fill="hold"/>
                                        <p:tgtEl>
                                          <p:spTgt spid="56"/>
                                        </p:tgtEl>
                                        <p:attrNameLst>
                                          <p:attrName>ppt_x</p:attrName>
                                        </p:attrNameLst>
                                      </p:cBhvr>
                                      <p:tavLst>
                                        <p:tav tm="0">
                                          <p:val>
                                            <p:strVal val="#ppt_x"/>
                                          </p:val>
                                        </p:tav>
                                        <p:tav tm="100000">
                                          <p:val>
                                            <p:strVal val="#ppt_x"/>
                                          </p:val>
                                        </p:tav>
                                      </p:tavLst>
                                    </p:anim>
                                    <p:anim calcmode="lin" valueType="num">
                                      <p:cBhvr>
                                        <p:cTn id="24" dur="450" decel="100000" fill="hold"/>
                                        <p:tgtEl>
                                          <p:spTgt spid="56"/>
                                        </p:tgtEl>
                                        <p:attrNameLst>
                                          <p:attrName>ppt_y</p:attrName>
                                        </p:attrNameLst>
                                      </p:cBhvr>
                                      <p:tavLst>
                                        <p:tav tm="0">
                                          <p:val>
                                            <p:strVal val="#ppt_y+1"/>
                                          </p:val>
                                        </p:tav>
                                        <p:tav tm="100000">
                                          <p:val>
                                            <p:strVal val="#ppt_y-.03"/>
                                          </p:val>
                                        </p:tav>
                                      </p:tavLst>
                                    </p:anim>
                                    <p:anim calcmode="lin" valueType="num">
                                      <p:cBhvr>
                                        <p:cTn id="25" dur="50" accel="100000" fill="hold">
                                          <p:stCondLst>
                                            <p:cond delay="450"/>
                                          </p:stCondLst>
                                        </p:cTn>
                                        <p:tgtEl>
                                          <p:spTgt spid="56"/>
                                        </p:tgtEl>
                                        <p:attrNameLst>
                                          <p:attrName>ppt_y</p:attrName>
                                        </p:attrNameLst>
                                      </p:cBhvr>
                                      <p:tavLst>
                                        <p:tav tm="0">
                                          <p:val>
                                            <p:strVal val="#ppt_y-.03"/>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500" fill="hold"/>
                                        <p:tgtEl>
                                          <p:spTgt spid="52"/>
                                        </p:tgtEl>
                                        <p:attrNameLst>
                                          <p:attrName>ppt_x</p:attrName>
                                        </p:attrNameLst>
                                      </p:cBhvr>
                                      <p:tavLst>
                                        <p:tav tm="0">
                                          <p:val>
                                            <p:strVal val="#ppt_x"/>
                                          </p:val>
                                        </p:tav>
                                        <p:tav tm="100000">
                                          <p:val>
                                            <p:strVal val="#ppt_x"/>
                                          </p:val>
                                        </p:tav>
                                      </p:tavLst>
                                    </p:anim>
                                    <p:anim calcmode="lin" valueType="num">
                                      <p:cBhvr additive="base">
                                        <p:cTn id="30" dur="500" fill="hold"/>
                                        <p:tgtEl>
                                          <p:spTgt spid="52"/>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37" presetClass="entr" presetSubtype="0"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anim calcmode="lin" valueType="num">
                                      <p:cBhvr>
                                        <p:cTn id="35" dur="500" fill="hold"/>
                                        <p:tgtEl>
                                          <p:spTgt spid="57"/>
                                        </p:tgtEl>
                                        <p:attrNameLst>
                                          <p:attrName>ppt_x</p:attrName>
                                        </p:attrNameLst>
                                      </p:cBhvr>
                                      <p:tavLst>
                                        <p:tav tm="0">
                                          <p:val>
                                            <p:strVal val="#ppt_x"/>
                                          </p:val>
                                        </p:tav>
                                        <p:tav tm="100000">
                                          <p:val>
                                            <p:strVal val="#ppt_x"/>
                                          </p:val>
                                        </p:tav>
                                      </p:tavLst>
                                    </p:anim>
                                    <p:anim calcmode="lin" valueType="num">
                                      <p:cBhvr>
                                        <p:cTn id="36" dur="450" decel="100000" fill="hold"/>
                                        <p:tgtEl>
                                          <p:spTgt spid="57"/>
                                        </p:tgtEl>
                                        <p:attrNameLst>
                                          <p:attrName>ppt_y</p:attrName>
                                        </p:attrNameLst>
                                      </p:cBhvr>
                                      <p:tavLst>
                                        <p:tav tm="0">
                                          <p:val>
                                            <p:strVal val="#ppt_y+1"/>
                                          </p:val>
                                        </p:tav>
                                        <p:tav tm="100000">
                                          <p:val>
                                            <p:strVal val="#ppt_y-.03"/>
                                          </p:val>
                                        </p:tav>
                                      </p:tavLst>
                                    </p:anim>
                                    <p:anim calcmode="lin" valueType="num">
                                      <p:cBhvr>
                                        <p:cTn id="37" dur="50" accel="100000" fill="hold">
                                          <p:stCondLst>
                                            <p:cond delay="450"/>
                                          </p:stCondLst>
                                        </p:cTn>
                                        <p:tgtEl>
                                          <p:spTgt spid="57"/>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2" presetClass="entr" presetSubtype="4" fill="hold" grpId="0"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additive="base">
                                        <p:cTn id="41" dur="500" fill="hold"/>
                                        <p:tgtEl>
                                          <p:spTgt spid="53"/>
                                        </p:tgtEl>
                                        <p:attrNameLst>
                                          <p:attrName>ppt_x</p:attrName>
                                        </p:attrNameLst>
                                      </p:cBhvr>
                                      <p:tavLst>
                                        <p:tav tm="0">
                                          <p:val>
                                            <p:strVal val="#ppt_x"/>
                                          </p:val>
                                        </p:tav>
                                        <p:tav tm="100000">
                                          <p:val>
                                            <p:strVal val="#ppt_x"/>
                                          </p:val>
                                        </p:tav>
                                      </p:tavLst>
                                    </p:anim>
                                    <p:anim calcmode="lin" valueType="num">
                                      <p:cBhvr additive="base">
                                        <p:cTn id="42" dur="500" fill="hold"/>
                                        <p:tgtEl>
                                          <p:spTgt spid="53"/>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37" presetClass="entr" presetSubtype="0"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fade">
                                      <p:cBhvr>
                                        <p:cTn id="46" dur="500"/>
                                        <p:tgtEl>
                                          <p:spTgt spid="58"/>
                                        </p:tgtEl>
                                      </p:cBhvr>
                                    </p:animEffect>
                                    <p:anim calcmode="lin" valueType="num">
                                      <p:cBhvr>
                                        <p:cTn id="47" dur="500" fill="hold"/>
                                        <p:tgtEl>
                                          <p:spTgt spid="58"/>
                                        </p:tgtEl>
                                        <p:attrNameLst>
                                          <p:attrName>ppt_x</p:attrName>
                                        </p:attrNameLst>
                                      </p:cBhvr>
                                      <p:tavLst>
                                        <p:tav tm="0">
                                          <p:val>
                                            <p:strVal val="#ppt_x"/>
                                          </p:val>
                                        </p:tav>
                                        <p:tav tm="100000">
                                          <p:val>
                                            <p:strVal val="#ppt_x"/>
                                          </p:val>
                                        </p:tav>
                                      </p:tavLst>
                                    </p:anim>
                                    <p:anim calcmode="lin" valueType="num">
                                      <p:cBhvr>
                                        <p:cTn id="48" dur="450" decel="100000" fill="hold"/>
                                        <p:tgtEl>
                                          <p:spTgt spid="58"/>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58"/>
                                        </p:tgtEl>
                                        <p:attrNameLst>
                                          <p:attrName>ppt_y</p:attrName>
                                        </p:attrNameLst>
                                      </p:cBhvr>
                                      <p:tavLst>
                                        <p:tav tm="0">
                                          <p:val>
                                            <p:strVal val="#ppt_y-.03"/>
                                          </p:val>
                                        </p:tav>
                                        <p:tav tm="100000">
                                          <p:val>
                                            <p:strVal val="#ppt_y"/>
                                          </p:val>
                                        </p:tav>
                                      </p:tavLst>
                                    </p:anim>
                                  </p:childTnLst>
                                </p:cTn>
                              </p:par>
                            </p:childTnLst>
                          </p:cTn>
                        </p:par>
                        <p:par>
                          <p:cTn id="50" fill="hold">
                            <p:stCondLst>
                              <p:cond delay="4000"/>
                            </p:stCondLst>
                            <p:childTnLst>
                              <p:par>
                                <p:cTn id="51" presetID="2" presetClass="entr" presetSubtype="4" fill="hold" grpId="0" nodeType="after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additive="base">
                                        <p:cTn id="53" dur="500" fill="hold"/>
                                        <p:tgtEl>
                                          <p:spTgt spid="54"/>
                                        </p:tgtEl>
                                        <p:attrNameLst>
                                          <p:attrName>ppt_x</p:attrName>
                                        </p:attrNameLst>
                                      </p:cBhvr>
                                      <p:tavLst>
                                        <p:tav tm="0">
                                          <p:val>
                                            <p:strVal val="#ppt_x"/>
                                          </p:val>
                                        </p:tav>
                                        <p:tav tm="100000">
                                          <p:val>
                                            <p:strVal val="#ppt_x"/>
                                          </p:val>
                                        </p:tav>
                                      </p:tavLst>
                                    </p:anim>
                                    <p:anim calcmode="lin" valueType="num">
                                      <p:cBhvr additive="base">
                                        <p:cTn id="54" dur="500" fill="hold"/>
                                        <p:tgtEl>
                                          <p:spTgt spid="54"/>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37" presetClass="entr" presetSubtype="0" fill="hold" nodeType="after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500"/>
                                        <p:tgtEl>
                                          <p:spTgt spid="59"/>
                                        </p:tgtEl>
                                      </p:cBhvr>
                                    </p:animEffect>
                                    <p:anim calcmode="lin" valueType="num">
                                      <p:cBhvr>
                                        <p:cTn id="59" dur="500" fill="hold"/>
                                        <p:tgtEl>
                                          <p:spTgt spid="59"/>
                                        </p:tgtEl>
                                        <p:attrNameLst>
                                          <p:attrName>ppt_x</p:attrName>
                                        </p:attrNameLst>
                                      </p:cBhvr>
                                      <p:tavLst>
                                        <p:tav tm="0">
                                          <p:val>
                                            <p:strVal val="#ppt_x"/>
                                          </p:val>
                                        </p:tav>
                                        <p:tav tm="100000">
                                          <p:val>
                                            <p:strVal val="#ppt_x"/>
                                          </p:val>
                                        </p:tav>
                                      </p:tavLst>
                                    </p:anim>
                                    <p:anim calcmode="lin" valueType="num">
                                      <p:cBhvr>
                                        <p:cTn id="60" dur="450" decel="100000" fill="hold"/>
                                        <p:tgtEl>
                                          <p:spTgt spid="59"/>
                                        </p:tgtEl>
                                        <p:attrNameLst>
                                          <p:attrName>ppt_y</p:attrName>
                                        </p:attrNameLst>
                                      </p:cBhvr>
                                      <p:tavLst>
                                        <p:tav tm="0">
                                          <p:val>
                                            <p:strVal val="#ppt_y+1"/>
                                          </p:val>
                                        </p:tav>
                                        <p:tav tm="100000">
                                          <p:val>
                                            <p:strVal val="#ppt_y-.03"/>
                                          </p:val>
                                        </p:tav>
                                      </p:tavLst>
                                    </p:anim>
                                    <p:anim calcmode="lin" valueType="num">
                                      <p:cBhvr>
                                        <p:cTn id="61" dur="50" accel="100000" fill="hold">
                                          <p:stCondLst>
                                            <p:cond delay="450"/>
                                          </p:stCondLst>
                                        </p:cTn>
                                        <p:tgtEl>
                                          <p:spTgt spid="59"/>
                                        </p:tgtEl>
                                        <p:attrNameLst>
                                          <p:attrName>ppt_y</p:attrName>
                                        </p:attrNameLst>
                                      </p:cBhvr>
                                      <p:tavLst>
                                        <p:tav tm="0">
                                          <p:val>
                                            <p:strVal val="#ppt_y-.03"/>
                                          </p:val>
                                        </p:tav>
                                        <p:tav tm="100000">
                                          <p:val>
                                            <p:strVal val="#ppt_y"/>
                                          </p:val>
                                        </p:tav>
                                      </p:tavLst>
                                    </p:anim>
                                  </p:childTnLst>
                                </p:cTn>
                              </p:par>
                            </p:childTnLst>
                          </p:cTn>
                        </p:par>
                        <p:par>
                          <p:cTn id="62" fill="hold">
                            <p:stCondLst>
                              <p:cond delay="5000"/>
                            </p:stCondLst>
                            <p:childTnLst>
                              <p:par>
                                <p:cTn id="63" presetID="2" presetClass="entr" presetSubtype="4"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 calcmode="lin" valueType="num">
                                      <p:cBhvr additive="base">
                                        <p:cTn id="65" dur="500" fill="hold"/>
                                        <p:tgtEl>
                                          <p:spTgt spid="55"/>
                                        </p:tgtEl>
                                        <p:attrNameLst>
                                          <p:attrName>ppt_x</p:attrName>
                                        </p:attrNameLst>
                                      </p:cBhvr>
                                      <p:tavLst>
                                        <p:tav tm="0">
                                          <p:val>
                                            <p:strVal val="#ppt_x"/>
                                          </p:val>
                                        </p:tav>
                                        <p:tav tm="100000">
                                          <p:val>
                                            <p:strVal val="#ppt_x"/>
                                          </p:val>
                                        </p:tav>
                                      </p:tavLst>
                                    </p:anim>
                                    <p:anim calcmode="lin" valueType="num">
                                      <p:cBhvr additive="base">
                                        <p:cTn id="6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261484" y="1131590"/>
            <a:ext cx="2456892" cy="346249"/>
          </a:xfrm>
          <a:prstGeom prst="rect">
            <a:avLst/>
          </a:prstGeom>
          <a:noFill/>
        </p:spPr>
        <p:txBody>
          <a:bodyPr wrap="square" lIns="68580" tIns="34290" rIns="68580" bIns="34290" rtlCol="0">
            <a:spAutoFit/>
          </a:bodyPr>
          <a:lstStyle/>
          <a:p>
            <a:pPr algn="just"/>
            <a:r>
              <a:rPr lang="zh-CN" altLang="en-US" sz="1800" b="1" dirty="0">
                <a:solidFill>
                  <a:srgbClr val="352F2F"/>
                </a:solidFill>
                <a:latin typeface="微软雅黑" panose="020B0503020204020204" pitchFamily="34" charset="-122"/>
                <a:ea typeface="微软雅黑" panose="020B0503020204020204" pitchFamily="34" charset="-122"/>
              </a:rPr>
              <a:t>我需要的只是一个平台</a:t>
            </a:r>
          </a:p>
        </p:txBody>
      </p:sp>
      <p:sp>
        <p:nvSpPr>
          <p:cNvPr id="10" name="TextBox 9"/>
          <p:cNvSpPr txBox="1"/>
          <p:nvPr/>
        </p:nvSpPr>
        <p:spPr>
          <a:xfrm>
            <a:off x="1319889" y="1315052"/>
            <a:ext cx="3132348" cy="1454244"/>
          </a:xfrm>
          <a:prstGeom prst="rect">
            <a:avLst/>
          </a:prstGeom>
          <a:noFill/>
        </p:spPr>
        <p:txBody>
          <a:bodyPr wrap="square" lIns="68580" tIns="34290" rIns="68580" bIns="34290" rtlCol="0">
            <a:spAutoFit/>
          </a:bodyPr>
          <a:lstStyle/>
          <a:p>
            <a:pPr indent="342900">
              <a:lnSpc>
                <a:spcPct val="120000"/>
              </a:lnSpc>
            </a:pPr>
            <a:r>
              <a:rPr lang="zh-CN" altLang="en-US" sz="1500" dirty="0">
                <a:latin typeface="微软雅黑" panose="020B0503020204020204" pitchFamily="34" charset="-122"/>
                <a:ea typeface="微软雅黑" panose="020B0503020204020204" pitchFamily="34" charset="-122"/>
              </a:rPr>
              <a:t>本人单击此处添加你的自我推荐本人单击此处添加你的自我推荐本人单击此处添加你的自我推荐本人单击此处添加你的自我推荐本人单击此处添加你的自我推荐本人</a:t>
            </a:r>
            <a:endParaRPr lang="en-US" altLang="zh-CN" sz="1500" dirty="0">
              <a:latin typeface="微软雅黑" panose="020B0503020204020204" pitchFamily="34" charset="-122"/>
              <a:ea typeface="微软雅黑" panose="020B0503020204020204" pitchFamily="34" charset="-122"/>
            </a:endParaRPr>
          </a:p>
        </p:txBody>
      </p:sp>
      <p:grpSp>
        <p:nvGrpSpPr>
          <p:cNvPr id="35" name="组合 34"/>
          <p:cNvGrpSpPr/>
          <p:nvPr/>
        </p:nvGrpSpPr>
        <p:grpSpPr>
          <a:xfrm>
            <a:off x="1823160" y="1541636"/>
            <a:ext cx="6117253" cy="2964366"/>
            <a:chOff x="1823160" y="1541636"/>
            <a:chExt cx="6117253" cy="2964366"/>
          </a:xfrm>
          <a:solidFill>
            <a:schemeClr val="bg1">
              <a:lumMod val="65000"/>
            </a:schemeClr>
          </a:solidFill>
        </p:grpSpPr>
        <p:sp>
          <p:nvSpPr>
            <p:cNvPr id="14" name="矩形 13"/>
            <p:cNvSpPr/>
            <p:nvPr/>
          </p:nvSpPr>
          <p:spPr>
            <a:xfrm>
              <a:off x="1823160" y="4416579"/>
              <a:ext cx="914400"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rot="16200000">
              <a:off x="2439284" y="4177405"/>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rot="10800000" flipH="1">
              <a:off x="2678459" y="3938231"/>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16200000">
              <a:off x="2918067" y="3699058"/>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rot="10800000" flipH="1">
              <a:off x="3157242" y="3455027"/>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rot="16200000">
              <a:off x="3396416" y="3215854"/>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rot="10800000" flipH="1">
              <a:off x="3635589" y="2976679"/>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rot="16200000">
              <a:off x="3874763" y="2737506"/>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rot="10800000" flipH="1">
              <a:off x="4113937" y="2498331"/>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16200000">
              <a:off x="4353111" y="2259158"/>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rot="10800000" flipH="1">
              <a:off x="4592285" y="2019984"/>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rot="16200000">
              <a:off x="4831459" y="1780810"/>
              <a:ext cx="567771"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rot="10800000" flipH="1">
              <a:off x="5070633" y="1541637"/>
              <a:ext cx="2869780" cy="89423"/>
            </a:xfrm>
            <a:prstGeom prst="rect">
              <a:avLst/>
            </a:prstGeom>
            <a:gr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a:off x="1948732" y="2888115"/>
            <a:ext cx="819150" cy="1206501"/>
            <a:chOff x="664359" y="3707267"/>
            <a:chExt cx="819150" cy="1206501"/>
          </a:xfrm>
          <a:solidFill>
            <a:srgbClr val="352F2F"/>
          </a:solidFill>
        </p:grpSpPr>
        <p:sp>
          <p:nvSpPr>
            <p:cNvPr id="38" name="Freeform 6"/>
            <p:cNvSpPr/>
            <p:nvPr/>
          </p:nvSpPr>
          <p:spPr bwMode="auto">
            <a:xfrm>
              <a:off x="664359" y="4062867"/>
              <a:ext cx="819150" cy="344488"/>
            </a:xfrm>
            <a:custGeom>
              <a:avLst/>
              <a:gdLst>
                <a:gd name="T0" fmla="*/ 5199 w 11352"/>
                <a:gd name="T1" fmla="*/ 347 h 4765"/>
                <a:gd name="T2" fmla="*/ 4852 w 11352"/>
                <a:gd name="T3" fmla="*/ 694 h 4765"/>
                <a:gd name="T4" fmla="*/ 4506 w 11352"/>
                <a:gd name="T5" fmla="*/ 1039 h 4765"/>
                <a:gd name="T6" fmla="*/ 4159 w 11352"/>
                <a:gd name="T7" fmla="*/ 1386 h 4765"/>
                <a:gd name="T8" fmla="*/ 3813 w 11352"/>
                <a:gd name="T9" fmla="*/ 1732 h 4765"/>
                <a:gd name="T10" fmla="*/ 3379 w 11352"/>
                <a:gd name="T11" fmla="*/ 2079 h 4765"/>
                <a:gd name="T12" fmla="*/ 2947 w 11352"/>
                <a:gd name="T13" fmla="*/ 2426 h 4765"/>
                <a:gd name="T14" fmla="*/ 2426 w 11352"/>
                <a:gd name="T15" fmla="*/ 2772 h 4765"/>
                <a:gd name="T16" fmla="*/ 1907 w 11352"/>
                <a:gd name="T17" fmla="*/ 3119 h 4765"/>
                <a:gd name="T18" fmla="*/ 1300 w 11352"/>
                <a:gd name="T19" fmla="*/ 3465 h 4765"/>
                <a:gd name="T20" fmla="*/ 693 w 11352"/>
                <a:gd name="T21" fmla="*/ 3812 h 4765"/>
                <a:gd name="T22" fmla="*/ 0 w 11352"/>
                <a:gd name="T23" fmla="*/ 4159 h 4765"/>
                <a:gd name="T24" fmla="*/ 174 w 11352"/>
                <a:gd name="T25" fmla="*/ 4765 h 4765"/>
                <a:gd name="T26" fmla="*/ 780 w 11352"/>
                <a:gd name="T27" fmla="*/ 4505 h 4765"/>
                <a:gd name="T28" fmla="*/ 1560 w 11352"/>
                <a:gd name="T29" fmla="*/ 4159 h 4765"/>
                <a:gd name="T30" fmla="*/ 2080 w 11352"/>
                <a:gd name="T31" fmla="*/ 3812 h 4765"/>
                <a:gd name="T32" fmla="*/ 2600 w 11352"/>
                <a:gd name="T33" fmla="*/ 3465 h 4765"/>
                <a:gd name="T34" fmla="*/ 3119 w 11352"/>
                <a:gd name="T35" fmla="*/ 3119 h 4765"/>
                <a:gd name="T36" fmla="*/ 3553 w 11352"/>
                <a:gd name="T37" fmla="*/ 2772 h 4765"/>
                <a:gd name="T38" fmla="*/ 3986 w 11352"/>
                <a:gd name="T39" fmla="*/ 2426 h 4765"/>
                <a:gd name="T40" fmla="*/ 4420 w 11352"/>
                <a:gd name="T41" fmla="*/ 2079 h 4765"/>
                <a:gd name="T42" fmla="*/ 4767 w 11352"/>
                <a:gd name="T43" fmla="*/ 1732 h 4765"/>
                <a:gd name="T44" fmla="*/ 5113 w 11352"/>
                <a:gd name="T45" fmla="*/ 1386 h 4765"/>
                <a:gd name="T46" fmla="*/ 5460 w 11352"/>
                <a:gd name="T47" fmla="*/ 1039 h 4765"/>
                <a:gd name="T48" fmla="*/ 6066 w 11352"/>
                <a:gd name="T49" fmla="*/ 1126 h 4765"/>
                <a:gd name="T50" fmla="*/ 6413 w 11352"/>
                <a:gd name="T51" fmla="*/ 1473 h 4765"/>
                <a:gd name="T52" fmla="*/ 6759 w 11352"/>
                <a:gd name="T53" fmla="*/ 1819 h 4765"/>
                <a:gd name="T54" fmla="*/ 7193 w 11352"/>
                <a:gd name="T55" fmla="*/ 2166 h 4765"/>
                <a:gd name="T56" fmla="*/ 7625 w 11352"/>
                <a:gd name="T57" fmla="*/ 2513 h 4765"/>
                <a:gd name="T58" fmla="*/ 8059 w 11352"/>
                <a:gd name="T59" fmla="*/ 2859 h 4765"/>
                <a:gd name="T60" fmla="*/ 8579 w 11352"/>
                <a:gd name="T61" fmla="*/ 3206 h 4765"/>
                <a:gd name="T62" fmla="*/ 9099 w 11352"/>
                <a:gd name="T63" fmla="*/ 3552 h 4765"/>
                <a:gd name="T64" fmla="*/ 9706 w 11352"/>
                <a:gd name="T65" fmla="*/ 3899 h 4765"/>
                <a:gd name="T66" fmla="*/ 10399 w 11352"/>
                <a:gd name="T67" fmla="*/ 4245 h 4765"/>
                <a:gd name="T68" fmla="*/ 11005 w 11352"/>
                <a:gd name="T69" fmla="*/ 4591 h 4765"/>
                <a:gd name="T70" fmla="*/ 11352 w 11352"/>
                <a:gd name="T71" fmla="*/ 4331 h 4765"/>
                <a:gd name="T72" fmla="*/ 10918 w 11352"/>
                <a:gd name="T73" fmla="*/ 3812 h 4765"/>
                <a:gd name="T74" fmla="*/ 10312 w 11352"/>
                <a:gd name="T75" fmla="*/ 3465 h 4765"/>
                <a:gd name="T76" fmla="*/ 9706 w 11352"/>
                <a:gd name="T77" fmla="*/ 3119 h 4765"/>
                <a:gd name="T78" fmla="*/ 9185 w 11352"/>
                <a:gd name="T79" fmla="*/ 2772 h 4765"/>
                <a:gd name="T80" fmla="*/ 8666 w 11352"/>
                <a:gd name="T81" fmla="*/ 2426 h 4765"/>
                <a:gd name="T82" fmla="*/ 8233 w 11352"/>
                <a:gd name="T83" fmla="*/ 2079 h 4765"/>
                <a:gd name="T84" fmla="*/ 7799 w 11352"/>
                <a:gd name="T85" fmla="*/ 1732 h 4765"/>
                <a:gd name="T86" fmla="*/ 7366 w 11352"/>
                <a:gd name="T87" fmla="*/ 1386 h 4765"/>
                <a:gd name="T88" fmla="*/ 7019 w 11352"/>
                <a:gd name="T89" fmla="*/ 1039 h 4765"/>
                <a:gd name="T90" fmla="*/ 6672 w 11352"/>
                <a:gd name="T91" fmla="*/ 694 h 4765"/>
                <a:gd name="T92" fmla="*/ 6326 w 11352"/>
                <a:gd name="T93" fmla="*/ 347 h 4765"/>
                <a:gd name="T94" fmla="*/ 5719 w 11352"/>
                <a:gd name="T95" fmla="*/ 0 h 4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352" h="4765">
                  <a:moveTo>
                    <a:pt x="5460" y="86"/>
                  </a:moveTo>
                  <a:lnTo>
                    <a:pt x="5373" y="173"/>
                  </a:lnTo>
                  <a:lnTo>
                    <a:pt x="5286" y="260"/>
                  </a:lnTo>
                  <a:lnTo>
                    <a:pt x="5199" y="347"/>
                  </a:lnTo>
                  <a:lnTo>
                    <a:pt x="5113" y="433"/>
                  </a:lnTo>
                  <a:lnTo>
                    <a:pt x="5026" y="520"/>
                  </a:lnTo>
                  <a:lnTo>
                    <a:pt x="4939" y="607"/>
                  </a:lnTo>
                  <a:lnTo>
                    <a:pt x="4852" y="694"/>
                  </a:lnTo>
                  <a:lnTo>
                    <a:pt x="4767" y="779"/>
                  </a:lnTo>
                  <a:lnTo>
                    <a:pt x="4680" y="866"/>
                  </a:lnTo>
                  <a:lnTo>
                    <a:pt x="4593" y="953"/>
                  </a:lnTo>
                  <a:lnTo>
                    <a:pt x="4506" y="1039"/>
                  </a:lnTo>
                  <a:lnTo>
                    <a:pt x="4420" y="1126"/>
                  </a:lnTo>
                  <a:lnTo>
                    <a:pt x="4333" y="1213"/>
                  </a:lnTo>
                  <a:lnTo>
                    <a:pt x="4246" y="1300"/>
                  </a:lnTo>
                  <a:lnTo>
                    <a:pt x="4159" y="1386"/>
                  </a:lnTo>
                  <a:lnTo>
                    <a:pt x="4073" y="1473"/>
                  </a:lnTo>
                  <a:lnTo>
                    <a:pt x="3986" y="1560"/>
                  </a:lnTo>
                  <a:lnTo>
                    <a:pt x="3900" y="1647"/>
                  </a:lnTo>
                  <a:lnTo>
                    <a:pt x="3813" y="1732"/>
                  </a:lnTo>
                  <a:lnTo>
                    <a:pt x="3640" y="1819"/>
                  </a:lnTo>
                  <a:lnTo>
                    <a:pt x="3553" y="1906"/>
                  </a:lnTo>
                  <a:lnTo>
                    <a:pt x="3466" y="1992"/>
                  </a:lnTo>
                  <a:lnTo>
                    <a:pt x="3379" y="2079"/>
                  </a:lnTo>
                  <a:lnTo>
                    <a:pt x="3293" y="2166"/>
                  </a:lnTo>
                  <a:lnTo>
                    <a:pt x="3119" y="2253"/>
                  </a:lnTo>
                  <a:lnTo>
                    <a:pt x="3033" y="2339"/>
                  </a:lnTo>
                  <a:lnTo>
                    <a:pt x="2947" y="2426"/>
                  </a:lnTo>
                  <a:lnTo>
                    <a:pt x="2773" y="2513"/>
                  </a:lnTo>
                  <a:lnTo>
                    <a:pt x="2686" y="2599"/>
                  </a:lnTo>
                  <a:lnTo>
                    <a:pt x="2513" y="2685"/>
                  </a:lnTo>
                  <a:lnTo>
                    <a:pt x="2426" y="2772"/>
                  </a:lnTo>
                  <a:lnTo>
                    <a:pt x="2339" y="2859"/>
                  </a:lnTo>
                  <a:lnTo>
                    <a:pt x="2167" y="2945"/>
                  </a:lnTo>
                  <a:lnTo>
                    <a:pt x="2080" y="3032"/>
                  </a:lnTo>
                  <a:lnTo>
                    <a:pt x="1907" y="3119"/>
                  </a:lnTo>
                  <a:lnTo>
                    <a:pt x="1733" y="3206"/>
                  </a:lnTo>
                  <a:lnTo>
                    <a:pt x="1646" y="3292"/>
                  </a:lnTo>
                  <a:lnTo>
                    <a:pt x="1473" y="3379"/>
                  </a:lnTo>
                  <a:lnTo>
                    <a:pt x="1300" y="3465"/>
                  </a:lnTo>
                  <a:lnTo>
                    <a:pt x="1127" y="3552"/>
                  </a:lnTo>
                  <a:lnTo>
                    <a:pt x="1040" y="3638"/>
                  </a:lnTo>
                  <a:lnTo>
                    <a:pt x="867" y="3725"/>
                  </a:lnTo>
                  <a:lnTo>
                    <a:pt x="693" y="3812"/>
                  </a:lnTo>
                  <a:lnTo>
                    <a:pt x="520" y="3899"/>
                  </a:lnTo>
                  <a:lnTo>
                    <a:pt x="260" y="3985"/>
                  </a:lnTo>
                  <a:lnTo>
                    <a:pt x="87" y="4072"/>
                  </a:lnTo>
                  <a:lnTo>
                    <a:pt x="0" y="4159"/>
                  </a:lnTo>
                  <a:lnTo>
                    <a:pt x="0" y="4505"/>
                  </a:lnTo>
                  <a:lnTo>
                    <a:pt x="0" y="4591"/>
                  </a:lnTo>
                  <a:lnTo>
                    <a:pt x="0" y="4678"/>
                  </a:lnTo>
                  <a:lnTo>
                    <a:pt x="174" y="4765"/>
                  </a:lnTo>
                  <a:lnTo>
                    <a:pt x="260" y="4765"/>
                  </a:lnTo>
                  <a:lnTo>
                    <a:pt x="434" y="4678"/>
                  </a:lnTo>
                  <a:lnTo>
                    <a:pt x="606" y="4591"/>
                  </a:lnTo>
                  <a:lnTo>
                    <a:pt x="780" y="4505"/>
                  </a:lnTo>
                  <a:lnTo>
                    <a:pt x="953" y="4418"/>
                  </a:lnTo>
                  <a:lnTo>
                    <a:pt x="1127" y="4331"/>
                  </a:lnTo>
                  <a:lnTo>
                    <a:pt x="1386" y="4245"/>
                  </a:lnTo>
                  <a:lnTo>
                    <a:pt x="1560" y="4159"/>
                  </a:lnTo>
                  <a:lnTo>
                    <a:pt x="1646" y="4072"/>
                  </a:lnTo>
                  <a:lnTo>
                    <a:pt x="1820" y="3985"/>
                  </a:lnTo>
                  <a:lnTo>
                    <a:pt x="1907" y="3899"/>
                  </a:lnTo>
                  <a:lnTo>
                    <a:pt x="2080" y="3812"/>
                  </a:lnTo>
                  <a:lnTo>
                    <a:pt x="2167" y="3725"/>
                  </a:lnTo>
                  <a:lnTo>
                    <a:pt x="2339" y="3638"/>
                  </a:lnTo>
                  <a:lnTo>
                    <a:pt x="2426" y="3552"/>
                  </a:lnTo>
                  <a:lnTo>
                    <a:pt x="2600" y="3465"/>
                  </a:lnTo>
                  <a:lnTo>
                    <a:pt x="2773" y="3379"/>
                  </a:lnTo>
                  <a:lnTo>
                    <a:pt x="2860" y="3292"/>
                  </a:lnTo>
                  <a:lnTo>
                    <a:pt x="3033" y="3206"/>
                  </a:lnTo>
                  <a:lnTo>
                    <a:pt x="3119" y="3119"/>
                  </a:lnTo>
                  <a:lnTo>
                    <a:pt x="3206" y="3032"/>
                  </a:lnTo>
                  <a:lnTo>
                    <a:pt x="3379" y="2945"/>
                  </a:lnTo>
                  <a:lnTo>
                    <a:pt x="3466" y="2859"/>
                  </a:lnTo>
                  <a:lnTo>
                    <a:pt x="3553" y="2772"/>
                  </a:lnTo>
                  <a:lnTo>
                    <a:pt x="3640" y="2685"/>
                  </a:lnTo>
                  <a:lnTo>
                    <a:pt x="3813" y="2599"/>
                  </a:lnTo>
                  <a:lnTo>
                    <a:pt x="3900" y="2513"/>
                  </a:lnTo>
                  <a:lnTo>
                    <a:pt x="3986" y="2426"/>
                  </a:lnTo>
                  <a:lnTo>
                    <a:pt x="4073" y="2339"/>
                  </a:lnTo>
                  <a:lnTo>
                    <a:pt x="4246" y="2253"/>
                  </a:lnTo>
                  <a:lnTo>
                    <a:pt x="4333" y="2166"/>
                  </a:lnTo>
                  <a:lnTo>
                    <a:pt x="4420" y="2079"/>
                  </a:lnTo>
                  <a:lnTo>
                    <a:pt x="4506" y="1992"/>
                  </a:lnTo>
                  <a:lnTo>
                    <a:pt x="4593" y="1906"/>
                  </a:lnTo>
                  <a:lnTo>
                    <a:pt x="4680" y="1819"/>
                  </a:lnTo>
                  <a:lnTo>
                    <a:pt x="4767" y="1732"/>
                  </a:lnTo>
                  <a:lnTo>
                    <a:pt x="4852" y="1647"/>
                  </a:lnTo>
                  <a:lnTo>
                    <a:pt x="4939" y="1560"/>
                  </a:lnTo>
                  <a:lnTo>
                    <a:pt x="5026" y="1473"/>
                  </a:lnTo>
                  <a:lnTo>
                    <a:pt x="5113" y="1386"/>
                  </a:lnTo>
                  <a:lnTo>
                    <a:pt x="5199" y="1300"/>
                  </a:lnTo>
                  <a:lnTo>
                    <a:pt x="5286" y="1213"/>
                  </a:lnTo>
                  <a:lnTo>
                    <a:pt x="5373" y="1126"/>
                  </a:lnTo>
                  <a:lnTo>
                    <a:pt x="5460" y="1039"/>
                  </a:lnTo>
                  <a:lnTo>
                    <a:pt x="5546" y="953"/>
                  </a:lnTo>
                  <a:lnTo>
                    <a:pt x="5892" y="953"/>
                  </a:lnTo>
                  <a:lnTo>
                    <a:pt x="5979" y="1039"/>
                  </a:lnTo>
                  <a:lnTo>
                    <a:pt x="6066" y="1126"/>
                  </a:lnTo>
                  <a:lnTo>
                    <a:pt x="6153" y="1213"/>
                  </a:lnTo>
                  <a:lnTo>
                    <a:pt x="6239" y="1300"/>
                  </a:lnTo>
                  <a:lnTo>
                    <a:pt x="6326" y="1386"/>
                  </a:lnTo>
                  <a:lnTo>
                    <a:pt x="6413" y="1473"/>
                  </a:lnTo>
                  <a:lnTo>
                    <a:pt x="6500" y="1560"/>
                  </a:lnTo>
                  <a:lnTo>
                    <a:pt x="6585" y="1647"/>
                  </a:lnTo>
                  <a:lnTo>
                    <a:pt x="6672" y="1732"/>
                  </a:lnTo>
                  <a:lnTo>
                    <a:pt x="6759" y="1819"/>
                  </a:lnTo>
                  <a:lnTo>
                    <a:pt x="6846" y="1906"/>
                  </a:lnTo>
                  <a:lnTo>
                    <a:pt x="7019" y="1992"/>
                  </a:lnTo>
                  <a:lnTo>
                    <a:pt x="7106" y="2079"/>
                  </a:lnTo>
                  <a:lnTo>
                    <a:pt x="7193" y="2166"/>
                  </a:lnTo>
                  <a:lnTo>
                    <a:pt x="7279" y="2253"/>
                  </a:lnTo>
                  <a:lnTo>
                    <a:pt x="7366" y="2339"/>
                  </a:lnTo>
                  <a:lnTo>
                    <a:pt x="7539" y="2426"/>
                  </a:lnTo>
                  <a:lnTo>
                    <a:pt x="7625" y="2513"/>
                  </a:lnTo>
                  <a:lnTo>
                    <a:pt x="7712" y="2599"/>
                  </a:lnTo>
                  <a:lnTo>
                    <a:pt x="7799" y="2685"/>
                  </a:lnTo>
                  <a:lnTo>
                    <a:pt x="7973" y="2772"/>
                  </a:lnTo>
                  <a:lnTo>
                    <a:pt x="8059" y="2859"/>
                  </a:lnTo>
                  <a:lnTo>
                    <a:pt x="8233" y="2945"/>
                  </a:lnTo>
                  <a:lnTo>
                    <a:pt x="8319" y="3032"/>
                  </a:lnTo>
                  <a:lnTo>
                    <a:pt x="8405" y="3119"/>
                  </a:lnTo>
                  <a:lnTo>
                    <a:pt x="8579" y="3206"/>
                  </a:lnTo>
                  <a:lnTo>
                    <a:pt x="8666" y="3292"/>
                  </a:lnTo>
                  <a:lnTo>
                    <a:pt x="8839" y="3379"/>
                  </a:lnTo>
                  <a:lnTo>
                    <a:pt x="8926" y="3465"/>
                  </a:lnTo>
                  <a:lnTo>
                    <a:pt x="9099" y="3552"/>
                  </a:lnTo>
                  <a:lnTo>
                    <a:pt x="9272" y="3638"/>
                  </a:lnTo>
                  <a:lnTo>
                    <a:pt x="9359" y="3725"/>
                  </a:lnTo>
                  <a:lnTo>
                    <a:pt x="9532" y="3812"/>
                  </a:lnTo>
                  <a:lnTo>
                    <a:pt x="9706" y="3899"/>
                  </a:lnTo>
                  <a:lnTo>
                    <a:pt x="9792" y="3985"/>
                  </a:lnTo>
                  <a:lnTo>
                    <a:pt x="9966" y="4072"/>
                  </a:lnTo>
                  <a:lnTo>
                    <a:pt x="10138" y="4159"/>
                  </a:lnTo>
                  <a:lnTo>
                    <a:pt x="10399" y="4245"/>
                  </a:lnTo>
                  <a:lnTo>
                    <a:pt x="10485" y="4331"/>
                  </a:lnTo>
                  <a:lnTo>
                    <a:pt x="10659" y="4418"/>
                  </a:lnTo>
                  <a:lnTo>
                    <a:pt x="10832" y="4505"/>
                  </a:lnTo>
                  <a:lnTo>
                    <a:pt x="11005" y="4591"/>
                  </a:lnTo>
                  <a:lnTo>
                    <a:pt x="11178" y="4591"/>
                  </a:lnTo>
                  <a:lnTo>
                    <a:pt x="11352" y="4505"/>
                  </a:lnTo>
                  <a:lnTo>
                    <a:pt x="11352" y="4418"/>
                  </a:lnTo>
                  <a:lnTo>
                    <a:pt x="11352" y="4331"/>
                  </a:lnTo>
                  <a:lnTo>
                    <a:pt x="11352" y="4072"/>
                  </a:lnTo>
                  <a:lnTo>
                    <a:pt x="11265" y="3985"/>
                  </a:lnTo>
                  <a:lnTo>
                    <a:pt x="11092" y="3899"/>
                  </a:lnTo>
                  <a:lnTo>
                    <a:pt x="10918" y="3812"/>
                  </a:lnTo>
                  <a:lnTo>
                    <a:pt x="10832" y="3725"/>
                  </a:lnTo>
                  <a:lnTo>
                    <a:pt x="10659" y="3638"/>
                  </a:lnTo>
                  <a:lnTo>
                    <a:pt x="10485" y="3552"/>
                  </a:lnTo>
                  <a:lnTo>
                    <a:pt x="10312" y="3465"/>
                  </a:lnTo>
                  <a:lnTo>
                    <a:pt x="10138" y="3379"/>
                  </a:lnTo>
                  <a:lnTo>
                    <a:pt x="9966" y="3292"/>
                  </a:lnTo>
                  <a:lnTo>
                    <a:pt x="9792" y="3206"/>
                  </a:lnTo>
                  <a:lnTo>
                    <a:pt x="9706" y="3119"/>
                  </a:lnTo>
                  <a:lnTo>
                    <a:pt x="9532" y="3032"/>
                  </a:lnTo>
                  <a:lnTo>
                    <a:pt x="9445" y="2945"/>
                  </a:lnTo>
                  <a:lnTo>
                    <a:pt x="9272" y="2859"/>
                  </a:lnTo>
                  <a:lnTo>
                    <a:pt x="9185" y="2772"/>
                  </a:lnTo>
                  <a:lnTo>
                    <a:pt x="9013" y="2685"/>
                  </a:lnTo>
                  <a:lnTo>
                    <a:pt x="8926" y="2599"/>
                  </a:lnTo>
                  <a:lnTo>
                    <a:pt x="8752" y="2513"/>
                  </a:lnTo>
                  <a:lnTo>
                    <a:pt x="8666" y="2426"/>
                  </a:lnTo>
                  <a:lnTo>
                    <a:pt x="8492" y="2339"/>
                  </a:lnTo>
                  <a:lnTo>
                    <a:pt x="8405" y="2253"/>
                  </a:lnTo>
                  <a:lnTo>
                    <a:pt x="8319" y="2166"/>
                  </a:lnTo>
                  <a:lnTo>
                    <a:pt x="8233" y="2079"/>
                  </a:lnTo>
                  <a:lnTo>
                    <a:pt x="8146" y="1992"/>
                  </a:lnTo>
                  <a:lnTo>
                    <a:pt x="7973" y="1906"/>
                  </a:lnTo>
                  <a:lnTo>
                    <a:pt x="7886" y="1819"/>
                  </a:lnTo>
                  <a:lnTo>
                    <a:pt x="7799" y="1732"/>
                  </a:lnTo>
                  <a:lnTo>
                    <a:pt x="7712" y="1647"/>
                  </a:lnTo>
                  <a:lnTo>
                    <a:pt x="7625" y="1560"/>
                  </a:lnTo>
                  <a:lnTo>
                    <a:pt x="7452" y="1473"/>
                  </a:lnTo>
                  <a:lnTo>
                    <a:pt x="7366" y="1386"/>
                  </a:lnTo>
                  <a:lnTo>
                    <a:pt x="7279" y="1300"/>
                  </a:lnTo>
                  <a:lnTo>
                    <a:pt x="7193" y="1213"/>
                  </a:lnTo>
                  <a:lnTo>
                    <a:pt x="7106" y="1126"/>
                  </a:lnTo>
                  <a:lnTo>
                    <a:pt x="7019" y="1039"/>
                  </a:lnTo>
                  <a:lnTo>
                    <a:pt x="6932" y="953"/>
                  </a:lnTo>
                  <a:lnTo>
                    <a:pt x="6846" y="866"/>
                  </a:lnTo>
                  <a:lnTo>
                    <a:pt x="6759" y="779"/>
                  </a:lnTo>
                  <a:lnTo>
                    <a:pt x="6672" y="694"/>
                  </a:lnTo>
                  <a:lnTo>
                    <a:pt x="6585" y="607"/>
                  </a:lnTo>
                  <a:lnTo>
                    <a:pt x="6500" y="520"/>
                  </a:lnTo>
                  <a:lnTo>
                    <a:pt x="6413" y="433"/>
                  </a:lnTo>
                  <a:lnTo>
                    <a:pt x="6326" y="347"/>
                  </a:lnTo>
                  <a:lnTo>
                    <a:pt x="6239" y="260"/>
                  </a:lnTo>
                  <a:lnTo>
                    <a:pt x="6153" y="173"/>
                  </a:lnTo>
                  <a:lnTo>
                    <a:pt x="5979" y="86"/>
                  </a:lnTo>
                  <a:lnTo>
                    <a:pt x="5719" y="0"/>
                  </a:lnTo>
                  <a:lnTo>
                    <a:pt x="5633" y="0"/>
                  </a:lnTo>
                  <a:lnTo>
                    <a:pt x="5460"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7"/>
            <p:cNvSpPr>
              <a:spLocks noEditPoints="1"/>
            </p:cNvSpPr>
            <p:nvPr/>
          </p:nvSpPr>
          <p:spPr bwMode="auto">
            <a:xfrm>
              <a:off x="908834" y="3707267"/>
              <a:ext cx="336550" cy="325438"/>
            </a:xfrm>
            <a:custGeom>
              <a:avLst/>
              <a:gdLst>
                <a:gd name="T0" fmla="*/ 3814 w 4680"/>
                <a:gd name="T1" fmla="*/ 2859 h 4505"/>
                <a:gd name="T2" fmla="*/ 3640 w 4680"/>
                <a:gd name="T3" fmla="*/ 3292 h 4505"/>
                <a:gd name="T4" fmla="*/ 3467 w 4680"/>
                <a:gd name="T5" fmla="*/ 3465 h 4505"/>
                <a:gd name="T6" fmla="*/ 3206 w 4680"/>
                <a:gd name="T7" fmla="*/ 3639 h 4505"/>
                <a:gd name="T8" fmla="*/ 2687 w 4680"/>
                <a:gd name="T9" fmla="*/ 3812 h 4505"/>
                <a:gd name="T10" fmla="*/ 1647 w 4680"/>
                <a:gd name="T11" fmla="*/ 3725 h 4505"/>
                <a:gd name="T12" fmla="*/ 1301 w 4680"/>
                <a:gd name="T13" fmla="*/ 3552 h 4505"/>
                <a:gd name="T14" fmla="*/ 1127 w 4680"/>
                <a:gd name="T15" fmla="*/ 3378 h 4505"/>
                <a:gd name="T16" fmla="*/ 954 w 4680"/>
                <a:gd name="T17" fmla="*/ 3033 h 4505"/>
                <a:gd name="T18" fmla="*/ 780 w 4680"/>
                <a:gd name="T19" fmla="*/ 2686 h 4505"/>
                <a:gd name="T20" fmla="*/ 694 w 4680"/>
                <a:gd name="T21" fmla="*/ 1993 h 4505"/>
                <a:gd name="T22" fmla="*/ 867 w 4680"/>
                <a:gd name="T23" fmla="*/ 1386 h 4505"/>
                <a:gd name="T24" fmla="*/ 1041 w 4680"/>
                <a:gd name="T25" fmla="*/ 1127 h 4505"/>
                <a:gd name="T26" fmla="*/ 1214 w 4680"/>
                <a:gd name="T27" fmla="*/ 953 h 4505"/>
                <a:gd name="T28" fmla="*/ 1473 w 4680"/>
                <a:gd name="T29" fmla="*/ 780 h 4505"/>
                <a:gd name="T30" fmla="*/ 1820 w 4680"/>
                <a:gd name="T31" fmla="*/ 606 h 4505"/>
                <a:gd name="T32" fmla="*/ 3034 w 4680"/>
                <a:gd name="T33" fmla="*/ 693 h 4505"/>
                <a:gd name="T34" fmla="*/ 3380 w 4680"/>
                <a:gd name="T35" fmla="*/ 866 h 4505"/>
                <a:gd name="T36" fmla="*/ 3553 w 4680"/>
                <a:gd name="T37" fmla="*/ 1040 h 4505"/>
                <a:gd name="T38" fmla="*/ 3727 w 4680"/>
                <a:gd name="T39" fmla="*/ 1213 h 4505"/>
                <a:gd name="T40" fmla="*/ 3900 w 4680"/>
                <a:gd name="T41" fmla="*/ 1646 h 4505"/>
                <a:gd name="T42" fmla="*/ 3987 w 4680"/>
                <a:gd name="T43" fmla="*/ 2252 h 4505"/>
                <a:gd name="T44" fmla="*/ 1301 w 4680"/>
                <a:gd name="T45" fmla="*/ 87 h 4505"/>
                <a:gd name="T46" fmla="*/ 1041 w 4680"/>
                <a:gd name="T47" fmla="*/ 260 h 4505"/>
                <a:gd name="T48" fmla="*/ 780 w 4680"/>
                <a:gd name="T49" fmla="*/ 434 h 4505"/>
                <a:gd name="T50" fmla="*/ 521 w 4680"/>
                <a:gd name="T51" fmla="*/ 780 h 4505"/>
                <a:gd name="T52" fmla="*/ 261 w 4680"/>
                <a:gd name="T53" fmla="*/ 1040 h 4505"/>
                <a:gd name="T54" fmla="*/ 87 w 4680"/>
                <a:gd name="T55" fmla="*/ 1386 h 4505"/>
                <a:gd name="T56" fmla="*/ 0 w 4680"/>
                <a:gd name="T57" fmla="*/ 2599 h 4505"/>
                <a:gd name="T58" fmla="*/ 174 w 4680"/>
                <a:gd name="T59" fmla="*/ 3118 h 4505"/>
                <a:gd name="T60" fmla="*/ 348 w 4680"/>
                <a:gd name="T61" fmla="*/ 3465 h 4505"/>
                <a:gd name="T62" fmla="*/ 521 w 4680"/>
                <a:gd name="T63" fmla="*/ 3639 h 4505"/>
                <a:gd name="T64" fmla="*/ 694 w 4680"/>
                <a:gd name="T65" fmla="*/ 3812 h 4505"/>
                <a:gd name="T66" fmla="*/ 867 w 4680"/>
                <a:gd name="T67" fmla="*/ 3985 h 4505"/>
                <a:gd name="T68" fmla="*/ 1041 w 4680"/>
                <a:gd name="T69" fmla="*/ 4158 h 4505"/>
                <a:gd name="T70" fmla="*/ 1388 w 4680"/>
                <a:gd name="T71" fmla="*/ 4332 h 4505"/>
                <a:gd name="T72" fmla="*/ 1820 w 4680"/>
                <a:gd name="T73" fmla="*/ 4505 h 4505"/>
                <a:gd name="T74" fmla="*/ 3121 w 4680"/>
                <a:gd name="T75" fmla="*/ 4418 h 4505"/>
                <a:gd name="T76" fmla="*/ 3467 w 4680"/>
                <a:gd name="T77" fmla="*/ 4245 h 4505"/>
                <a:gd name="T78" fmla="*/ 3727 w 4680"/>
                <a:gd name="T79" fmla="*/ 4071 h 4505"/>
                <a:gd name="T80" fmla="*/ 3900 w 4680"/>
                <a:gd name="T81" fmla="*/ 3899 h 4505"/>
                <a:gd name="T82" fmla="*/ 4073 w 4680"/>
                <a:gd name="T83" fmla="*/ 3725 h 4505"/>
                <a:gd name="T84" fmla="*/ 4246 w 4680"/>
                <a:gd name="T85" fmla="*/ 3552 h 4505"/>
                <a:gd name="T86" fmla="*/ 4420 w 4680"/>
                <a:gd name="T87" fmla="*/ 3292 h 4505"/>
                <a:gd name="T88" fmla="*/ 4594 w 4680"/>
                <a:gd name="T89" fmla="*/ 2859 h 4505"/>
                <a:gd name="T90" fmla="*/ 4680 w 4680"/>
                <a:gd name="T91" fmla="*/ 1733 h 4505"/>
                <a:gd name="T92" fmla="*/ 4507 w 4680"/>
                <a:gd name="T93" fmla="*/ 1213 h 4505"/>
                <a:gd name="T94" fmla="*/ 4333 w 4680"/>
                <a:gd name="T95" fmla="*/ 866 h 4505"/>
                <a:gd name="T96" fmla="*/ 4073 w 4680"/>
                <a:gd name="T97" fmla="*/ 519 h 4505"/>
                <a:gd name="T98" fmla="*/ 3727 w 4680"/>
                <a:gd name="T99" fmla="*/ 347 h 4505"/>
                <a:gd name="T100" fmla="*/ 3553 w 4680"/>
                <a:gd name="T101" fmla="*/ 173 h 4505"/>
                <a:gd name="T102" fmla="*/ 3206 w 4680"/>
                <a:gd name="T103" fmla="*/ 0 h 4505"/>
                <a:gd name="T104" fmla="*/ 1301 w 4680"/>
                <a:gd name="T105" fmla="*/ 87 h 4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80" h="4505">
                  <a:moveTo>
                    <a:pt x="3900" y="2686"/>
                  </a:moveTo>
                  <a:lnTo>
                    <a:pt x="3814" y="2859"/>
                  </a:lnTo>
                  <a:lnTo>
                    <a:pt x="3727" y="3033"/>
                  </a:lnTo>
                  <a:lnTo>
                    <a:pt x="3640" y="3292"/>
                  </a:lnTo>
                  <a:lnTo>
                    <a:pt x="3553" y="3378"/>
                  </a:lnTo>
                  <a:lnTo>
                    <a:pt x="3467" y="3465"/>
                  </a:lnTo>
                  <a:lnTo>
                    <a:pt x="3380" y="3552"/>
                  </a:lnTo>
                  <a:lnTo>
                    <a:pt x="3206" y="3639"/>
                  </a:lnTo>
                  <a:lnTo>
                    <a:pt x="3034" y="3725"/>
                  </a:lnTo>
                  <a:lnTo>
                    <a:pt x="2687" y="3812"/>
                  </a:lnTo>
                  <a:lnTo>
                    <a:pt x="1994" y="3812"/>
                  </a:lnTo>
                  <a:lnTo>
                    <a:pt x="1647" y="3725"/>
                  </a:lnTo>
                  <a:lnTo>
                    <a:pt x="1473" y="3639"/>
                  </a:lnTo>
                  <a:lnTo>
                    <a:pt x="1301" y="3552"/>
                  </a:lnTo>
                  <a:lnTo>
                    <a:pt x="1214" y="3465"/>
                  </a:lnTo>
                  <a:lnTo>
                    <a:pt x="1127" y="3378"/>
                  </a:lnTo>
                  <a:lnTo>
                    <a:pt x="1041" y="3292"/>
                  </a:lnTo>
                  <a:lnTo>
                    <a:pt x="954" y="3033"/>
                  </a:lnTo>
                  <a:lnTo>
                    <a:pt x="780" y="3033"/>
                  </a:lnTo>
                  <a:lnTo>
                    <a:pt x="780" y="2686"/>
                  </a:lnTo>
                  <a:lnTo>
                    <a:pt x="694" y="2339"/>
                  </a:lnTo>
                  <a:lnTo>
                    <a:pt x="694" y="1993"/>
                  </a:lnTo>
                  <a:lnTo>
                    <a:pt x="780" y="1646"/>
                  </a:lnTo>
                  <a:lnTo>
                    <a:pt x="867" y="1386"/>
                  </a:lnTo>
                  <a:lnTo>
                    <a:pt x="954" y="1213"/>
                  </a:lnTo>
                  <a:lnTo>
                    <a:pt x="1041" y="1127"/>
                  </a:lnTo>
                  <a:lnTo>
                    <a:pt x="1127" y="1040"/>
                  </a:lnTo>
                  <a:lnTo>
                    <a:pt x="1214" y="953"/>
                  </a:lnTo>
                  <a:lnTo>
                    <a:pt x="1301" y="866"/>
                  </a:lnTo>
                  <a:lnTo>
                    <a:pt x="1473" y="780"/>
                  </a:lnTo>
                  <a:lnTo>
                    <a:pt x="1647" y="693"/>
                  </a:lnTo>
                  <a:lnTo>
                    <a:pt x="1820" y="606"/>
                  </a:lnTo>
                  <a:lnTo>
                    <a:pt x="2774" y="606"/>
                  </a:lnTo>
                  <a:lnTo>
                    <a:pt x="3034" y="693"/>
                  </a:lnTo>
                  <a:lnTo>
                    <a:pt x="3206" y="780"/>
                  </a:lnTo>
                  <a:lnTo>
                    <a:pt x="3380" y="866"/>
                  </a:lnTo>
                  <a:lnTo>
                    <a:pt x="3467" y="953"/>
                  </a:lnTo>
                  <a:lnTo>
                    <a:pt x="3553" y="1040"/>
                  </a:lnTo>
                  <a:lnTo>
                    <a:pt x="3640" y="1127"/>
                  </a:lnTo>
                  <a:lnTo>
                    <a:pt x="3727" y="1213"/>
                  </a:lnTo>
                  <a:lnTo>
                    <a:pt x="3814" y="1386"/>
                  </a:lnTo>
                  <a:lnTo>
                    <a:pt x="3900" y="1646"/>
                  </a:lnTo>
                  <a:lnTo>
                    <a:pt x="3987" y="1993"/>
                  </a:lnTo>
                  <a:lnTo>
                    <a:pt x="3987" y="2252"/>
                  </a:lnTo>
                  <a:lnTo>
                    <a:pt x="3900" y="2686"/>
                  </a:lnTo>
                  <a:close/>
                  <a:moveTo>
                    <a:pt x="1301" y="87"/>
                  </a:moveTo>
                  <a:lnTo>
                    <a:pt x="1127" y="173"/>
                  </a:lnTo>
                  <a:lnTo>
                    <a:pt x="1041" y="260"/>
                  </a:lnTo>
                  <a:lnTo>
                    <a:pt x="954" y="347"/>
                  </a:lnTo>
                  <a:lnTo>
                    <a:pt x="780" y="434"/>
                  </a:lnTo>
                  <a:lnTo>
                    <a:pt x="607" y="519"/>
                  </a:lnTo>
                  <a:lnTo>
                    <a:pt x="521" y="780"/>
                  </a:lnTo>
                  <a:lnTo>
                    <a:pt x="348" y="866"/>
                  </a:lnTo>
                  <a:lnTo>
                    <a:pt x="261" y="1040"/>
                  </a:lnTo>
                  <a:lnTo>
                    <a:pt x="174" y="1213"/>
                  </a:lnTo>
                  <a:lnTo>
                    <a:pt x="87" y="1386"/>
                  </a:lnTo>
                  <a:lnTo>
                    <a:pt x="0" y="1733"/>
                  </a:lnTo>
                  <a:lnTo>
                    <a:pt x="0" y="2599"/>
                  </a:lnTo>
                  <a:lnTo>
                    <a:pt x="87" y="2946"/>
                  </a:lnTo>
                  <a:lnTo>
                    <a:pt x="174" y="3118"/>
                  </a:lnTo>
                  <a:lnTo>
                    <a:pt x="261" y="3292"/>
                  </a:lnTo>
                  <a:lnTo>
                    <a:pt x="348" y="3465"/>
                  </a:lnTo>
                  <a:lnTo>
                    <a:pt x="434" y="3552"/>
                  </a:lnTo>
                  <a:lnTo>
                    <a:pt x="521" y="3639"/>
                  </a:lnTo>
                  <a:lnTo>
                    <a:pt x="607" y="3725"/>
                  </a:lnTo>
                  <a:lnTo>
                    <a:pt x="694" y="3812"/>
                  </a:lnTo>
                  <a:lnTo>
                    <a:pt x="780" y="3899"/>
                  </a:lnTo>
                  <a:lnTo>
                    <a:pt x="867" y="3985"/>
                  </a:lnTo>
                  <a:lnTo>
                    <a:pt x="954" y="4071"/>
                  </a:lnTo>
                  <a:lnTo>
                    <a:pt x="1041" y="4158"/>
                  </a:lnTo>
                  <a:lnTo>
                    <a:pt x="1214" y="4245"/>
                  </a:lnTo>
                  <a:lnTo>
                    <a:pt x="1388" y="4332"/>
                  </a:lnTo>
                  <a:lnTo>
                    <a:pt x="1560" y="4418"/>
                  </a:lnTo>
                  <a:lnTo>
                    <a:pt x="1820" y="4505"/>
                  </a:lnTo>
                  <a:lnTo>
                    <a:pt x="2860" y="4505"/>
                  </a:lnTo>
                  <a:lnTo>
                    <a:pt x="3121" y="4418"/>
                  </a:lnTo>
                  <a:lnTo>
                    <a:pt x="3293" y="4332"/>
                  </a:lnTo>
                  <a:lnTo>
                    <a:pt x="3467" y="4245"/>
                  </a:lnTo>
                  <a:lnTo>
                    <a:pt x="3640" y="4158"/>
                  </a:lnTo>
                  <a:lnTo>
                    <a:pt x="3727" y="4071"/>
                  </a:lnTo>
                  <a:lnTo>
                    <a:pt x="3814" y="3985"/>
                  </a:lnTo>
                  <a:lnTo>
                    <a:pt x="3900" y="3899"/>
                  </a:lnTo>
                  <a:lnTo>
                    <a:pt x="3987" y="3812"/>
                  </a:lnTo>
                  <a:lnTo>
                    <a:pt x="4073" y="3725"/>
                  </a:lnTo>
                  <a:lnTo>
                    <a:pt x="4160" y="3639"/>
                  </a:lnTo>
                  <a:lnTo>
                    <a:pt x="4246" y="3552"/>
                  </a:lnTo>
                  <a:lnTo>
                    <a:pt x="4333" y="3465"/>
                  </a:lnTo>
                  <a:lnTo>
                    <a:pt x="4420" y="3292"/>
                  </a:lnTo>
                  <a:lnTo>
                    <a:pt x="4507" y="3118"/>
                  </a:lnTo>
                  <a:lnTo>
                    <a:pt x="4594" y="2859"/>
                  </a:lnTo>
                  <a:lnTo>
                    <a:pt x="4680" y="2512"/>
                  </a:lnTo>
                  <a:lnTo>
                    <a:pt x="4680" y="1733"/>
                  </a:lnTo>
                  <a:lnTo>
                    <a:pt x="4594" y="1386"/>
                  </a:lnTo>
                  <a:lnTo>
                    <a:pt x="4507" y="1213"/>
                  </a:lnTo>
                  <a:lnTo>
                    <a:pt x="4420" y="1040"/>
                  </a:lnTo>
                  <a:lnTo>
                    <a:pt x="4333" y="866"/>
                  </a:lnTo>
                  <a:lnTo>
                    <a:pt x="4160" y="780"/>
                  </a:lnTo>
                  <a:lnTo>
                    <a:pt x="4073" y="519"/>
                  </a:lnTo>
                  <a:lnTo>
                    <a:pt x="3814" y="434"/>
                  </a:lnTo>
                  <a:lnTo>
                    <a:pt x="3727" y="347"/>
                  </a:lnTo>
                  <a:lnTo>
                    <a:pt x="3640" y="260"/>
                  </a:lnTo>
                  <a:lnTo>
                    <a:pt x="3553" y="173"/>
                  </a:lnTo>
                  <a:lnTo>
                    <a:pt x="3380" y="87"/>
                  </a:lnTo>
                  <a:lnTo>
                    <a:pt x="3206" y="0"/>
                  </a:lnTo>
                  <a:lnTo>
                    <a:pt x="1473" y="0"/>
                  </a:lnTo>
                  <a:lnTo>
                    <a:pt x="1301"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8"/>
            <p:cNvSpPr/>
            <p:nvPr/>
          </p:nvSpPr>
          <p:spPr bwMode="auto">
            <a:xfrm>
              <a:off x="1015197" y="4245430"/>
              <a:ext cx="49213" cy="668338"/>
            </a:xfrm>
            <a:custGeom>
              <a:avLst/>
              <a:gdLst>
                <a:gd name="T0" fmla="*/ 0 w 694"/>
                <a:gd name="T1" fmla="*/ 9269 h 9269"/>
                <a:gd name="T2" fmla="*/ 694 w 694"/>
                <a:gd name="T3" fmla="*/ 9269 h 9269"/>
                <a:gd name="T4" fmla="*/ 694 w 694"/>
                <a:gd name="T5" fmla="*/ 86 h 9269"/>
                <a:gd name="T6" fmla="*/ 261 w 694"/>
                <a:gd name="T7" fmla="*/ 0 h 9269"/>
                <a:gd name="T8" fmla="*/ 0 w 694"/>
                <a:gd name="T9" fmla="*/ 0 h 9269"/>
                <a:gd name="T10" fmla="*/ 0 w 694"/>
                <a:gd name="T11" fmla="*/ 9269 h 9269"/>
              </a:gdLst>
              <a:ahLst/>
              <a:cxnLst>
                <a:cxn ang="0">
                  <a:pos x="T0" y="T1"/>
                </a:cxn>
                <a:cxn ang="0">
                  <a:pos x="T2" y="T3"/>
                </a:cxn>
                <a:cxn ang="0">
                  <a:pos x="T4" y="T5"/>
                </a:cxn>
                <a:cxn ang="0">
                  <a:pos x="T6" y="T7"/>
                </a:cxn>
                <a:cxn ang="0">
                  <a:pos x="T8" y="T9"/>
                </a:cxn>
                <a:cxn ang="0">
                  <a:pos x="T10" y="T11"/>
                </a:cxn>
              </a:cxnLst>
              <a:rect l="0" t="0" r="r" b="b"/>
              <a:pathLst>
                <a:path w="694" h="9269">
                  <a:moveTo>
                    <a:pt x="0" y="9269"/>
                  </a:moveTo>
                  <a:lnTo>
                    <a:pt x="694" y="9269"/>
                  </a:lnTo>
                  <a:lnTo>
                    <a:pt x="694" y="86"/>
                  </a:lnTo>
                  <a:lnTo>
                    <a:pt x="261" y="0"/>
                  </a:lnTo>
                  <a:lnTo>
                    <a:pt x="0" y="0"/>
                  </a:lnTo>
                  <a:lnTo>
                    <a:pt x="0" y="92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9"/>
            <p:cNvSpPr/>
            <p:nvPr/>
          </p:nvSpPr>
          <p:spPr bwMode="auto">
            <a:xfrm>
              <a:off x="1070759" y="4481967"/>
              <a:ext cx="238125" cy="238125"/>
            </a:xfrm>
            <a:custGeom>
              <a:avLst/>
              <a:gdLst>
                <a:gd name="T0" fmla="*/ 0 w 3293"/>
                <a:gd name="T1" fmla="*/ 519 h 3291"/>
                <a:gd name="T2" fmla="*/ 2600 w 3293"/>
                <a:gd name="T3" fmla="*/ 606 h 3291"/>
                <a:gd name="T4" fmla="*/ 2600 w 3293"/>
                <a:gd name="T5" fmla="*/ 3291 h 3291"/>
                <a:gd name="T6" fmla="*/ 3293 w 3293"/>
                <a:gd name="T7" fmla="*/ 3291 h 3291"/>
                <a:gd name="T8" fmla="*/ 3293 w 3293"/>
                <a:gd name="T9" fmla="*/ 0 h 3291"/>
                <a:gd name="T10" fmla="*/ 0 w 3293"/>
                <a:gd name="T11" fmla="*/ 0 h 3291"/>
                <a:gd name="T12" fmla="*/ 0 w 3293"/>
                <a:gd name="T13" fmla="*/ 519 h 3291"/>
              </a:gdLst>
              <a:ahLst/>
              <a:cxnLst>
                <a:cxn ang="0">
                  <a:pos x="T0" y="T1"/>
                </a:cxn>
                <a:cxn ang="0">
                  <a:pos x="T2" y="T3"/>
                </a:cxn>
                <a:cxn ang="0">
                  <a:pos x="T4" y="T5"/>
                </a:cxn>
                <a:cxn ang="0">
                  <a:pos x="T6" y="T7"/>
                </a:cxn>
                <a:cxn ang="0">
                  <a:pos x="T8" y="T9"/>
                </a:cxn>
                <a:cxn ang="0">
                  <a:pos x="T10" y="T11"/>
                </a:cxn>
                <a:cxn ang="0">
                  <a:pos x="T12" y="T13"/>
                </a:cxn>
              </a:cxnLst>
              <a:rect l="0" t="0" r="r" b="b"/>
              <a:pathLst>
                <a:path w="3293" h="3291">
                  <a:moveTo>
                    <a:pt x="0" y="519"/>
                  </a:moveTo>
                  <a:lnTo>
                    <a:pt x="2600" y="606"/>
                  </a:lnTo>
                  <a:lnTo>
                    <a:pt x="2600" y="3291"/>
                  </a:lnTo>
                  <a:lnTo>
                    <a:pt x="3293" y="3291"/>
                  </a:lnTo>
                  <a:lnTo>
                    <a:pt x="3293" y="0"/>
                  </a:lnTo>
                  <a:lnTo>
                    <a:pt x="0" y="0"/>
                  </a:lnTo>
                  <a:lnTo>
                    <a:pt x="0" y="5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 name="TextBox 28"/>
          <p:cNvSpPr txBox="1"/>
          <p:nvPr/>
        </p:nvSpPr>
        <p:spPr>
          <a:xfrm>
            <a:off x="696109" y="236415"/>
            <a:ext cx="1210588" cy="400110"/>
          </a:xfrm>
          <a:prstGeom prst="rect">
            <a:avLst/>
          </a:prstGeom>
          <a:noFill/>
        </p:spPr>
        <p:txBody>
          <a:bodyPr wrap="none" rtlCol="0">
            <a:spAutoFit/>
          </a:bodyPr>
          <a:lstStyle/>
          <a:p>
            <a:r>
              <a:rPr lang="zh-CN" altLang="en-US" sz="2000" b="1" dirty="0">
                <a:latin typeface="微软雅黑" panose="020B0503020204020204" pitchFamily="34" charset="-122"/>
                <a:ea typeface="微软雅黑" panose="020B0503020204020204" pitchFamily="34" charset="-122"/>
              </a:rPr>
              <a:t>自我推荐</a:t>
            </a:r>
          </a:p>
        </p:txBody>
      </p:sp>
      <p:grpSp>
        <p:nvGrpSpPr>
          <p:cNvPr id="32" name="组合 31"/>
          <p:cNvGrpSpPr/>
          <p:nvPr/>
        </p:nvGrpSpPr>
        <p:grpSpPr>
          <a:xfrm>
            <a:off x="166152" y="223183"/>
            <a:ext cx="502061" cy="426575"/>
            <a:chOff x="166152" y="223183"/>
            <a:chExt cx="502061" cy="426575"/>
          </a:xfrm>
        </p:grpSpPr>
        <p:sp>
          <p:nvSpPr>
            <p:cNvPr id="36" name="椭圆 35"/>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37" name="矩形 36"/>
            <p:cNvSpPr/>
            <p:nvPr/>
          </p:nvSpPr>
          <p:spPr>
            <a:xfrm>
              <a:off x="166152" y="236415"/>
              <a:ext cx="502061"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13</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1906697" y="391885"/>
            <a:ext cx="7225091" cy="76723"/>
            <a:chOff x="1979713" y="391885"/>
            <a:chExt cx="7026098" cy="76723"/>
          </a:xfrm>
        </p:grpSpPr>
        <p:sp>
          <p:nvSpPr>
            <p:cNvPr id="44" name="矩形 43"/>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45" name="矩形 44"/>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 calcmode="lin" valueType="num">
                                      <p:cBhvr>
                                        <p:cTn id="9" dur="500" fill="hold"/>
                                        <p:tgtEl>
                                          <p:spTgt spid="32"/>
                                        </p:tgtEl>
                                        <p:attrNameLst>
                                          <p:attrName>style.rotation</p:attrName>
                                        </p:attrNameLst>
                                      </p:cBhvr>
                                      <p:tavLst>
                                        <p:tav tm="0">
                                          <p:val>
                                            <p:fltVal val="360"/>
                                          </p:val>
                                        </p:tav>
                                        <p:tav tm="100000">
                                          <p:val>
                                            <p:fltVal val="0"/>
                                          </p:val>
                                        </p:tav>
                                      </p:tavLst>
                                    </p:anim>
                                    <p:animEffect transition="in" filter="fade">
                                      <p:cBhvr>
                                        <p:cTn id="10" dur="500"/>
                                        <p:tgtEl>
                                          <p:spTgt spid="32"/>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barn(inVertical)">
                                      <p:cBhvr>
                                        <p:cTn id="14" dur="500"/>
                                        <p:tgtEl>
                                          <p:spTgt spid="29"/>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500"/>
                                        <p:tgtEl>
                                          <p:spTgt spid="43"/>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down)">
                                      <p:cBhvr>
                                        <p:cTn id="22" dur="1000"/>
                                        <p:tgtEl>
                                          <p:spTgt spid="35"/>
                                        </p:tgtEl>
                                      </p:cBhvr>
                                    </p:animEffect>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1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1500"/>
                                        <p:tgtEl>
                                          <p:spTgt spid="10"/>
                                        </p:tgtEl>
                                        <p:attrNameLst>
                                          <p:attrName>ppt_y</p:attrName>
                                        </p:attrNameLst>
                                      </p:cBhvr>
                                      <p:tavLst>
                                        <p:tav tm="0">
                                          <p:val>
                                            <p:strVal val="#ppt_y+#ppt_h*1.125000"/>
                                          </p:val>
                                        </p:tav>
                                        <p:tav tm="100000">
                                          <p:val>
                                            <p:strVal val="#ppt_y"/>
                                          </p:val>
                                        </p:tav>
                                      </p:tavLst>
                                    </p:anim>
                                    <p:animEffect transition="in" filter="wipe(up)">
                                      <p:cBhvr>
                                        <p:cTn id="33" dur="1500"/>
                                        <p:tgtEl>
                                          <p:spTgt spid="10"/>
                                        </p:tgtEl>
                                      </p:cBhvr>
                                    </p:animEffect>
                                  </p:childTnLst>
                                </p:cTn>
                              </p:par>
                            </p:childTnLst>
                          </p:cTn>
                        </p:par>
                        <p:par>
                          <p:cTn id="34" fill="hold">
                            <p:stCondLst>
                              <p:cond delay="5000"/>
                            </p:stCondLst>
                            <p:childTnLst>
                              <p:par>
                                <p:cTn id="35" presetID="23" presetClass="entr" presetSubtype="272"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750" fill="hold"/>
                                        <p:tgtEl>
                                          <p:spTgt spid="9"/>
                                        </p:tgtEl>
                                        <p:attrNameLst>
                                          <p:attrName>ppt_w</p:attrName>
                                        </p:attrNameLst>
                                      </p:cBhvr>
                                      <p:tavLst>
                                        <p:tav tm="0">
                                          <p:val>
                                            <p:strVal val="2/3*#ppt_w"/>
                                          </p:val>
                                        </p:tav>
                                        <p:tav tm="100000">
                                          <p:val>
                                            <p:strVal val="#ppt_w"/>
                                          </p:val>
                                        </p:tav>
                                      </p:tavLst>
                                    </p:anim>
                                    <p:anim calcmode="lin" valueType="num">
                                      <p:cBhvr>
                                        <p:cTn id="38" dur="750" fill="hold"/>
                                        <p:tgtEl>
                                          <p:spTgt spid="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矩形 1034"/>
          <p:cNvSpPr/>
          <p:nvPr/>
        </p:nvSpPr>
        <p:spPr>
          <a:xfrm>
            <a:off x="6732240" y="1743658"/>
            <a:ext cx="2411760" cy="1656184"/>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7" name="椭圆 1036"/>
          <p:cNvSpPr/>
          <p:nvPr/>
        </p:nvSpPr>
        <p:spPr>
          <a:xfrm>
            <a:off x="5382381" y="1573831"/>
            <a:ext cx="1781907" cy="196009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4" name="矩形 1033"/>
          <p:cNvSpPr/>
          <p:nvPr/>
        </p:nvSpPr>
        <p:spPr>
          <a:xfrm>
            <a:off x="721345" y="1134081"/>
            <a:ext cx="800219" cy="830997"/>
          </a:xfrm>
          <a:prstGeom prst="rect">
            <a:avLst/>
          </a:prstGeom>
          <a:solidFill>
            <a:srgbClr val="352F2F"/>
          </a:solidFill>
        </p:spPr>
        <p:txBody>
          <a:bodyPr wrap="none">
            <a:spAutoFit/>
          </a:bodyPr>
          <a:lstStyle/>
          <a:p>
            <a:pPr algn="ctr"/>
            <a:r>
              <a:rPr lang="zh-CN" altLang="en-US" sz="4800" dirty="0">
                <a:solidFill>
                  <a:schemeClr val="bg1"/>
                </a:solidFill>
                <a:latin typeface="微软雅黑" panose="020B0503020204020204" pitchFamily="34" charset="-122"/>
                <a:ea typeface="微软雅黑" panose="020B0503020204020204" pitchFamily="34" charset="-122"/>
              </a:rPr>
              <a:t>谢</a:t>
            </a:r>
          </a:p>
        </p:txBody>
      </p:sp>
      <p:sp>
        <p:nvSpPr>
          <p:cNvPr id="43" name="矩形 42"/>
          <p:cNvSpPr/>
          <p:nvPr/>
        </p:nvSpPr>
        <p:spPr>
          <a:xfrm>
            <a:off x="1563235" y="1524729"/>
            <a:ext cx="748923" cy="769441"/>
          </a:xfrm>
          <a:prstGeom prst="rect">
            <a:avLst/>
          </a:prstGeom>
          <a:solidFill>
            <a:srgbClr val="352F2F"/>
          </a:solidFill>
        </p:spPr>
        <p:txBody>
          <a:bodyPr wrap="none">
            <a:spAutoFit/>
          </a:bodyPr>
          <a:lstStyle/>
          <a:p>
            <a:pPr algn="ctr"/>
            <a:r>
              <a:rPr lang="zh-CN" altLang="en-US" sz="4400" dirty="0">
                <a:solidFill>
                  <a:schemeClr val="bg1"/>
                </a:solidFill>
                <a:latin typeface="微软雅黑" panose="020B0503020204020204" pitchFamily="34" charset="-122"/>
                <a:ea typeface="微软雅黑" panose="020B0503020204020204" pitchFamily="34" charset="-122"/>
              </a:rPr>
              <a:t>谢</a:t>
            </a:r>
          </a:p>
        </p:txBody>
      </p:sp>
      <p:sp>
        <p:nvSpPr>
          <p:cNvPr id="44" name="矩形 43"/>
          <p:cNvSpPr/>
          <p:nvPr/>
        </p:nvSpPr>
        <p:spPr>
          <a:xfrm>
            <a:off x="2353828" y="1134081"/>
            <a:ext cx="800220" cy="830997"/>
          </a:xfrm>
          <a:prstGeom prst="rect">
            <a:avLst/>
          </a:prstGeom>
          <a:solidFill>
            <a:srgbClr val="352F2F"/>
          </a:solidFill>
        </p:spPr>
        <p:txBody>
          <a:bodyPr wrap="none">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观</a:t>
            </a:r>
          </a:p>
        </p:txBody>
      </p:sp>
      <p:sp>
        <p:nvSpPr>
          <p:cNvPr id="45" name="矩形 44"/>
          <p:cNvSpPr/>
          <p:nvPr/>
        </p:nvSpPr>
        <p:spPr>
          <a:xfrm>
            <a:off x="3195717" y="1524729"/>
            <a:ext cx="800220" cy="830997"/>
          </a:xfrm>
          <a:prstGeom prst="rect">
            <a:avLst/>
          </a:prstGeom>
          <a:solidFill>
            <a:srgbClr val="352F2F"/>
          </a:solidFill>
        </p:spPr>
        <p:txBody>
          <a:bodyPr wrap="none">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看</a:t>
            </a:r>
          </a:p>
        </p:txBody>
      </p:sp>
      <p:sp>
        <p:nvSpPr>
          <p:cNvPr id="46" name="TextBox 45"/>
          <p:cNvSpPr txBox="1">
            <a:spLocks noChangeArrowheads="1"/>
          </p:cNvSpPr>
          <p:nvPr/>
        </p:nvSpPr>
        <p:spPr bwMode="auto">
          <a:xfrm>
            <a:off x="606978" y="2888248"/>
            <a:ext cx="35671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dirty="0">
                <a:solidFill>
                  <a:schemeClr val="tx1">
                    <a:lumMod val="85000"/>
                    <a:lumOff val="15000"/>
                  </a:schemeClr>
                </a:solidFill>
                <a:latin typeface="微软雅黑" panose="020B0503020204020204" pitchFamily="34" charset="-122"/>
                <a:ea typeface="微软雅黑" panose="020B0503020204020204" pitchFamily="34" charset="-122"/>
              </a:rPr>
              <a:t>简历  但不简单</a:t>
            </a:r>
          </a:p>
        </p:txBody>
      </p:sp>
      <p:sp>
        <p:nvSpPr>
          <p:cNvPr id="47" name="TextBox 46"/>
          <p:cNvSpPr txBox="1"/>
          <p:nvPr/>
        </p:nvSpPr>
        <p:spPr>
          <a:xfrm>
            <a:off x="425092" y="3629536"/>
            <a:ext cx="3930884" cy="369332"/>
          </a:xfrm>
          <a:prstGeom prst="rect">
            <a:avLst/>
          </a:prstGeom>
          <a:noFill/>
        </p:spPr>
        <p:txBody>
          <a:bodyPr wrap="none" rtlCol="0">
            <a:spAutoFit/>
          </a:bodyPr>
          <a:lstStyle/>
          <a:p>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如果你渴求一滴水 我愿意倾其一片海</a:t>
            </a:r>
          </a:p>
        </p:txBody>
      </p:sp>
      <p:sp>
        <p:nvSpPr>
          <p:cNvPr id="49" name="椭圆 48"/>
          <p:cNvSpPr/>
          <p:nvPr/>
        </p:nvSpPr>
        <p:spPr>
          <a:xfrm>
            <a:off x="5445242" y="1725788"/>
            <a:ext cx="1656184" cy="1656184"/>
          </a:xfrm>
          <a:prstGeom prst="ellipse">
            <a:avLst/>
          </a:prstGeom>
          <a:blipFill>
            <a:blip r:embed="rId3"/>
            <a:stretch>
              <a:fillRect/>
            </a:stretch>
          </a:blipFill>
          <a:ln w="76200">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52" name="组合 1051"/>
          <p:cNvGrpSpPr/>
          <p:nvPr/>
        </p:nvGrpSpPr>
        <p:grpSpPr>
          <a:xfrm>
            <a:off x="7380312" y="2292270"/>
            <a:ext cx="568911" cy="523220"/>
            <a:chOff x="7380312" y="2292270"/>
            <a:chExt cx="568911" cy="523220"/>
          </a:xfrm>
        </p:grpSpPr>
        <p:grpSp>
          <p:nvGrpSpPr>
            <p:cNvPr id="1048" name="组合 1047"/>
            <p:cNvGrpSpPr/>
            <p:nvPr/>
          </p:nvGrpSpPr>
          <p:grpSpPr>
            <a:xfrm>
              <a:off x="7380312" y="2312261"/>
              <a:ext cx="272434" cy="483239"/>
              <a:chOff x="7938120" y="2294170"/>
              <a:chExt cx="225152" cy="399371"/>
            </a:xfrm>
          </p:grpSpPr>
          <p:cxnSp>
            <p:nvCxnSpPr>
              <p:cNvPr id="1046" name="直接连接符 1045"/>
              <p:cNvCxnSpPr/>
              <p:nvPr/>
            </p:nvCxnSpPr>
            <p:spPr>
              <a:xfrm>
                <a:off x="7938120" y="2294170"/>
                <a:ext cx="225152" cy="21079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flipV="1">
                <a:off x="7938120" y="2482743"/>
                <a:ext cx="225152" cy="21079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7764492" y="2292270"/>
              <a:ext cx="184731" cy="523220"/>
            </a:xfrm>
            <a:prstGeom prst="rect">
              <a:avLst/>
            </a:prstGeom>
            <a:noFill/>
          </p:spPr>
          <p:txBody>
            <a:bodyPr wrap="none" rtlCol="0">
              <a:spAutoFit/>
            </a:bodyPr>
            <a:lstStyle/>
            <a:p>
              <a:pPr algn="l"/>
              <a:endParaRPr lang="en-US" altLang="zh-CN" sz="28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1034"/>
                                        </p:tgtEl>
                                        <p:attrNameLst>
                                          <p:attrName>style.visibility</p:attrName>
                                        </p:attrNameLst>
                                      </p:cBhvr>
                                      <p:to>
                                        <p:strVal val="visible"/>
                                      </p:to>
                                    </p:set>
                                    <p:anim calcmode="lin" valueType="num">
                                      <p:cBhvr>
                                        <p:cTn id="7" dur="500" fill="hold"/>
                                        <p:tgtEl>
                                          <p:spTgt spid="1034"/>
                                        </p:tgtEl>
                                        <p:attrNameLst>
                                          <p:attrName>ppt_w</p:attrName>
                                        </p:attrNameLst>
                                      </p:cBhvr>
                                      <p:tavLst>
                                        <p:tav tm="0">
                                          <p:val>
                                            <p:strVal val="4*#ppt_w"/>
                                          </p:val>
                                        </p:tav>
                                        <p:tav tm="100000">
                                          <p:val>
                                            <p:strVal val="#ppt_w"/>
                                          </p:val>
                                        </p:tav>
                                      </p:tavLst>
                                    </p:anim>
                                    <p:anim calcmode="lin" valueType="num">
                                      <p:cBhvr>
                                        <p:cTn id="8" dur="500" fill="hold"/>
                                        <p:tgtEl>
                                          <p:spTgt spid="1034"/>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p:cTn id="12" dur="500" fill="hold"/>
                                        <p:tgtEl>
                                          <p:spTgt spid="43"/>
                                        </p:tgtEl>
                                        <p:attrNameLst>
                                          <p:attrName>ppt_w</p:attrName>
                                        </p:attrNameLst>
                                      </p:cBhvr>
                                      <p:tavLst>
                                        <p:tav tm="0">
                                          <p:val>
                                            <p:strVal val="4*#ppt_w"/>
                                          </p:val>
                                        </p:tav>
                                        <p:tav tm="100000">
                                          <p:val>
                                            <p:strVal val="#ppt_w"/>
                                          </p:val>
                                        </p:tav>
                                      </p:tavLst>
                                    </p:anim>
                                    <p:anim calcmode="lin" valueType="num">
                                      <p:cBhvr>
                                        <p:cTn id="13" dur="500" fill="hold"/>
                                        <p:tgtEl>
                                          <p:spTgt spid="43"/>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strVal val="4*#ppt_w"/>
                                          </p:val>
                                        </p:tav>
                                        <p:tav tm="100000">
                                          <p:val>
                                            <p:strVal val="#ppt_w"/>
                                          </p:val>
                                        </p:tav>
                                      </p:tavLst>
                                    </p:anim>
                                    <p:anim calcmode="lin" valueType="num">
                                      <p:cBhvr>
                                        <p:cTn id="18" dur="500" fill="hold"/>
                                        <p:tgtEl>
                                          <p:spTgt spid="44"/>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ppt_w</p:attrName>
                                        </p:attrNameLst>
                                      </p:cBhvr>
                                      <p:tavLst>
                                        <p:tav tm="0">
                                          <p:val>
                                            <p:strVal val="4*#ppt_w"/>
                                          </p:val>
                                        </p:tav>
                                        <p:tav tm="100000">
                                          <p:val>
                                            <p:strVal val="#ppt_w"/>
                                          </p:val>
                                        </p:tav>
                                      </p:tavLst>
                                    </p:anim>
                                    <p:anim calcmode="lin" valueType="num">
                                      <p:cBhvr>
                                        <p:cTn id="23" dur="500" fill="hold"/>
                                        <p:tgtEl>
                                          <p:spTgt spid="45"/>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1000" fill="hold"/>
                                        <p:tgtEl>
                                          <p:spTgt spid="46"/>
                                        </p:tgtEl>
                                        <p:attrNameLst>
                                          <p:attrName>ppt_w</p:attrName>
                                        </p:attrNameLst>
                                      </p:cBhvr>
                                      <p:tavLst>
                                        <p:tav tm="0">
                                          <p:val>
                                            <p:fltVal val="0"/>
                                          </p:val>
                                        </p:tav>
                                        <p:tav tm="100000">
                                          <p:val>
                                            <p:strVal val="#ppt_w"/>
                                          </p:val>
                                        </p:tav>
                                      </p:tavLst>
                                    </p:anim>
                                    <p:anim calcmode="lin" valueType="num">
                                      <p:cBhvr>
                                        <p:cTn id="28" dur="1000" fill="hold"/>
                                        <p:tgtEl>
                                          <p:spTgt spid="46"/>
                                        </p:tgtEl>
                                        <p:attrNameLst>
                                          <p:attrName>ppt_h</p:attrName>
                                        </p:attrNameLst>
                                      </p:cBhvr>
                                      <p:tavLst>
                                        <p:tav tm="0">
                                          <p:val>
                                            <p:fltVal val="0"/>
                                          </p:val>
                                        </p:tav>
                                        <p:tav tm="100000">
                                          <p:val>
                                            <p:strVal val="#ppt_h"/>
                                          </p:val>
                                        </p:tav>
                                      </p:tavLst>
                                    </p:anim>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1000" fill="hold"/>
                                        <p:tgtEl>
                                          <p:spTgt spid="47"/>
                                        </p:tgtEl>
                                        <p:attrNameLst>
                                          <p:attrName>ppt_w</p:attrName>
                                        </p:attrNameLst>
                                      </p:cBhvr>
                                      <p:tavLst>
                                        <p:tav tm="0">
                                          <p:val>
                                            <p:fltVal val="0"/>
                                          </p:val>
                                        </p:tav>
                                        <p:tav tm="100000">
                                          <p:val>
                                            <p:strVal val="#ppt_w"/>
                                          </p:val>
                                        </p:tav>
                                      </p:tavLst>
                                    </p:anim>
                                    <p:anim calcmode="lin" valueType="num">
                                      <p:cBhvr>
                                        <p:cTn id="33" dur="1000" fill="hold"/>
                                        <p:tgtEl>
                                          <p:spTgt spid="47"/>
                                        </p:tgtEl>
                                        <p:attrNameLst>
                                          <p:attrName>ppt_h</p:attrName>
                                        </p:attrNameLst>
                                      </p:cBhvr>
                                      <p:tavLst>
                                        <p:tav tm="0">
                                          <p:val>
                                            <p:fltVal val="0"/>
                                          </p:val>
                                        </p:tav>
                                        <p:tav tm="100000">
                                          <p:val>
                                            <p:strVal val="#ppt_h"/>
                                          </p:val>
                                        </p:tav>
                                      </p:tavLst>
                                    </p:anim>
                                    <p:animEffect transition="in" filter="fade">
                                      <p:cBhvr>
                                        <p:cTn id="34" dur="1000"/>
                                        <p:tgtEl>
                                          <p:spTgt spid="47"/>
                                        </p:tgtEl>
                                      </p:cBhvr>
                                    </p:animEffect>
                                  </p:childTnLst>
                                </p:cTn>
                              </p:par>
                            </p:childTnLst>
                          </p:cTn>
                        </p:par>
                        <p:par>
                          <p:cTn id="35" fill="hold">
                            <p:stCondLst>
                              <p:cond delay="4000"/>
                            </p:stCondLst>
                            <p:childTnLst>
                              <p:par>
                                <p:cTn id="36" presetID="53" presetClass="entr" presetSubtype="16" fill="hold" nodeType="afterEffect">
                                  <p:stCondLst>
                                    <p:cond delay="0"/>
                                  </p:stCondLst>
                                  <p:childTnLst>
                                    <p:set>
                                      <p:cBhvr>
                                        <p:cTn id="37" dur="1" fill="hold">
                                          <p:stCondLst>
                                            <p:cond delay="0"/>
                                          </p:stCondLst>
                                        </p:cTn>
                                        <p:tgtEl>
                                          <p:spTgt spid="1052"/>
                                        </p:tgtEl>
                                        <p:attrNameLst>
                                          <p:attrName>style.visibility</p:attrName>
                                        </p:attrNameLst>
                                      </p:cBhvr>
                                      <p:to>
                                        <p:strVal val="visible"/>
                                      </p:to>
                                    </p:set>
                                    <p:anim calcmode="lin" valueType="num">
                                      <p:cBhvr>
                                        <p:cTn id="38" dur="500" fill="hold"/>
                                        <p:tgtEl>
                                          <p:spTgt spid="1052"/>
                                        </p:tgtEl>
                                        <p:attrNameLst>
                                          <p:attrName>ppt_w</p:attrName>
                                        </p:attrNameLst>
                                      </p:cBhvr>
                                      <p:tavLst>
                                        <p:tav tm="0">
                                          <p:val>
                                            <p:fltVal val="0"/>
                                          </p:val>
                                        </p:tav>
                                        <p:tav tm="100000">
                                          <p:val>
                                            <p:strVal val="#ppt_w"/>
                                          </p:val>
                                        </p:tav>
                                      </p:tavLst>
                                    </p:anim>
                                    <p:anim calcmode="lin" valueType="num">
                                      <p:cBhvr>
                                        <p:cTn id="39" dur="500" fill="hold"/>
                                        <p:tgtEl>
                                          <p:spTgt spid="1052"/>
                                        </p:tgtEl>
                                        <p:attrNameLst>
                                          <p:attrName>ppt_h</p:attrName>
                                        </p:attrNameLst>
                                      </p:cBhvr>
                                      <p:tavLst>
                                        <p:tav tm="0">
                                          <p:val>
                                            <p:fltVal val="0"/>
                                          </p:val>
                                        </p:tav>
                                        <p:tav tm="100000">
                                          <p:val>
                                            <p:strVal val="#ppt_h"/>
                                          </p:val>
                                        </p:tav>
                                      </p:tavLst>
                                    </p:anim>
                                    <p:animEffect transition="in" filter="fade">
                                      <p:cBhvr>
                                        <p:cTn id="40" dur="500"/>
                                        <p:tgtEl>
                                          <p:spTgt spid="1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animBg="1"/>
      <p:bldP spid="43" grpId="0" animBg="1"/>
      <p:bldP spid="44" grpId="0" animBg="1"/>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基本资料</a:t>
            </a:r>
          </a:p>
        </p:txBody>
      </p:sp>
      <p:grpSp>
        <p:nvGrpSpPr>
          <p:cNvPr id="9" name="组合 8"/>
          <p:cNvGrpSpPr/>
          <p:nvPr/>
        </p:nvGrpSpPr>
        <p:grpSpPr>
          <a:xfrm>
            <a:off x="203895" y="223183"/>
            <a:ext cx="426575" cy="426575"/>
            <a:chOff x="203895" y="223183"/>
            <a:chExt cx="426575" cy="426575"/>
          </a:xfrm>
        </p:grpSpPr>
        <p:sp>
          <p:nvSpPr>
            <p:cNvPr id="4" name="椭圆 3"/>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8" name="矩形 7"/>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1</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sp>
        <p:nvSpPr>
          <p:cNvPr id="11" name="矩形 10"/>
          <p:cNvSpPr/>
          <p:nvPr/>
        </p:nvSpPr>
        <p:spPr>
          <a:xfrm>
            <a:off x="797566" y="938862"/>
            <a:ext cx="2665568" cy="3544932"/>
          </a:xfrm>
          <a:prstGeom prst="rect">
            <a:avLst/>
          </a:prstGeom>
          <a:blipFill>
            <a:blip r:embed="rId2"/>
            <a:stretch>
              <a:fillRect/>
            </a:stretch>
          </a:blipFill>
          <a:ln w="3175">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内容占位符 3"/>
          <p:cNvSpPr txBox="1"/>
          <p:nvPr/>
        </p:nvSpPr>
        <p:spPr>
          <a:xfrm>
            <a:off x="3711794" y="597819"/>
            <a:ext cx="4820646" cy="4176464"/>
          </a:xfrm>
          <a:prstGeom prst="rect">
            <a:avLst/>
          </a:prstGeom>
        </p:spPr>
        <p:txBody>
          <a:bodyPr lIns="14400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姓名：办公资源</a:t>
            </a:r>
            <a:endParaRPr lang="en-US" altLang="zh-CN" sz="2400" b="1" dirty="0">
              <a:solidFill>
                <a:srgbClr val="352F2F"/>
              </a:solidFill>
              <a:latin typeface="微软雅黑" panose="020B0503020204020204" pitchFamily="34" charset="-122"/>
              <a:ea typeface="微软雅黑" panose="020B0503020204020204" pitchFamily="34" charset="-122"/>
            </a:endParaRP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性别：女</a:t>
            </a:r>
            <a:endParaRPr lang="en-US" altLang="zh-CN" sz="2400" b="1" dirty="0">
              <a:solidFill>
                <a:srgbClr val="352F2F"/>
              </a:solidFill>
              <a:latin typeface="微软雅黑" panose="020B0503020204020204" pitchFamily="34" charset="-122"/>
              <a:ea typeface="微软雅黑" panose="020B0503020204020204" pitchFamily="34" charset="-122"/>
            </a:endParaRP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出生年月日：</a:t>
            </a:r>
            <a:r>
              <a:rPr lang="en-US" altLang="zh-CN" sz="2400" b="1" dirty="0">
                <a:solidFill>
                  <a:srgbClr val="352F2F"/>
                </a:solidFill>
                <a:latin typeface="微软雅黑" panose="020B0503020204020204" pitchFamily="34" charset="-122"/>
                <a:ea typeface="微软雅黑" panose="020B0503020204020204" pitchFamily="34" charset="-122"/>
              </a:rPr>
              <a:t>1995.08.23</a:t>
            </a: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毕业院校：湖北美术学院</a:t>
            </a:r>
            <a:endParaRPr lang="en-US" altLang="zh-CN" sz="2400" b="1" dirty="0">
              <a:solidFill>
                <a:srgbClr val="352F2F"/>
              </a:solidFill>
              <a:latin typeface="微软雅黑" panose="020B0503020204020204" pitchFamily="34" charset="-122"/>
              <a:ea typeface="微软雅黑" panose="020B0503020204020204" pitchFamily="34" charset="-122"/>
            </a:endParaRP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专业：平面设计</a:t>
            </a:r>
            <a:endParaRPr lang="en-US" altLang="zh-CN" sz="2400" b="1" dirty="0">
              <a:solidFill>
                <a:srgbClr val="352F2F"/>
              </a:solidFill>
              <a:latin typeface="微软雅黑" panose="020B0503020204020204" pitchFamily="34" charset="-122"/>
              <a:ea typeface="微软雅黑" panose="020B0503020204020204" pitchFamily="34" charset="-122"/>
            </a:endParaRP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电话：</a:t>
            </a:r>
            <a:r>
              <a:rPr lang="en-US" altLang="zh-CN" sz="2400" b="1" dirty="0">
                <a:solidFill>
                  <a:srgbClr val="352F2F"/>
                </a:solidFill>
                <a:latin typeface="微软雅黑" panose="020B0503020204020204" pitchFamily="34" charset="-122"/>
                <a:ea typeface="微软雅黑" panose="020B0503020204020204" pitchFamily="34" charset="-122"/>
              </a:rPr>
              <a:t>01234567890123</a:t>
            </a:r>
          </a:p>
          <a:p>
            <a:pPr>
              <a:lnSpc>
                <a:spcPct val="135000"/>
              </a:lnSpc>
            </a:pPr>
            <a:r>
              <a:rPr lang="en-US" altLang="zh-CN" sz="2400" b="1" dirty="0">
                <a:solidFill>
                  <a:srgbClr val="352F2F"/>
                </a:solidFill>
                <a:latin typeface="微软雅黑" panose="020B0503020204020204" pitchFamily="34" charset="-122"/>
                <a:ea typeface="微软雅黑" panose="020B0503020204020204" pitchFamily="34" charset="-122"/>
              </a:rPr>
              <a:t>QQ</a:t>
            </a:r>
            <a:r>
              <a:rPr lang="zh-CN" altLang="en-US" sz="2400" b="1" dirty="0">
                <a:solidFill>
                  <a:srgbClr val="352F2F"/>
                </a:solidFill>
                <a:latin typeface="微软雅黑" panose="020B0503020204020204" pitchFamily="34" charset="-122"/>
                <a:ea typeface="微软雅黑" panose="020B0503020204020204" pitchFamily="34" charset="-122"/>
              </a:rPr>
              <a:t>：</a:t>
            </a:r>
            <a:r>
              <a:rPr lang="en-US" altLang="zh-CN" sz="2400" b="1" dirty="0">
                <a:solidFill>
                  <a:srgbClr val="352F2F"/>
                </a:solidFill>
                <a:latin typeface="微软雅黑" panose="020B0503020204020204" pitchFamily="34" charset="-122"/>
                <a:ea typeface="微软雅黑" panose="020B0503020204020204" pitchFamily="34" charset="-122"/>
              </a:rPr>
              <a:t>123456789</a:t>
            </a: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现居住地：武汉市洪山区</a:t>
            </a:r>
            <a:r>
              <a:rPr lang="en-US" altLang="zh-CN" sz="2400" b="1" dirty="0">
                <a:solidFill>
                  <a:srgbClr val="352F2F"/>
                </a:solidFill>
                <a:latin typeface="微软雅黑" panose="020B0503020204020204" pitchFamily="34" charset="-122"/>
                <a:ea typeface="微软雅黑" panose="020B0503020204020204" pitchFamily="34" charset="-122"/>
              </a:rPr>
              <a:t>*********</a:t>
            </a:r>
          </a:p>
          <a:p>
            <a:pPr>
              <a:lnSpc>
                <a:spcPct val="135000"/>
              </a:lnSpc>
            </a:pPr>
            <a:r>
              <a:rPr lang="zh-CN" altLang="en-US" sz="2400" b="1" dirty="0">
                <a:solidFill>
                  <a:srgbClr val="352F2F"/>
                </a:solidFill>
                <a:latin typeface="微软雅黑" panose="020B0503020204020204" pitchFamily="34" charset="-122"/>
                <a:ea typeface="微软雅黑" panose="020B0503020204020204" pitchFamily="34" charset="-122"/>
              </a:rPr>
              <a:t>求职意向：</a:t>
            </a:r>
            <a:r>
              <a:rPr lang="zh-CN" altLang="en-US" sz="2900" b="1" dirty="0">
                <a:solidFill>
                  <a:srgbClr val="352F2F"/>
                </a:solidFill>
                <a:latin typeface="微软雅黑" panose="020B0503020204020204" pitchFamily="34" charset="-122"/>
                <a:ea typeface="微软雅黑" panose="020B0503020204020204" pitchFamily="34" charset="-122"/>
              </a:rPr>
              <a:t>设计师</a:t>
            </a:r>
          </a:p>
        </p:txBody>
      </p:sp>
      <p:grpSp>
        <p:nvGrpSpPr>
          <p:cNvPr id="2" name="组合 1"/>
          <p:cNvGrpSpPr/>
          <p:nvPr/>
        </p:nvGrpSpPr>
        <p:grpSpPr>
          <a:xfrm>
            <a:off x="1906697" y="391885"/>
            <a:ext cx="7225091" cy="76723"/>
            <a:chOff x="1979713" y="391885"/>
            <a:chExt cx="7026098" cy="76723"/>
          </a:xfrm>
        </p:grpSpPr>
        <p:sp>
          <p:nvSpPr>
            <p:cNvPr id="6" name="矩形 5"/>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31"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1000" fill="hold"/>
                                        <p:tgtEl>
                                          <p:spTgt spid="12"/>
                                        </p:tgtEl>
                                        <p:attrNameLst>
                                          <p:attrName>ppt_w</p:attrName>
                                        </p:attrNameLst>
                                      </p:cBhvr>
                                      <p:tavLst>
                                        <p:tav tm="0">
                                          <p:val>
                                            <p:fltVal val="0"/>
                                          </p:val>
                                        </p:tav>
                                        <p:tav tm="100000">
                                          <p:val>
                                            <p:strVal val="#ppt_w"/>
                                          </p:val>
                                        </p:tav>
                                      </p:tavLst>
                                    </p:anim>
                                    <p:anim calcmode="lin" valueType="num">
                                      <p:cBhvr>
                                        <p:cTn id="29" dur="1000" fill="hold"/>
                                        <p:tgtEl>
                                          <p:spTgt spid="12"/>
                                        </p:tgtEl>
                                        <p:attrNameLst>
                                          <p:attrName>ppt_h</p:attrName>
                                        </p:attrNameLst>
                                      </p:cBhvr>
                                      <p:tavLst>
                                        <p:tav tm="0">
                                          <p:val>
                                            <p:fltVal val="0"/>
                                          </p:val>
                                        </p:tav>
                                        <p:tav tm="100000">
                                          <p:val>
                                            <p:strVal val="#ppt_h"/>
                                          </p:val>
                                        </p:tav>
                                      </p:tavLst>
                                    </p:anim>
                                    <p:anim calcmode="lin" valueType="num">
                                      <p:cBhvr>
                                        <p:cTn id="30" dur="1000" fill="hold"/>
                                        <p:tgtEl>
                                          <p:spTgt spid="12"/>
                                        </p:tgtEl>
                                        <p:attrNameLst>
                                          <p:attrName>style.rotation</p:attrName>
                                        </p:attrNameLst>
                                      </p:cBhvr>
                                      <p:tavLst>
                                        <p:tav tm="0">
                                          <p:val>
                                            <p:fltVal val="90"/>
                                          </p:val>
                                        </p:tav>
                                        <p:tav tm="100000">
                                          <p:val>
                                            <p:fltVal val="0"/>
                                          </p:val>
                                        </p:tav>
                                      </p:tavLst>
                                    </p:anim>
                                    <p:animEffect transition="in" filter="fade">
                                      <p:cBhvr>
                                        <p:cTn id="3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组合 76"/>
          <p:cNvGrpSpPr/>
          <p:nvPr/>
        </p:nvGrpSpPr>
        <p:grpSpPr>
          <a:xfrm rot="1540888">
            <a:off x="1682970" y="819634"/>
            <a:ext cx="1566174" cy="2981585"/>
            <a:chOff x="1691680" y="1541786"/>
            <a:chExt cx="2088232" cy="3975446"/>
          </a:xfrm>
        </p:grpSpPr>
        <p:cxnSp>
          <p:nvCxnSpPr>
            <p:cNvPr id="78" name="直接连接符 77"/>
            <p:cNvCxnSpPr/>
            <p:nvPr/>
          </p:nvCxnSpPr>
          <p:spPr>
            <a:xfrm flipH="1" flipV="1">
              <a:off x="3349865" y="1997837"/>
              <a:ext cx="430047" cy="2367268"/>
            </a:xfrm>
            <a:prstGeom prst="line">
              <a:avLst/>
            </a:prstGeom>
            <a:noFill/>
            <a:ln w="19050" cap="flat" cmpd="sng" algn="ctr">
              <a:solidFill>
                <a:sysClr val="windowText" lastClr="000000">
                  <a:lumMod val="65000"/>
                  <a:lumOff val="35000"/>
                </a:sysClr>
              </a:solidFill>
              <a:prstDash val="solid"/>
            </a:ln>
            <a:effectLst/>
          </p:spPr>
        </p:cxnSp>
        <p:cxnSp>
          <p:nvCxnSpPr>
            <p:cNvPr id="79" name="直接连接符 78"/>
            <p:cNvCxnSpPr/>
            <p:nvPr/>
          </p:nvCxnSpPr>
          <p:spPr>
            <a:xfrm flipH="1">
              <a:off x="1691680" y="1997837"/>
              <a:ext cx="1044116" cy="2367267"/>
            </a:xfrm>
            <a:prstGeom prst="line">
              <a:avLst/>
            </a:prstGeom>
            <a:noFill/>
            <a:ln w="19050" cap="flat" cmpd="sng" algn="ctr">
              <a:solidFill>
                <a:sysClr val="windowText" lastClr="000000">
                  <a:lumMod val="65000"/>
                  <a:lumOff val="35000"/>
                </a:sysClr>
              </a:solidFill>
              <a:prstDash val="solid"/>
            </a:ln>
            <a:effectLst/>
          </p:spPr>
        </p:cxnSp>
        <p:grpSp>
          <p:nvGrpSpPr>
            <p:cNvPr id="80" name="组合 79"/>
            <p:cNvGrpSpPr/>
            <p:nvPr/>
          </p:nvGrpSpPr>
          <p:grpSpPr>
            <a:xfrm>
              <a:off x="2627784" y="1541786"/>
              <a:ext cx="912102" cy="912102"/>
              <a:chOff x="1259632" y="764704"/>
              <a:chExt cx="1728192" cy="1728192"/>
            </a:xfrm>
          </p:grpSpPr>
          <p:sp>
            <p:nvSpPr>
              <p:cNvPr id="84" name="椭圆 83"/>
              <p:cNvSpPr/>
              <p:nvPr/>
            </p:nvSpPr>
            <p:spPr>
              <a:xfrm>
                <a:off x="1259632" y="764704"/>
                <a:ext cx="1728192" cy="1728192"/>
              </a:xfrm>
              <a:prstGeom prst="ellipse">
                <a:avLst/>
              </a:prstGeom>
              <a:gradFill flip="none" rotWithShape="1">
                <a:gsLst>
                  <a:gs pos="0">
                    <a:sysClr val="window" lastClr="FFFFFF">
                      <a:lumMod val="95000"/>
                    </a:sysClr>
                  </a:gs>
                  <a:gs pos="100000">
                    <a:sysClr val="window" lastClr="FFFFFF"/>
                  </a:gs>
                </a:gsLst>
                <a:lin ang="5400000" scaled="1"/>
                <a:tileRect/>
              </a:gradFill>
              <a:ln w="25400" cap="flat" cmpd="sng" algn="ctr">
                <a:solidFill>
                  <a:sysClr val="window" lastClr="FFFFFF"/>
                </a:solidFill>
                <a:prstDash val="solid"/>
              </a:ln>
              <a:effectLst>
                <a:outerShdw blurRad="50800" dist="38100" dir="5400000" algn="t" rotWithShape="0">
                  <a:prstClr val="black">
                    <a:alpha val="4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85" name="椭圆 84"/>
              <p:cNvSpPr/>
              <p:nvPr/>
            </p:nvSpPr>
            <p:spPr>
              <a:xfrm>
                <a:off x="1619672" y="1124744"/>
                <a:ext cx="1008112" cy="1008112"/>
              </a:xfrm>
              <a:prstGeom prst="ellipse">
                <a:avLst/>
              </a:prstGeom>
              <a:gradFill flip="none" rotWithShape="1">
                <a:gsLst>
                  <a:gs pos="0">
                    <a:sysClr val="window" lastClr="FFFFFF">
                      <a:lumMod val="85000"/>
                    </a:sysClr>
                  </a:gs>
                  <a:gs pos="100000">
                    <a:sysClr val="window" lastClr="FFFFFF"/>
                  </a:gs>
                </a:gsLst>
                <a:lin ang="5400000" scaled="1"/>
                <a:tileRect/>
              </a:gradFill>
              <a:ln w="25400" cap="flat" cmpd="sng" algn="ctr">
                <a:solidFill>
                  <a:sysClr val="window" lastClr="FFFFFF"/>
                </a:solidFill>
                <a:prstDash val="solid"/>
              </a:ln>
              <a:effectLst>
                <a:outerShdw blurRad="139700" dist="88900" dir="5400000" algn="t" rotWithShape="0">
                  <a:prstClr val="black">
                    <a:alpha val="6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1691680" y="3429000"/>
              <a:ext cx="2088232" cy="2088232"/>
              <a:chOff x="1691680" y="2780928"/>
              <a:chExt cx="2736304" cy="2736304"/>
            </a:xfrm>
          </p:grpSpPr>
          <p:sp>
            <p:nvSpPr>
              <p:cNvPr id="82" name="椭圆 81"/>
              <p:cNvSpPr/>
              <p:nvPr/>
            </p:nvSpPr>
            <p:spPr>
              <a:xfrm>
                <a:off x="1691680" y="2780928"/>
                <a:ext cx="2736304" cy="2736304"/>
              </a:xfrm>
              <a:prstGeom prst="ellipse">
                <a:avLst/>
              </a:prstGeom>
              <a:gradFill flip="none" rotWithShape="1">
                <a:gsLst>
                  <a:gs pos="0">
                    <a:srgbClr val="E4E4E4"/>
                  </a:gs>
                  <a:gs pos="90000">
                    <a:sysClr val="window" lastClr="FFFFFF"/>
                  </a:gs>
                </a:gsLst>
                <a:lin ang="5400000" scaled="1"/>
                <a:tileRect/>
              </a:gradFill>
              <a:ln w="76200" cap="flat" cmpd="sng" algn="ctr">
                <a:solidFill>
                  <a:sysClr val="window" lastClr="FFFFFF"/>
                </a:solidFill>
                <a:prstDash val="solid"/>
              </a:ln>
              <a:effectLst>
                <a:outerShdw blurRad="165100" dist="190500" dir="5400000" algn="t" rotWithShape="0">
                  <a:prstClr val="black">
                    <a:alpha val="31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83" name="椭圆 82"/>
              <p:cNvSpPr/>
              <p:nvPr/>
            </p:nvSpPr>
            <p:spPr>
              <a:xfrm>
                <a:off x="2056065" y="3428379"/>
                <a:ext cx="1994498" cy="1994498"/>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solidFill>
                    <a:schemeClr val="lt1"/>
                  </a:solidFill>
                  <a:latin typeface="微软雅黑" panose="020B0503020204020204" pitchFamily="34" charset="-122"/>
                  <a:ea typeface="微软雅黑" panose="020B0503020204020204" pitchFamily="34" charset="-122"/>
                </a:endParaRPr>
              </a:p>
            </p:txBody>
          </p:sp>
        </p:grpSp>
      </p:grpSp>
      <p:grpSp>
        <p:nvGrpSpPr>
          <p:cNvPr id="86" name="组合 85"/>
          <p:cNvGrpSpPr/>
          <p:nvPr/>
        </p:nvGrpSpPr>
        <p:grpSpPr>
          <a:xfrm>
            <a:off x="3058480" y="1311888"/>
            <a:ext cx="1566174" cy="2981585"/>
            <a:chOff x="1691680" y="1541786"/>
            <a:chExt cx="2088232" cy="3975446"/>
          </a:xfrm>
        </p:grpSpPr>
        <p:cxnSp>
          <p:nvCxnSpPr>
            <p:cNvPr id="87" name="直接连接符 86"/>
            <p:cNvCxnSpPr/>
            <p:nvPr/>
          </p:nvCxnSpPr>
          <p:spPr>
            <a:xfrm flipH="1" flipV="1">
              <a:off x="3349865" y="1997837"/>
              <a:ext cx="430047" cy="2367268"/>
            </a:xfrm>
            <a:prstGeom prst="line">
              <a:avLst/>
            </a:prstGeom>
            <a:noFill/>
            <a:ln w="19050" cap="flat" cmpd="sng" algn="ctr">
              <a:solidFill>
                <a:sysClr val="windowText" lastClr="000000">
                  <a:lumMod val="65000"/>
                  <a:lumOff val="35000"/>
                </a:sysClr>
              </a:solidFill>
              <a:prstDash val="solid"/>
            </a:ln>
            <a:effectLst/>
          </p:spPr>
        </p:cxnSp>
        <p:cxnSp>
          <p:nvCxnSpPr>
            <p:cNvPr id="88" name="直接连接符 87"/>
            <p:cNvCxnSpPr/>
            <p:nvPr/>
          </p:nvCxnSpPr>
          <p:spPr>
            <a:xfrm flipH="1">
              <a:off x="1691680" y="1997837"/>
              <a:ext cx="1044116" cy="2367267"/>
            </a:xfrm>
            <a:prstGeom prst="line">
              <a:avLst/>
            </a:prstGeom>
            <a:noFill/>
            <a:ln w="19050" cap="flat" cmpd="sng" algn="ctr">
              <a:solidFill>
                <a:sysClr val="windowText" lastClr="000000">
                  <a:lumMod val="65000"/>
                  <a:lumOff val="35000"/>
                </a:sysClr>
              </a:solidFill>
              <a:prstDash val="solid"/>
            </a:ln>
            <a:effectLst/>
          </p:spPr>
        </p:cxnSp>
        <p:grpSp>
          <p:nvGrpSpPr>
            <p:cNvPr id="89" name="组合 88"/>
            <p:cNvGrpSpPr/>
            <p:nvPr/>
          </p:nvGrpSpPr>
          <p:grpSpPr>
            <a:xfrm>
              <a:off x="2627784" y="1541786"/>
              <a:ext cx="912102" cy="912102"/>
              <a:chOff x="1259632" y="764704"/>
              <a:chExt cx="1728192" cy="1728192"/>
            </a:xfrm>
          </p:grpSpPr>
          <p:sp>
            <p:nvSpPr>
              <p:cNvPr id="93" name="椭圆 92"/>
              <p:cNvSpPr/>
              <p:nvPr/>
            </p:nvSpPr>
            <p:spPr>
              <a:xfrm>
                <a:off x="1259632" y="764704"/>
                <a:ext cx="1728192" cy="1728192"/>
              </a:xfrm>
              <a:prstGeom prst="ellipse">
                <a:avLst/>
              </a:prstGeom>
              <a:gradFill flip="none" rotWithShape="1">
                <a:gsLst>
                  <a:gs pos="0">
                    <a:sysClr val="window" lastClr="FFFFFF">
                      <a:lumMod val="95000"/>
                    </a:sysClr>
                  </a:gs>
                  <a:gs pos="100000">
                    <a:sysClr val="window" lastClr="FFFFFF"/>
                  </a:gs>
                </a:gsLst>
                <a:lin ang="5400000" scaled="1"/>
                <a:tileRect/>
              </a:gradFill>
              <a:ln w="25400" cap="flat" cmpd="sng" algn="ctr">
                <a:solidFill>
                  <a:sysClr val="window" lastClr="FFFFFF"/>
                </a:solidFill>
                <a:prstDash val="solid"/>
              </a:ln>
              <a:effectLst>
                <a:outerShdw blurRad="50800" dist="38100" dir="5400000" algn="t" rotWithShape="0">
                  <a:prstClr val="black">
                    <a:alpha val="4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94" name="椭圆 93"/>
              <p:cNvSpPr/>
              <p:nvPr/>
            </p:nvSpPr>
            <p:spPr>
              <a:xfrm>
                <a:off x="1619672" y="1124744"/>
                <a:ext cx="1008112" cy="1008112"/>
              </a:xfrm>
              <a:prstGeom prst="ellipse">
                <a:avLst/>
              </a:prstGeom>
              <a:gradFill flip="none" rotWithShape="1">
                <a:gsLst>
                  <a:gs pos="0">
                    <a:sysClr val="window" lastClr="FFFFFF">
                      <a:lumMod val="85000"/>
                    </a:sysClr>
                  </a:gs>
                  <a:gs pos="100000">
                    <a:sysClr val="window" lastClr="FFFFFF"/>
                  </a:gs>
                </a:gsLst>
                <a:lin ang="5400000" scaled="1"/>
                <a:tileRect/>
              </a:gradFill>
              <a:ln w="25400" cap="flat" cmpd="sng" algn="ctr">
                <a:solidFill>
                  <a:sysClr val="window" lastClr="FFFFFF"/>
                </a:solidFill>
                <a:prstDash val="solid"/>
              </a:ln>
              <a:effectLst>
                <a:outerShdw blurRad="139700" dist="88900" dir="5400000" algn="t" rotWithShape="0">
                  <a:prstClr val="black">
                    <a:alpha val="6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grpSp>
        <p:grpSp>
          <p:nvGrpSpPr>
            <p:cNvPr id="90" name="组合 89"/>
            <p:cNvGrpSpPr/>
            <p:nvPr/>
          </p:nvGrpSpPr>
          <p:grpSpPr>
            <a:xfrm>
              <a:off x="1691680" y="3429000"/>
              <a:ext cx="2088232" cy="2088232"/>
              <a:chOff x="1691680" y="2780928"/>
              <a:chExt cx="2736304" cy="2736304"/>
            </a:xfrm>
          </p:grpSpPr>
          <p:sp>
            <p:nvSpPr>
              <p:cNvPr id="91" name="椭圆 90"/>
              <p:cNvSpPr/>
              <p:nvPr/>
            </p:nvSpPr>
            <p:spPr>
              <a:xfrm>
                <a:off x="1691680" y="2780928"/>
                <a:ext cx="2736304" cy="2736304"/>
              </a:xfrm>
              <a:prstGeom prst="ellipse">
                <a:avLst/>
              </a:prstGeom>
              <a:gradFill flip="none" rotWithShape="1">
                <a:gsLst>
                  <a:gs pos="0">
                    <a:srgbClr val="E4E4E4"/>
                  </a:gs>
                  <a:gs pos="90000">
                    <a:sysClr val="window" lastClr="FFFFFF"/>
                  </a:gs>
                </a:gsLst>
                <a:lin ang="5400000" scaled="1"/>
                <a:tileRect/>
              </a:gradFill>
              <a:ln w="76200" cap="flat" cmpd="sng" algn="ctr">
                <a:solidFill>
                  <a:sysClr val="window" lastClr="FFFFFF"/>
                </a:solidFill>
                <a:prstDash val="solid"/>
              </a:ln>
              <a:effectLst>
                <a:outerShdw blurRad="165100" dist="190500" dir="5400000" algn="t" rotWithShape="0">
                  <a:prstClr val="black">
                    <a:alpha val="31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92" name="椭圆 91"/>
              <p:cNvSpPr/>
              <p:nvPr/>
            </p:nvSpPr>
            <p:spPr>
              <a:xfrm>
                <a:off x="2014391" y="3419903"/>
                <a:ext cx="1994498" cy="1994498"/>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grpSp>
      </p:grpSp>
      <p:grpSp>
        <p:nvGrpSpPr>
          <p:cNvPr id="95" name="组合 94"/>
          <p:cNvGrpSpPr/>
          <p:nvPr/>
        </p:nvGrpSpPr>
        <p:grpSpPr>
          <a:xfrm rot="19915566">
            <a:off x="4478015" y="1226776"/>
            <a:ext cx="1566174" cy="2981585"/>
            <a:chOff x="1691680" y="1541786"/>
            <a:chExt cx="2088232" cy="3975446"/>
          </a:xfrm>
        </p:grpSpPr>
        <p:cxnSp>
          <p:nvCxnSpPr>
            <p:cNvPr id="96" name="直接连接符 95"/>
            <p:cNvCxnSpPr/>
            <p:nvPr/>
          </p:nvCxnSpPr>
          <p:spPr>
            <a:xfrm flipH="1" flipV="1">
              <a:off x="3349865" y="1997837"/>
              <a:ext cx="430047" cy="2367268"/>
            </a:xfrm>
            <a:prstGeom prst="line">
              <a:avLst/>
            </a:prstGeom>
            <a:noFill/>
            <a:ln w="19050" cap="flat" cmpd="sng" algn="ctr">
              <a:solidFill>
                <a:sysClr val="windowText" lastClr="000000">
                  <a:lumMod val="65000"/>
                  <a:lumOff val="35000"/>
                </a:sysClr>
              </a:solidFill>
              <a:prstDash val="solid"/>
            </a:ln>
            <a:effectLst/>
          </p:spPr>
        </p:cxnSp>
        <p:cxnSp>
          <p:nvCxnSpPr>
            <p:cNvPr id="97" name="直接连接符 96"/>
            <p:cNvCxnSpPr/>
            <p:nvPr/>
          </p:nvCxnSpPr>
          <p:spPr>
            <a:xfrm flipH="1">
              <a:off x="1691680" y="1997837"/>
              <a:ext cx="1044116" cy="2367267"/>
            </a:xfrm>
            <a:prstGeom prst="line">
              <a:avLst/>
            </a:prstGeom>
            <a:noFill/>
            <a:ln w="19050" cap="flat" cmpd="sng" algn="ctr">
              <a:solidFill>
                <a:sysClr val="windowText" lastClr="000000">
                  <a:lumMod val="65000"/>
                  <a:lumOff val="35000"/>
                </a:sysClr>
              </a:solidFill>
              <a:prstDash val="solid"/>
            </a:ln>
            <a:effectLst/>
          </p:spPr>
        </p:cxnSp>
        <p:grpSp>
          <p:nvGrpSpPr>
            <p:cNvPr id="98" name="组合 97"/>
            <p:cNvGrpSpPr/>
            <p:nvPr/>
          </p:nvGrpSpPr>
          <p:grpSpPr>
            <a:xfrm>
              <a:off x="2627784" y="1541786"/>
              <a:ext cx="912102" cy="912102"/>
              <a:chOff x="1259632" y="764704"/>
              <a:chExt cx="1728192" cy="1728192"/>
            </a:xfrm>
          </p:grpSpPr>
          <p:sp>
            <p:nvSpPr>
              <p:cNvPr id="102" name="椭圆 101"/>
              <p:cNvSpPr/>
              <p:nvPr/>
            </p:nvSpPr>
            <p:spPr>
              <a:xfrm>
                <a:off x="1259632" y="764704"/>
                <a:ext cx="1728192" cy="1728192"/>
              </a:xfrm>
              <a:prstGeom prst="ellipse">
                <a:avLst/>
              </a:prstGeom>
              <a:gradFill flip="none" rotWithShape="1">
                <a:gsLst>
                  <a:gs pos="0">
                    <a:sysClr val="window" lastClr="FFFFFF">
                      <a:lumMod val="95000"/>
                    </a:sysClr>
                  </a:gs>
                  <a:gs pos="100000">
                    <a:sysClr val="window" lastClr="FFFFFF"/>
                  </a:gs>
                </a:gsLst>
                <a:lin ang="5400000" scaled="1"/>
                <a:tileRect/>
              </a:gradFill>
              <a:ln w="25400" cap="flat" cmpd="sng" algn="ctr">
                <a:solidFill>
                  <a:sysClr val="window" lastClr="FFFFFF"/>
                </a:solidFill>
                <a:prstDash val="solid"/>
              </a:ln>
              <a:effectLst>
                <a:outerShdw blurRad="50800" dist="38100" dir="5400000" algn="t" rotWithShape="0">
                  <a:prstClr val="black">
                    <a:alpha val="4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103" name="椭圆 102"/>
              <p:cNvSpPr/>
              <p:nvPr/>
            </p:nvSpPr>
            <p:spPr>
              <a:xfrm>
                <a:off x="1619672" y="1124744"/>
                <a:ext cx="1008112" cy="1008112"/>
              </a:xfrm>
              <a:prstGeom prst="ellipse">
                <a:avLst/>
              </a:prstGeom>
              <a:gradFill flip="none" rotWithShape="1">
                <a:gsLst>
                  <a:gs pos="0">
                    <a:sysClr val="window" lastClr="FFFFFF">
                      <a:lumMod val="85000"/>
                    </a:sysClr>
                  </a:gs>
                  <a:gs pos="100000">
                    <a:sysClr val="window" lastClr="FFFFFF"/>
                  </a:gs>
                </a:gsLst>
                <a:lin ang="5400000" scaled="1"/>
                <a:tileRect/>
              </a:gradFill>
              <a:ln w="25400" cap="flat" cmpd="sng" algn="ctr">
                <a:solidFill>
                  <a:sysClr val="window" lastClr="FFFFFF"/>
                </a:solidFill>
                <a:prstDash val="solid"/>
              </a:ln>
              <a:effectLst>
                <a:outerShdw blurRad="139700" dist="88900" dir="5400000" algn="t" rotWithShape="0">
                  <a:prstClr val="black">
                    <a:alpha val="6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grpSp>
        <p:grpSp>
          <p:nvGrpSpPr>
            <p:cNvPr id="99" name="组合 98"/>
            <p:cNvGrpSpPr/>
            <p:nvPr/>
          </p:nvGrpSpPr>
          <p:grpSpPr>
            <a:xfrm>
              <a:off x="1691680" y="3429000"/>
              <a:ext cx="2088232" cy="2088232"/>
              <a:chOff x="1691680" y="2780928"/>
              <a:chExt cx="2736304" cy="2736304"/>
            </a:xfrm>
          </p:grpSpPr>
          <p:sp>
            <p:nvSpPr>
              <p:cNvPr id="100" name="椭圆 99"/>
              <p:cNvSpPr/>
              <p:nvPr/>
            </p:nvSpPr>
            <p:spPr>
              <a:xfrm>
                <a:off x="1691680" y="2780928"/>
                <a:ext cx="2736304" cy="2736304"/>
              </a:xfrm>
              <a:prstGeom prst="ellipse">
                <a:avLst/>
              </a:prstGeom>
              <a:gradFill flip="none" rotWithShape="1">
                <a:gsLst>
                  <a:gs pos="0">
                    <a:srgbClr val="E4E4E4"/>
                  </a:gs>
                  <a:gs pos="90000">
                    <a:sysClr val="window" lastClr="FFFFFF"/>
                  </a:gs>
                </a:gsLst>
                <a:lin ang="5400000" scaled="1"/>
                <a:tileRect/>
              </a:gradFill>
              <a:ln w="76200" cap="flat" cmpd="sng" algn="ctr">
                <a:solidFill>
                  <a:sysClr val="window" lastClr="FFFFFF"/>
                </a:solidFill>
                <a:prstDash val="solid"/>
              </a:ln>
              <a:effectLst>
                <a:outerShdw blurRad="165100" dist="190500" dir="5400000" algn="t" rotWithShape="0">
                  <a:prstClr val="black">
                    <a:alpha val="31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101" name="椭圆 100"/>
              <p:cNvSpPr/>
              <p:nvPr/>
            </p:nvSpPr>
            <p:spPr>
              <a:xfrm>
                <a:off x="2014391" y="3419903"/>
                <a:ext cx="1994498" cy="1994498"/>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solidFill>
                    <a:schemeClr val="lt1"/>
                  </a:solidFill>
                  <a:latin typeface="微软雅黑" panose="020B0503020204020204" pitchFamily="34" charset="-122"/>
                  <a:ea typeface="微软雅黑" panose="020B0503020204020204" pitchFamily="34" charset="-122"/>
                </a:endParaRPr>
              </a:p>
            </p:txBody>
          </p:sp>
        </p:grpSp>
      </p:grpSp>
      <p:sp>
        <p:nvSpPr>
          <p:cNvPr id="104" name="TextBox 103"/>
          <p:cNvSpPr txBox="1"/>
          <p:nvPr/>
        </p:nvSpPr>
        <p:spPr>
          <a:xfrm>
            <a:off x="1472707" y="2996044"/>
            <a:ext cx="1192619" cy="327782"/>
          </a:xfrm>
          <a:prstGeom prst="rect">
            <a:avLst/>
          </a:prstGeom>
          <a:noFill/>
        </p:spPr>
        <p:txBody>
          <a:bodyPr wrap="square" lIns="68580" tIns="34290" rIns="68580" bIns="34290"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100" kern="1200" dirty="0">
                <a:solidFill>
                  <a:schemeClr val="bg1"/>
                </a:solidFill>
                <a:latin typeface="微软雅黑" panose="020B0503020204020204" pitchFamily="34" charset="-122"/>
              </a:rPr>
              <a:t>****</a:t>
            </a:r>
            <a:r>
              <a:rPr lang="zh-CN" altLang="en-US" sz="2100" kern="1200" dirty="0">
                <a:solidFill>
                  <a:schemeClr val="bg1"/>
                </a:solidFill>
                <a:latin typeface="微软雅黑" panose="020B0503020204020204" pitchFamily="34" charset="-122"/>
              </a:rPr>
              <a:t>年</a:t>
            </a:r>
          </a:p>
        </p:txBody>
      </p:sp>
      <p:sp>
        <p:nvSpPr>
          <p:cNvPr id="105" name="TextBox 104"/>
          <p:cNvSpPr txBox="1"/>
          <p:nvPr/>
        </p:nvSpPr>
        <p:spPr>
          <a:xfrm>
            <a:off x="3189996" y="3532219"/>
            <a:ext cx="1192619" cy="327782"/>
          </a:xfrm>
          <a:prstGeom prst="rect">
            <a:avLst/>
          </a:prstGeom>
          <a:noFill/>
        </p:spPr>
        <p:txBody>
          <a:bodyPr wrap="square" lIns="68580" tIns="34290" rIns="68580" bIns="34290"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100" kern="1200" dirty="0">
                <a:solidFill>
                  <a:schemeClr val="bg1"/>
                </a:solidFill>
                <a:latin typeface="微软雅黑" panose="020B0503020204020204" pitchFamily="34" charset="-122"/>
              </a:rPr>
              <a:t>****</a:t>
            </a:r>
            <a:r>
              <a:rPr lang="zh-CN" altLang="en-US" sz="2100" kern="1200" dirty="0">
                <a:solidFill>
                  <a:schemeClr val="bg1"/>
                </a:solidFill>
                <a:latin typeface="微软雅黑" panose="020B0503020204020204" pitchFamily="34" charset="-122"/>
              </a:rPr>
              <a:t>年</a:t>
            </a:r>
          </a:p>
        </p:txBody>
      </p:sp>
      <p:sp>
        <p:nvSpPr>
          <p:cNvPr id="106" name="TextBox 105"/>
          <p:cNvSpPr txBox="1"/>
          <p:nvPr/>
        </p:nvSpPr>
        <p:spPr>
          <a:xfrm>
            <a:off x="5039086" y="3437481"/>
            <a:ext cx="1192619" cy="327782"/>
          </a:xfrm>
          <a:prstGeom prst="rect">
            <a:avLst/>
          </a:prstGeom>
          <a:noFill/>
        </p:spPr>
        <p:txBody>
          <a:bodyPr wrap="square" lIns="68580" tIns="34290" rIns="68580" bIns="34290"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100" kern="1200" dirty="0">
                <a:solidFill>
                  <a:schemeClr val="bg1"/>
                </a:solidFill>
                <a:latin typeface="微软雅黑" panose="020B0503020204020204" pitchFamily="34" charset="-122"/>
              </a:rPr>
              <a:t>****</a:t>
            </a:r>
            <a:r>
              <a:rPr lang="zh-CN" altLang="en-US" sz="2100" kern="1200" dirty="0">
                <a:solidFill>
                  <a:schemeClr val="bg1"/>
                </a:solidFill>
                <a:latin typeface="微软雅黑" panose="020B0503020204020204" pitchFamily="34" charset="-122"/>
              </a:rPr>
              <a:t>年</a:t>
            </a:r>
          </a:p>
        </p:txBody>
      </p:sp>
      <p:grpSp>
        <p:nvGrpSpPr>
          <p:cNvPr id="107" name="组合 106"/>
          <p:cNvGrpSpPr/>
          <p:nvPr/>
        </p:nvGrpSpPr>
        <p:grpSpPr>
          <a:xfrm rot="18300414">
            <a:off x="5770050" y="723513"/>
            <a:ext cx="1566174" cy="2981585"/>
            <a:chOff x="1691680" y="1541786"/>
            <a:chExt cx="2088232" cy="3975446"/>
          </a:xfrm>
        </p:grpSpPr>
        <p:cxnSp>
          <p:nvCxnSpPr>
            <p:cNvPr id="108" name="直接连接符 107"/>
            <p:cNvCxnSpPr/>
            <p:nvPr/>
          </p:nvCxnSpPr>
          <p:spPr>
            <a:xfrm flipH="1" flipV="1">
              <a:off x="3349865" y="1997837"/>
              <a:ext cx="430047" cy="2367268"/>
            </a:xfrm>
            <a:prstGeom prst="line">
              <a:avLst/>
            </a:prstGeom>
            <a:noFill/>
            <a:ln w="19050" cap="flat" cmpd="sng" algn="ctr">
              <a:solidFill>
                <a:sysClr val="windowText" lastClr="000000">
                  <a:lumMod val="65000"/>
                  <a:lumOff val="35000"/>
                </a:sysClr>
              </a:solidFill>
              <a:prstDash val="solid"/>
            </a:ln>
            <a:effectLst/>
          </p:spPr>
        </p:cxnSp>
        <p:cxnSp>
          <p:nvCxnSpPr>
            <p:cNvPr id="109" name="直接连接符 108"/>
            <p:cNvCxnSpPr/>
            <p:nvPr/>
          </p:nvCxnSpPr>
          <p:spPr>
            <a:xfrm flipH="1">
              <a:off x="1691680" y="1997837"/>
              <a:ext cx="1044116" cy="2367267"/>
            </a:xfrm>
            <a:prstGeom prst="line">
              <a:avLst/>
            </a:prstGeom>
            <a:noFill/>
            <a:ln w="19050" cap="flat" cmpd="sng" algn="ctr">
              <a:solidFill>
                <a:sysClr val="windowText" lastClr="000000">
                  <a:lumMod val="65000"/>
                  <a:lumOff val="35000"/>
                </a:sysClr>
              </a:solidFill>
              <a:prstDash val="solid"/>
            </a:ln>
            <a:effectLst/>
          </p:spPr>
        </p:cxnSp>
        <p:grpSp>
          <p:nvGrpSpPr>
            <p:cNvPr id="110" name="组合 109"/>
            <p:cNvGrpSpPr/>
            <p:nvPr/>
          </p:nvGrpSpPr>
          <p:grpSpPr>
            <a:xfrm>
              <a:off x="2627784" y="1541786"/>
              <a:ext cx="912102" cy="912102"/>
              <a:chOff x="1259632" y="764704"/>
              <a:chExt cx="1728192" cy="1728192"/>
            </a:xfrm>
          </p:grpSpPr>
          <p:sp>
            <p:nvSpPr>
              <p:cNvPr id="114" name="椭圆 113"/>
              <p:cNvSpPr/>
              <p:nvPr/>
            </p:nvSpPr>
            <p:spPr>
              <a:xfrm>
                <a:off x="1259632" y="764704"/>
                <a:ext cx="1728192" cy="1728192"/>
              </a:xfrm>
              <a:prstGeom prst="ellipse">
                <a:avLst/>
              </a:prstGeom>
              <a:gradFill flip="none" rotWithShape="1">
                <a:gsLst>
                  <a:gs pos="0">
                    <a:sysClr val="window" lastClr="FFFFFF">
                      <a:lumMod val="95000"/>
                    </a:sysClr>
                  </a:gs>
                  <a:gs pos="100000">
                    <a:sysClr val="window" lastClr="FFFFFF"/>
                  </a:gs>
                </a:gsLst>
                <a:lin ang="5400000" scaled="1"/>
                <a:tileRect/>
              </a:gradFill>
              <a:ln w="25400" cap="flat" cmpd="sng" algn="ctr">
                <a:solidFill>
                  <a:sysClr val="window" lastClr="FFFFFF"/>
                </a:solidFill>
                <a:prstDash val="solid"/>
              </a:ln>
              <a:effectLst>
                <a:outerShdw blurRad="50800" dist="38100" dir="5400000" algn="t" rotWithShape="0">
                  <a:prstClr val="black">
                    <a:alpha val="4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115" name="椭圆 114"/>
              <p:cNvSpPr/>
              <p:nvPr/>
            </p:nvSpPr>
            <p:spPr>
              <a:xfrm>
                <a:off x="1619672" y="1124744"/>
                <a:ext cx="1008112" cy="1008112"/>
              </a:xfrm>
              <a:prstGeom prst="ellipse">
                <a:avLst/>
              </a:prstGeom>
              <a:gradFill flip="none" rotWithShape="1">
                <a:gsLst>
                  <a:gs pos="0">
                    <a:sysClr val="window" lastClr="FFFFFF">
                      <a:lumMod val="85000"/>
                    </a:sysClr>
                  </a:gs>
                  <a:gs pos="100000">
                    <a:sysClr val="window" lastClr="FFFFFF"/>
                  </a:gs>
                </a:gsLst>
                <a:lin ang="5400000" scaled="1"/>
                <a:tileRect/>
              </a:gradFill>
              <a:ln w="25400" cap="flat" cmpd="sng" algn="ctr">
                <a:solidFill>
                  <a:sysClr val="window" lastClr="FFFFFF"/>
                </a:solidFill>
                <a:prstDash val="solid"/>
              </a:ln>
              <a:effectLst>
                <a:outerShdw blurRad="139700" dist="88900" dir="5400000" algn="t" rotWithShape="0">
                  <a:prstClr val="black">
                    <a:alpha val="60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grpSp>
        <p:grpSp>
          <p:nvGrpSpPr>
            <p:cNvPr id="111" name="组合 110"/>
            <p:cNvGrpSpPr/>
            <p:nvPr/>
          </p:nvGrpSpPr>
          <p:grpSpPr>
            <a:xfrm>
              <a:off x="1691680" y="3429000"/>
              <a:ext cx="2088232" cy="2088232"/>
              <a:chOff x="1691680" y="2780928"/>
              <a:chExt cx="2736304" cy="2736304"/>
            </a:xfrm>
          </p:grpSpPr>
          <p:sp>
            <p:nvSpPr>
              <p:cNvPr id="112" name="椭圆 111"/>
              <p:cNvSpPr/>
              <p:nvPr/>
            </p:nvSpPr>
            <p:spPr>
              <a:xfrm>
                <a:off x="1691680" y="2780928"/>
                <a:ext cx="2736304" cy="2736304"/>
              </a:xfrm>
              <a:prstGeom prst="ellipse">
                <a:avLst/>
              </a:prstGeom>
              <a:gradFill flip="none" rotWithShape="1">
                <a:gsLst>
                  <a:gs pos="0">
                    <a:srgbClr val="E4E4E4"/>
                  </a:gs>
                  <a:gs pos="90000">
                    <a:sysClr val="window" lastClr="FFFFFF"/>
                  </a:gs>
                </a:gsLst>
                <a:lin ang="5400000" scaled="1"/>
                <a:tileRect/>
              </a:gradFill>
              <a:ln w="76200" cap="flat" cmpd="sng" algn="ctr">
                <a:solidFill>
                  <a:sysClr val="window" lastClr="FFFFFF"/>
                </a:solidFill>
                <a:prstDash val="solid"/>
              </a:ln>
              <a:effectLst>
                <a:outerShdw blurRad="165100" dist="190500" dir="5400000" algn="t" rotWithShape="0">
                  <a:prstClr val="black">
                    <a:alpha val="31000"/>
                  </a:prstClr>
                </a:outerShdw>
              </a:effectLst>
            </p:spPr>
            <p:txBody>
              <a:bodyPr rtlCol="0" anchor="ctr"/>
              <a:lstStyle/>
              <a:p>
                <a:pPr algn="ctr">
                  <a:defRPr/>
                </a:pPr>
                <a:endParaRPr lang="en-US" kern="0">
                  <a:solidFill>
                    <a:sysClr val="window" lastClr="FFFFFF"/>
                  </a:solidFill>
                  <a:latin typeface="微软雅黑" panose="020B0503020204020204" pitchFamily="34" charset="-122"/>
                  <a:ea typeface="微软雅黑" panose="020B0503020204020204" pitchFamily="34" charset="-122"/>
                </a:endParaRPr>
              </a:p>
            </p:txBody>
          </p:sp>
          <p:sp>
            <p:nvSpPr>
              <p:cNvPr id="113" name="椭圆 112"/>
              <p:cNvSpPr/>
              <p:nvPr/>
            </p:nvSpPr>
            <p:spPr>
              <a:xfrm>
                <a:off x="2014391" y="3419903"/>
                <a:ext cx="1994498" cy="1994498"/>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grpSp>
      </p:grpSp>
      <p:sp>
        <p:nvSpPr>
          <p:cNvPr id="116" name="TextBox 115"/>
          <p:cNvSpPr txBox="1"/>
          <p:nvPr/>
        </p:nvSpPr>
        <p:spPr>
          <a:xfrm>
            <a:off x="6645252" y="2475768"/>
            <a:ext cx="1192619" cy="327782"/>
          </a:xfrm>
          <a:prstGeom prst="rect">
            <a:avLst/>
          </a:prstGeom>
          <a:noFill/>
        </p:spPr>
        <p:txBody>
          <a:bodyPr wrap="square" lIns="68580" tIns="34290" rIns="68580" bIns="34290"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100" kern="1200" dirty="0">
                <a:solidFill>
                  <a:schemeClr val="bg1"/>
                </a:solidFill>
                <a:latin typeface="微软雅黑" panose="020B0503020204020204" pitchFamily="34" charset="-122"/>
              </a:rPr>
              <a:t>****</a:t>
            </a:r>
            <a:r>
              <a:rPr lang="zh-CN" altLang="en-US" sz="2100" kern="1200" dirty="0">
                <a:solidFill>
                  <a:schemeClr val="bg1"/>
                </a:solidFill>
                <a:latin typeface="微软雅黑" panose="020B0503020204020204" pitchFamily="34" charset="-122"/>
              </a:rPr>
              <a:t>年</a:t>
            </a:r>
          </a:p>
        </p:txBody>
      </p:sp>
      <p:sp>
        <p:nvSpPr>
          <p:cNvPr id="117" name="TextBox 116"/>
          <p:cNvSpPr txBox="1"/>
          <p:nvPr/>
        </p:nvSpPr>
        <p:spPr>
          <a:xfrm>
            <a:off x="1473647" y="3863500"/>
            <a:ext cx="1253920" cy="346249"/>
          </a:xfrm>
          <a:prstGeom prst="rect">
            <a:avLst/>
          </a:prstGeom>
          <a:noFill/>
        </p:spPr>
        <p:txBody>
          <a:bodyPr wrap="square" lIns="68580" tIns="34290" rIns="68580" bIns="34290" rtlCol="0">
            <a:spAutoFit/>
          </a:bodyPr>
          <a:lstStyle/>
          <a:p>
            <a:pPr algn="ctr"/>
            <a:r>
              <a:rPr lang="zh-CN" altLang="en-US" sz="1800" b="1" dirty="0">
                <a:solidFill>
                  <a:srgbClr val="352F2F"/>
                </a:solidFill>
                <a:latin typeface="微软雅黑" panose="020B0503020204020204" pitchFamily="34" charset="-122"/>
                <a:ea typeface="微软雅黑" panose="020B0503020204020204" pitchFamily="34" charset="-122"/>
              </a:rPr>
              <a:t>某某中学</a:t>
            </a:r>
          </a:p>
        </p:txBody>
      </p:sp>
      <p:sp>
        <p:nvSpPr>
          <p:cNvPr id="118" name="TextBox 117"/>
          <p:cNvSpPr txBox="1"/>
          <p:nvPr/>
        </p:nvSpPr>
        <p:spPr>
          <a:xfrm>
            <a:off x="3194612" y="4360957"/>
            <a:ext cx="1253920" cy="346249"/>
          </a:xfrm>
          <a:prstGeom prst="rect">
            <a:avLst/>
          </a:prstGeom>
          <a:noFill/>
        </p:spPr>
        <p:txBody>
          <a:bodyPr wrap="square" lIns="68580" tIns="34290" rIns="68580" bIns="34290" rtlCol="0">
            <a:spAutoFit/>
          </a:bodyPr>
          <a:lstStyle/>
          <a:p>
            <a:pPr algn="ctr"/>
            <a:r>
              <a:rPr lang="zh-CN" altLang="en-US" b="1" dirty="0">
                <a:solidFill>
                  <a:srgbClr val="352F2F"/>
                </a:solidFill>
                <a:latin typeface="微软雅黑" panose="020B0503020204020204" pitchFamily="34" charset="-122"/>
                <a:ea typeface="微软雅黑" panose="020B0503020204020204" pitchFamily="34" charset="-122"/>
              </a:rPr>
              <a:t>某某高中</a:t>
            </a:r>
          </a:p>
        </p:txBody>
      </p:sp>
      <p:sp>
        <p:nvSpPr>
          <p:cNvPr id="119" name="TextBox 118"/>
          <p:cNvSpPr txBox="1"/>
          <p:nvPr/>
        </p:nvSpPr>
        <p:spPr>
          <a:xfrm>
            <a:off x="5032623" y="4239845"/>
            <a:ext cx="1253920" cy="346249"/>
          </a:xfrm>
          <a:prstGeom prst="rect">
            <a:avLst/>
          </a:prstGeom>
          <a:noFill/>
        </p:spPr>
        <p:txBody>
          <a:bodyPr wrap="square" lIns="68580" tIns="34290" rIns="68580" bIns="34290" rtlCol="0">
            <a:spAutoFit/>
          </a:bodyPr>
          <a:lstStyle/>
          <a:p>
            <a:pPr algn="ctr"/>
            <a:r>
              <a:rPr lang="zh-CN" altLang="en-US" b="1" dirty="0">
                <a:solidFill>
                  <a:srgbClr val="352F2F"/>
                </a:solidFill>
                <a:latin typeface="微软雅黑" panose="020B0503020204020204" pitchFamily="34" charset="-122"/>
                <a:ea typeface="微软雅黑" panose="020B0503020204020204" pitchFamily="34" charset="-122"/>
              </a:rPr>
              <a:t>某某大学</a:t>
            </a:r>
          </a:p>
        </p:txBody>
      </p:sp>
      <p:sp>
        <p:nvSpPr>
          <p:cNvPr id="120" name="TextBox 119"/>
          <p:cNvSpPr txBox="1"/>
          <p:nvPr/>
        </p:nvSpPr>
        <p:spPr>
          <a:xfrm>
            <a:off x="6669066" y="3579862"/>
            <a:ext cx="1253920" cy="346249"/>
          </a:xfrm>
          <a:prstGeom prst="rect">
            <a:avLst/>
          </a:prstGeom>
          <a:noFill/>
        </p:spPr>
        <p:txBody>
          <a:bodyPr wrap="square" lIns="68580" tIns="34290" rIns="68580" bIns="34290" rtlCol="0">
            <a:spAutoFit/>
          </a:bodyPr>
          <a:lstStyle/>
          <a:p>
            <a:pPr algn="ctr"/>
            <a:r>
              <a:rPr lang="zh-CN" altLang="en-US" b="1" dirty="0">
                <a:solidFill>
                  <a:srgbClr val="352F2F"/>
                </a:solidFill>
                <a:latin typeface="微软雅黑" panose="020B0503020204020204" pitchFamily="34" charset="-122"/>
                <a:ea typeface="微软雅黑" panose="020B0503020204020204" pitchFamily="34" charset="-122"/>
              </a:rPr>
              <a:t>某某硕士</a:t>
            </a:r>
          </a:p>
        </p:txBody>
      </p:sp>
      <p:sp>
        <p:nvSpPr>
          <p:cNvPr id="51" name="TextBox 50"/>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教育经历</a:t>
            </a:r>
          </a:p>
        </p:txBody>
      </p:sp>
      <p:grpSp>
        <p:nvGrpSpPr>
          <p:cNvPr id="52" name="组合 51"/>
          <p:cNvGrpSpPr/>
          <p:nvPr/>
        </p:nvGrpSpPr>
        <p:grpSpPr>
          <a:xfrm>
            <a:off x="203895" y="223183"/>
            <a:ext cx="426575" cy="426575"/>
            <a:chOff x="203895" y="223183"/>
            <a:chExt cx="426575" cy="426575"/>
          </a:xfrm>
        </p:grpSpPr>
        <p:sp>
          <p:nvSpPr>
            <p:cNvPr id="53" name="椭圆 52"/>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54" name="矩形 53"/>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2</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1906697" y="391885"/>
            <a:ext cx="7225091" cy="76723"/>
            <a:chOff x="1979713" y="391885"/>
            <a:chExt cx="7026098" cy="76723"/>
          </a:xfrm>
        </p:grpSpPr>
        <p:sp>
          <p:nvSpPr>
            <p:cNvPr id="56" name="矩形 55"/>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57" name="矩形 56"/>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 calcmode="lin" valueType="num">
                                      <p:cBhvr>
                                        <p:cTn id="9" dur="500" fill="hold"/>
                                        <p:tgtEl>
                                          <p:spTgt spid="52"/>
                                        </p:tgtEl>
                                        <p:attrNameLst>
                                          <p:attrName>style.rotation</p:attrName>
                                        </p:attrNameLst>
                                      </p:cBhvr>
                                      <p:tavLst>
                                        <p:tav tm="0">
                                          <p:val>
                                            <p:fltVal val="360"/>
                                          </p:val>
                                        </p:tav>
                                        <p:tav tm="100000">
                                          <p:val>
                                            <p:fltVal val="0"/>
                                          </p:val>
                                        </p:tav>
                                      </p:tavLst>
                                    </p:anim>
                                    <p:animEffect transition="in" filter="fade">
                                      <p:cBhvr>
                                        <p:cTn id="10" dur="500"/>
                                        <p:tgtEl>
                                          <p:spTgt spid="52"/>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barn(inVertical)">
                                      <p:cBhvr>
                                        <p:cTn id="14" dur="500"/>
                                        <p:tgtEl>
                                          <p:spTgt spid="51"/>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left)">
                                      <p:cBhvr>
                                        <p:cTn id="18" dur="500"/>
                                        <p:tgtEl>
                                          <p:spTgt spid="55"/>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wipe(up)">
                                      <p:cBhvr>
                                        <p:cTn id="22" dur="500"/>
                                        <p:tgtEl>
                                          <p:spTgt spid="77"/>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17"/>
                                        </p:tgtEl>
                                        <p:attrNameLst>
                                          <p:attrName>style.visibility</p:attrName>
                                        </p:attrNameLst>
                                      </p:cBhvr>
                                      <p:to>
                                        <p:strVal val="visible"/>
                                      </p:to>
                                    </p:set>
                                    <p:animEffect transition="in" filter="fade">
                                      <p:cBhvr>
                                        <p:cTn id="26" dur="500"/>
                                        <p:tgtEl>
                                          <p:spTgt spid="117"/>
                                        </p:tgtEl>
                                      </p:cBhvr>
                                    </p:animEffect>
                                    <p:anim calcmode="lin" valueType="num">
                                      <p:cBhvr>
                                        <p:cTn id="27" dur="500" fill="hold"/>
                                        <p:tgtEl>
                                          <p:spTgt spid="117"/>
                                        </p:tgtEl>
                                        <p:attrNameLst>
                                          <p:attrName>ppt_x</p:attrName>
                                        </p:attrNameLst>
                                      </p:cBhvr>
                                      <p:tavLst>
                                        <p:tav tm="0">
                                          <p:val>
                                            <p:strVal val="#ppt_x"/>
                                          </p:val>
                                        </p:tav>
                                        <p:tav tm="100000">
                                          <p:val>
                                            <p:strVal val="#ppt_x"/>
                                          </p:val>
                                        </p:tav>
                                      </p:tavLst>
                                    </p:anim>
                                    <p:anim calcmode="lin" valueType="num">
                                      <p:cBhvr>
                                        <p:cTn id="28" dur="500" fill="hold"/>
                                        <p:tgtEl>
                                          <p:spTgt spid="117"/>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86"/>
                                        </p:tgtEl>
                                        <p:attrNameLst>
                                          <p:attrName>style.visibility</p:attrName>
                                        </p:attrNameLst>
                                      </p:cBhvr>
                                      <p:to>
                                        <p:strVal val="visible"/>
                                      </p:to>
                                    </p:set>
                                    <p:animEffect transition="in" filter="wipe(up)">
                                      <p:cBhvr>
                                        <p:cTn id="32" dur="500"/>
                                        <p:tgtEl>
                                          <p:spTgt spid="86"/>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118"/>
                                        </p:tgtEl>
                                        <p:attrNameLst>
                                          <p:attrName>style.visibility</p:attrName>
                                        </p:attrNameLst>
                                      </p:cBhvr>
                                      <p:to>
                                        <p:strVal val="visible"/>
                                      </p:to>
                                    </p:set>
                                    <p:animEffect transition="in" filter="fade">
                                      <p:cBhvr>
                                        <p:cTn id="36" dur="500"/>
                                        <p:tgtEl>
                                          <p:spTgt spid="118"/>
                                        </p:tgtEl>
                                      </p:cBhvr>
                                    </p:animEffect>
                                    <p:anim calcmode="lin" valueType="num">
                                      <p:cBhvr>
                                        <p:cTn id="37" dur="500" fill="hold"/>
                                        <p:tgtEl>
                                          <p:spTgt spid="118"/>
                                        </p:tgtEl>
                                        <p:attrNameLst>
                                          <p:attrName>ppt_x</p:attrName>
                                        </p:attrNameLst>
                                      </p:cBhvr>
                                      <p:tavLst>
                                        <p:tav tm="0">
                                          <p:val>
                                            <p:strVal val="#ppt_x"/>
                                          </p:val>
                                        </p:tav>
                                        <p:tav tm="100000">
                                          <p:val>
                                            <p:strVal val="#ppt_x"/>
                                          </p:val>
                                        </p:tav>
                                      </p:tavLst>
                                    </p:anim>
                                    <p:anim calcmode="lin" valueType="num">
                                      <p:cBhvr>
                                        <p:cTn id="38" dur="500" fill="hold"/>
                                        <p:tgtEl>
                                          <p:spTgt spid="1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1" fill="hold" nodeType="afterEffect">
                                  <p:stCondLst>
                                    <p:cond delay="0"/>
                                  </p:stCondLst>
                                  <p:childTnLst>
                                    <p:set>
                                      <p:cBhvr>
                                        <p:cTn id="41" dur="1" fill="hold">
                                          <p:stCondLst>
                                            <p:cond delay="0"/>
                                          </p:stCondLst>
                                        </p:cTn>
                                        <p:tgtEl>
                                          <p:spTgt spid="95"/>
                                        </p:tgtEl>
                                        <p:attrNameLst>
                                          <p:attrName>style.visibility</p:attrName>
                                        </p:attrNameLst>
                                      </p:cBhvr>
                                      <p:to>
                                        <p:strVal val="visible"/>
                                      </p:to>
                                    </p:set>
                                    <p:animEffect transition="in" filter="wipe(up)">
                                      <p:cBhvr>
                                        <p:cTn id="42" dur="500"/>
                                        <p:tgtEl>
                                          <p:spTgt spid="95"/>
                                        </p:tgtEl>
                                      </p:cBhvr>
                                    </p:animEffect>
                                  </p:childTnLst>
                                </p:cTn>
                              </p:par>
                            </p:childTnLst>
                          </p:cTn>
                        </p:par>
                        <p:par>
                          <p:cTn id="43" fill="hold">
                            <p:stCondLst>
                              <p:cond delay="4000"/>
                            </p:stCondLst>
                            <p:childTnLst>
                              <p:par>
                                <p:cTn id="44" presetID="42" presetClass="entr" presetSubtype="0" fill="hold" grpId="0" nodeType="afterEffect">
                                  <p:stCondLst>
                                    <p:cond delay="0"/>
                                  </p:stCondLst>
                                  <p:childTnLst>
                                    <p:set>
                                      <p:cBhvr>
                                        <p:cTn id="45" dur="1" fill="hold">
                                          <p:stCondLst>
                                            <p:cond delay="0"/>
                                          </p:stCondLst>
                                        </p:cTn>
                                        <p:tgtEl>
                                          <p:spTgt spid="119"/>
                                        </p:tgtEl>
                                        <p:attrNameLst>
                                          <p:attrName>style.visibility</p:attrName>
                                        </p:attrNameLst>
                                      </p:cBhvr>
                                      <p:to>
                                        <p:strVal val="visible"/>
                                      </p:to>
                                    </p:set>
                                    <p:animEffect transition="in" filter="fade">
                                      <p:cBhvr>
                                        <p:cTn id="46" dur="500"/>
                                        <p:tgtEl>
                                          <p:spTgt spid="119"/>
                                        </p:tgtEl>
                                      </p:cBhvr>
                                    </p:animEffect>
                                    <p:anim calcmode="lin" valueType="num">
                                      <p:cBhvr>
                                        <p:cTn id="47" dur="500" fill="hold"/>
                                        <p:tgtEl>
                                          <p:spTgt spid="119"/>
                                        </p:tgtEl>
                                        <p:attrNameLst>
                                          <p:attrName>ppt_x</p:attrName>
                                        </p:attrNameLst>
                                      </p:cBhvr>
                                      <p:tavLst>
                                        <p:tav tm="0">
                                          <p:val>
                                            <p:strVal val="#ppt_x"/>
                                          </p:val>
                                        </p:tav>
                                        <p:tav tm="100000">
                                          <p:val>
                                            <p:strVal val="#ppt_x"/>
                                          </p:val>
                                        </p:tav>
                                      </p:tavLst>
                                    </p:anim>
                                    <p:anim calcmode="lin" valueType="num">
                                      <p:cBhvr>
                                        <p:cTn id="48" dur="500" fill="hold"/>
                                        <p:tgtEl>
                                          <p:spTgt spid="119"/>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107"/>
                                        </p:tgtEl>
                                        <p:attrNameLst>
                                          <p:attrName>style.visibility</p:attrName>
                                        </p:attrNameLst>
                                      </p:cBhvr>
                                      <p:to>
                                        <p:strVal val="visible"/>
                                      </p:to>
                                    </p:set>
                                    <p:animEffect transition="in" filter="wipe(left)">
                                      <p:cBhvr>
                                        <p:cTn id="52" dur="500"/>
                                        <p:tgtEl>
                                          <p:spTgt spid="107"/>
                                        </p:tgtEl>
                                      </p:cBhvr>
                                    </p:animEffect>
                                  </p:childTnLst>
                                </p:cTn>
                              </p:par>
                            </p:childTnLst>
                          </p:cTn>
                        </p:par>
                        <p:par>
                          <p:cTn id="53" fill="hold">
                            <p:stCondLst>
                              <p:cond delay="5000"/>
                            </p:stCondLst>
                            <p:childTnLst>
                              <p:par>
                                <p:cTn id="54" presetID="42" presetClass="entr" presetSubtype="0" fill="hold" grpId="0" nodeType="afterEffect">
                                  <p:stCondLst>
                                    <p:cond delay="0"/>
                                  </p:stCondLst>
                                  <p:childTnLst>
                                    <p:set>
                                      <p:cBhvr>
                                        <p:cTn id="55" dur="1" fill="hold">
                                          <p:stCondLst>
                                            <p:cond delay="0"/>
                                          </p:stCondLst>
                                        </p:cTn>
                                        <p:tgtEl>
                                          <p:spTgt spid="120"/>
                                        </p:tgtEl>
                                        <p:attrNameLst>
                                          <p:attrName>style.visibility</p:attrName>
                                        </p:attrNameLst>
                                      </p:cBhvr>
                                      <p:to>
                                        <p:strVal val="visible"/>
                                      </p:to>
                                    </p:set>
                                    <p:animEffect transition="in" filter="fade">
                                      <p:cBhvr>
                                        <p:cTn id="56" dur="500"/>
                                        <p:tgtEl>
                                          <p:spTgt spid="120"/>
                                        </p:tgtEl>
                                      </p:cBhvr>
                                    </p:animEffect>
                                    <p:anim calcmode="lin" valueType="num">
                                      <p:cBhvr>
                                        <p:cTn id="57" dur="500" fill="hold"/>
                                        <p:tgtEl>
                                          <p:spTgt spid="120"/>
                                        </p:tgtEl>
                                        <p:attrNameLst>
                                          <p:attrName>ppt_x</p:attrName>
                                        </p:attrNameLst>
                                      </p:cBhvr>
                                      <p:tavLst>
                                        <p:tav tm="0">
                                          <p:val>
                                            <p:strVal val="#ppt_x"/>
                                          </p:val>
                                        </p:tav>
                                        <p:tav tm="100000">
                                          <p:val>
                                            <p:strVal val="#ppt_x"/>
                                          </p:val>
                                        </p:tav>
                                      </p:tavLst>
                                    </p:anim>
                                    <p:anim calcmode="lin" valueType="num">
                                      <p:cBhvr>
                                        <p:cTn id="58" dur="5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P spid="120" grpId="0"/>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021246" y="3756998"/>
            <a:ext cx="1188000" cy="405000"/>
            <a:chOff x="8170641" y="3859715"/>
            <a:chExt cx="1584000" cy="540000"/>
          </a:xfrm>
        </p:grpSpPr>
        <p:sp>
          <p:nvSpPr>
            <p:cNvPr id="8" name="圆角矩形 7"/>
            <p:cNvSpPr/>
            <p:nvPr/>
          </p:nvSpPr>
          <p:spPr>
            <a:xfrm>
              <a:off x="8170641" y="3859715"/>
              <a:ext cx="1584000" cy="5400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latin typeface="微软雅黑" panose="020B0503020204020204" pitchFamily="34" charset="-122"/>
                  <a:ea typeface="微软雅黑" panose="020B0503020204020204" pitchFamily="34" charset="-122"/>
                </a:rPr>
                <a:t>4</a:t>
              </a:r>
              <a:endParaRPr lang="zh-CN" altLang="en-US" sz="2000" dirty="0">
                <a:latin typeface="微软雅黑" panose="020B0503020204020204" pitchFamily="34" charset="-122"/>
                <a:ea typeface="微软雅黑" panose="020B0503020204020204" pitchFamily="34" charset="-122"/>
              </a:endParaRPr>
            </a:p>
          </p:txBody>
        </p:sp>
        <p:sp>
          <p:nvSpPr>
            <p:cNvPr id="9" name="文本框 68"/>
            <p:cNvSpPr txBox="1"/>
            <p:nvPr/>
          </p:nvSpPr>
          <p:spPr>
            <a:xfrm>
              <a:off x="8672370" y="3881870"/>
              <a:ext cx="968701" cy="492443"/>
            </a:xfrm>
            <a:prstGeom prst="rect">
              <a:avLst/>
            </a:prstGeom>
            <a:noFill/>
          </p:spPr>
          <p:txBody>
            <a:bodyPr wrap="square" rtlCol="0">
              <a:spAutoFit/>
            </a:bodyPr>
            <a:lstStyle>
              <a:defPPr>
                <a:defRPr lang="zh-CN"/>
              </a:defPPr>
              <a:lvl1pPr>
                <a:defRPr sz="2400">
                  <a:solidFill>
                    <a:schemeClr val="bg1"/>
                  </a:solidFill>
                  <a:latin typeface="微软雅黑" panose="020B0503020204020204" pitchFamily="34" charset="-122"/>
                  <a:ea typeface="微软雅黑" panose="020B0503020204020204" pitchFamily="34" charset="-122"/>
                </a:defRPr>
              </a:lvl1pPr>
            </a:lstStyle>
            <a:p>
              <a:r>
                <a:rPr lang="zh-CN" altLang="en-US" sz="1800" dirty="0"/>
                <a:t>舞蹈</a:t>
              </a:r>
            </a:p>
          </p:txBody>
        </p:sp>
      </p:grpSp>
      <p:grpSp>
        <p:nvGrpSpPr>
          <p:cNvPr id="10" name="组合 9"/>
          <p:cNvGrpSpPr/>
          <p:nvPr/>
        </p:nvGrpSpPr>
        <p:grpSpPr>
          <a:xfrm>
            <a:off x="2772095" y="3794808"/>
            <a:ext cx="1188000" cy="405000"/>
            <a:chOff x="3618975" y="3910127"/>
            <a:chExt cx="1584000" cy="540000"/>
          </a:xfrm>
        </p:grpSpPr>
        <p:sp>
          <p:nvSpPr>
            <p:cNvPr id="11" name="圆角矩形 10"/>
            <p:cNvSpPr/>
            <p:nvPr/>
          </p:nvSpPr>
          <p:spPr>
            <a:xfrm>
              <a:off x="3618975" y="3910127"/>
              <a:ext cx="1584000" cy="5400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latin typeface="微软雅黑" panose="020B0503020204020204" pitchFamily="34" charset="-122"/>
                  <a:ea typeface="微软雅黑" panose="020B0503020204020204" pitchFamily="34" charset="-122"/>
                </a:rPr>
                <a:t>2</a:t>
              </a:r>
              <a:endParaRPr lang="zh-CN" altLang="en-US" sz="2000" dirty="0">
                <a:latin typeface="微软雅黑" panose="020B0503020204020204" pitchFamily="34" charset="-122"/>
                <a:ea typeface="微软雅黑" panose="020B0503020204020204" pitchFamily="34" charset="-122"/>
              </a:endParaRPr>
            </a:p>
          </p:txBody>
        </p:sp>
        <p:sp>
          <p:nvSpPr>
            <p:cNvPr id="12" name="文本框 70"/>
            <p:cNvSpPr txBox="1"/>
            <p:nvPr/>
          </p:nvSpPr>
          <p:spPr>
            <a:xfrm>
              <a:off x="4234274" y="3932670"/>
              <a:ext cx="968701" cy="492443"/>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读书</a:t>
              </a:r>
            </a:p>
          </p:txBody>
        </p:sp>
      </p:grpSp>
      <p:grpSp>
        <p:nvGrpSpPr>
          <p:cNvPr id="13" name="组合 12"/>
          <p:cNvGrpSpPr/>
          <p:nvPr/>
        </p:nvGrpSpPr>
        <p:grpSpPr>
          <a:xfrm>
            <a:off x="610299" y="3797534"/>
            <a:ext cx="1225220" cy="405000"/>
            <a:chOff x="1325311" y="3545458"/>
            <a:chExt cx="1633627" cy="540000"/>
          </a:xfrm>
        </p:grpSpPr>
        <p:sp>
          <p:nvSpPr>
            <p:cNvPr id="14" name="圆角矩形 13"/>
            <p:cNvSpPr/>
            <p:nvPr/>
          </p:nvSpPr>
          <p:spPr>
            <a:xfrm>
              <a:off x="1325311" y="3545458"/>
              <a:ext cx="1633627" cy="540000"/>
            </a:xfrm>
            <a:prstGeom prst="roundRect">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latin typeface="微软雅黑" panose="020B0503020204020204" pitchFamily="34" charset="-122"/>
                  <a:ea typeface="微软雅黑" panose="020B0503020204020204" pitchFamily="34" charset="-122"/>
                </a:rPr>
                <a:t>1</a:t>
              </a:r>
              <a:endParaRPr lang="zh-CN" altLang="en-US" sz="2000" dirty="0">
                <a:latin typeface="微软雅黑" panose="020B0503020204020204" pitchFamily="34" charset="-122"/>
                <a:ea typeface="微软雅黑" panose="020B0503020204020204" pitchFamily="34" charset="-122"/>
              </a:endParaRPr>
            </a:p>
          </p:txBody>
        </p:sp>
        <p:sp>
          <p:nvSpPr>
            <p:cNvPr id="15" name="文本框 71"/>
            <p:cNvSpPr txBox="1"/>
            <p:nvPr/>
          </p:nvSpPr>
          <p:spPr>
            <a:xfrm>
              <a:off x="1901048" y="3577159"/>
              <a:ext cx="968702" cy="492443"/>
            </a:xfrm>
            <a:prstGeom prst="rect">
              <a:avLst/>
            </a:prstGeom>
            <a:noFill/>
          </p:spPr>
          <p:txBody>
            <a:bodyPr wrap="square" rtlCol="0">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音乐</a:t>
              </a:r>
            </a:p>
          </p:txBody>
        </p:sp>
      </p:gr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776" y="1521952"/>
            <a:ext cx="1539944" cy="1539944"/>
          </a:xfrm>
          <a:prstGeom prst="rect">
            <a:avLst/>
          </a:prstGeom>
        </p:spPr>
      </p:pic>
      <p:pic>
        <p:nvPicPr>
          <p:cNvPr id="17" name="图片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7801" y="1536953"/>
            <a:ext cx="1573052" cy="1472550"/>
          </a:xfrm>
          <a:prstGeom prst="rect">
            <a:avLst/>
          </a:prstGeom>
        </p:spPr>
      </p:pic>
      <p:pic>
        <p:nvPicPr>
          <p:cNvPr id="18" name="图片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6934" y="1911922"/>
            <a:ext cx="1762538" cy="1026958"/>
          </a:xfrm>
          <a:prstGeom prst="rect">
            <a:avLst/>
          </a:prstGeom>
        </p:spPr>
      </p:pic>
      <p:pic>
        <p:nvPicPr>
          <p:cNvPr id="19" name="图片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5553" y="1536953"/>
            <a:ext cx="1896887" cy="1472550"/>
          </a:xfrm>
          <a:prstGeom prst="rect">
            <a:avLst/>
          </a:prstGeom>
          <a:effectLst>
            <a:outerShdw blurRad="1270000" dir="5400000" algn="ctr" rotWithShape="0">
              <a:schemeClr val="bg1"/>
            </a:outerShdw>
          </a:effectLst>
        </p:spPr>
      </p:pic>
      <p:grpSp>
        <p:nvGrpSpPr>
          <p:cNvPr id="20" name="组合 19"/>
          <p:cNvGrpSpPr/>
          <p:nvPr/>
        </p:nvGrpSpPr>
        <p:grpSpPr>
          <a:xfrm>
            <a:off x="4896671" y="3772598"/>
            <a:ext cx="1188000" cy="408451"/>
            <a:chOff x="5894808" y="3880511"/>
            <a:chExt cx="1584000" cy="544601"/>
          </a:xfrm>
        </p:grpSpPr>
        <p:sp>
          <p:nvSpPr>
            <p:cNvPr id="21" name="圆角矩形 20"/>
            <p:cNvSpPr/>
            <p:nvPr/>
          </p:nvSpPr>
          <p:spPr>
            <a:xfrm>
              <a:off x="5894808" y="3880511"/>
              <a:ext cx="1584000" cy="540000"/>
            </a:xfrm>
            <a:prstGeom prst="roundRect">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a:latin typeface="微软雅黑" panose="020B0503020204020204" pitchFamily="34" charset="-122"/>
                  <a:ea typeface="微软雅黑" panose="020B0503020204020204" pitchFamily="34" charset="-122"/>
                </a:rPr>
                <a:t>3</a:t>
              </a:r>
              <a:endParaRPr lang="zh-CN" altLang="en-US" sz="2000" dirty="0">
                <a:latin typeface="微软雅黑" panose="020B0503020204020204" pitchFamily="34" charset="-122"/>
                <a:ea typeface="微软雅黑" panose="020B0503020204020204" pitchFamily="34" charset="-122"/>
              </a:endParaRPr>
            </a:p>
          </p:txBody>
        </p:sp>
        <p:sp>
          <p:nvSpPr>
            <p:cNvPr id="22" name="矩形 21"/>
            <p:cNvSpPr/>
            <p:nvPr/>
          </p:nvSpPr>
          <p:spPr>
            <a:xfrm>
              <a:off x="6452725" y="3932670"/>
              <a:ext cx="1026083" cy="49244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购物</a:t>
              </a:r>
            </a:p>
          </p:txBody>
        </p:sp>
      </p:grpSp>
      <p:sp>
        <p:nvSpPr>
          <p:cNvPr id="23" name="TextBox 22"/>
          <p:cNvSpPr txBox="1"/>
          <p:nvPr/>
        </p:nvSpPr>
        <p:spPr>
          <a:xfrm>
            <a:off x="696109" y="236415"/>
            <a:ext cx="1980029"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兴趣爱好及特长</a:t>
            </a:r>
          </a:p>
        </p:txBody>
      </p:sp>
      <p:grpSp>
        <p:nvGrpSpPr>
          <p:cNvPr id="24" name="组合 23"/>
          <p:cNvGrpSpPr/>
          <p:nvPr/>
        </p:nvGrpSpPr>
        <p:grpSpPr>
          <a:xfrm>
            <a:off x="203895" y="223183"/>
            <a:ext cx="426575" cy="426575"/>
            <a:chOff x="203895" y="223183"/>
            <a:chExt cx="426575" cy="426575"/>
          </a:xfrm>
        </p:grpSpPr>
        <p:sp>
          <p:nvSpPr>
            <p:cNvPr id="25" name="椭圆 24"/>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26" name="矩形 25"/>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3</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2627784" y="391885"/>
            <a:ext cx="6504004" cy="76723"/>
            <a:chOff x="2680940" y="391885"/>
            <a:chExt cx="6324871" cy="76723"/>
          </a:xfrm>
        </p:grpSpPr>
        <p:sp>
          <p:nvSpPr>
            <p:cNvPr id="28" name="矩形 27"/>
            <p:cNvSpPr/>
            <p:nvPr/>
          </p:nvSpPr>
          <p:spPr>
            <a:xfrm>
              <a:off x="2680940" y="391885"/>
              <a:ext cx="5419452"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29" name="矩形 28"/>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 calcmode="lin" valueType="num">
                                      <p:cBhvr>
                                        <p:cTn id="9" dur="500" fill="hold"/>
                                        <p:tgtEl>
                                          <p:spTgt spid="24"/>
                                        </p:tgtEl>
                                        <p:attrNameLst>
                                          <p:attrName>style.rotation</p:attrName>
                                        </p:attrNameLst>
                                      </p:cBhvr>
                                      <p:tavLst>
                                        <p:tav tm="0">
                                          <p:val>
                                            <p:fltVal val="360"/>
                                          </p:val>
                                        </p:tav>
                                        <p:tav tm="100000">
                                          <p:val>
                                            <p:fltVal val="0"/>
                                          </p:val>
                                        </p:tav>
                                      </p:tavLst>
                                    </p:anim>
                                    <p:animEffect transition="in" filter="fade">
                                      <p:cBhvr>
                                        <p:cTn id="10" dur="500"/>
                                        <p:tgtEl>
                                          <p:spTgt spid="24"/>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inVertical)">
                                      <p:cBhvr>
                                        <p:cTn id="14" dur="500"/>
                                        <p:tgtEl>
                                          <p:spTgt spid="2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childTnLst>
                          </p:cTn>
                        </p:par>
                        <p:par>
                          <p:cTn id="19" fill="hold">
                            <p:stCondLst>
                              <p:cond delay="1500"/>
                            </p:stCondLst>
                            <p:childTnLst>
                              <p:par>
                                <p:cTn id="20" presetID="26" presetClass="entr" presetSubtype="0"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145">
                                          <p:stCondLst>
                                            <p:cond delay="0"/>
                                          </p:stCondLst>
                                        </p:cTn>
                                        <p:tgtEl>
                                          <p:spTgt spid="16"/>
                                        </p:tgtEl>
                                      </p:cBhvr>
                                    </p:animEffect>
                                    <p:anim calcmode="lin" valueType="num">
                                      <p:cBhvr>
                                        <p:cTn id="23" dur="456"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4" dur="166"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5" dur="166" tmFilter="0, 0; 0.125,0.2665; 0.25,0.4; 0.375,0.465; 0.5,0.5;  0.625,0.535; 0.75,0.6; 0.875,0.7335; 1,1">
                                          <p:stCondLst>
                                            <p:cond delay="166"/>
                                          </p:stCondLst>
                                        </p:cTn>
                                        <p:tgtEl>
                                          <p:spTgt spid="16"/>
                                        </p:tgtEl>
                                        <p:attrNameLst>
                                          <p:attrName>ppt_y</p:attrName>
                                        </p:attrNameLst>
                                      </p:cBhvr>
                                      <p:tavLst>
                                        <p:tav tm="0" fmla="#ppt_y-sin(pi*$)/9">
                                          <p:val>
                                            <p:fltVal val="0"/>
                                          </p:val>
                                        </p:tav>
                                        <p:tav tm="100000">
                                          <p:val>
                                            <p:fltVal val="1"/>
                                          </p:val>
                                        </p:tav>
                                      </p:tavLst>
                                    </p:anim>
                                    <p:anim calcmode="lin" valueType="num">
                                      <p:cBhvr>
                                        <p:cTn id="26" dur="83" tmFilter="0, 0; 0.125,0.2665; 0.25,0.4; 0.375,0.465; 0.5,0.5;  0.625,0.535; 0.75,0.6; 0.875,0.7335; 1,1">
                                          <p:stCondLst>
                                            <p:cond delay="331"/>
                                          </p:stCondLst>
                                        </p:cTn>
                                        <p:tgtEl>
                                          <p:spTgt spid="16"/>
                                        </p:tgtEl>
                                        <p:attrNameLst>
                                          <p:attrName>ppt_y</p:attrName>
                                        </p:attrNameLst>
                                      </p:cBhvr>
                                      <p:tavLst>
                                        <p:tav tm="0" fmla="#ppt_y-sin(pi*$)/27">
                                          <p:val>
                                            <p:fltVal val="0"/>
                                          </p:val>
                                        </p:tav>
                                        <p:tav tm="100000">
                                          <p:val>
                                            <p:fltVal val="1"/>
                                          </p:val>
                                        </p:tav>
                                      </p:tavLst>
                                    </p:anim>
                                    <p:anim calcmode="lin" valueType="num">
                                      <p:cBhvr>
                                        <p:cTn id="27" dur="41" tmFilter="0, 0; 0.125,0.2665; 0.25,0.4; 0.375,0.465; 0.5,0.5;  0.625,0.535; 0.75,0.6; 0.875,0.7335; 1,1">
                                          <p:stCondLst>
                                            <p:cond delay="414"/>
                                          </p:stCondLst>
                                        </p:cTn>
                                        <p:tgtEl>
                                          <p:spTgt spid="16"/>
                                        </p:tgtEl>
                                        <p:attrNameLst>
                                          <p:attrName>ppt_y</p:attrName>
                                        </p:attrNameLst>
                                      </p:cBhvr>
                                      <p:tavLst>
                                        <p:tav tm="0" fmla="#ppt_y-sin(pi*$)/81">
                                          <p:val>
                                            <p:fltVal val="0"/>
                                          </p:val>
                                        </p:tav>
                                        <p:tav tm="100000">
                                          <p:val>
                                            <p:fltVal val="1"/>
                                          </p:val>
                                        </p:tav>
                                      </p:tavLst>
                                    </p:anim>
                                    <p:animScale>
                                      <p:cBhvr>
                                        <p:cTn id="28" dur="7">
                                          <p:stCondLst>
                                            <p:cond delay="162"/>
                                          </p:stCondLst>
                                        </p:cTn>
                                        <p:tgtEl>
                                          <p:spTgt spid="16"/>
                                        </p:tgtEl>
                                      </p:cBhvr>
                                      <p:to x="100000" y="60000"/>
                                    </p:animScale>
                                    <p:animScale>
                                      <p:cBhvr>
                                        <p:cTn id="29" dur="41" decel="50000">
                                          <p:stCondLst>
                                            <p:cond delay="169"/>
                                          </p:stCondLst>
                                        </p:cTn>
                                        <p:tgtEl>
                                          <p:spTgt spid="16"/>
                                        </p:tgtEl>
                                      </p:cBhvr>
                                      <p:to x="100000" y="100000"/>
                                    </p:animScale>
                                    <p:animScale>
                                      <p:cBhvr>
                                        <p:cTn id="30" dur="7">
                                          <p:stCondLst>
                                            <p:cond delay="328"/>
                                          </p:stCondLst>
                                        </p:cTn>
                                        <p:tgtEl>
                                          <p:spTgt spid="16"/>
                                        </p:tgtEl>
                                      </p:cBhvr>
                                      <p:to x="100000" y="80000"/>
                                    </p:animScale>
                                    <p:animScale>
                                      <p:cBhvr>
                                        <p:cTn id="31" dur="41" decel="50000">
                                          <p:stCondLst>
                                            <p:cond delay="335"/>
                                          </p:stCondLst>
                                        </p:cTn>
                                        <p:tgtEl>
                                          <p:spTgt spid="16"/>
                                        </p:tgtEl>
                                      </p:cBhvr>
                                      <p:to x="100000" y="100000"/>
                                    </p:animScale>
                                    <p:animScale>
                                      <p:cBhvr>
                                        <p:cTn id="32" dur="7">
                                          <p:stCondLst>
                                            <p:cond delay="410"/>
                                          </p:stCondLst>
                                        </p:cTn>
                                        <p:tgtEl>
                                          <p:spTgt spid="16"/>
                                        </p:tgtEl>
                                      </p:cBhvr>
                                      <p:to x="100000" y="90000"/>
                                    </p:animScale>
                                    <p:animScale>
                                      <p:cBhvr>
                                        <p:cTn id="33" dur="41" decel="50000">
                                          <p:stCondLst>
                                            <p:cond delay="417"/>
                                          </p:stCondLst>
                                        </p:cTn>
                                        <p:tgtEl>
                                          <p:spTgt spid="16"/>
                                        </p:tgtEl>
                                      </p:cBhvr>
                                      <p:to x="100000" y="100000"/>
                                    </p:animScale>
                                    <p:animScale>
                                      <p:cBhvr>
                                        <p:cTn id="34" dur="7">
                                          <p:stCondLst>
                                            <p:cond delay="452"/>
                                          </p:stCondLst>
                                        </p:cTn>
                                        <p:tgtEl>
                                          <p:spTgt spid="16"/>
                                        </p:tgtEl>
                                      </p:cBhvr>
                                      <p:to x="100000" y="95000"/>
                                    </p:animScale>
                                    <p:animScale>
                                      <p:cBhvr>
                                        <p:cTn id="35" dur="41" decel="50000">
                                          <p:stCondLst>
                                            <p:cond delay="459"/>
                                          </p:stCondLst>
                                        </p:cTn>
                                        <p:tgtEl>
                                          <p:spTgt spid="16"/>
                                        </p:tgtEl>
                                      </p:cBhvr>
                                      <p:to x="100000" y="100000"/>
                                    </p:animScale>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2500"/>
                            </p:stCondLst>
                            <p:childTnLst>
                              <p:par>
                                <p:cTn id="43" presetID="26" presetClass="entr" presetSubtype="0"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wipe(down)">
                                      <p:cBhvr>
                                        <p:cTn id="45" dur="145">
                                          <p:stCondLst>
                                            <p:cond delay="0"/>
                                          </p:stCondLst>
                                        </p:cTn>
                                        <p:tgtEl>
                                          <p:spTgt spid="17"/>
                                        </p:tgtEl>
                                      </p:cBhvr>
                                    </p:animEffect>
                                    <p:anim calcmode="lin" valueType="num">
                                      <p:cBhvr>
                                        <p:cTn id="46" dur="456"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7" dur="166"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8" dur="166" tmFilter="0, 0; 0.125,0.2665; 0.25,0.4; 0.375,0.465; 0.5,0.5;  0.625,0.535; 0.75,0.6; 0.875,0.7335; 1,1">
                                          <p:stCondLst>
                                            <p:cond delay="166"/>
                                          </p:stCondLst>
                                        </p:cTn>
                                        <p:tgtEl>
                                          <p:spTgt spid="17"/>
                                        </p:tgtEl>
                                        <p:attrNameLst>
                                          <p:attrName>ppt_y</p:attrName>
                                        </p:attrNameLst>
                                      </p:cBhvr>
                                      <p:tavLst>
                                        <p:tav tm="0" fmla="#ppt_y-sin(pi*$)/9">
                                          <p:val>
                                            <p:fltVal val="0"/>
                                          </p:val>
                                        </p:tav>
                                        <p:tav tm="100000">
                                          <p:val>
                                            <p:fltVal val="1"/>
                                          </p:val>
                                        </p:tav>
                                      </p:tavLst>
                                    </p:anim>
                                    <p:anim calcmode="lin" valueType="num">
                                      <p:cBhvr>
                                        <p:cTn id="49" dur="83" tmFilter="0, 0; 0.125,0.2665; 0.25,0.4; 0.375,0.465; 0.5,0.5;  0.625,0.535; 0.75,0.6; 0.875,0.7335; 1,1">
                                          <p:stCondLst>
                                            <p:cond delay="331"/>
                                          </p:stCondLst>
                                        </p:cTn>
                                        <p:tgtEl>
                                          <p:spTgt spid="17"/>
                                        </p:tgtEl>
                                        <p:attrNameLst>
                                          <p:attrName>ppt_y</p:attrName>
                                        </p:attrNameLst>
                                      </p:cBhvr>
                                      <p:tavLst>
                                        <p:tav tm="0" fmla="#ppt_y-sin(pi*$)/27">
                                          <p:val>
                                            <p:fltVal val="0"/>
                                          </p:val>
                                        </p:tav>
                                        <p:tav tm="100000">
                                          <p:val>
                                            <p:fltVal val="1"/>
                                          </p:val>
                                        </p:tav>
                                      </p:tavLst>
                                    </p:anim>
                                    <p:anim calcmode="lin" valueType="num">
                                      <p:cBhvr>
                                        <p:cTn id="50" dur="41" tmFilter="0, 0; 0.125,0.2665; 0.25,0.4; 0.375,0.465; 0.5,0.5;  0.625,0.535; 0.75,0.6; 0.875,0.7335; 1,1">
                                          <p:stCondLst>
                                            <p:cond delay="414"/>
                                          </p:stCondLst>
                                        </p:cTn>
                                        <p:tgtEl>
                                          <p:spTgt spid="17"/>
                                        </p:tgtEl>
                                        <p:attrNameLst>
                                          <p:attrName>ppt_y</p:attrName>
                                        </p:attrNameLst>
                                      </p:cBhvr>
                                      <p:tavLst>
                                        <p:tav tm="0" fmla="#ppt_y-sin(pi*$)/81">
                                          <p:val>
                                            <p:fltVal val="0"/>
                                          </p:val>
                                        </p:tav>
                                        <p:tav tm="100000">
                                          <p:val>
                                            <p:fltVal val="1"/>
                                          </p:val>
                                        </p:tav>
                                      </p:tavLst>
                                    </p:anim>
                                    <p:animScale>
                                      <p:cBhvr>
                                        <p:cTn id="51" dur="7">
                                          <p:stCondLst>
                                            <p:cond delay="162"/>
                                          </p:stCondLst>
                                        </p:cTn>
                                        <p:tgtEl>
                                          <p:spTgt spid="17"/>
                                        </p:tgtEl>
                                      </p:cBhvr>
                                      <p:to x="100000" y="60000"/>
                                    </p:animScale>
                                    <p:animScale>
                                      <p:cBhvr>
                                        <p:cTn id="52" dur="41" decel="50000">
                                          <p:stCondLst>
                                            <p:cond delay="169"/>
                                          </p:stCondLst>
                                        </p:cTn>
                                        <p:tgtEl>
                                          <p:spTgt spid="17"/>
                                        </p:tgtEl>
                                      </p:cBhvr>
                                      <p:to x="100000" y="100000"/>
                                    </p:animScale>
                                    <p:animScale>
                                      <p:cBhvr>
                                        <p:cTn id="53" dur="7">
                                          <p:stCondLst>
                                            <p:cond delay="328"/>
                                          </p:stCondLst>
                                        </p:cTn>
                                        <p:tgtEl>
                                          <p:spTgt spid="17"/>
                                        </p:tgtEl>
                                      </p:cBhvr>
                                      <p:to x="100000" y="80000"/>
                                    </p:animScale>
                                    <p:animScale>
                                      <p:cBhvr>
                                        <p:cTn id="54" dur="41" decel="50000">
                                          <p:stCondLst>
                                            <p:cond delay="335"/>
                                          </p:stCondLst>
                                        </p:cTn>
                                        <p:tgtEl>
                                          <p:spTgt spid="17"/>
                                        </p:tgtEl>
                                      </p:cBhvr>
                                      <p:to x="100000" y="100000"/>
                                    </p:animScale>
                                    <p:animScale>
                                      <p:cBhvr>
                                        <p:cTn id="55" dur="7">
                                          <p:stCondLst>
                                            <p:cond delay="410"/>
                                          </p:stCondLst>
                                        </p:cTn>
                                        <p:tgtEl>
                                          <p:spTgt spid="17"/>
                                        </p:tgtEl>
                                      </p:cBhvr>
                                      <p:to x="100000" y="90000"/>
                                    </p:animScale>
                                    <p:animScale>
                                      <p:cBhvr>
                                        <p:cTn id="56" dur="41" decel="50000">
                                          <p:stCondLst>
                                            <p:cond delay="417"/>
                                          </p:stCondLst>
                                        </p:cTn>
                                        <p:tgtEl>
                                          <p:spTgt spid="17"/>
                                        </p:tgtEl>
                                      </p:cBhvr>
                                      <p:to x="100000" y="100000"/>
                                    </p:animScale>
                                    <p:animScale>
                                      <p:cBhvr>
                                        <p:cTn id="57" dur="7">
                                          <p:stCondLst>
                                            <p:cond delay="452"/>
                                          </p:stCondLst>
                                        </p:cTn>
                                        <p:tgtEl>
                                          <p:spTgt spid="17"/>
                                        </p:tgtEl>
                                      </p:cBhvr>
                                      <p:to x="100000" y="95000"/>
                                    </p:animScale>
                                    <p:animScale>
                                      <p:cBhvr>
                                        <p:cTn id="58" dur="41" decel="50000">
                                          <p:stCondLst>
                                            <p:cond delay="459"/>
                                          </p:stCondLst>
                                        </p:cTn>
                                        <p:tgtEl>
                                          <p:spTgt spid="17"/>
                                        </p:tgtEl>
                                      </p:cBhvr>
                                      <p:to x="100000" y="100000"/>
                                    </p:animScale>
                                  </p:childTnLst>
                                </p:cTn>
                              </p:par>
                            </p:childTnLst>
                          </p:cTn>
                        </p:par>
                        <p:par>
                          <p:cTn id="59" fill="hold">
                            <p:stCondLst>
                              <p:cond delay="3000"/>
                            </p:stCondLst>
                            <p:childTnLst>
                              <p:par>
                                <p:cTn id="60" presetID="53" presetClass="entr" presetSubtype="16" fill="hold"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animEffect transition="in" filter="fade">
                                      <p:cBhvr>
                                        <p:cTn id="64" dur="500"/>
                                        <p:tgtEl>
                                          <p:spTgt spid="10"/>
                                        </p:tgtEl>
                                      </p:cBhvr>
                                    </p:animEffect>
                                  </p:childTnLst>
                                </p:cTn>
                              </p:par>
                            </p:childTnLst>
                          </p:cTn>
                        </p:par>
                        <p:par>
                          <p:cTn id="65" fill="hold">
                            <p:stCondLst>
                              <p:cond delay="3500"/>
                            </p:stCondLst>
                            <p:childTnLst>
                              <p:par>
                                <p:cTn id="66" presetID="26" presetClass="entr" presetSubtype="0"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down)">
                                      <p:cBhvr>
                                        <p:cTn id="68" dur="145">
                                          <p:stCondLst>
                                            <p:cond delay="0"/>
                                          </p:stCondLst>
                                        </p:cTn>
                                        <p:tgtEl>
                                          <p:spTgt spid="18"/>
                                        </p:tgtEl>
                                      </p:cBhvr>
                                    </p:animEffect>
                                    <p:anim calcmode="lin" valueType="num">
                                      <p:cBhvr>
                                        <p:cTn id="69" dur="456"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0" dur="166"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1" dur="166" tmFilter="0, 0; 0.125,0.2665; 0.25,0.4; 0.375,0.465; 0.5,0.5;  0.625,0.535; 0.75,0.6; 0.875,0.7335; 1,1">
                                          <p:stCondLst>
                                            <p:cond delay="166"/>
                                          </p:stCondLst>
                                        </p:cTn>
                                        <p:tgtEl>
                                          <p:spTgt spid="18"/>
                                        </p:tgtEl>
                                        <p:attrNameLst>
                                          <p:attrName>ppt_y</p:attrName>
                                        </p:attrNameLst>
                                      </p:cBhvr>
                                      <p:tavLst>
                                        <p:tav tm="0" fmla="#ppt_y-sin(pi*$)/9">
                                          <p:val>
                                            <p:fltVal val="0"/>
                                          </p:val>
                                        </p:tav>
                                        <p:tav tm="100000">
                                          <p:val>
                                            <p:fltVal val="1"/>
                                          </p:val>
                                        </p:tav>
                                      </p:tavLst>
                                    </p:anim>
                                    <p:anim calcmode="lin" valueType="num">
                                      <p:cBhvr>
                                        <p:cTn id="72" dur="83" tmFilter="0, 0; 0.125,0.2665; 0.25,0.4; 0.375,0.465; 0.5,0.5;  0.625,0.535; 0.75,0.6; 0.875,0.7335; 1,1">
                                          <p:stCondLst>
                                            <p:cond delay="331"/>
                                          </p:stCondLst>
                                        </p:cTn>
                                        <p:tgtEl>
                                          <p:spTgt spid="18"/>
                                        </p:tgtEl>
                                        <p:attrNameLst>
                                          <p:attrName>ppt_y</p:attrName>
                                        </p:attrNameLst>
                                      </p:cBhvr>
                                      <p:tavLst>
                                        <p:tav tm="0" fmla="#ppt_y-sin(pi*$)/27">
                                          <p:val>
                                            <p:fltVal val="0"/>
                                          </p:val>
                                        </p:tav>
                                        <p:tav tm="100000">
                                          <p:val>
                                            <p:fltVal val="1"/>
                                          </p:val>
                                        </p:tav>
                                      </p:tavLst>
                                    </p:anim>
                                    <p:anim calcmode="lin" valueType="num">
                                      <p:cBhvr>
                                        <p:cTn id="73" dur="41" tmFilter="0, 0; 0.125,0.2665; 0.25,0.4; 0.375,0.465; 0.5,0.5;  0.625,0.535; 0.75,0.6; 0.875,0.7335; 1,1">
                                          <p:stCondLst>
                                            <p:cond delay="414"/>
                                          </p:stCondLst>
                                        </p:cTn>
                                        <p:tgtEl>
                                          <p:spTgt spid="18"/>
                                        </p:tgtEl>
                                        <p:attrNameLst>
                                          <p:attrName>ppt_y</p:attrName>
                                        </p:attrNameLst>
                                      </p:cBhvr>
                                      <p:tavLst>
                                        <p:tav tm="0" fmla="#ppt_y-sin(pi*$)/81">
                                          <p:val>
                                            <p:fltVal val="0"/>
                                          </p:val>
                                        </p:tav>
                                        <p:tav tm="100000">
                                          <p:val>
                                            <p:fltVal val="1"/>
                                          </p:val>
                                        </p:tav>
                                      </p:tavLst>
                                    </p:anim>
                                    <p:animScale>
                                      <p:cBhvr>
                                        <p:cTn id="74" dur="7">
                                          <p:stCondLst>
                                            <p:cond delay="162"/>
                                          </p:stCondLst>
                                        </p:cTn>
                                        <p:tgtEl>
                                          <p:spTgt spid="18"/>
                                        </p:tgtEl>
                                      </p:cBhvr>
                                      <p:to x="100000" y="60000"/>
                                    </p:animScale>
                                    <p:animScale>
                                      <p:cBhvr>
                                        <p:cTn id="75" dur="41" decel="50000">
                                          <p:stCondLst>
                                            <p:cond delay="169"/>
                                          </p:stCondLst>
                                        </p:cTn>
                                        <p:tgtEl>
                                          <p:spTgt spid="18"/>
                                        </p:tgtEl>
                                      </p:cBhvr>
                                      <p:to x="100000" y="100000"/>
                                    </p:animScale>
                                    <p:animScale>
                                      <p:cBhvr>
                                        <p:cTn id="76" dur="7">
                                          <p:stCondLst>
                                            <p:cond delay="328"/>
                                          </p:stCondLst>
                                        </p:cTn>
                                        <p:tgtEl>
                                          <p:spTgt spid="18"/>
                                        </p:tgtEl>
                                      </p:cBhvr>
                                      <p:to x="100000" y="80000"/>
                                    </p:animScale>
                                    <p:animScale>
                                      <p:cBhvr>
                                        <p:cTn id="77" dur="41" decel="50000">
                                          <p:stCondLst>
                                            <p:cond delay="335"/>
                                          </p:stCondLst>
                                        </p:cTn>
                                        <p:tgtEl>
                                          <p:spTgt spid="18"/>
                                        </p:tgtEl>
                                      </p:cBhvr>
                                      <p:to x="100000" y="100000"/>
                                    </p:animScale>
                                    <p:animScale>
                                      <p:cBhvr>
                                        <p:cTn id="78" dur="7">
                                          <p:stCondLst>
                                            <p:cond delay="410"/>
                                          </p:stCondLst>
                                        </p:cTn>
                                        <p:tgtEl>
                                          <p:spTgt spid="18"/>
                                        </p:tgtEl>
                                      </p:cBhvr>
                                      <p:to x="100000" y="90000"/>
                                    </p:animScale>
                                    <p:animScale>
                                      <p:cBhvr>
                                        <p:cTn id="79" dur="41" decel="50000">
                                          <p:stCondLst>
                                            <p:cond delay="417"/>
                                          </p:stCondLst>
                                        </p:cTn>
                                        <p:tgtEl>
                                          <p:spTgt spid="18"/>
                                        </p:tgtEl>
                                      </p:cBhvr>
                                      <p:to x="100000" y="100000"/>
                                    </p:animScale>
                                    <p:animScale>
                                      <p:cBhvr>
                                        <p:cTn id="80" dur="7">
                                          <p:stCondLst>
                                            <p:cond delay="452"/>
                                          </p:stCondLst>
                                        </p:cTn>
                                        <p:tgtEl>
                                          <p:spTgt spid="18"/>
                                        </p:tgtEl>
                                      </p:cBhvr>
                                      <p:to x="100000" y="95000"/>
                                    </p:animScale>
                                    <p:animScale>
                                      <p:cBhvr>
                                        <p:cTn id="81" dur="41" decel="50000">
                                          <p:stCondLst>
                                            <p:cond delay="459"/>
                                          </p:stCondLst>
                                        </p:cTn>
                                        <p:tgtEl>
                                          <p:spTgt spid="18"/>
                                        </p:tgtEl>
                                      </p:cBhvr>
                                      <p:to x="100000" y="100000"/>
                                    </p:animScale>
                                  </p:childTnLst>
                                </p:cTn>
                              </p:par>
                            </p:childTnLst>
                          </p:cTn>
                        </p:par>
                        <p:par>
                          <p:cTn id="82" fill="hold">
                            <p:stCondLst>
                              <p:cond delay="4000"/>
                            </p:stCondLst>
                            <p:childTnLst>
                              <p:par>
                                <p:cTn id="83" presetID="53" presetClass="entr" presetSubtype="16" fill="hold" nodeType="after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p:cTn id="85" dur="500" fill="hold"/>
                                        <p:tgtEl>
                                          <p:spTgt spid="20"/>
                                        </p:tgtEl>
                                        <p:attrNameLst>
                                          <p:attrName>ppt_w</p:attrName>
                                        </p:attrNameLst>
                                      </p:cBhvr>
                                      <p:tavLst>
                                        <p:tav tm="0">
                                          <p:val>
                                            <p:fltVal val="0"/>
                                          </p:val>
                                        </p:tav>
                                        <p:tav tm="100000">
                                          <p:val>
                                            <p:strVal val="#ppt_w"/>
                                          </p:val>
                                        </p:tav>
                                      </p:tavLst>
                                    </p:anim>
                                    <p:anim calcmode="lin" valueType="num">
                                      <p:cBhvr>
                                        <p:cTn id="86" dur="500" fill="hold"/>
                                        <p:tgtEl>
                                          <p:spTgt spid="20"/>
                                        </p:tgtEl>
                                        <p:attrNameLst>
                                          <p:attrName>ppt_h</p:attrName>
                                        </p:attrNameLst>
                                      </p:cBhvr>
                                      <p:tavLst>
                                        <p:tav tm="0">
                                          <p:val>
                                            <p:fltVal val="0"/>
                                          </p:val>
                                        </p:tav>
                                        <p:tav tm="100000">
                                          <p:val>
                                            <p:strVal val="#ppt_h"/>
                                          </p:val>
                                        </p:tav>
                                      </p:tavLst>
                                    </p:anim>
                                    <p:animEffect transition="in" filter="fade">
                                      <p:cBhvr>
                                        <p:cTn id="87" dur="500"/>
                                        <p:tgtEl>
                                          <p:spTgt spid="20"/>
                                        </p:tgtEl>
                                      </p:cBhvr>
                                    </p:animEffect>
                                  </p:childTnLst>
                                </p:cTn>
                              </p:par>
                            </p:childTnLst>
                          </p:cTn>
                        </p:par>
                        <p:par>
                          <p:cTn id="88" fill="hold">
                            <p:stCondLst>
                              <p:cond delay="4500"/>
                            </p:stCondLst>
                            <p:childTnLst>
                              <p:par>
                                <p:cTn id="89" presetID="26" presetClass="entr" presetSubtype="0" fill="hold" nodeType="after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wipe(down)">
                                      <p:cBhvr>
                                        <p:cTn id="91" dur="145">
                                          <p:stCondLst>
                                            <p:cond delay="0"/>
                                          </p:stCondLst>
                                        </p:cTn>
                                        <p:tgtEl>
                                          <p:spTgt spid="19"/>
                                        </p:tgtEl>
                                      </p:cBhvr>
                                    </p:animEffect>
                                    <p:anim calcmode="lin" valueType="num">
                                      <p:cBhvr>
                                        <p:cTn id="92" dur="456"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3" dur="166"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4" dur="166" tmFilter="0, 0; 0.125,0.2665; 0.25,0.4; 0.375,0.465; 0.5,0.5;  0.625,0.535; 0.75,0.6; 0.875,0.7335; 1,1">
                                          <p:stCondLst>
                                            <p:cond delay="166"/>
                                          </p:stCondLst>
                                        </p:cTn>
                                        <p:tgtEl>
                                          <p:spTgt spid="19"/>
                                        </p:tgtEl>
                                        <p:attrNameLst>
                                          <p:attrName>ppt_y</p:attrName>
                                        </p:attrNameLst>
                                      </p:cBhvr>
                                      <p:tavLst>
                                        <p:tav tm="0" fmla="#ppt_y-sin(pi*$)/9">
                                          <p:val>
                                            <p:fltVal val="0"/>
                                          </p:val>
                                        </p:tav>
                                        <p:tav tm="100000">
                                          <p:val>
                                            <p:fltVal val="1"/>
                                          </p:val>
                                        </p:tav>
                                      </p:tavLst>
                                    </p:anim>
                                    <p:anim calcmode="lin" valueType="num">
                                      <p:cBhvr>
                                        <p:cTn id="95" dur="83" tmFilter="0, 0; 0.125,0.2665; 0.25,0.4; 0.375,0.465; 0.5,0.5;  0.625,0.535; 0.75,0.6; 0.875,0.7335; 1,1">
                                          <p:stCondLst>
                                            <p:cond delay="331"/>
                                          </p:stCondLst>
                                        </p:cTn>
                                        <p:tgtEl>
                                          <p:spTgt spid="19"/>
                                        </p:tgtEl>
                                        <p:attrNameLst>
                                          <p:attrName>ppt_y</p:attrName>
                                        </p:attrNameLst>
                                      </p:cBhvr>
                                      <p:tavLst>
                                        <p:tav tm="0" fmla="#ppt_y-sin(pi*$)/27">
                                          <p:val>
                                            <p:fltVal val="0"/>
                                          </p:val>
                                        </p:tav>
                                        <p:tav tm="100000">
                                          <p:val>
                                            <p:fltVal val="1"/>
                                          </p:val>
                                        </p:tav>
                                      </p:tavLst>
                                    </p:anim>
                                    <p:anim calcmode="lin" valueType="num">
                                      <p:cBhvr>
                                        <p:cTn id="96" dur="41" tmFilter="0, 0; 0.125,0.2665; 0.25,0.4; 0.375,0.465; 0.5,0.5;  0.625,0.535; 0.75,0.6; 0.875,0.7335; 1,1">
                                          <p:stCondLst>
                                            <p:cond delay="414"/>
                                          </p:stCondLst>
                                        </p:cTn>
                                        <p:tgtEl>
                                          <p:spTgt spid="19"/>
                                        </p:tgtEl>
                                        <p:attrNameLst>
                                          <p:attrName>ppt_y</p:attrName>
                                        </p:attrNameLst>
                                      </p:cBhvr>
                                      <p:tavLst>
                                        <p:tav tm="0" fmla="#ppt_y-sin(pi*$)/81">
                                          <p:val>
                                            <p:fltVal val="0"/>
                                          </p:val>
                                        </p:tav>
                                        <p:tav tm="100000">
                                          <p:val>
                                            <p:fltVal val="1"/>
                                          </p:val>
                                        </p:tav>
                                      </p:tavLst>
                                    </p:anim>
                                    <p:animScale>
                                      <p:cBhvr>
                                        <p:cTn id="97" dur="7">
                                          <p:stCondLst>
                                            <p:cond delay="162"/>
                                          </p:stCondLst>
                                        </p:cTn>
                                        <p:tgtEl>
                                          <p:spTgt spid="19"/>
                                        </p:tgtEl>
                                      </p:cBhvr>
                                      <p:to x="100000" y="60000"/>
                                    </p:animScale>
                                    <p:animScale>
                                      <p:cBhvr>
                                        <p:cTn id="98" dur="41" decel="50000">
                                          <p:stCondLst>
                                            <p:cond delay="169"/>
                                          </p:stCondLst>
                                        </p:cTn>
                                        <p:tgtEl>
                                          <p:spTgt spid="19"/>
                                        </p:tgtEl>
                                      </p:cBhvr>
                                      <p:to x="100000" y="100000"/>
                                    </p:animScale>
                                    <p:animScale>
                                      <p:cBhvr>
                                        <p:cTn id="99" dur="7">
                                          <p:stCondLst>
                                            <p:cond delay="328"/>
                                          </p:stCondLst>
                                        </p:cTn>
                                        <p:tgtEl>
                                          <p:spTgt spid="19"/>
                                        </p:tgtEl>
                                      </p:cBhvr>
                                      <p:to x="100000" y="80000"/>
                                    </p:animScale>
                                    <p:animScale>
                                      <p:cBhvr>
                                        <p:cTn id="100" dur="41" decel="50000">
                                          <p:stCondLst>
                                            <p:cond delay="335"/>
                                          </p:stCondLst>
                                        </p:cTn>
                                        <p:tgtEl>
                                          <p:spTgt spid="19"/>
                                        </p:tgtEl>
                                      </p:cBhvr>
                                      <p:to x="100000" y="100000"/>
                                    </p:animScale>
                                    <p:animScale>
                                      <p:cBhvr>
                                        <p:cTn id="101" dur="7">
                                          <p:stCondLst>
                                            <p:cond delay="410"/>
                                          </p:stCondLst>
                                        </p:cTn>
                                        <p:tgtEl>
                                          <p:spTgt spid="19"/>
                                        </p:tgtEl>
                                      </p:cBhvr>
                                      <p:to x="100000" y="90000"/>
                                    </p:animScale>
                                    <p:animScale>
                                      <p:cBhvr>
                                        <p:cTn id="102" dur="41" decel="50000">
                                          <p:stCondLst>
                                            <p:cond delay="417"/>
                                          </p:stCondLst>
                                        </p:cTn>
                                        <p:tgtEl>
                                          <p:spTgt spid="19"/>
                                        </p:tgtEl>
                                      </p:cBhvr>
                                      <p:to x="100000" y="100000"/>
                                    </p:animScale>
                                    <p:animScale>
                                      <p:cBhvr>
                                        <p:cTn id="103" dur="7">
                                          <p:stCondLst>
                                            <p:cond delay="452"/>
                                          </p:stCondLst>
                                        </p:cTn>
                                        <p:tgtEl>
                                          <p:spTgt spid="19"/>
                                        </p:tgtEl>
                                      </p:cBhvr>
                                      <p:to x="100000" y="95000"/>
                                    </p:animScale>
                                    <p:animScale>
                                      <p:cBhvr>
                                        <p:cTn id="104" dur="41" decel="50000">
                                          <p:stCondLst>
                                            <p:cond delay="459"/>
                                          </p:stCondLst>
                                        </p:cTn>
                                        <p:tgtEl>
                                          <p:spTgt spid="19"/>
                                        </p:tgtEl>
                                      </p:cBhvr>
                                      <p:to x="100000" y="100000"/>
                                    </p:animScale>
                                  </p:childTnLst>
                                </p:cTn>
                              </p:par>
                            </p:childTnLst>
                          </p:cTn>
                        </p:par>
                        <p:par>
                          <p:cTn id="105" fill="hold">
                            <p:stCondLst>
                              <p:cond delay="5000"/>
                            </p:stCondLst>
                            <p:childTnLst>
                              <p:par>
                                <p:cTn id="106" presetID="53" presetClass="entr" presetSubtype="16" fill="hold" nodeType="afterEffect">
                                  <p:stCondLst>
                                    <p:cond delay="0"/>
                                  </p:stCondLst>
                                  <p:childTnLst>
                                    <p:set>
                                      <p:cBhvr>
                                        <p:cTn id="107" dur="1" fill="hold">
                                          <p:stCondLst>
                                            <p:cond delay="0"/>
                                          </p:stCondLst>
                                        </p:cTn>
                                        <p:tgtEl>
                                          <p:spTgt spid="7"/>
                                        </p:tgtEl>
                                        <p:attrNameLst>
                                          <p:attrName>style.visibility</p:attrName>
                                        </p:attrNameLst>
                                      </p:cBhvr>
                                      <p:to>
                                        <p:strVal val="visible"/>
                                      </p:to>
                                    </p:set>
                                    <p:anim calcmode="lin" valueType="num">
                                      <p:cBhvr>
                                        <p:cTn id="108" dur="500" fill="hold"/>
                                        <p:tgtEl>
                                          <p:spTgt spid="7"/>
                                        </p:tgtEl>
                                        <p:attrNameLst>
                                          <p:attrName>ppt_w</p:attrName>
                                        </p:attrNameLst>
                                      </p:cBhvr>
                                      <p:tavLst>
                                        <p:tav tm="0">
                                          <p:val>
                                            <p:fltVal val="0"/>
                                          </p:val>
                                        </p:tav>
                                        <p:tav tm="100000">
                                          <p:val>
                                            <p:strVal val="#ppt_w"/>
                                          </p:val>
                                        </p:tav>
                                      </p:tavLst>
                                    </p:anim>
                                    <p:anim calcmode="lin" valueType="num">
                                      <p:cBhvr>
                                        <p:cTn id="109" dur="500" fill="hold"/>
                                        <p:tgtEl>
                                          <p:spTgt spid="7"/>
                                        </p:tgtEl>
                                        <p:attrNameLst>
                                          <p:attrName>ppt_h</p:attrName>
                                        </p:attrNameLst>
                                      </p:cBhvr>
                                      <p:tavLst>
                                        <p:tav tm="0">
                                          <p:val>
                                            <p:fltVal val="0"/>
                                          </p:val>
                                        </p:tav>
                                        <p:tav tm="100000">
                                          <p:val>
                                            <p:strVal val="#ppt_h"/>
                                          </p:val>
                                        </p:tav>
                                      </p:tavLst>
                                    </p:anim>
                                    <p:animEffect transition="in" filter="fade">
                                      <p:cBhvr>
                                        <p:cTn id="1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3" name="组合 242"/>
          <p:cNvGrpSpPr/>
          <p:nvPr/>
        </p:nvGrpSpPr>
        <p:grpSpPr>
          <a:xfrm>
            <a:off x="3185195" y="627534"/>
            <a:ext cx="2764481" cy="4054744"/>
            <a:chOff x="3185195" y="688013"/>
            <a:chExt cx="2764481" cy="4054744"/>
          </a:xfrm>
        </p:grpSpPr>
        <p:sp>
          <p:nvSpPr>
            <p:cNvPr id="212" name="椭圆 211"/>
            <p:cNvSpPr/>
            <p:nvPr/>
          </p:nvSpPr>
          <p:spPr>
            <a:xfrm>
              <a:off x="3185195" y="2078461"/>
              <a:ext cx="2664295" cy="2664296"/>
            </a:xfrm>
            <a:prstGeom prst="ellipse">
              <a:avLst/>
            </a:prstGeom>
            <a:gradFill flip="none" rotWithShape="1">
              <a:gsLst>
                <a:gs pos="37000">
                  <a:sysClr val="window" lastClr="FFFFFF">
                    <a:lumMod val="85000"/>
                  </a:sysClr>
                </a:gs>
                <a:gs pos="100000">
                  <a:sysClr val="window" lastClr="FFFFFF">
                    <a:lumMod val="95000"/>
                    <a:shade val="100000"/>
                    <a:satMod val="115000"/>
                  </a:sysClr>
                </a:gs>
              </a:gsLst>
              <a:lin ang="16200000" scaled="1"/>
              <a:tileRect/>
            </a:gradFill>
            <a:ln w="25400" cap="flat" cmpd="sng" algn="ctr">
              <a:noFill/>
              <a:prstDash val="solid"/>
            </a:ln>
            <a:effectLst>
              <a:outerShdw blurRad="50800" dist="38100" dir="5400000" algn="t" rotWithShape="0">
                <a:prstClr val="black">
                  <a:alpha val="11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13" name="椭圆 212"/>
            <p:cNvSpPr/>
            <p:nvPr/>
          </p:nvSpPr>
          <p:spPr>
            <a:xfrm>
              <a:off x="3367743" y="2334993"/>
              <a:ext cx="2261532" cy="226153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lt1"/>
                </a:solidFill>
                <a:latin typeface="微软雅黑" panose="020B0503020204020204" pitchFamily="34" charset="-122"/>
                <a:ea typeface="微软雅黑" panose="020B0503020204020204" pitchFamily="34" charset="-122"/>
              </a:endParaRPr>
            </a:p>
          </p:txBody>
        </p:sp>
        <p:grpSp>
          <p:nvGrpSpPr>
            <p:cNvPr id="214" name="组合 213"/>
            <p:cNvGrpSpPr/>
            <p:nvPr/>
          </p:nvGrpSpPr>
          <p:grpSpPr>
            <a:xfrm>
              <a:off x="4409331" y="688013"/>
              <a:ext cx="299256" cy="1600770"/>
              <a:chOff x="3729873" y="-334912"/>
              <a:chExt cx="332879" cy="1780623"/>
            </a:xfrm>
          </p:grpSpPr>
          <p:sp>
            <p:nvSpPr>
              <p:cNvPr id="215" name="圆角矩形 214"/>
              <p:cNvSpPr/>
              <p:nvPr/>
            </p:nvSpPr>
            <p:spPr>
              <a:xfrm>
                <a:off x="3806199" y="-334912"/>
                <a:ext cx="198197" cy="1649392"/>
              </a:xfrm>
              <a:prstGeom prst="roundRect">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alpha val="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16" name="圆角矩形 215"/>
              <p:cNvSpPr/>
              <p:nvPr/>
            </p:nvSpPr>
            <p:spPr>
              <a:xfrm rot="20400000">
                <a:off x="3729873" y="1100226"/>
                <a:ext cx="116710" cy="337068"/>
              </a:xfrm>
              <a:prstGeom prst="roundRect">
                <a:avLst>
                  <a:gd name="adj" fmla="val 44565"/>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17" name="圆角矩形 216"/>
              <p:cNvSpPr/>
              <p:nvPr/>
            </p:nvSpPr>
            <p:spPr>
              <a:xfrm rot="1200000" flipH="1">
                <a:off x="3946042" y="1108643"/>
                <a:ext cx="116710" cy="337068"/>
              </a:xfrm>
              <a:prstGeom prst="roundRect">
                <a:avLst>
                  <a:gd name="adj" fmla="val 44565"/>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218" name="椭圆 9"/>
            <p:cNvSpPr/>
            <p:nvPr/>
          </p:nvSpPr>
          <p:spPr>
            <a:xfrm rot="1904781">
              <a:off x="3680824" y="2406454"/>
              <a:ext cx="2268852" cy="1144073"/>
            </a:xfrm>
            <a:custGeom>
              <a:avLst/>
              <a:gdLst>
                <a:gd name="connsiteX0" fmla="*/ 1022661 w 2153427"/>
                <a:gd name="connsiteY0" fmla="*/ 0 h 1144073"/>
                <a:gd name="connsiteX1" fmla="*/ 2153427 w 2153427"/>
                <a:gd name="connsiteY1" fmla="*/ 1130766 h 1144073"/>
                <a:gd name="connsiteX2" fmla="*/ 2152755 w 2153427"/>
                <a:gd name="connsiteY2" fmla="*/ 1144073 h 1144073"/>
                <a:gd name="connsiteX3" fmla="*/ 968919 w 2153427"/>
                <a:gd name="connsiteY3" fmla="*/ 932355 h 1144073"/>
                <a:gd name="connsiteX4" fmla="*/ 0 w 2153427"/>
                <a:gd name="connsiteY4" fmla="*/ 904422 h 1144073"/>
                <a:gd name="connsiteX5" fmla="*/ 1022661 w 2153427"/>
                <a:gd name="connsiteY5" fmla="*/ 0 h 1144073"/>
                <a:gd name="connsiteX0-1" fmla="*/ 1022661 w 2153427"/>
                <a:gd name="connsiteY0-2" fmla="*/ 0 h 1144073"/>
                <a:gd name="connsiteX1-3" fmla="*/ 2153427 w 2153427"/>
                <a:gd name="connsiteY1-4" fmla="*/ 1130766 h 1144073"/>
                <a:gd name="connsiteX2-5" fmla="*/ 2152755 w 2153427"/>
                <a:gd name="connsiteY2-6" fmla="*/ 1144073 h 1144073"/>
                <a:gd name="connsiteX3-7" fmla="*/ 968919 w 2153427"/>
                <a:gd name="connsiteY3-8" fmla="*/ 932355 h 1144073"/>
                <a:gd name="connsiteX4-9" fmla="*/ 0 w 2153427"/>
                <a:gd name="connsiteY4-10" fmla="*/ 904422 h 1144073"/>
                <a:gd name="connsiteX5-11" fmla="*/ 1022661 w 2153427"/>
                <a:gd name="connsiteY5-12" fmla="*/ 0 h 1144073"/>
                <a:gd name="connsiteX0-13" fmla="*/ 1022661 w 2153427"/>
                <a:gd name="connsiteY0-14" fmla="*/ 0 h 1144073"/>
                <a:gd name="connsiteX1-15" fmla="*/ 2153427 w 2153427"/>
                <a:gd name="connsiteY1-16" fmla="*/ 1130766 h 1144073"/>
                <a:gd name="connsiteX2-17" fmla="*/ 2152755 w 2153427"/>
                <a:gd name="connsiteY2-18" fmla="*/ 1144073 h 1144073"/>
                <a:gd name="connsiteX3-19" fmla="*/ 984159 w 2153427"/>
                <a:gd name="connsiteY3-20" fmla="*/ 810435 h 1144073"/>
                <a:gd name="connsiteX4-21" fmla="*/ 0 w 2153427"/>
                <a:gd name="connsiteY4-22" fmla="*/ 904422 h 1144073"/>
                <a:gd name="connsiteX5-23" fmla="*/ 1022661 w 2153427"/>
                <a:gd name="connsiteY5-24" fmla="*/ 0 h 1144073"/>
                <a:gd name="connsiteX0-25" fmla="*/ 1138086 w 2268852"/>
                <a:gd name="connsiteY0-26" fmla="*/ 0 h 1205494"/>
                <a:gd name="connsiteX1-27" fmla="*/ 2268852 w 2268852"/>
                <a:gd name="connsiteY1-28" fmla="*/ 1130766 h 1205494"/>
                <a:gd name="connsiteX2-29" fmla="*/ 2268180 w 2268852"/>
                <a:gd name="connsiteY2-30" fmla="*/ 1144073 h 1205494"/>
                <a:gd name="connsiteX3-31" fmla="*/ 1099584 w 2268852"/>
                <a:gd name="connsiteY3-32" fmla="*/ 810435 h 1205494"/>
                <a:gd name="connsiteX4-33" fmla="*/ 0 w 2268852"/>
                <a:gd name="connsiteY4-34" fmla="*/ 1065446 h 1205494"/>
                <a:gd name="connsiteX5-35" fmla="*/ 1138086 w 2268852"/>
                <a:gd name="connsiteY5-36" fmla="*/ 0 h 1205494"/>
                <a:gd name="connsiteX0-37" fmla="*/ 1138086 w 2268852"/>
                <a:gd name="connsiteY0-38" fmla="*/ 0 h 1144073"/>
                <a:gd name="connsiteX1-39" fmla="*/ 2268852 w 2268852"/>
                <a:gd name="connsiteY1-40" fmla="*/ 1130766 h 1144073"/>
                <a:gd name="connsiteX2-41" fmla="*/ 2268180 w 2268852"/>
                <a:gd name="connsiteY2-42" fmla="*/ 1144073 h 1144073"/>
                <a:gd name="connsiteX3-43" fmla="*/ 1099584 w 2268852"/>
                <a:gd name="connsiteY3-44" fmla="*/ 810435 h 1144073"/>
                <a:gd name="connsiteX4-45" fmla="*/ 0 w 2268852"/>
                <a:gd name="connsiteY4-46" fmla="*/ 1065446 h 1144073"/>
                <a:gd name="connsiteX5-47" fmla="*/ 1138086 w 2268852"/>
                <a:gd name="connsiteY5-48" fmla="*/ 0 h 11440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68852" h="1144073">
                  <a:moveTo>
                    <a:pt x="1138086" y="0"/>
                  </a:moveTo>
                  <a:cubicBezTo>
                    <a:pt x="1762591" y="0"/>
                    <a:pt x="2268852" y="506261"/>
                    <a:pt x="2268852" y="1130766"/>
                  </a:cubicBezTo>
                  <a:lnTo>
                    <a:pt x="2268180" y="1144073"/>
                  </a:lnTo>
                  <a:cubicBezTo>
                    <a:pt x="1940717" y="1010866"/>
                    <a:pt x="1545285" y="810435"/>
                    <a:pt x="1099584" y="810435"/>
                  </a:cubicBezTo>
                  <a:cubicBezTo>
                    <a:pt x="701805" y="810435"/>
                    <a:pt x="44352" y="1112845"/>
                    <a:pt x="0" y="1065446"/>
                  </a:cubicBezTo>
                  <a:cubicBezTo>
                    <a:pt x="13914" y="453969"/>
                    <a:pt x="523025" y="0"/>
                    <a:pt x="1138086" y="0"/>
                  </a:cubicBezTo>
                  <a:close/>
                </a:path>
              </a:pathLst>
            </a:custGeom>
            <a:gradFill flip="none" rotWithShape="1">
              <a:gsLst>
                <a:gs pos="0">
                  <a:sysClr val="window" lastClr="FFFFFF">
                    <a:alpha val="0"/>
                  </a:sysClr>
                </a:gs>
                <a:gs pos="82000">
                  <a:sysClr val="window" lastClr="FFFFFF">
                    <a:shade val="100000"/>
                    <a:satMod val="115000"/>
                    <a:alpha val="49000"/>
                  </a:sysClr>
                </a:gs>
              </a:gsLst>
              <a:lin ang="15600000" scaled="0"/>
              <a:tileRect/>
            </a:gradFill>
            <a:ln w="25400" cap="flat" cmpd="sng" algn="ctr">
              <a:noFill/>
              <a:prstDash val="solid"/>
            </a:ln>
            <a:effectLst>
              <a:outerShdw blurRad="88900" sx="101000" sy="101000" algn="ct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3" name="TextBox 232"/>
            <p:cNvSpPr txBox="1"/>
            <p:nvPr/>
          </p:nvSpPr>
          <p:spPr>
            <a:xfrm>
              <a:off x="3572412" y="3175888"/>
              <a:ext cx="2079708" cy="1104148"/>
            </a:xfrm>
            <a:prstGeom prst="rect">
              <a:avLst/>
            </a:prstGeom>
            <a:noFill/>
          </p:spPr>
          <p:txBody>
            <a:bodyPr wrap="square" rtlCol="0">
              <a:spAutoFit/>
            </a:bodyPr>
            <a:lstStyle/>
            <a:p>
              <a:pPr lvl="0" algn="just">
                <a:lnSpc>
                  <a:spcPct val="120000"/>
                </a:lnSpc>
                <a:defRPr/>
              </a:pPr>
              <a:r>
                <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rPr>
                <a:t>单击此处添加你的校内荣誉单击此处添加你的校内荣誉单击此处添加你的校内荣誉</a:t>
              </a:r>
            </a:p>
          </p:txBody>
        </p:sp>
      </p:grpSp>
      <p:grpSp>
        <p:nvGrpSpPr>
          <p:cNvPr id="244" name="组合 243"/>
          <p:cNvGrpSpPr/>
          <p:nvPr/>
        </p:nvGrpSpPr>
        <p:grpSpPr>
          <a:xfrm>
            <a:off x="5924734" y="627534"/>
            <a:ext cx="2764481" cy="4054744"/>
            <a:chOff x="5924734" y="688013"/>
            <a:chExt cx="2764481" cy="4054744"/>
          </a:xfrm>
        </p:grpSpPr>
        <p:sp>
          <p:nvSpPr>
            <p:cNvPr id="204" name="椭圆 203"/>
            <p:cNvSpPr/>
            <p:nvPr/>
          </p:nvSpPr>
          <p:spPr>
            <a:xfrm>
              <a:off x="5924734" y="2078461"/>
              <a:ext cx="2664295" cy="2664296"/>
            </a:xfrm>
            <a:prstGeom prst="ellipse">
              <a:avLst/>
            </a:prstGeom>
            <a:gradFill flip="none" rotWithShape="1">
              <a:gsLst>
                <a:gs pos="37000">
                  <a:sysClr val="window" lastClr="FFFFFF">
                    <a:lumMod val="85000"/>
                  </a:sysClr>
                </a:gs>
                <a:gs pos="100000">
                  <a:sysClr val="window" lastClr="FFFFFF">
                    <a:lumMod val="95000"/>
                    <a:shade val="100000"/>
                    <a:satMod val="115000"/>
                  </a:sysClr>
                </a:gs>
              </a:gsLst>
              <a:lin ang="16200000" scaled="1"/>
              <a:tileRect/>
            </a:gradFill>
            <a:ln w="25400" cap="flat" cmpd="sng" algn="ctr">
              <a:noFill/>
              <a:prstDash val="solid"/>
            </a:ln>
            <a:effectLst>
              <a:outerShdw blurRad="50800" dist="38100" dir="5400000" algn="t" rotWithShape="0">
                <a:prstClr val="black">
                  <a:alpha val="11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05" name="椭圆 204"/>
            <p:cNvSpPr/>
            <p:nvPr/>
          </p:nvSpPr>
          <p:spPr>
            <a:xfrm>
              <a:off x="6107282" y="2334993"/>
              <a:ext cx="2261532" cy="2261532"/>
            </a:xfrm>
            <a:prstGeom prst="ellipse">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lt1"/>
                </a:solidFill>
                <a:latin typeface="微软雅黑" panose="020B0503020204020204" pitchFamily="34" charset="-122"/>
                <a:ea typeface="微软雅黑" panose="020B0503020204020204" pitchFamily="34" charset="-122"/>
              </a:endParaRPr>
            </a:p>
          </p:txBody>
        </p:sp>
        <p:grpSp>
          <p:nvGrpSpPr>
            <p:cNvPr id="206" name="组合 205"/>
            <p:cNvGrpSpPr/>
            <p:nvPr/>
          </p:nvGrpSpPr>
          <p:grpSpPr>
            <a:xfrm>
              <a:off x="7148870" y="688013"/>
              <a:ext cx="299256" cy="1600770"/>
              <a:chOff x="3729873" y="-334912"/>
              <a:chExt cx="332879" cy="1780623"/>
            </a:xfrm>
          </p:grpSpPr>
          <p:sp>
            <p:nvSpPr>
              <p:cNvPr id="207" name="圆角矩形 206"/>
              <p:cNvSpPr/>
              <p:nvPr/>
            </p:nvSpPr>
            <p:spPr>
              <a:xfrm>
                <a:off x="3806199" y="-334912"/>
                <a:ext cx="198197" cy="1649392"/>
              </a:xfrm>
              <a:prstGeom prst="roundRect">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alpha val="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08" name="圆角矩形 207"/>
              <p:cNvSpPr/>
              <p:nvPr/>
            </p:nvSpPr>
            <p:spPr>
              <a:xfrm rot="20400000">
                <a:off x="3729873" y="1100226"/>
                <a:ext cx="116710" cy="337068"/>
              </a:xfrm>
              <a:prstGeom prst="roundRect">
                <a:avLst>
                  <a:gd name="adj" fmla="val 44565"/>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09" name="圆角矩形 208"/>
              <p:cNvSpPr/>
              <p:nvPr/>
            </p:nvSpPr>
            <p:spPr>
              <a:xfrm rot="1200000" flipH="1">
                <a:off x="3946042" y="1108643"/>
                <a:ext cx="116710" cy="337068"/>
              </a:xfrm>
              <a:prstGeom prst="roundRect">
                <a:avLst>
                  <a:gd name="adj" fmla="val 44565"/>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210" name="椭圆 9"/>
            <p:cNvSpPr/>
            <p:nvPr/>
          </p:nvSpPr>
          <p:spPr>
            <a:xfrm rot="1904781">
              <a:off x="6420363" y="2406454"/>
              <a:ext cx="2268852" cy="1144073"/>
            </a:xfrm>
            <a:custGeom>
              <a:avLst/>
              <a:gdLst>
                <a:gd name="connsiteX0" fmla="*/ 1022661 w 2153427"/>
                <a:gd name="connsiteY0" fmla="*/ 0 h 1144073"/>
                <a:gd name="connsiteX1" fmla="*/ 2153427 w 2153427"/>
                <a:gd name="connsiteY1" fmla="*/ 1130766 h 1144073"/>
                <a:gd name="connsiteX2" fmla="*/ 2152755 w 2153427"/>
                <a:gd name="connsiteY2" fmla="*/ 1144073 h 1144073"/>
                <a:gd name="connsiteX3" fmla="*/ 968919 w 2153427"/>
                <a:gd name="connsiteY3" fmla="*/ 932355 h 1144073"/>
                <a:gd name="connsiteX4" fmla="*/ 0 w 2153427"/>
                <a:gd name="connsiteY4" fmla="*/ 904422 h 1144073"/>
                <a:gd name="connsiteX5" fmla="*/ 1022661 w 2153427"/>
                <a:gd name="connsiteY5" fmla="*/ 0 h 1144073"/>
                <a:gd name="connsiteX0-1" fmla="*/ 1022661 w 2153427"/>
                <a:gd name="connsiteY0-2" fmla="*/ 0 h 1144073"/>
                <a:gd name="connsiteX1-3" fmla="*/ 2153427 w 2153427"/>
                <a:gd name="connsiteY1-4" fmla="*/ 1130766 h 1144073"/>
                <a:gd name="connsiteX2-5" fmla="*/ 2152755 w 2153427"/>
                <a:gd name="connsiteY2-6" fmla="*/ 1144073 h 1144073"/>
                <a:gd name="connsiteX3-7" fmla="*/ 968919 w 2153427"/>
                <a:gd name="connsiteY3-8" fmla="*/ 932355 h 1144073"/>
                <a:gd name="connsiteX4-9" fmla="*/ 0 w 2153427"/>
                <a:gd name="connsiteY4-10" fmla="*/ 904422 h 1144073"/>
                <a:gd name="connsiteX5-11" fmla="*/ 1022661 w 2153427"/>
                <a:gd name="connsiteY5-12" fmla="*/ 0 h 1144073"/>
                <a:gd name="connsiteX0-13" fmla="*/ 1022661 w 2153427"/>
                <a:gd name="connsiteY0-14" fmla="*/ 0 h 1144073"/>
                <a:gd name="connsiteX1-15" fmla="*/ 2153427 w 2153427"/>
                <a:gd name="connsiteY1-16" fmla="*/ 1130766 h 1144073"/>
                <a:gd name="connsiteX2-17" fmla="*/ 2152755 w 2153427"/>
                <a:gd name="connsiteY2-18" fmla="*/ 1144073 h 1144073"/>
                <a:gd name="connsiteX3-19" fmla="*/ 984159 w 2153427"/>
                <a:gd name="connsiteY3-20" fmla="*/ 810435 h 1144073"/>
                <a:gd name="connsiteX4-21" fmla="*/ 0 w 2153427"/>
                <a:gd name="connsiteY4-22" fmla="*/ 904422 h 1144073"/>
                <a:gd name="connsiteX5-23" fmla="*/ 1022661 w 2153427"/>
                <a:gd name="connsiteY5-24" fmla="*/ 0 h 1144073"/>
                <a:gd name="connsiteX0-25" fmla="*/ 1138086 w 2268852"/>
                <a:gd name="connsiteY0-26" fmla="*/ 0 h 1205494"/>
                <a:gd name="connsiteX1-27" fmla="*/ 2268852 w 2268852"/>
                <a:gd name="connsiteY1-28" fmla="*/ 1130766 h 1205494"/>
                <a:gd name="connsiteX2-29" fmla="*/ 2268180 w 2268852"/>
                <a:gd name="connsiteY2-30" fmla="*/ 1144073 h 1205494"/>
                <a:gd name="connsiteX3-31" fmla="*/ 1099584 w 2268852"/>
                <a:gd name="connsiteY3-32" fmla="*/ 810435 h 1205494"/>
                <a:gd name="connsiteX4-33" fmla="*/ 0 w 2268852"/>
                <a:gd name="connsiteY4-34" fmla="*/ 1065446 h 1205494"/>
                <a:gd name="connsiteX5-35" fmla="*/ 1138086 w 2268852"/>
                <a:gd name="connsiteY5-36" fmla="*/ 0 h 1205494"/>
                <a:gd name="connsiteX0-37" fmla="*/ 1138086 w 2268852"/>
                <a:gd name="connsiteY0-38" fmla="*/ 0 h 1144073"/>
                <a:gd name="connsiteX1-39" fmla="*/ 2268852 w 2268852"/>
                <a:gd name="connsiteY1-40" fmla="*/ 1130766 h 1144073"/>
                <a:gd name="connsiteX2-41" fmla="*/ 2268180 w 2268852"/>
                <a:gd name="connsiteY2-42" fmla="*/ 1144073 h 1144073"/>
                <a:gd name="connsiteX3-43" fmla="*/ 1099584 w 2268852"/>
                <a:gd name="connsiteY3-44" fmla="*/ 810435 h 1144073"/>
                <a:gd name="connsiteX4-45" fmla="*/ 0 w 2268852"/>
                <a:gd name="connsiteY4-46" fmla="*/ 1065446 h 1144073"/>
                <a:gd name="connsiteX5-47" fmla="*/ 1138086 w 2268852"/>
                <a:gd name="connsiteY5-48" fmla="*/ 0 h 11440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68852" h="1144073">
                  <a:moveTo>
                    <a:pt x="1138086" y="0"/>
                  </a:moveTo>
                  <a:cubicBezTo>
                    <a:pt x="1762591" y="0"/>
                    <a:pt x="2268852" y="506261"/>
                    <a:pt x="2268852" y="1130766"/>
                  </a:cubicBezTo>
                  <a:lnTo>
                    <a:pt x="2268180" y="1144073"/>
                  </a:lnTo>
                  <a:cubicBezTo>
                    <a:pt x="1940717" y="1010866"/>
                    <a:pt x="1545285" y="810435"/>
                    <a:pt x="1099584" y="810435"/>
                  </a:cubicBezTo>
                  <a:cubicBezTo>
                    <a:pt x="701805" y="810435"/>
                    <a:pt x="44352" y="1112845"/>
                    <a:pt x="0" y="1065446"/>
                  </a:cubicBezTo>
                  <a:cubicBezTo>
                    <a:pt x="13914" y="453969"/>
                    <a:pt x="523025" y="0"/>
                    <a:pt x="1138086" y="0"/>
                  </a:cubicBezTo>
                  <a:close/>
                </a:path>
              </a:pathLst>
            </a:custGeom>
            <a:gradFill flip="none" rotWithShape="1">
              <a:gsLst>
                <a:gs pos="0">
                  <a:sysClr val="window" lastClr="FFFFFF">
                    <a:alpha val="0"/>
                  </a:sysClr>
                </a:gs>
                <a:gs pos="82000">
                  <a:sysClr val="window" lastClr="FFFFFF">
                    <a:shade val="100000"/>
                    <a:satMod val="115000"/>
                    <a:alpha val="49000"/>
                  </a:sysClr>
                </a:gs>
              </a:gsLst>
              <a:lin ang="15600000" scaled="0"/>
              <a:tileRect/>
            </a:gradFill>
            <a:ln w="25400" cap="flat" cmpd="sng" algn="ctr">
              <a:noFill/>
              <a:prstDash val="solid"/>
            </a:ln>
            <a:effectLst>
              <a:outerShdw blurRad="88900" sx="101000" sy="101000" algn="ct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6" name="TextBox 235"/>
            <p:cNvSpPr txBox="1"/>
            <p:nvPr/>
          </p:nvSpPr>
          <p:spPr>
            <a:xfrm>
              <a:off x="6308716" y="3175888"/>
              <a:ext cx="2079708" cy="1104148"/>
            </a:xfrm>
            <a:prstGeom prst="rect">
              <a:avLst/>
            </a:prstGeom>
            <a:noFill/>
          </p:spPr>
          <p:txBody>
            <a:bodyPr wrap="square" rtlCol="0">
              <a:spAutoFit/>
            </a:bodyPr>
            <a:lstStyle/>
            <a:p>
              <a:pPr lvl="0" algn="just">
                <a:lnSpc>
                  <a:spcPct val="120000"/>
                </a:lnSpc>
                <a:defRPr/>
              </a:pPr>
              <a:r>
                <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rPr>
                <a:t>单击此处添加你的校内荣誉单击此处添加你的校内荣誉单击此处添加你的校内荣誉</a:t>
              </a:r>
            </a:p>
          </p:txBody>
        </p:sp>
      </p:grpSp>
      <p:grpSp>
        <p:nvGrpSpPr>
          <p:cNvPr id="239" name="组合 238"/>
          <p:cNvGrpSpPr/>
          <p:nvPr/>
        </p:nvGrpSpPr>
        <p:grpSpPr>
          <a:xfrm>
            <a:off x="445656" y="627534"/>
            <a:ext cx="2764481" cy="4054744"/>
            <a:chOff x="445656" y="688013"/>
            <a:chExt cx="2764481" cy="4054744"/>
          </a:xfrm>
        </p:grpSpPr>
        <p:sp>
          <p:nvSpPr>
            <p:cNvPr id="220" name="椭圆 219"/>
            <p:cNvSpPr/>
            <p:nvPr/>
          </p:nvSpPr>
          <p:spPr>
            <a:xfrm>
              <a:off x="445656" y="2078461"/>
              <a:ext cx="2664295" cy="2664296"/>
            </a:xfrm>
            <a:prstGeom prst="ellipse">
              <a:avLst/>
            </a:prstGeom>
            <a:gradFill flip="none" rotWithShape="1">
              <a:gsLst>
                <a:gs pos="37000">
                  <a:sysClr val="window" lastClr="FFFFFF">
                    <a:lumMod val="85000"/>
                  </a:sysClr>
                </a:gs>
                <a:gs pos="100000">
                  <a:sysClr val="window" lastClr="FFFFFF">
                    <a:lumMod val="95000"/>
                    <a:shade val="100000"/>
                    <a:satMod val="115000"/>
                  </a:sysClr>
                </a:gs>
              </a:gsLst>
              <a:lin ang="16200000" scaled="1"/>
              <a:tileRect/>
            </a:gradFill>
            <a:ln w="25400" cap="flat" cmpd="sng" algn="ctr">
              <a:noFill/>
              <a:prstDash val="solid"/>
            </a:ln>
            <a:effectLst>
              <a:outerShdw blurRad="50800" dist="38100" dir="5400000" algn="t" rotWithShape="0">
                <a:prstClr val="black">
                  <a:alpha val="11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21" name="椭圆 220"/>
            <p:cNvSpPr/>
            <p:nvPr/>
          </p:nvSpPr>
          <p:spPr>
            <a:xfrm>
              <a:off x="628204" y="2334993"/>
              <a:ext cx="2261532" cy="2261532"/>
            </a:xfrm>
            <a:prstGeom prst="ellipse">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latin typeface="微软雅黑" panose="020B0503020204020204" pitchFamily="34" charset="-122"/>
                <a:ea typeface="微软雅黑" panose="020B0503020204020204" pitchFamily="34" charset="-122"/>
              </a:endParaRPr>
            </a:p>
          </p:txBody>
        </p:sp>
        <p:grpSp>
          <p:nvGrpSpPr>
            <p:cNvPr id="222" name="组合 221"/>
            <p:cNvGrpSpPr/>
            <p:nvPr/>
          </p:nvGrpSpPr>
          <p:grpSpPr>
            <a:xfrm>
              <a:off x="1669792" y="688013"/>
              <a:ext cx="299256" cy="1600770"/>
              <a:chOff x="3729873" y="-334912"/>
              <a:chExt cx="332879" cy="1780623"/>
            </a:xfrm>
          </p:grpSpPr>
          <p:sp>
            <p:nvSpPr>
              <p:cNvPr id="223" name="圆角矩形 222"/>
              <p:cNvSpPr/>
              <p:nvPr/>
            </p:nvSpPr>
            <p:spPr>
              <a:xfrm>
                <a:off x="3806199" y="-334912"/>
                <a:ext cx="198197" cy="1649392"/>
              </a:xfrm>
              <a:prstGeom prst="roundRect">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alpha val="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24" name="圆角矩形 223"/>
              <p:cNvSpPr/>
              <p:nvPr/>
            </p:nvSpPr>
            <p:spPr>
              <a:xfrm rot="20400000">
                <a:off x="3729873" y="1100226"/>
                <a:ext cx="116710" cy="337068"/>
              </a:xfrm>
              <a:prstGeom prst="roundRect">
                <a:avLst>
                  <a:gd name="adj" fmla="val 44565"/>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25" name="圆角矩形 224"/>
              <p:cNvSpPr/>
              <p:nvPr/>
            </p:nvSpPr>
            <p:spPr>
              <a:xfrm rot="1200000" flipH="1">
                <a:off x="3946042" y="1108643"/>
                <a:ext cx="116710" cy="337068"/>
              </a:xfrm>
              <a:prstGeom prst="roundRect">
                <a:avLst>
                  <a:gd name="adj" fmla="val 44565"/>
                </a:avLst>
              </a:prstGeom>
              <a:gradFill flip="none" rotWithShape="1">
                <a:gsLst>
                  <a:gs pos="0">
                    <a:sysClr val="window" lastClr="FFFFFF">
                      <a:lumMod val="95000"/>
                      <a:shade val="30000"/>
                      <a:satMod val="115000"/>
                    </a:sysClr>
                  </a:gs>
                  <a:gs pos="50000">
                    <a:sysClr val="window" lastClr="FFFFFF">
                      <a:lumMod val="95000"/>
                      <a:shade val="67500"/>
                      <a:satMod val="115000"/>
                    </a:sysClr>
                  </a:gs>
                  <a:gs pos="100000">
                    <a:sysClr val="window" lastClr="FFFFFF">
                      <a:lumMod val="95000"/>
                      <a:shade val="100000"/>
                      <a:satMod val="115000"/>
                    </a:sys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226" name="椭圆 9"/>
            <p:cNvSpPr/>
            <p:nvPr/>
          </p:nvSpPr>
          <p:spPr>
            <a:xfrm rot="1904781">
              <a:off x="941285" y="2406454"/>
              <a:ext cx="2268852" cy="1144073"/>
            </a:xfrm>
            <a:custGeom>
              <a:avLst/>
              <a:gdLst>
                <a:gd name="connsiteX0" fmla="*/ 1022661 w 2153427"/>
                <a:gd name="connsiteY0" fmla="*/ 0 h 1144073"/>
                <a:gd name="connsiteX1" fmla="*/ 2153427 w 2153427"/>
                <a:gd name="connsiteY1" fmla="*/ 1130766 h 1144073"/>
                <a:gd name="connsiteX2" fmla="*/ 2152755 w 2153427"/>
                <a:gd name="connsiteY2" fmla="*/ 1144073 h 1144073"/>
                <a:gd name="connsiteX3" fmla="*/ 968919 w 2153427"/>
                <a:gd name="connsiteY3" fmla="*/ 932355 h 1144073"/>
                <a:gd name="connsiteX4" fmla="*/ 0 w 2153427"/>
                <a:gd name="connsiteY4" fmla="*/ 904422 h 1144073"/>
                <a:gd name="connsiteX5" fmla="*/ 1022661 w 2153427"/>
                <a:gd name="connsiteY5" fmla="*/ 0 h 1144073"/>
                <a:gd name="connsiteX0-1" fmla="*/ 1022661 w 2153427"/>
                <a:gd name="connsiteY0-2" fmla="*/ 0 h 1144073"/>
                <a:gd name="connsiteX1-3" fmla="*/ 2153427 w 2153427"/>
                <a:gd name="connsiteY1-4" fmla="*/ 1130766 h 1144073"/>
                <a:gd name="connsiteX2-5" fmla="*/ 2152755 w 2153427"/>
                <a:gd name="connsiteY2-6" fmla="*/ 1144073 h 1144073"/>
                <a:gd name="connsiteX3-7" fmla="*/ 968919 w 2153427"/>
                <a:gd name="connsiteY3-8" fmla="*/ 932355 h 1144073"/>
                <a:gd name="connsiteX4-9" fmla="*/ 0 w 2153427"/>
                <a:gd name="connsiteY4-10" fmla="*/ 904422 h 1144073"/>
                <a:gd name="connsiteX5-11" fmla="*/ 1022661 w 2153427"/>
                <a:gd name="connsiteY5-12" fmla="*/ 0 h 1144073"/>
                <a:gd name="connsiteX0-13" fmla="*/ 1022661 w 2153427"/>
                <a:gd name="connsiteY0-14" fmla="*/ 0 h 1144073"/>
                <a:gd name="connsiteX1-15" fmla="*/ 2153427 w 2153427"/>
                <a:gd name="connsiteY1-16" fmla="*/ 1130766 h 1144073"/>
                <a:gd name="connsiteX2-17" fmla="*/ 2152755 w 2153427"/>
                <a:gd name="connsiteY2-18" fmla="*/ 1144073 h 1144073"/>
                <a:gd name="connsiteX3-19" fmla="*/ 984159 w 2153427"/>
                <a:gd name="connsiteY3-20" fmla="*/ 810435 h 1144073"/>
                <a:gd name="connsiteX4-21" fmla="*/ 0 w 2153427"/>
                <a:gd name="connsiteY4-22" fmla="*/ 904422 h 1144073"/>
                <a:gd name="connsiteX5-23" fmla="*/ 1022661 w 2153427"/>
                <a:gd name="connsiteY5-24" fmla="*/ 0 h 1144073"/>
                <a:gd name="connsiteX0-25" fmla="*/ 1138086 w 2268852"/>
                <a:gd name="connsiteY0-26" fmla="*/ 0 h 1205494"/>
                <a:gd name="connsiteX1-27" fmla="*/ 2268852 w 2268852"/>
                <a:gd name="connsiteY1-28" fmla="*/ 1130766 h 1205494"/>
                <a:gd name="connsiteX2-29" fmla="*/ 2268180 w 2268852"/>
                <a:gd name="connsiteY2-30" fmla="*/ 1144073 h 1205494"/>
                <a:gd name="connsiteX3-31" fmla="*/ 1099584 w 2268852"/>
                <a:gd name="connsiteY3-32" fmla="*/ 810435 h 1205494"/>
                <a:gd name="connsiteX4-33" fmla="*/ 0 w 2268852"/>
                <a:gd name="connsiteY4-34" fmla="*/ 1065446 h 1205494"/>
                <a:gd name="connsiteX5-35" fmla="*/ 1138086 w 2268852"/>
                <a:gd name="connsiteY5-36" fmla="*/ 0 h 1205494"/>
                <a:gd name="connsiteX0-37" fmla="*/ 1138086 w 2268852"/>
                <a:gd name="connsiteY0-38" fmla="*/ 0 h 1144073"/>
                <a:gd name="connsiteX1-39" fmla="*/ 2268852 w 2268852"/>
                <a:gd name="connsiteY1-40" fmla="*/ 1130766 h 1144073"/>
                <a:gd name="connsiteX2-41" fmla="*/ 2268180 w 2268852"/>
                <a:gd name="connsiteY2-42" fmla="*/ 1144073 h 1144073"/>
                <a:gd name="connsiteX3-43" fmla="*/ 1099584 w 2268852"/>
                <a:gd name="connsiteY3-44" fmla="*/ 810435 h 1144073"/>
                <a:gd name="connsiteX4-45" fmla="*/ 0 w 2268852"/>
                <a:gd name="connsiteY4-46" fmla="*/ 1065446 h 1144073"/>
                <a:gd name="connsiteX5-47" fmla="*/ 1138086 w 2268852"/>
                <a:gd name="connsiteY5-48" fmla="*/ 0 h 11440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268852" h="1144073">
                  <a:moveTo>
                    <a:pt x="1138086" y="0"/>
                  </a:moveTo>
                  <a:cubicBezTo>
                    <a:pt x="1762591" y="0"/>
                    <a:pt x="2268852" y="506261"/>
                    <a:pt x="2268852" y="1130766"/>
                  </a:cubicBezTo>
                  <a:lnTo>
                    <a:pt x="2268180" y="1144073"/>
                  </a:lnTo>
                  <a:cubicBezTo>
                    <a:pt x="1940717" y="1010866"/>
                    <a:pt x="1545285" y="810435"/>
                    <a:pt x="1099584" y="810435"/>
                  </a:cubicBezTo>
                  <a:cubicBezTo>
                    <a:pt x="701805" y="810435"/>
                    <a:pt x="44352" y="1112845"/>
                    <a:pt x="0" y="1065446"/>
                  </a:cubicBezTo>
                  <a:cubicBezTo>
                    <a:pt x="13914" y="453969"/>
                    <a:pt x="523025" y="0"/>
                    <a:pt x="1138086" y="0"/>
                  </a:cubicBezTo>
                  <a:close/>
                </a:path>
              </a:pathLst>
            </a:custGeom>
            <a:gradFill flip="none" rotWithShape="1">
              <a:gsLst>
                <a:gs pos="0">
                  <a:sysClr val="window" lastClr="FFFFFF">
                    <a:alpha val="0"/>
                  </a:sysClr>
                </a:gs>
                <a:gs pos="82000">
                  <a:sysClr val="window" lastClr="FFFFFF">
                    <a:shade val="100000"/>
                    <a:satMod val="115000"/>
                    <a:alpha val="49000"/>
                  </a:sysClr>
                </a:gs>
              </a:gsLst>
              <a:lin ang="15600000" scaled="0"/>
              <a:tileRect/>
            </a:gradFill>
            <a:ln w="25400" cap="flat" cmpd="sng" algn="ctr">
              <a:noFill/>
              <a:prstDash val="solid"/>
            </a:ln>
            <a:effectLst>
              <a:outerShdw blurRad="88900" sx="101000" sy="101000" algn="ct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0" name="TextBox 229"/>
            <p:cNvSpPr txBox="1"/>
            <p:nvPr/>
          </p:nvSpPr>
          <p:spPr>
            <a:xfrm>
              <a:off x="810028" y="3175888"/>
              <a:ext cx="2079708" cy="1104148"/>
            </a:xfrm>
            <a:prstGeom prst="rect">
              <a:avLst/>
            </a:prstGeom>
            <a:noFill/>
          </p:spPr>
          <p:txBody>
            <a:bodyPr wrap="square" rtlCol="0">
              <a:spAutoFit/>
            </a:bodyPr>
            <a:lstStyle/>
            <a:p>
              <a:pPr lvl="0" algn="just">
                <a:lnSpc>
                  <a:spcPct val="120000"/>
                </a:lnSpc>
                <a:defRPr/>
              </a:pPr>
              <a:r>
                <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rPr>
                <a:t>单击此处添加你的校内荣誉单击此处添加你的校内荣誉单击此处添加你的校内荣誉</a:t>
              </a:r>
            </a:p>
          </p:txBody>
        </p:sp>
      </p:grpSp>
      <p:grpSp>
        <p:nvGrpSpPr>
          <p:cNvPr id="241" name="组合 240"/>
          <p:cNvGrpSpPr/>
          <p:nvPr/>
        </p:nvGrpSpPr>
        <p:grpSpPr>
          <a:xfrm>
            <a:off x="3700840" y="2648441"/>
            <a:ext cx="1656184" cy="432048"/>
            <a:chOff x="3700840" y="2708920"/>
            <a:chExt cx="1656184" cy="432048"/>
          </a:xfrm>
        </p:grpSpPr>
        <p:sp>
          <p:nvSpPr>
            <p:cNvPr id="231" name="圆角矩形 230"/>
            <p:cNvSpPr/>
            <p:nvPr/>
          </p:nvSpPr>
          <p:spPr>
            <a:xfrm>
              <a:off x="3761139" y="2708920"/>
              <a:ext cx="1558096" cy="432048"/>
            </a:xfrm>
            <a:prstGeom prst="roundRect">
              <a:avLst>
                <a:gd name="adj" fmla="val 50000"/>
              </a:avLst>
            </a:prstGeom>
            <a:solidFill>
              <a:sysClr val="window" lastClr="FFFFFF"/>
            </a:solidFill>
            <a:ln w="25400" cap="flat" cmpd="sng" algn="ctr">
              <a:noFill/>
              <a:prstDash val="soli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2" name="TextBox 231"/>
            <p:cNvSpPr txBox="1"/>
            <p:nvPr/>
          </p:nvSpPr>
          <p:spPr>
            <a:xfrm flipH="1">
              <a:off x="3700840" y="2733774"/>
              <a:ext cx="1656184" cy="400110"/>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lvl="0" algn="ctr">
                <a:lnSpc>
                  <a:spcPct val="100000"/>
                </a:lnSpc>
                <a:defRPr/>
              </a:pPr>
              <a:r>
                <a:rPr lang="en-US" altLang="zh-CN" sz="2000" dirty="0">
                  <a:solidFill>
                    <a:schemeClr val="tx1"/>
                  </a:solidFill>
                  <a:latin typeface="微软雅黑" panose="020B0503020204020204" pitchFamily="34" charset="-122"/>
                  <a:cs typeface="Times New Roman" panose="02020603050405020304" pitchFamily="18" charset="0"/>
                </a:rPr>
                <a:t>xxx</a:t>
              </a:r>
              <a:r>
                <a:rPr lang="zh-CN" altLang="en-US" sz="2000" dirty="0">
                  <a:solidFill>
                    <a:schemeClr val="tx1"/>
                  </a:solidFill>
                  <a:latin typeface="微软雅黑" panose="020B0503020204020204" pitchFamily="34" charset="-122"/>
                  <a:cs typeface="Times New Roman" panose="02020603050405020304" pitchFamily="18" charset="0"/>
                </a:rPr>
                <a:t>年</a:t>
              </a:r>
              <a:endParaRPr kumimoji="0" lang="zh-CN" altLang="en-US" sz="2000" b="1" i="0" u="none" strike="noStrike" kern="0" cap="none" spc="0" normalizeH="0" baseline="0" noProof="0" dirty="0">
                <a:ln w="18415" cmpd="sng">
                  <a:noFill/>
                  <a:prstDash val="solid"/>
                </a:ln>
                <a:solidFill>
                  <a:schemeClr val="tx1"/>
                </a:solidFill>
                <a:effectLst/>
                <a:uLnTx/>
                <a:uFillTx/>
                <a:latin typeface="微软雅黑" panose="020B0503020204020204" pitchFamily="34" charset="-122"/>
                <a:cs typeface="Times New Roman" panose="02020603050405020304" pitchFamily="18" charset="0"/>
              </a:endParaRPr>
            </a:p>
          </p:txBody>
        </p:sp>
      </p:grpSp>
      <p:grpSp>
        <p:nvGrpSpPr>
          <p:cNvPr id="242" name="组合 241"/>
          <p:cNvGrpSpPr/>
          <p:nvPr/>
        </p:nvGrpSpPr>
        <p:grpSpPr>
          <a:xfrm>
            <a:off x="6437144" y="2648441"/>
            <a:ext cx="1656184" cy="432048"/>
            <a:chOff x="6437144" y="2708920"/>
            <a:chExt cx="1656184" cy="432048"/>
          </a:xfrm>
        </p:grpSpPr>
        <p:sp>
          <p:nvSpPr>
            <p:cNvPr id="234" name="圆角矩形 233"/>
            <p:cNvSpPr/>
            <p:nvPr/>
          </p:nvSpPr>
          <p:spPr>
            <a:xfrm>
              <a:off x="6497443" y="2708920"/>
              <a:ext cx="1558096" cy="432048"/>
            </a:xfrm>
            <a:prstGeom prst="roundRect">
              <a:avLst>
                <a:gd name="adj" fmla="val 50000"/>
              </a:avLst>
            </a:prstGeom>
            <a:solidFill>
              <a:sysClr val="window" lastClr="FFFFFF"/>
            </a:solidFill>
            <a:ln w="25400" cap="flat" cmpd="sng" algn="ctr">
              <a:noFill/>
              <a:prstDash val="soli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5" name="TextBox 234"/>
            <p:cNvSpPr txBox="1"/>
            <p:nvPr/>
          </p:nvSpPr>
          <p:spPr>
            <a:xfrm flipH="1">
              <a:off x="6437144" y="2733774"/>
              <a:ext cx="1656184" cy="400110"/>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lvl="0" algn="ctr">
                <a:lnSpc>
                  <a:spcPct val="100000"/>
                </a:lnSpc>
                <a:defRPr/>
              </a:pPr>
              <a:r>
                <a:rPr lang="en-US" altLang="zh-CN" sz="2000" dirty="0">
                  <a:solidFill>
                    <a:schemeClr val="tx1"/>
                  </a:solidFill>
                  <a:latin typeface="微软雅黑" panose="020B0503020204020204" pitchFamily="34" charset="-122"/>
                  <a:cs typeface="Times New Roman" panose="02020603050405020304" pitchFamily="18" charset="0"/>
                </a:rPr>
                <a:t>xxx</a:t>
              </a:r>
              <a:r>
                <a:rPr lang="zh-CN" altLang="en-US" sz="2000" dirty="0">
                  <a:solidFill>
                    <a:schemeClr val="tx1"/>
                  </a:solidFill>
                  <a:latin typeface="微软雅黑" panose="020B0503020204020204" pitchFamily="34" charset="-122"/>
                  <a:cs typeface="Times New Roman" panose="02020603050405020304" pitchFamily="18" charset="0"/>
                </a:rPr>
                <a:t>年</a:t>
              </a:r>
              <a:endParaRPr kumimoji="0" lang="zh-CN" altLang="en-US" sz="2000" b="1" i="0" u="none" strike="noStrike" kern="0" cap="none" spc="0" normalizeH="0" baseline="0" noProof="0" dirty="0">
                <a:ln w="18415" cmpd="sng">
                  <a:noFill/>
                  <a:prstDash val="solid"/>
                </a:ln>
                <a:solidFill>
                  <a:schemeClr val="tx1"/>
                </a:solidFill>
                <a:effectLst/>
                <a:uLnTx/>
                <a:uFillTx/>
                <a:latin typeface="微软雅黑" panose="020B0503020204020204" pitchFamily="34" charset="-122"/>
                <a:cs typeface="Times New Roman" panose="02020603050405020304" pitchFamily="18" charset="0"/>
              </a:endParaRPr>
            </a:p>
          </p:txBody>
        </p:sp>
      </p:grpSp>
      <p:pic>
        <p:nvPicPr>
          <p:cNvPr id="237" name="图片 2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6912" y="4063487"/>
            <a:ext cx="780223" cy="914324"/>
          </a:xfrm>
          <a:prstGeom prst="rect">
            <a:avLst/>
          </a:prstGeom>
        </p:spPr>
      </p:pic>
      <p:pic>
        <p:nvPicPr>
          <p:cNvPr id="238" name="图片 2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8201" y="4063487"/>
            <a:ext cx="780223" cy="914324"/>
          </a:xfrm>
          <a:prstGeom prst="rect">
            <a:avLst/>
          </a:prstGeom>
        </p:spPr>
      </p:pic>
      <p:grpSp>
        <p:nvGrpSpPr>
          <p:cNvPr id="240" name="组合 239"/>
          <p:cNvGrpSpPr/>
          <p:nvPr/>
        </p:nvGrpSpPr>
        <p:grpSpPr>
          <a:xfrm>
            <a:off x="938456" y="2648441"/>
            <a:ext cx="1656184" cy="432048"/>
            <a:chOff x="938456" y="2708920"/>
            <a:chExt cx="1656184" cy="432048"/>
          </a:xfrm>
        </p:grpSpPr>
        <p:sp>
          <p:nvSpPr>
            <p:cNvPr id="228" name="圆角矩形 227"/>
            <p:cNvSpPr/>
            <p:nvPr/>
          </p:nvSpPr>
          <p:spPr>
            <a:xfrm>
              <a:off x="998755" y="2708920"/>
              <a:ext cx="1558096" cy="432048"/>
            </a:xfrm>
            <a:prstGeom prst="roundRect">
              <a:avLst>
                <a:gd name="adj" fmla="val 50000"/>
              </a:avLst>
            </a:prstGeom>
            <a:solidFill>
              <a:sysClr val="window" lastClr="FFFFFF"/>
            </a:solidFill>
            <a:ln w="25400" cap="flat" cmpd="sng" algn="ctr">
              <a:noFill/>
              <a:prstDash val="soli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29" name="TextBox 228"/>
            <p:cNvSpPr txBox="1"/>
            <p:nvPr/>
          </p:nvSpPr>
          <p:spPr>
            <a:xfrm flipH="1">
              <a:off x="938456" y="2733774"/>
              <a:ext cx="1656184" cy="400110"/>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lvl="0" algn="ctr">
                <a:lnSpc>
                  <a:spcPct val="100000"/>
                </a:lnSpc>
                <a:defRPr/>
              </a:pPr>
              <a:r>
                <a:rPr lang="en-US" altLang="zh-CN" sz="2000" dirty="0">
                  <a:solidFill>
                    <a:schemeClr val="tx1"/>
                  </a:solidFill>
                  <a:latin typeface="微软雅黑" panose="020B0503020204020204" pitchFamily="34" charset="-122"/>
                  <a:cs typeface="Times New Roman" panose="02020603050405020304" pitchFamily="18" charset="0"/>
                </a:rPr>
                <a:t>xxx</a:t>
              </a:r>
              <a:r>
                <a:rPr lang="zh-CN" altLang="en-US" sz="2000" dirty="0">
                  <a:solidFill>
                    <a:schemeClr val="tx1"/>
                  </a:solidFill>
                  <a:latin typeface="微软雅黑" panose="020B0503020204020204" pitchFamily="34" charset="-122"/>
                  <a:cs typeface="Times New Roman" panose="02020603050405020304" pitchFamily="18" charset="0"/>
                </a:rPr>
                <a:t>年</a:t>
              </a:r>
              <a:endParaRPr kumimoji="0" lang="zh-CN" altLang="en-US" sz="2000" b="1" i="0" u="none" strike="noStrike" kern="0" cap="none" spc="0" normalizeH="0" baseline="0" noProof="0" dirty="0">
                <a:ln w="18415" cmpd="sng">
                  <a:noFill/>
                  <a:prstDash val="solid"/>
                </a:ln>
                <a:solidFill>
                  <a:schemeClr val="tx1"/>
                </a:solidFill>
                <a:effectLst/>
                <a:uLnTx/>
                <a:uFillTx/>
                <a:latin typeface="微软雅黑" panose="020B0503020204020204" pitchFamily="34" charset="-122"/>
                <a:cs typeface="Times New Roman" panose="02020603050405020304" pitchFamily="18" charset="0"/>
              </a:endParaRPr>
            </a:p>
          </p:txBody>
        </p:sp>
      </p:grpSp>
      <p:pic>
        <p:nvPicPr>
          <p:cNvPr id="227" name="图片 2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0168" y="4063487"/>
            <a:ext cx="780223" cy="914324"/>
          </a:xfrm>
          <a:prstGeom prst="rect">
            <a:avLst/>
          </a:prstGeom>
        </p:spPr>
      </p:pic>
      <p:sp>
        <p:nvSpPr>
          <p:cNvPr id="46" name="TextBox 45"/>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校内荣誉</a:t>
            </a:r>
          </a:p>
        </p:txBody>
      </p:sp>
      <p:grpSp>
        <p:nvGrpSpPr>
          <p:cNvPr id="47" name="组合 46"/>
          <p:cNvGrpSpPr/>
          <p:nvPr/>
        </p:nvGrpSpPr>
        <p:grpSpPr>
          <a:xfrm>
            <a:off x="203895" y="223183"/>
            <a:ext cx="426575" cy="426575"/>
            <a:chOff x="203895" y="223183"/>
            <a:chExt cx="426575" cy="426575"/>
          </a:xfrm>
        </p:grpSpPr>
        <p:sp>
          <p:nvSpPr>
            <p:cNvPr id="48" name="椭圆 47"/>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49" name="矩形 48"/>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4</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1916587" y="391885"/>
            <a:ext cx="7215201" cy="76723"/>
            <a:chOff x="1989331" y="391885"/>
            <a:chExt cx="7016480" cy="76723"/>
          </a:xfrm>
        </p:grpSpPr>
        <p:sp>
          <p:nvSpPr>
            <p:cNvPr id="51" name="矩形 50"/>
            <p:cNvSpPr/>
            <p:nvPr/>
          </p:nvSpPr>
          <p:spPr>
            <a:xfrm>
              <a:off x="1989331" y="391885"/>
              <a:ext cx="6111062"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52" name="矩形 51"/>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 calcmode="lin" valueType="num">
                                      <p:cBhvr>
                                        <p:cTn id="9" dur="500" fill="hold"/>
                                        <p:tgtEl>
                                          <p:spTgt spid="47"/>
                                        </p:tgtEl>
                                        <p:attrNameLst>
                                          <p:attrName>style.rotation</p:attrName>
                                        </p:attrNameLst>
                                      </p:cBhvr>
                                      <p:tavLst>
                                        <p:tav tm="0">
                                          <p:val>
                                            <p:fltVal val="360"/>
                                          </p:val>
                                        </p:tav>
                                        <p:tav tm="100000">
                                          <p:val>
                                            <p:fltVal val="0"/>
                                          </p:val>
                                        </p:tav>
                                      </p:tavLst>
                                    </p:anim>
                                    <p:animEffect transition="in" filter="fade">
                                      <p:cBhvr>
                                        <p:cTn id="10" dur="500"/>
                                        <p:tgtEl>
                                          <p:spTgt spid="47"/>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barn(inVertical)">
                                      <p:cBhvr>
                                        <p:cTn id="14" dur="500"/>
                                        <p:tgtEl>
                                          <p:spTgt spid="46"/>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500"/>
                                        <p:tgtEl>
                                          <p:spTgt spid="50"/>
                                        </p:tgtEl>
                                      </p:cBhvr>
                                    </p:animEffect>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40"/>
                                        </p:tgtEl>
                                        <p:attrNameLst>
                                          <p:attrName>style.visibility</p:attrName>
                                        </p:attrNameLst>
                                      </p:cBhvr>
                                      <p:to>
                                        <p:strVal val="visible"/>
                                      </p:to>
                                    </p:set>
                                    <p:anim calcmode="lin" valueType="num">
                                      <p:cBhvr additive="base">
                                        <p:cTn id="22" dur="500" fill="hold"/>
                                        <p:tgtEl>
                                          <p:spTgt spid="240"/>
                                        </p:tgtEl>
                                        <p:attrNameLst>
                                          <p:attrName>ppt_x</p:attrName>
                                        </p:attrNameLst>
                                      </p:cBhvr>
                                      <p:tavLst>
                                        <p:tav tm="0">
                                          <p:val>
                                            <p:strVal val="#ppt_x"/>
                                          </p:val>
                                        </p:tav>
                                        <p:tav tm="100000">
                                          <p:val>
                                            <p:strVal val="#ppt_x"/>
                                          </p:val>
                                        </p:tav>
                                      </p:tavLst>
                                    </p:anim>
                                    <p:anim calcmode="lin" valueType="num">
                                      <p:cBhvr additive="base">
                                        <p:cTn id="23" dur="500" fill="hold"/>
                                        <p:tgtEl>
                                          <p:spTgt spid="24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7" presetClass="entr" presetSubtype="0" fill="hold" nodeType="afterEffect">
                                  <p:stCondLst>
                                    <p:cond delay="0"/>
                                  </p:stCondLst>
                                  <p:childTnLst>
                                    <p:set>
                                      <p:cBhvr>
                                        <p:cTn id="26" dur="1" fill="hold">
                                          <p:stCondLst>
                                            <p:cond delay="0"/>
                                          </p:stCondLst>
                                        </p:cTn>
                                        <p:tgtEl>
                                          <p:spTgt spid="239"/>
                                        </p:tgtEl>
                                        <p:attrNameLst>
                                          <p:attrName>style.visibility</p:attrName>
                                        </p:attrNameLst>
                                      </p:cBhvr>
                                      <p:to>
                                        <p:strVal val="visible"/>
                                      </p:to>
                                    </p:set>
                                    <p:animEffect transition="in" filter="fade">
                                      <p:cBhvr>
                                        <p:cTn id="27" dur="1000"/>
                                        <p:tgtEl>
                                          <p:spTgt spid="239"/>
                                        </p:tgtEl>
                                      </p:cBhvr>
                                    </p:animEffect>
                                    <p:anim calcmode="lin" valueType="num">
                                      <p:cBhvr>
                                        <p:cTn id="28" dur="1000" fill="hold"/>
                                        <p:tgtEl>
                                          <p:spTgt spid="239"/>
                                        </p:tgtEl>
                                        <p:attrNameLst>
                                          <p:attrName>ppt_x</p:attrName>
                                        </p:attrNameLst>
                                      </p:cBhvr>
                                      <p:tavLst>
                                        <p:tav tm="0">
                                          <p:val>
                                            <p:strVal val="#ppt_x"/>
                                          </p:val>
                                        </p:tav>
                                        <p:tav tm="100000">
                                          <p:val>
                                            <p:strVal val="#ppt_x"/>
                                          </p:val>
                                        </p:tav>
                                      </p:tavLst>
                                    </p:anim>
                                    <p:anim calcmode="lin" valueType="num">
                                      <p:cBhvr>
                                        <p:cTn id="29" dur="1000" fill="hold"/>
                                        <p:tgtEl>
                                          <p:spTgt spid="239"/>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227"/>
                                        </p:tgtEl>
                                        <p:attrNameLst>
                                          <p:attrName>style.visibility</p:attrName>
                                        </p:attrNameLst>
                                      </p:cBhvr>
                                      <p:to>
                                        <p:strVal val="visible"/>
                                      </p:to>
                                    </p:set>
                                    <p:animEffect transition="in" filter="wipe(down)">
                                      <p:cBhvr>
                                        <p:cTn id="33" dur="500"/>
                                        <p:tgtEl>
                                          <p:spTgt spid="227"/>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41"/>
                                        </p:tgtEl>
                                        <p:attrNameLst>
                                          <p:attrName>style.visibility</p:attrName>
                                        </p:attrNameLst>
                                      </p:cBhvr>
                                      <p:to>
                                        <p:strVal val="visible"/>
                                      </p:to>
                                    </p:set>
                                    <p:anim calcmode="lin" valueType="num">
                                      <p:cBhvr additive="base">
                                        <p:cTn id="37" dur="500" fill="hold"/>
                                        <p:tgtEl>
                                          <p:spTgt spid="241"/>
                                        </p:tgtEl>
                                        <p:attrNameLst>
                                          <p:attrName>ppt_x</p:attrName>
                                        </p:attrNameLst>
                                      </p:cBhvr>
                                      <p:tavLst>
                                        <p:tav tm="0">
                                          <p:val>
                                            <p:strVal val="#ppt_x"/>
                                          </p:val>
                                        </p:tav>
                                        <p:tav tm="100000">
                                          <p:val>
                                            <p:strVal val="#ppt_x"/>
                                          </p:val>
                                        </p:tav>
                                      </p:tavLst>
                                    </p:anim>
                                    <p:anim calcmode="lin" valueType="num">
                                      <p:cBhvr additive="base">
                                        <p:cTn id="38" dur="500" fill="hold"/>
                                        <p:tgtEl>
                                          <p:spTgt spid="241"/>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47" presetClass="entr" presetSubtype="0" fill="hold" nodeType="afterEffect">
                                  <p:stCondLst>
                                    <p:cond delay="0"/>
                                  </p:stCondLst>
                                  <p:childTnLst>
                                    <p:set>
                                      <p:cBhvr>
                                        <p:cTn id="41" dur="1" fill="hold">
                                          <p:stCondLst>
                                            <p:cond delay="0"/>
                                          </p:stCondLst>
                                        </p:cTn>
                                        <p:tgtEl>
                                          <p:spTgt spid="243"/>
                                        </p:tgtEl>
                                        <p:attrNameLst>
                                          <p:attrName>style.visibility</p:attrName>
                                        </p:attrNameLst>
                                      </p:cBhvr>
                                      <p:to>
                                        <p:strVal val="visible"/>
                                      </p:to>
                                    </p:set>
                                    <p:animEffect transition="in" filter="fade">
                                      <p:cBhvr>
                                        <p:cTn id="42" dur="1000"/>
                                        <p:tgtEl>
                                          <p:spTgt spid="243"/>
                                        </p:tgtEl>
                                      </p:cBhvr>
                                    </p:animEffect>
                                    <p:anim calcmode="lin" valueType="num">
                                      <p:cBhvr>
                                        <p:cTn id="43" dur="1000" fill="hold"/>
                                        <p:tgtEl>
                                          <p:spTgt spid="243"/>
                                        </p:tgtEl>
                                        <p:attrNameLst>
                                          <p:attrName>ppt_x</p:attrName>
                                        </p:attrNameLst>
                                      </p:cBhvr>
                                      <p:tavLst>
                                        <p:tav tm="0">
                                          <p:val>
                                            <p:strVal val="#ppt_x"/>
                                          </p:val>
                                        </p:tav>
                                        <p:tav tm="100000">
                                          <p:val>
                                            <p:strVal val="#ppt_x"/>
                                          </p:val>
                                        </p:tav>
                                      </p:tavLst>
                                    </p:anim>
                                    <p:anim calcmode="lin" valueType="num">
                                      <p:cBhvr>
                                        <p:cTn id="44" dur="1000" fill="hold"/>
                                        <p:tgtEl>
                                          <p:spTgt spid="243"/>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22" presetClass="entr" presetSubtype="4" fill="hold" nodeType="afterEffect">
                                  <p:stCondLst>
                                    <p:cond delay="0"/>
                                  </p:stCondLst>
                                  <p:childTnLst>
                                    <p:set>
                                      <p:cBhvr>
                                        <p:cTn id="47" dur="1" fill="hold">
                                          <p:stCondLst>
                                            <p:cond delay="0"/>
                                          </p:stCondLst>
                                        </p:cTn>
                                        <p:tgtEl>
                                          <p:spTgt spid="237"/>
                                        </p:tgtEl>
                                        <p:attrNameLst>
                                          <p:attrName>style.visibility</p:attrName>
                                        </p:attrNameLst>
                                      </p:cBhvr>
                                      <p:to>
                                        <p:strVal val="visible"/>
                                      </p:to>
                                    </p:set>
                                    <p:animEffect transition="in" filter="wipe(down)">
                                      <p:cBhvr>
                                        <p:cTn id="48" dur="500"/>
                                        <p:tgtEl>
                                          <p:spTgt spid="237"/>
                                        </p:tgtEl>
                                      </p:cBhvr>
                                    </p:animEffect>
                                  </p:childTnLst>
                                </p:cTn>
                              </p:par>
                            </p:childTnLst>
                          </p:cTn>
                        </p:par>
                        <p:par>
                          <p:cTn id="49" fill="hold">
                            <p:stCondLst>
                              <p:cond delay="5500"/>
                            </p:stCondLst>
                            <p:childTnLst>
                              <p:par>
                                <p:cTn id="50" presetID="2" presetClass="entr" presetSubtype="4" fill="hold" nodeType="afterEffect">
                                  <p:stCondLst>
                                    <p:cond delay="0"/>
                                  </p:stCondLst>
                                  <p:childTnLst>
                                    <p:set>
                                      <p:cBhvr>
                                        <p:cTn id="51" dur="1" fill="hold">
                                          <p:stCondLst>
                                            <p:cond delay="0"/>
                                          </p:stCondLst>
                                        </p:cTn>
                                        <p:tgtEl>
                                          <p:spTgt spid="242"/>
                                        </p:tgtEl>
                                        <p:attrNameLst>
                                          <p:attrName>style.visibility</p:attrName>
                                        </p:attrNameLst>
                                      </p:cBhvr>
                                      <p:to>
                                        <p:strVal val="visible"/>
                                      </p:to>
                                    </p:set>
                                    <p:anim calcmode="lin" valueType="num">
                                      <p:cBhvr additive="base">
                                        <p:cTn id="52" dur="500" fill="hold"/>
                                        <p:tgtEl>
                                          <p:spTgt spid="242"/>
                                        </p:tgtEl>
                                        <p:attrNameLst>
                                          <p:attrName>ppt_x</p:attrName>
                                        </p:attrNameLst>
                                      </p:cBhvr>
                                      <p:tavLst>
                                        <p:tav tm="0">
                                          <p:val>
                                            <p:strVal val="#ppt_x"/>
                                          </p:val>
                                        </p:tav>
                                        <p:tav tm="100000">
                                          <p:val>
                                            <p:strVal val="#ppt_x"/>
                                          </p:val>
                                        </p:tav>
                                      </p:tavLst>
                                    </p:anim>
                                    <p:anim calcmode="lin" valueType="num">
                                      <p:cBhvr additive="base">
                                        <p:cTn id="53" dur="500" fill="hold"/>
                                        <p:tgtEl>
                                          <p:spTgt spid="242"/>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7" presetClass="entr" presetSubtype="0" fill="hold" nodeType="afterEffect">
                                  <p:stCondLst>
                                    <p:cond delay="0"/>
                                  </p:stCondLst>
                                  <p:childTnLst>
                                    <p:set>
                                      <p:cBhvr>
                                        <p:cTn id="56" dur="1" fill="hold">
                                          <p:stCondLst>
                                            <p:cond delay="0"/>
                                          </p:stCondLst>
                                        </p:cTn>
                                        <p:tgtEl>
                                          <p:spTgt spid="244"/>
                                        </p:tgtEl>
                                        <p:attrNameLst>
                                          <p:attrName>style.visibility</p:attrName>
                                        </p:attrNameLst>
                                      </p:cBhvr>
                                      <p:to>
                                        <p:strVal val="visible"/>
                                      </p:to>
                                    </p:set>
                                    <p:animEffect transition="in" filter="fade">
                                      <p:cBhvr>
                                        <p:cTn id="57" dur="1000"/>
                                        <p:tgtEl>
                                          <p:spTgt spid="244"/>
                                        </p:tgtEl>
                                      </p:cBhvr>
                                    </p:animEffect>
                                    <p:anim calcmode="lin" valueType="num">
                                      <p:cBhvr>
                                        <p:cTn id="58" dur="1000" fill="hold"/>
                                        <p:tgtEl>
                                          <p:spTgt spid="244"/>
                                        </p:tgtEl>
                                        <p:attrNameLst>
                                          <p:attrName>ppt_x</p:attrName>
                                        </p:attrNameLst>
                                      </p:cBhvr>
                                      <p:tavLst>
                                        <p:tav tm="0">
                                          <p:val>
                                            <p:strVal val="#ppt_x"/>
                                          </p:val>
                                        </p:tav>
                                        <p:tav tm="100000">
                                          <p:val>
                                            <p:strVal val="#ppt_x"/>
                                          </p:val>
                                        </p:tav>
                                      </p:tavLst>
                                    </p:anim>
                                    <p:anim calcmode="lin" valueType="num">
                                      <p:cBhvr>
                                        <p:cTn id="59" dur="1000" fill="hold"/>
                                        <p:tgtEl>
                                          <p:spTgt spid="244"/>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238"/>
                                        </p:tgtEl>
                                        <p:attrNameLst>
                                          <p:attrName>style.visibility</p:attrName>
                                        </p:attrNameLst>
                                      </p:cBhvr>
                                      <p:to>
                                        <p:strVal val="visible"/>
                                      </p:to>
                                    </p:set>
                                    <p:animEffect transition="in" filter="wipe(down)">
                                      <p:cBhvr>
                                        <p:cTn id="63" dur="500"/>
                                        <p:tgtEl>
                                          <p:spTgt spid="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1959684" y="1059582"/>
            <a:ext cx="3485084" cy="3485084"/>
          </a:xfrm>
          <a:prstGeom prst="ellipse">
            <a:avLst/>
          </a:prstGeom>
          <a:noFill/>
          <a:ln w="25400" cap="flat" cmpd="sng" algn="ctr">
            <a:solidFill>
              <a:sysClr val="window" lastClr="FFFFFF">
                <a:lumMod val="85000"/>
              </a:sys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8" name="椭圆 7"/>
          <p:cNvSpPr/>
          <p:nvPr/>
        </p:nvSpPr>
        <p:spPr>
          <a:xfrm>
            <a:off x="3729524" y="1059582"/>
            <a:ext cx="3486601" cy="3485084"/>
          </a:xfrm>
          <a:prstGeom prst="ellipse">
            <a:avLst/>
          </a:prstGeom>
          <a:noFill/>
          <a:ln w="25400" cap="flat" cmpd="sng" algn="ctr">
            <a:solidFill>
              <a:sysClr val="window" lastClr="FFFFFF">
                <a:lumMod val="85000"/>
              </a:sys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sp>
        <p:nvSpPr>
          <p:cNvPr id="9" name="Oval 19"/>
          <p:cNvSpPr>
            <a:spLocks noChangeArrowheads="1"/>
          </p:cNvSpPr>
          <p:nvPr/>
        </p:nvSpPr>
        <p:spPr bwMode="auto">
          <a:xfrm>
            <a:off x="3583933" y="1635170"/>
            <a:ext cx="2010975" cy="2010975"/>
          </a:xfrm>
          <a:prstGeom prst="ellipse">
            <a:avLst/>
          </a:prstGeom>
          <a:gradFill>
            <a:gsLst>
              <a:gs pos="33000">
                <a:srgbClr val="F9F9F9"/>
              </a:gs>
              <a:gs pos="100000">
                <a:srgbClr val="D7D7D7"/>
              </a:gs>
            </a:gsLst>
            <a:lin ang="5400000" scaled="0"/>
          </a:gradFill>
          <a:ln w="3175" cap="flat" cmpd="sng" algn="ctr">
            <a:solidFill>
              <a:srgbClr val="EAEAEA"/>
            </a:solid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0" name="Oval 19"/>
          <p:cNvSpPr>
            <a:spLocks noChangeArrowheads="1"/>
          </p:cNvSpPr>
          <p:nvPr/>
        </p:nvSpPr>
        <p:spPr bwMode="auto">
          <a:xfrm>
            <a:off x="3874189" y="1923674"/>
            <a:ext cx="1430464" cy="1432452"/>
          </a:xfrm>
          <a:prstGeom prst="ellipse">
            <a:avLst/>
          </a:prstGeom>
          <a:gradFill>
            <a:gsLst>
              <a:gs pos="33000">
                <a:srgbClr val="F9F9F9"/>
              </a:gs>
              <a:gs pos="100000">
                <a:srgbClr val="D7D7D7"/>
              </a:gs>
            </a:gsLst>
            <a:lin ang="5400000" scaled="0"/>
          </a:gradFill>
          <a:ln w="3175" cap="flat" cmpd="sng" algn="ctr">
            <a:solidFill>
              <a:srgbClr val="D7D7D7"/>
            </a:solidFill>
            <a:prstDash val="solid"/>
          </a:ln>
          <a:effectLst>
            <a:innerShdw blurRad="114300">
              <a:prstClr val="black">
                <a:alpha val="27000"/>
              </a:prstClr>
            </a:innerShdw>
          </a:effectLst>
        </p:spPr>
        <p:txBody>
          <a:bodyPr anchor="ctr"/>
          <a:lstStyle/>
          <a:p>
            <a:pPr lvl="0" algn="ctr">
              <a:lnSpc>
                <a:spcPct val="120000"/>
              </a:lnSpc>
              <a:defRPr/>
            </a:pPr>
            <a:r>
              <a:rPr lang="zh-CN" altLang="en-US" sz="2000" kern="0" dirty="0">
                <a:solidFill>
                  <a:srgbClr val="4D4D4D"/>
                </a:solidFill>
                <a:latin typeface="Impact" panose="020B0806030902050204" pitchFamily="34" charset="0"/>
                <a:ea typeface="微软雅黑" panose="020B0503020204020204" pitchFamily="34" charset="-122"/>
              </a:rPr>
              <a:t>教育与技能</a:t>
            </a:r>
            <a:endParaRPr kumimoji="0" lang="zh-CN" altLang="en-US" sz="2000" b="0" i="0" u="none" strike="noStrike" kern="0" cap="none" spc="0" normalizeH="0" baseline="0" noProof="0" dirty="0">
              <a:ln>
                <a:noFill/>
              </a:ln>
              <a:solidFill>
                <a:srgbClr val="4D4D4D"/>
              </a:solidFill>
              <a:effectLst/>
              <a:uLnTx/>
              <a:uFillTx/>
              <a:latin typeface="Impact" panose="020B0806030902050204" pitchFamily="34" charset="0"/>
              <a:ea typeface="微软雅黑" panose="020B0503020204020204" pitchFamily="34" charset="-122"/>
            </a:endParaRPr>
          </a:p>
        </p:txBody>
      </p:sp>
      <p:grpSp>
        <p:nvGrpSpPr>
          <p:cNvPr id="11" name="组合 10"/>
          <p:cNvGrpSpPr/>
          <p:nvPr/>
        </p:nvGrpSpPr>
        <p:grpSpPr>
          <a:xfrm>
            <a:off x="1912671" y="1560857"/>
            <a:ext cx="1885100" cy="2722248"/>
            <a:chOff x="1912671" y="1474540"/>
            <a:chExt cx="1885100" cy="2722248"/>
          </a:xfrm>
        </p:grpSpPr>
        <p:sp>
          <p:nvSpPr>
            <p:cNvPr id="12" name="等腰三角形 21"/>
            <p:cNvSpPr/>
            <p:nvPr/>
          </p:nvSpPr>
          <p:spPr bwMode="auto">
            <a:xfrm rot="5400000">
              <a:off x="1494097" y="1893114"/>
              <a:ext cx="2722248" cy="1885100"/>
            </a:xfrm>
            <a:custGeom>
              <a:avLst/>
              <a:gdLst/>
              <a:ahLst/>
              <a:cxnLst/>
              <a:rect l="l" t="t" r="r" b="b"/>
              <a:pathLst>
                <a:path w="2849922" h="1974448">
                  <a:moveTo>
                    <a:pt x="2817968" y="1974314"/>
                  </a:moveTo>
                  <a:lnTo>
                    <a:pt x="2829656" y="1936668"/>
                  </a:lnTo>
                  <a:lnTo>
                    <a:pt x="2849922" y="1974448"/>
                  </a:lnTo>
                  <a:close/>
                  <a:moveTo>
                    <a:pt x="0" y="1142492"/>
                  </a:moveTo>
                  <a:cubicBezTo>
                    <a:pt x="3385" y="1127358"/>
                    <a:pt x="8645" y="1113576"/>
                    <a:pt x="14249" y="1100727"/>
                  </a:cubicBezTo>
                  <a:lnTo>
                    <a:pt x="567930" y="53161"/>
                  </a:lnTo>
                  <a:cubicBezTo>
                    <a:pt x="732848" y="161671"/>
                    <a:pt x="930346" y="224427"/>
                    <a:pt x="1142505" y="224427"/>
                  </a:cubicBezTo>
                  <a:cubicBezTo>
                    <a:pt x="1387306" y="224427"/>
                    <a:pt x="1612587" y="140875"/>
                    <a:pt x="1790798" y="0"/>
                  </a:cubicBezTo>
                  <a:lnTo>
                    <a:pt x="2384007" y="1105876"/>
                  </a:lnTo>
                  <a:cubicBezTo>
                    <a:pt x="2301494" y="1071648"/>
                    <a:pt x="2210966" y="1053606"/>
                    <a:pt x="2116223" y="1053606"/>
                  </a:cubicBezTo>
                  <a:cubicBezTo>
                    <a:pt x="1712986" y="1053606"/>
                    <a:pt x="1386097" y="1380421"/>
                    <a:pt x="1386097" y="1783567"/>
                  </a:cubicBezTo>
                  <a:cubicBezTo>
                    <a:pt x="1386097" y="1847684"/>
                    <a:pt x="1394366" y="1909870"/>
                    <a:pt x="1412642" y="1968398"/>
                  </a:cubicBezTo>
                  <a:lnTo>
                    <a:pt x="1099549" y="1967080"/>
                  </a:lnTo>
                  <a:cubicBezTo>
                    <a:pt x="1121738" y="1902887"/>
                    <a:pt x="1131849" y="1834015"/>
                    <a:pt x="1131849" y="1762781"/>
                  </a:cubicBezTo>
                  <a:cubicBezTo>
                    <a:pt x="1131849" y="1355854"/>
                    <a:pt x="801895" y="1025975"/>
                    <a:pt x="394877" y="1025975"/>
                  </a:cubicBezTo>
                  <a:cubicBezTo>
                    <a:pt x="249228" y="1025975"/>
                    <a:pt x="113447" y="1068217"/>
                    <a:pt x="0" y="1142492"/>
                  </a:cubicBezTo>
                  <a:close/>
                </a:path>
              </a:pathLst>
            </a:custGeom>
            <a:gradFill>
              <a:gsLst>
                <a:gs pos="100000">
                  <a:sysClr val="window" lastClr="FFFFFF">
                    <a:lumMod val="95000"/>
                  </a:sysClr>
                </a:gs>
                <a:gs pos="0">
                  <a:sysClr val="window" lastClr="FFFFFF">
                    <a:lumMod val="85000"/>
                  </a:sysClr>
                </a:gs>
              </a:gsLst>
              <a:lin ang="16200000" scaled="0"/>
            </a:gradFill>
            <a:ln w="9525" cap="rnd">
              <a:solidFill>
                <a:srgbClr val="E6E6E6"/>
              </a:solidFill>
              <a:prstDash val="solid"/>
              <a:rou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cxnSp>
          <p:nvCxnSpPr>
            <p:cNvPr id="13" name="直接连接符 12"/>
            <p:cNvCxnSpPr/>
            <p:nvPr/>
          </p:nvCxnSpPr>
          <p:spPr bwMode="auto">
            <a:xfrm flipV="1">
              <a:off x="2818064" y="2990307"/>
              <a:ext cx="573264" cy="272983"/>
            </a:xfrm>
            <a:prstGeom prst="line">
              <a:avLst/>
            </a:prstGeom>
            <a:noFill/>
            <a:ln w="28575" cap="flat" cmpd="sng" algn="ctr">
              <a:solidFill>
                <a:sysClr val="window" lastClr="FFFFFF">
                  <a:lumMod val="50000"/>
                </a:sysClr>
              </a:solidFill>
              <a:prstDash val="solid"/>
              <a:tailEnd type="oval"/>
            </a:ln>
            <a:effectLst/>
          </p:spPr>
        </p:cxnSp>
        <p:cxnSp>
          <p:nvCxnSpPr>
            <p:cNvPr id="14" name="直接连接符 13"/>
            <p:cNvCxnSpPr/>
            <p:nvPr/>
          </p:nvCxnSpPr>
          <p:spPr bwMode="auto">
            <a:xfrm>
              <a:off x="2818064" y="2050032"/>
              <a:ext cx="599046" cy="207771"/>
            </a:xfrm>
            <a:prstGeom prst="line">
              <a:avLst/>
            </a:prstGeom>
            <a:noFill/>
            <a:ln w="28575" cap="flat" cmpd="sng" algn="ctr">
              <a:solidFill>
                <a:sysClr val="window" lastClr="FFFFFF">
                  <a:lumMod val="50000"/>
                </a:sysClr>
              </a:solidFill>
              <a:prstDash val="solid"/>
              <a:tailEnd type="oval"/>
            </a:ln>
            <a:effectLst/>
          </p:spPr>
        </p:cxnSp>
      </p:grpSp>
      <p:grpSp>
        <p:nvGrpSpPr>
          <p:cNvPr id="15" name="组合 14"/>
          <p:cNvGrpSpPr/>
          <p:nvPr/>
        </p:nvGrpSpPr>
        <p:grpSpPr>
          <a:xfrm>
            <a:off x="5379555" y="1219629"/>
            <a:ext cx="1824437" cy="2603956"/>
            <a:chOff x="5379555" y="1133312"/>
            <a:chExt cx="1824437" cy="2603956"/>
          </a:xfrm>
        </p:grpSpPr>
        <p:sp>
          <p:nvSpPr>
            <p:cNvPr id="16" name="等腰三角形 22"/>
            <p:cNvSpPr/>
            <p:nvPr/>
          </p:nvSpPr>
          <p:spPr bwMode="auto">
            <a:xfrm rot="16200000" flipH="1">
              <a:off x="4989796" y="1523071"/>
              <a:ext cx="2603956" cy="1824437"/>
            </a:xfrm>
            <a:custGeom>
              <a:avLst/>
              <a:gdLst/>
              <a:ahLst/>
              <a:cxnLst/>
              <a:rect l="l" t="t" r="r" b="b"/>
              <a:pathLst>
                <a:path w="2726060" h="1909843">
                  <a:moveTo>
                    <a:pt x="288577" y="1143744"/>
                  </a:moveTo>
                  <a:cubicBezTo>
                    <a:pt x="345746" y="1120270"/>
                    <a:pt x="408387" y="1108131"/>
                    <a:pt x="473865" y="1108131"/>
                  </a:cubicBezTo>
                  <a:cubicBezTo>
                    <a:pt x="760113" y="1108131"/>
                    <a:pt x="992163" y="1340129"/>
                    <a:pt x="992163" y="1626312"/>
                  </a:cubicBezTo>
                  <a:cubicBezTo>
                    <a:pt x="992163" y="1731116"/>
                    <a:pt x="961042" y="1828654"/>
                    <a:pt x="907005" y="1909843"/>
                  </a:cubicBezTo>
                  <a:lnTo>
                    <a:pt x="1066773" y="1909843"/>
                  </a:lnTo>
                  <a:cubicBezTo>
                    <a:pt x="1104516" y="1649539"/>
                    <a:pt x="1329164" y="1450388"/>
                    <a:pt x="1600338" y="1450388"/>
                  </a:cubicBezTo>
                  <a:cubicBezTo>
                    <a:pt x="1871511" y="1450388"/>
                    <a:pt x="2096160" y="1649539"/>
                    <a:pt x="2133903" y="1909843"/>
                  </a:cubicBezTo>
                  <a:lnTo>
                    <a:pt x="2321908" y="1909843"/>
                  </a:lnTo>
                  <a:cubicBezTo>
                    <a:pt x="2267536" y="1826599"/>
                    <a:pt x="2236676" y="1727032"/>
                    <a:pt x="2236676" y="1620259"/>
                  </a:cubicBezTo>
                  <a:cubicBezTo>
                    <a:pt x="2236676" y="1338721"/>
                    <a:pt x="2451234" y="1107285"/>
                    <a:pt x="2726060" y="1083234"/>
                  </a:cubicBezTo>
                  <a:lnTo>
                    <a:pt x="2144997" y="0"/>
                  </a:lnTo>
                  <a:cubicBezTo>
                    <a:pt x="1962973" y="150530"/>
                    <a:pt x="1729424" y="240959"/>
                    <a:pt x="1474748" y="240959"/>
                  </a:cubicBezTo>
                  <a:cubicBezTo>
                    <a:pt x="1253284" y="240959"/>
                    <a:pt x="1047794" y="172577"/>
                    <a:pt x="878490" y="55434"/>
                  </a:cubicBezTo>
                  <a:cubicBezTo>
                    <a:pt x="693155" y="421164"/>
                    <a:pt x="501454" y="785195"/>
                    <a:pt x="288577" y="1143744"/>
                  </a:cubicBezTo>
                  <a:close/>
                  <a:moveTo>
                    <a:pt x="0" y="1909843"/>
                  </a:moveTo>
                  <a:lnTo>
                    <a:pt x="40724" y="1909843"/>
                  </a:lnTo>
                  <a:lnTo>
                    <a:pt x="17383" y="1866850"/>
                  </a:lnTo>
                  <a:cubicBezTo>
                    <a:pt x="13098" y="1882047"/>
                    <a:pt x="6655" y="1896105"/>
                    <a:pt x="0" y="1909843"/>
                  </a:cubicBezTo>
                  <a:close/>
                </a:path>
              </a:pathLst>
            </a:custGeom>
            <a:gradFill>
              <a:gsLst>
                <a:gs pos="100000">
                  <a:sysClr val="window" lastClr="FFFFFF">
                    <a:lumMod val="95000"/>
                  </a:sysClr>
                </a:gs>
                <a:gs pos="0">
                  <a:sysClr val="window" lastClr="FFFFFF">
                    <a:lumMod val="85000"/>
                  </a:sysClr>
                </a:gs>
              </a:gsLst>
              <a:lin ang="16200000" scaled="0"/>
            </a:gradFill>
            <a:ln w="9525" cap="rnd">
              <a:solidFill>
                <a:srgbClr val="E6E6E6"/>
              </a:solidFill>
              <a:prstDash val="solid"/>
              <a:round/>
            </a:ln>
          </p:spPr>
          <p:txBody>
            <a:bodyPr vert="eaVert"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cxnSp>
          <p:nvCxnSpPr>
            <p:cNvPr id="17" name="直接连接符 16"/>
            <p:cNvCxnSpPr/>
            <p:nvPr/>
          </p:nvCxnSpPr>
          <p:spPr bwMode="auto">
            <a:xfrm flipH="1">
              <a:off x="5943720" y="1796764"/>
              <a:ext cx="541417" cy="253267"/>
            </a:xfrm>
            <a:prstGeom prst="line">
              <a:avLst/>
            </a:prstGeom>
            <a:noFill/>
            <a:ln w="28575" cap="flat" cmpd="sng" algn="ctr">
              <a:solidFill>
                <a:sysClr val="window" lastClr="FFFFFF">
                  <a:lumMod val="50000"/>
                </a:sysClr>
              </a:solidFill>
              <a:prstDash val="solid"/>
              <a:headEnd type="none"/>
              <a:tailEnd type="oval"/>
            </a:ln>
            <a:effectLst/>
          </p:spPr>
        </p:cxnSp>
        <p:cxnSp>
          <p:nvCxnSpPr>
            <p:cNvPr id="18" name="直接连接符 17"/>
            <p:cNvCxnSpPr/>
            <p:nvPr/>
          </p:nvCxnSpPr>
          <p:spPr bwMode="auto">
            <a:xfrm flipH="1" flipV="1">
              <a:off x="6119642" y="2638462"/>
              <a:ext cx="611179" cy="12133"/>
            </a:xfrm>
            <a:prstGeom prst="line">
              <a:avLst/>
            </a:prstGeom>
            <a:noFill/>
            <a:ln w="28575" cap="flat" cmpd="sng" algn="ctr">
              <a:solidFill>
                <a:sysClr val="window" lastClr="FFFFFF">
                  <a:lumMod val="50000"/>
                </a:sysClr>
              </a:solidFill>
              <a:prstDash val="solid"/>
              <a:tailEnd type="oval"/>
            </a:ln>
            <a:effectLst/>
          </p:spPr>
        </p:cxnSp>
        <p:cxnSp>
          <p:nvCxnSpPr>
            <p:cNvPr id="19" name="直接连接符 18"/>
            <p:cNvCxnSpPr>
              <a:stCxn id="31" idx="1"/>
            </p:cNvCxnSpPr>
            <p:nvPr/>
          </p:nvCxnSpPr>
          <p:spPr bwMode="auto">
            <a:xfrm flipH="1" flipV="1">
              <a:off x="5883057" y="3182784"/>
              <a:ext cx="662743" cy="335163"/>
            </a:xfrm>
            <a:prstGeom prst="line">
              <a:avLst/>
            </a:prstGeom>
            <a:noFill/>
            <a:ln w="28575" cap="flat" cmpd="sng" algn="ctr">
              <a:solidFill>
                <a:sysClr val="window" lastClr="FFFFFF">
                  <a:lumMod val="50000"/>
                </a:sysClr>
              </a:solidFill>
              <a:prstDash val="solid"/>
              <a:tailEnd type="oval"/>
            </a:ln>
            <a:effectLst/>
          </p:spPr>
        </p:cxnSp>
      </p:grpSp>
      <p:grpSp>
        <p:nvGrpSpPr>
          <p:cNvPr id="20" name="组合 3"/>
          <p:cNvGrpSpPr/>
          <p:nvPr/>
        </p:nvGrpSpPr>
        <p:grpSpPr>
          <a:xfrm>
            <a:off x="1410424" y="1219628"/>
            <a:ext cx="1407772" cy="1408090"/>
            <a:chOff x="4828392" y="2858615"/>
            <a:chExt cx="1931237" cy="1931674"/>
          </a:xfrm>
          <a:effectLst/>
        </p:grpSpPr>
        <p:sp>
          <p:nvSpPr>
            <p:cNvPr id="21" name="Oval 19"/>
            <p:cNvSpPr>
              <a:spLocks noChangeArrowheads="1"/>
            </p:cNvSpPr>
            <p:nvPr/>
          </p:nvSpPr>
          <p:spPr bwMode="auto">
            <a:xfrm>
              <a:off x="4828392" y="2858615"/>
              <a:ext cx="1931237" cy="1931674"/>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lt1"/>
                  </a:solidFill>
                  <a:latin typeface="微软雅黑" panose="020B0503020204020204" pitchFamily="34" charset="-122"/>
                  <a:ea typeface="微软雅黑" panose="020B0503020204020204" pitchFamily="34" charset="-122"/>
                </a:rPr>
                <a:t>教育</a:t>
              </a:r>
              <a:endParaRPr lang="en-US" altLang="zh-CN" sz="2000" b="1" dirty="0">
                <a:solidFill>
                  <a:schemeClr val="lt1"/>
                </a:solidFill>
                <a:latin typeface="微软雅黑" panose="020B0503020204020204" pitchFamily="34" charset="-122"/>
                <a:ea typeface="微软雅黑" panose="020B0503020204020204" pitchFamily="34" charset="-122"/>
              </a:endParaRPr>
            </a:p>
            <a:p>
              <a:pPr algn="ctr"/>
              <a:r>
                <a:rPr lang="zh-CN" altLang="en-US" sz="2000" b="1" dirty="0">
                  <a:solidFill>
                    <a:schemeClr val="lt1"/>
                  </a:solidFill>
                  <a:latin typeface="微软雅黑" panose="020B0503020204020204" pitchFamily="34" charset="-122"/>
                  <a:ea typeface="微软雅黑" panose="020B0503020204020204" pitchFamily="34" charset="-122"/>
                </a:rPr>
                <a:t>与技能</a:t>
              </a:r>
            </a:p>
          </p:txBody>
        </p:sp>
        <p:sp>
          <p:nvSpPr>
            <p:cNvPr id="22" name="未知"/>
            <p:cNvSpPr/>
            <p:nvPr/>
          </p:nvSpPr>
          <p:spPr bwMode="auto">
            <a:xfrm>
              <a:off x="5049911" y="2902929"/>
              <a:ext cx="1490214"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000" b="1" i="0" u="none" strike="noStrike" kern="0" cap="none" spc="0" normalizeH="0" baseline="0" noProof="0" dirty="0">
                <a:ln>
                  <a:noFill/>
                </a:ln>
                <a:solidFill>
                  <a:schemeClr val="bg1"/>
                </a:solidFill>
                <a:effectLst/>
                <a:uLnTx/>
                <a:uFillTx/>
                <a:ea typeface="微软雅黑" panose="020B0503020204020204" pitchFamily="34" charset="-122"/>
              </a:endParaRPr>
            </a:p>
          </p:txBody>
        </p:sp>
      </p:grpSp>
      <p:grpSp>
        <p:nvGrpSpPr>
          <p:cNvPr id="23" name="组合 22"/>
          <p:cNvGrpSpPr/>
          <p:nvPr/>
        </p:nvGrpSpPr>
        <p:grpSpPr>
          <a:xfrm>
            <a:off x="1397106" y="2870607"/>
            <a:ext cx="1394694" cy="1654494"/>
            <a:chOff x="1397106" y="2784290"/>
            <a:chExt cx="1394694" cy="1654494"/>
          </a:xfrm>
        </p:grpSpPr>
        <p:sp>
          <p:nvSpPr>
            <p:cNvPr id="24" name="椭圆 23"/>
            <p:cNvSpPr/>
            <p:nvPr/>
          </p:nvSpPr>
          <p:spPr>
            <a:xfrm>
              <a:off x="1539572" y="4214194"/>
              <a:ext cx="1199242" cy="224590"/>
            </a:xfrm>
            <a:prstGeom prst="ellipse">
              <a:avLst/>
            </a:prstGeom>
            <a:gradFill flip="none" rotWithShape="1">
              <a:gsLst>
                <a:gs pos="97000">
                  <a:sysClr val="windowText" lastClr="000000">
                    <a:alpha val="0"/>
                  </a:sysClr>
                </a:gs>
                <a:gs pos="0">
                  <a:sysClr val="windowText" lastClr="000000">
                    <a:alpha val="54000"/>
                  </a:sysClr>
                </a:gs>
              </a:gsLst>
              <a:path path="shape">
                <a:fillToRect l="50000" t="50000" r="50000" b="50000"/>
              </a:path>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grpSp>
          <p:nvGrpSpPr>
            <p:cNvPr id="25" name="组合 6"/>
            <p:cNvGrpSpPr/>
            <p:nvPr/>
          </p:nvGrpSpPr>
          <p:grpSpPr>
            <a:xfrm>
              <a:off x="1397106" y="2784290"/>
              <a:ext cx="1394694" cy="1395010"/>
              <a:chOff x="4828394" y="2858614"/>
              <a:chExt cx="1931237" cy="1931674"/>
            </a:xfrm>
            <a:effectLst/>
          </p:grpSpPr>
          <p:sp>
            <p:nvSpPr>
              <p:cNvPr id="26" name="Oval 19"/>
              <p:cNvSpPr>
                <a:spLocks noChangeArrowheads="1"/>
              </p:cNvSpPr>
              <p:nvPr/>
            </p:nvSpPr>
            <p:spPr bwMode="auto">
              <a:xfrm>
                <a:off x="4828394" y="2858614"/>
                <a:ext cx="1931237" cy="1931674"/>
              </a:xfrm>
              <a:prstGeom prst="ellipse">
                <a:avLst/>
              </a:prstGeom>
              <a:solidFill>
                <a:schemeClr val="bg1">
                  <a:lumMod val="65000"/>
                </a:scheme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fontAlgn="base">
                  <a:lnSpc>
                    <a:spcPct val="120000"/>
                  </a:lnSpc>
                  <a:spcBef>
                    <a:spcPct val="0"/>
                  </a:spcBef>
                </a:pPr>
                <a:r>
                  <a:rPr lang="zh-CN" altLang="en-US" sz="2000" b="1" dirty="0">
                    <a:solidFill>
                      <a:schemeClr val="bg1"/>
                    </a:solidFill>
                    <a:latin typeface="Arial" panose="020B0604020202020204" pitchFamily="34" charset="0"/>
                    <a:ea typeface="微软雅黑" panose="020B0503020204020204" pitchFamily="34" charset="-122"/>
                  </a:rPr>
                  <a:t>教育</a:t>
                </a:r>
                <a:endParaRPr lang="en-US" altLang="zh-CN" sz="2000" b="1" dirty="0">
                  <a:solidFill>
                    <a:schemeClr val="bg1"/>
                  </a:solidFill>
                  <a:latin typeface="Arial" panose="020B0604020202020204" pitchFamily="34" charset="0"/>
                  <a:ea typeface="微软雅黑" panose="020B0503020204020204" pitchFamily="34" charset="-122"/>
                </a:endParaRPr>
              </a:p>
              <a:p>
                <a:pPr algn="ctr" fontAlgn="base">
                  <a:lnSpc>
                    <a:spcPct val="120000"/>
                  </a:lnSpc>
                  <a:spcBef>
                    <a:spcPct val="0"/>
                  </a:spcBef>
                </a:pPr>
                <a:r>
                  <a:rPr lang="zh-CN" altLang="en-US" sz="2000" b="1" dirty="0">
                    <a:solidFill>
                      <a:schemeClr val="bg1"/>
                    </a:solidFill>
                    <a:latin typeface="Arial" panose="020B0604020202020204" pitchFamily="34" charset="0"/>
                    <a:ea typeface="微软雅黑" panose="020B0503020204020204" pitchFamily="34" charset="-122"/>
                  </a:rPr>
                  <a:t>与技能</a:t>
                </a:r>
              </a:p>
            </p:txBody>
          </p:sp>
          <p:sp>
            <p:nvSpPr>
              <p:cNvPr id="27" name="未知"/>
              <p:cNvSpPr/>
              <p:nvPr/>
            </p:nvSpPr>
            <p:spPr bwMode="auto">
              <a:xfrm>
                <a:off x="5049911" y="2902929"/>
                <a:ext cx="1490214"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grpSp>
        <p:nvGrpSpPr>
          <p:cNvPr id="28" name="组合 27"/>
          <p:cNvGrpSpPr/>
          <p:nvPr/>
        </p:nvGrpSpPr>
        <p:grpSpPr>
          <a:xfrm>
            <a:off x="6394059" y="3365784"/>
            <a:ext cx="1137533" cy="1275958"/>
            <a:chOff x="6394059" y="3279467"/>
            <a:chExt cx="1137533" cy="1275958"/>
          </a:xfrm>
        </p:grpSpPr>
        <p:sp>
          <p:nvSpPr>
            <p:cNvPr id="29" name="椭圆 28"/>
            <p:cNvSpPr/>
            <p:nvPr/>
          </p:nvSpPr>
          <p:spPr>
            <a:xfrm>
              <a:off x="6439652" y="4350686"/>
              <a:ext cx="1091940" cy="204739"/>
            </a:xfrm>
            <a:prstGeom prst="ellipse">
              <a:avLst/>
            </a:prstGeom>
            <a:gradFill flip="none" rotWithShape="1">
              <a:gsLst>
                <a:gs pos="97000">
                  <a:sysClr val="windowText" lastClr="000000">
                    <a:alpha val="0"/>
                  </a:sysClr>
                </a:gs>
                <a:gs pos="0">
                  <a:sysClr val="windowText" lastClr="000000">
                    <a:alpha val="54000"/>
                  </a:sysClr>
                </a:gs>
              </a:gsLst>
              <a:path path="shape">
                <a:fillToRect l="50000" t="50000" r="50000" b="50000"/>
              </a:path>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Calibri" panose="020F0502020204030204"/>
                <a:ea typeface="微软雅黑" panose="020B0503020204020204" pitchFamily="34" charset="-122"/>
                <a:cs typeface="+mn-cs"/>
              </a:endParaRPr>
            </a:p>
          </p:txBody>
        </p:sp>
        <p:grpSp>
          <p:nvGrpSpPr>
            <p:cNvPr id="30" name="组合 9"/>
            <p:cNvGrpSpPr/>
            <p:nvPr/>
          </p:nvGrpSpPr>
          <p:grpSpPr>
            <a:xfrm>
              <a:off x="6394059" y="3279467"/>
              <a:ext cx="1036290" cy="1036525"/>
              <a:chOff x="4828393" y="2858614"/>
              <a:chExt cx="1931237" cy="1931673"/>
            </a:xfrm>
            <a:effectLst/>
          </p:grpSpPr>
          <p:sp>
            <p:nvSpPr>
              <p:cNvPr id="31" name="Oval 19"/>
              <p:cNvSpPr>
                <a:spLocks noChangeArrowheads="1"/>
              </p:cNvSpPr>
              <p:nvPr/>
            </p:nvSpPr>
            <p:spPr bwMode="auto">
              <a:xfrm>
                <a:off x="4828393" y="2858614"/>
                <a:ext cx="1931237" cy="1931673"/>
              </a:xfrm>
              <a:prstGeom prst="ellipse">
                <a:avLst/>
              </a:prstGeom>
              <a:gradFill rotWithShape="1">
                <a:gsLst>
                  <a:gs pos="0">
                    <a:srgbClr val="FFFFFF"/>
                  </a:gs>
                  <a:gs pos="100000">
                    <a:srgbClr val="C5C5C5"/>
                  </a:gs>
                </a:gsLst>
                <a:path path="shape">
                  <a:fillToRect l="50000" t="50000" r="50000" b="50000"/>
                </a:path>
              </a:gradFill>
              <a:ln w="9525">
                <a:solidFill>
                  <a:srgbClr val="C5C5C5"/>
                </a:solidFill>
                <a:roun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4D4D4D"/>
                    </a:solidFill>
                    <a:effectLst/>
                    <a:uLnTx/>
                    <a:uFillTx/>
                    <a:latin typeface="Arial" panose="020B0604020202020204" pitchFamily="34" charset="0"/>
                    <a:ea typeface="微软雅黑" panose="020B0503020204020204" pitchFamily="34" charset="-122"/>
                  </a:rPr>
                  <a:t>添加文本</a:t>
                </a:r>
              </a:p>
            </p:txBody>
          </p:sp>
          <p:sp>
            <p:nvSpPr>
              <p:cNvPr id="32" name="未知"/>
              <p:cNvSpPr/>
              <p:nvPr/>
            </p:nvSpPr>
            <p:spPr bwMode="auto">
              <a:xfrm>
                <a:off x="5049911" y="2948151"/>
                <a:ext cx="1490214"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grpSp>
        <p:nvGrpSpPr>
          <p:cNvPr id="33" name="组合 12"/>
          <p:cNvGrpSpPr/>
          <p:nvPr/>
        </p:nvGrpSpPr>
        <p:grpSpPr>
          <a:xfrm>
            <a:off x="6749922" y="2264490"/>
            <a:ext cx="1035071" cy="1035305"/>
            <a:chOff x="4828393" y="2903891"/>
            <a:chExt cx="1931237" cy="1931675"/>
          </a:xfrm>
          <a:effectLst/>
        </p:grpSpPr>
        <p:sp>
          <p:nvSpPr>
            <p:cNvPr id="34" name="Oval 19"/>
            <p:cNvSpPr>
              <a:spLocks noChangeArrowheads="1"/>
            </p:cNvSpPr>
            <p:nvPr/>
          </p:nvSpPr>
          <p:spPr bwMode="auto">
            <a:xfrm>
              <a:off x="4828393" y="2903891"/>
              <a:ext cx="1931237" cy="1931675"/>
            </a:xfrm>
            <a:prstGeom prst="ellipse">
              <a:avLst/>
            </a:prstGeom>
            <a:gradFill rotWithShape="1">
              <a:gsLst>
                <a:gs pos="0">
                  <a:srgbClr val="FFFFFF"/>
                </a:gs>
                <a:gs pos="100000">
                  <a:srgbClr val="C5C5C5"/>
                </a:gs>
              </a:gsLst>
              <a:path path="shape">
                <a:fillToRect l="50000" t="50000" r="50000" b="50000"/>
              </a:path>
            </a:gradFill>
            <a:ln w="9525">
              <a:solidFill>
                <a:srgbClr val="C5C5C5"/>
              </a:solidFill>
              <a:roun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4D4D4D"/>
                  </a:solidFill>
                  <a:effectLst/>
                  <a:uLnTx/>
                  <a:uFillTx/>
                  <a:latin typeface="Arial" panose="020B0604020202020204" pitchFamily="34" charset="0"/>
                  <a:ea typeface="微软雅黑" panose="020B0503020204020204" pitchFamily="34" charset="-122"/>
                </a:rPr>
                <a:t>添加文本</a:t>
              </a:r>
            </a:p>
          </p:txBody>
        </p:sp>
        <p:sp>
          <p:nvSpPr>
            <p:cNvPr id="35" name="未知"/>
            <p:cNvSpPr/>
            <p:nvPr/>
          </p:nvSpPr>
          <p:spPr bwMode="auto">
            <a:xfrm>
              <a:off x="5049911" y="2948203"/>
              <a:ext cx="1490215"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nvGrpSpPr>
          <p:cNvPr id="36" name="组合 15"/>
          <p:cNvGrpSpPr/>
          <p:nvPr/>
        </p:nvGrpSpPr>
        <p:grpSpPr>
          <a:xfrm>
            <a:off x="6422957" y="1210857"/>
            <a:ext cx="990058" cy="990281"/>
            <a:chOff x="4828393" y="2905949"/>
            <a:chExt cx="1931237" cy="1931675"/>
          </a:xfrm>
          <a:effectLst/>
        </p:grpSpPr>
        <p:sp>
          <p:nvSpPr>
            <p:cNvPr id="37" name="Oval 19"/>
            <p:cNvSpPr>
              <a:spLocks noChangeArrowheads="1"/>
            </p:cNvSpPr>
            <p:nvPr/>
          </p:nvSpPr>
          <p:spPr bwMode="auto">
            <a:xfrm>
              <a:off x="4828393" y="2905949"/>
              <a:ext cx="1931237" cy="1931675"/>
            </a:xfrm>
            <a:prstGeom prst="ellipse">
              <a:avLst/>
            </a:prstGeom>
            <a:gradFill rotWithShape="1">
              <a:gsLst>
                <a:gs pos="0">
                  <a:srgbClr val="FFFFFF"/>
                </a:gs>
                <a:gs pos="100000">
                  <a:srgbClr val="C5C5C5"/>
                </a:gs>
              </a:gsLst>
              <a:path path="shape">
                <a:fillToRect l="50000" t="50000" r="50000" b="50000"/>
              </a:path>
            </a:gradFill>
            <a:ln w="9525">
              <a:solidFill>
                <a:srgbClr val="C5C5C5"/>
              </a:solidFill>
              <a:roun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800" b="0" i="0" u="none" strike="noStrike" kern="0" cap="none" spc="0" normalizeH="0" baseline="0" noProof="0" dirty="0">
                  <a:ln>
                    <a:noFill/>
                  </a:ln>
                  <a:solidFill>
                    <a:srgbClr val="4D4D4D"/>
                  </a:solidFill>
                  <a:effectLst/>
                  <a:uLnTx/>
                  <a:uFillTx/>
                  <a:latin typeface="Arial" panose="020B0604020202020204" pitchFamily="34" charset="0"/>
                  <a:ea typeface="微软雅黑" panose="020B0503020204020204" pitchFamily="34" charset="-122"/>
                </a:rPr>
                <a:t>添加文本</a:t>
              </a:r>
            </a:p>
          </p:txBody>
        </p:sp>
        <p:sp>
          <p:nvSpPr>
            <p:cNvPr id="38" name="未知"/>
            <p:cNvSpPr/>
            <p:nvPr/>
          </p:nvSpPr>
          <p:spPr bwMode="auto">
            <a:xfrm>
              <a:off x="5049910" y="2950261"/>
              <a:ext cx="1490215" cy="727147"/>
            </a:xfrm>
            <a:custGeom>
              <a:avLst/>
              <a:gdLst>
                <a:gd name="T0" fmla="*/ 729 w 1321"/>
                <a:gd name="T1" fmla="*/ 203 h 712"/>
                <a:gd name="T2" fmla="*/ 738 w 1321"/>
                <a:gd name="T3" fmla="*/ 224 h 712"/>
                <a:gd name="T4" fmla="*/ 740 w 1321"/>
                <a:gd name="T5" fmla="*/ 244 h 712"/>
                <a:gd name="T6" fmla="*/ 737 w 1321"/>
                <a:gd name="T7" fmla="*/ 262 h 712"/>
                <a:gd name="T8" fmla="*/ 727 w 1321"/>
                <a:gd name="T9" fmla="*/ 279 h 712"/>
                <a:gd name="T10" fmla="*/ 713 w 1321"/>
                <a:gd name="T11" fmla="*/ 294 h 712"/>
                <a:gd name="T12" fmla="*/ 694 w 1321"/>
                <a:gd name="T13" fmla="*/ 306 h 712"/>
                <a:gd name="T14" fmla="*/ 670 w 1321"/>
                <a:gd name="T15" fmla="*/ 318 h 712"/>
                <a:gd name="T16" fmla="*/ 643 w 1321"/>
                <a:gd name="T17" fmla="*/ 329 h 712"/>
                <a:gd name="T18" fmla="*/ 612 w 1321"/>
                <a:gd name="T19" fmla="*/ 338 h 712"/>
                <a:gd name="T20" fmla="*/ 578 w 1321"/>
                <a:gd name="T21" fmla="*/ 346 h 712"/>
                <a:gd name="T22" fmla="*/ 542 w 1321"/>
                <a:gd name="T23" fmla="*/ 352 h 712"/>
                <a:gd name="T24" fmla="*/ 502 w 1321"/>
                <a:gd name="T25" fmla="*/ 357 h 712"/>
                <a:gd name="T26" fmla="*/ 462 w 1321"/>
                <a:gd name="T27" fmla="*/ 360 h 712"/>
                <a:gd name="T28" fmla="*/ 445 w 1321"/>
                <a:gd name="T29" fmla="*/ 361 h 712"/>
                <a:gd name="T30" fmla="*/ 267 w 1321"/>
                <a:gd name="T31" fmla="*/ 361 h 712"/>
                <a:gd name="T32" fmla="*/ 264 w 1321"/>
                <a:gd name="T33" fmla="*/ 361 h 712"/>
                <a:gd name="T34" fmla="*/ 229 w 1321"/>
                <a:gd name="T35" fmla="*/ 359 h 712"/>
                <a:gd name="T36" fmla="*/ 195 w 1321"/>
                <a:gd name="T37" fmla="*/ 357 h 712"/>
                <a:gd name="T38" fmla="*/ 162 w 1321"/>
                <a:gd name="T39" fmla="*/ 353 h 712"/>
                <a:gd name="T40" fmla="*/ 132 w 1321"/>
                <a:gd name="T41" fmla="*/ 349 h 712"/>
                <a:gd name="T42" fmla="*/ 104 w 1321"/>
                <a:gd name="T43" fmla="*/ 343 h 712"/>
                <a:gd name="T44" fmla="*/ 79 w 1321"/>
                <a:gd name="T45" fmla="*/ 336 h 712"/>
                <a:gd name="T46" fmla="*/ 57 w 1321"/>
                <a:gd name="T47" fmla="*/ 329 h 712"/>
                <a:gd name="T48" fmla="*/ 38 w 1321"/>
                <a:gd name="T49" fmla="*/ 319 h 712"/>
                <a:gd name="T50" fmla="*/ 22 w 1321"/>
                <a:gd name="T51" fmla="*/ 308 h 712"/>
                <a:gd name="T52" fmla="*/ 10 w 1321"/>
                <a:gd name="T53" fmla="*/ 296 h 712"/>
                <a:gd name="T54" fmla="*/ 3 w 1321"/>
                <a:gd name="T55" fmla="*/ 281 h 712"/>
                <a:gd name="T56" fmla="*/ 0 w 1321"/>
                <a:gd name="T57" fmla="*/ 266 h 712"/>
                <a:gd name="T58" fmla="*/ 0 w 1321"/>
                <a:gd name="T59" fmla="*/ 264 h 712"/>
                <a:gd name="T60" fmla="*/ 2 w 1321"/>
                <a:gd name="T61" fmla="*/ 247 h 712"/>
                <a:gd name="T62" fmla="*/ 9 w 1321"/>
                <a:gd name="T63" fmla="*/ 226 h 712"/>
                <a:gd name="T64" fmla="*/ 29 w 1321"/>
                <a:gd name="T65" fmla="*/ 188 h 712"/>
                <a:gd name="T66" fmla="*/ 53 w 1321"/>
                <a:gd name="T67" fmla="*/ 152 h 712"/>
                <a:gd name="T68" fmla="*/ 82 w 1321"/>
                <a:gd name="T69" fmla="*/ 119 h 712"/>
                <a:gd name="T70" fmla="*/ 114 w 1321"/>
                <a:gd name="T71" fmla="*/ 89 h 712"/>
                <a:gd name="T72" fmla="*/ 151 w 1321"/>
                <a:gd name="T73" fmla="*/ 63 h 712"/>
                <a:gd name="T74" fmla="*/ 191 w 1321"/>
                <a:gd name="T75" fmla="*/ 42 h 712"/>
                <a:gd name="T76" fmla="*/ 232 w 1321"/>
                <a:gd name="T77" fmla="*/ 24 h 712"/>
                <a:gd name="T78" fmla="*/ 278 w 1321"/>
                <a:gd name="T79" fmla="*/ 11 h 712"/>
                <a:gd name="T80" fmla="*/ 325 w 1321"/>
                <a:gd name="T81" fmla="*/ 3 h 712"/>
                <a:gd name="T82" fmla="*/ 374 w 1321"/>
                <a:gd name="T83" fmla="*/ 0 h 712"/>
                <a:gd name="T84" fmla="*/ 374 w 1321"/>
                <a:gd name="T85" fmla="*/ 0 h 712"/>
                <a:gd name="T86" fmla="*/ 425 w 1321"/>
                <a:gd name="T87" fmla="*/ 3 h 712"/>
                <a:gd name="T88" fmla="*/ 474 w 1321"/>
                <a:gd name="T89" fmla="*/ 12 h 712"/>
                <a:gd name="T90" fmla="*/ 522 w 1321"/>
                <a:gd name="T91" fmla="*/ 27 h 712"/>
                <a:gd name="T92" fmla="*/ 566 w 1321"/>
                <a:gd name="T93" fmla="*/ 46 h 712"/>
                <a:gd name="T94" fmla="*/ 606 w 1321"/>
                <a:gd name="T95" fmla="*/ 69 h 712"/>
                <a:gd name="T96" fmla="*/ 644 w 1321"/>
                <a:gd name="T97" fmla="*/ 98 h 712"/>
                <a:gd name="T98" fmla="*/ 677 w 1321"/>
                <a:gd name="T99" fmla="*/ 130 h 712"/>
                <a:gd name="T100" fmla="*/ 705 w 1321"/>
                <a:gd name="T101" fmla="*/ 165 h 712"/>
                <a:gd name="T102" fmla="*/ 729 w 1321"/>
                <a:gd name="T103" fmla="*/ 203 h 712"/>
                <a:gd name="T104" fmla="*/ 729 w 1321"/>
                <a:gd name="T105" fmla="*/ 203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0000">
                    <a:alpha val="0"/>
                  </a:srgbClr>
                </a:gs>
              </a:gsLst>
              <a:lin ang="5400000" scaled="1"/>
            </a:gra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sp>
        <p:nvSpPr>
          <p:cNvPr id="39" name="TextBox 38"/>
          <p:cNvSpPr txBox="1"/>
          <p:nvPr/>
        </p:nvSpPr>
        <p:spPr>
          <a:xfrm>
            <a:off x="696109" y="236415"/>
            <a:ext cx="146706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教育与技能</a:t>
            </a:r>
          </a:p>
        </p:txBody>
      </p:sp>
      <p:grpSp>
        <p:nvGrpSpPr>
          <p:cNvPr id="40" name="组合 39"/>
          <p:cNvGrpSpPr/>
          <p:nvPr/>
        </p:nvGrpSpPr>
        <p:grpSpPr>
          <a:xfrm>
            <a:off x="203895" y="223183"/>
            <a:ext cx="426575" cy="426575"/>
            <a:chOff x="203895" y="223183"/>
            <a:chExt cx="426575" cy="426575"/>
          </a:xfrm>
        </p:grpSpPr>
        <p:sp>
          <p:nvSpPr>
            <p:cNvPr id="41" name="椭圆 40"/>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42" name="矩形 41"/>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5</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2115043" y="391885"/>
            <a:ext cx="7016745" cy="76723"/>
            <a:chOff x="2182321" y="391885"/>
            <a:chExt cx="6823490" cy="76723"/>
          </a:xfrm>
        </p:grpSpPr>
        <p:sp>
          <p:nvSpPr>
            <p:cNvPr id="44" name="矩形 43"/>
            <p:cNvSpPr/>
            <p:nvPr/>
          </p:nvSpPr>
          <p:spPr>
            <a:xfrm>
              <a:off x="2182321" y="391885"/>
              <a:ext cx="5918071"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45" name="矩形 44"/>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 calcmode="lin" valueType="num">
                                      <p:cBhvr>
                                        <p:cTn id="9" dur="500" fill="hold"/>
                                        <p:tgtEl>
                                          <p:spTgt spid="40"/>
                                        </p:tgtEl>
                                        <p:attrNameLst>
                                          <p:attrName>style.rotation</p:attrName>
                                        </p:attrNameLst>
                                      </p:cBhvr>
                                      <p:tavLst>
                                        <p:tav tm="0">
                                          <p:val>
                                            <p:fltVal val="360"/>
                                          </p:val>
                                        </p:tav>
                                        <p:tav tm="100000">
                                          <p:val>
                                            <p:fltVal val="0"/>
                                          </p:val>
                                        </p:tav>
                                      </p:tavLst>
                                    </p:anim>
                                    <p:animEffect transition="in" filter="fade">
                                      <p:cBhvr>
                                        <p:cTn id="10" dur="500"/>
                                        <p:tgtEl>
                                          <p:spTgt spid="40"/>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barn(inVertical)">
                                      <p:cBhvr>
                                        <p:cTn id="14" dur="500"/>
                                        <p:tgtEl>
                                          <p:spTgt spid="39"/>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500"/>
                                        <p:tgtEl>
                                          <p:spTgt spid="43"/>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250" fill="hold"/>
                                        <p:tgtEl>
                                          <p:spTgt spid="10"/>
                                        </p:tgtEl>
                                        <p:attrNameLst>
                                          <p:attrName>ppt_w</p:attrName>
                                        </p:attrNameLst>
                                      </p:cBhvr>
                                      <p:tavLst>
                                        <p:tav tm="0">
                                          <p:val>
                                            <p:fltVal val="0"/>
                                          </p:val>
                                        </p:tav>
                                        <p:tav tm="100000">
                                          <p:val>
                                            <p:strVal val="#ppt_w"/>
                                          </p:val>
                                        </p:tav>
                                      </p:tavLst>
                                    </p:anim>
                                    <p:anim calcmode="lin" valueType="num">
                                      <p:cBhvr>
                                        <p:cTn id="23" dur="250" fill="hold"/>
                                        <p:tgtEl>
                                          <p:spTgt spid="10"/>
                                        </p:tgtEl>
                                        <p:attrNameLst>
                                          <p:attrName>ppt_h</p:attrName>
                                        </p:attrNameLst>
                                      </p:cBhvr>
                                      <p:tavLst>
                                        <p:tav tm="0">
                                          <p:val>
                                            <p:fltVal val="0"/>
                                          </p:val>
                                        </p:tav>
                                        <p:tav tm="100000">
                                          <p:val>
                                            <p:strVal val="#ppt_h"/>
                                          </p:val>
                                        </p:tav>
                                      </p:tavLst>
                                    </p:anim>
                                    <p:animEffect transition="in" filter="fade">
                                      <p:cBhvr>
                                        <p:cTn id="24" dur="250"/>
                                        <p:tgtEl>
                                          <p:spTgt spid="10"/>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250" fill="hold"/>
                                        <p:tgtEl>
                                          <p:spTgt spid="9"/>
                                        </p:tgtEl>
                                        <p:attrNameLst>
                                          <p:attrName>ppt_w</p:attrName>
                                        </p:attrNameLst>
                                      </p:cBhvr>
                                      <p:tavLst>
                                        <p:tav tm="0">
                                          <p:val>
                                            <p:fltVal val="0"/>
                                          </p:val>
                                        </p:tav>
                                        <p:tav tm="100000">
                                          <p:val>
                                            <p:strVal val="#ppt_w"/>
                                          </p:val>
                                        </p:tav>
                                      </p:tavLst>
                                    </p:anim>
                                    <p:anim calcmode="lin" valueType="num">
                                      <p:cBhvr>
                                        <p:cTn id="29" dur="250" fill="hold"/>
                                        <p:tgtEl>
                                          <p:spTgt spid="9"/>
                                        </p:tgtEl>
                                        <p:attrNameLst>
                                          <p:attrName>ppt_h</p:attrName>
                                        </p:attrNameLst>
                                      </p:cBhvr>
                                      <p:tavLst>
                                        <p:tav tm="0">
                                          <p:val>
                                            <p:fltVal val="0"/>
                                          </p:val>
                                        </p:tav>
                                        <p:tav tm="100000">
                                          <p:val>
                                            <p:strVal val="#ppt_h"/>
                                          </p:val>
                                        </p:tav>
                                      </p:tavLst>
                                    </p:anim>
                                    <p:animEffect transition="in" filter="fade">
                                      <p:cBhvr>
                                        <p:cTn id="30" dur="250"/>
                                        <p:tgtEl>
                                          <p:spTgt spid="9"/>
                                        </p:tgtEl>
                                      </p:cBhvr>
                                    </p:animEffect>
                                  </p:childTnLst>
                                </p:cTn>
                              </p:par>
                            </p:childTnLst>
                          </p:cTn>
                        </p:par>
                        <p:par>
                          <p:cTn id="31" fill="hold">
                            <p:stCondLst>
                              <p:cond delay="2500"/>
                            </p:stCondLst>
                            <p:childTnLst>
                              <p:par>
                                <p:cTn id="32" presetID="21" presetClass="entr" presetSubtype="1"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50"/>
                                        <p:tgtEl>
                                          <p:spTgt spid="7"/>
                                        </p:tgtEl>
                                      </p:cBhvr>
                                    </p:animEffect>
                                  </p:childTnLst>
                                </p:cTn>
                              </p:par>
                            </p:childTnLst>
                          </p:cTn>
                        </p:par>
                        <p:par>
                          <p:cTn id="35" fill="hold">
                            <p:stCondLst>
                              <p:cond delay="3000"/>
                            </p:stCondLst>
                            <p:childTnLst>
                              <p:par>
                                <p:cTn id="36" presetID="21"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heel(1)">
                                      <p:cBhvr>
                                        <p:cTn id="38" dur="250"/>
                                        <p:tgtEl>
                                          <p:spTgt spid="8"/>
                                        </p:tgtEl>
                                      </p:cBhvr>
                                    </p:animEffect>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250"/>
                                        <p:tgtEl>
                                          <p:spTgt spid="15"/>
                                        </p:tgtEl>
                                      </p:cBhvr>
                                    </p:animEffect>
                                  </p:childTnLst>
                                </p:cTn>
                              </p:par>
                            </p:childTnLst>
                          </p:cTn>
                        </p:par>
                        <p:par>
                          <p:cTn id="43" fill="hold">
                            <p:stCondLst>
                              <p:cond delay="4000"/>
                            </p:stCondLst>
                            <p:childTnLst>
                              <p:par>
                                <p:cTn id="44" presetID="22" presetClass="entr" presetSubtype="2" fill="hold"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right)">
                                      <p:cBhvr>
                                        <p:cTn id="46" dur="250"/>
                                        <p:tgtEl>
                                          <p:spTgt spid="11"/>
                                        </p:tgtEl>
                                      </p:cBhvr>
                                    </p:animEffect>
                                  </p:childTnLst>
                                </p:cTn>
                              </p:par>
                            </p:childTnLst>
                          </p:cTn>
                        </p:par>
                        <p:par>
                          <p:cTn id="47" fill="hold">
                            <p:stCondLst>
                              <p:cond delay="4500"/>
                            </p:stCondLst>
                            <p:childTnLst>
                              <p:par>
                                <p:cTn id="48" presetID="53" presetClass="entr" presetSubtype="528"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anim calcmode="lin" valueType="num">
                                      <p:cBhvr>
                                        <p:cTn id="53" dur="500" fill="hold"/>
                                        <p:tgtEl>
                                          <p:spTgt spid="20"/>
                                        </p:tgtEl>
                                        <p:attrNameLst>
                                          <p:attrName>ppt_x</p:attrName>
                                        </p:attrNameLst>
                                      </p:cBhvr>
                                      <p:tavLst>
                                        <p:tav tm="0">
                                          <p:val>
                                            <p:fltVal val="0.5"/>
                                          </p:val>
                                        </p:tav>
                                        <p:tav tm="100000">
                                          <p:val>
                                            <p:strVal val="#ppt_x"/>
                                          </p:val>
                                        </p:tav>
                                      </p:tavLst>
                                    </p:anim>
                                    <p:anim calcmode="lin" valueType="num">
                                      <p:cBhvr>
                                        <p:cTn id="54" dur="500" fill="hold"/>
                                        <p:tgtEl>
                                          <p:spTgt spid="20"/>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53" presetClass="entr" presetSubtype="528" fill="hold"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5500"/>
                            </p:stCondLst>
                            <p:childTnLst>
                              <p:par>
                                <p:cTn id="64" presetID="53" presetClass="entr" presetSubtype="528" fill="hold" nodeType="after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anim calcmode="lin" valueType="num">
                                      <p:cBhvr>
                                        <p:cTn id="69" dur="500" fill="hold"/>
                                        <p:tgtEl>
                                          <p:spTgt spid="36"/>
                                        </p:tgtEl>
                                        <p:attrNameLst>
                                          <p:attrName>ppt_x</p:attrName>
                                        </p:attrNameLst>
                                      </p:cBhvr>
                                      <p:tavLst>
                                        <p:tav tm="0">
                                          <p:val>
                                            <p:fltVal val="0.5"/>
                                          </p:val>
                                        </p:tav>
                                        <p:tav tm="100000">
                                          <p:val>
                                            <p:strVal val="#ppt_x"/>
                                          </p:val>
                                        </p:tav>
                                      </p:tavLst>
                                    </p:anim>
                                    <p:anim calcmode="lin" valueType="num">
                                      <p:cBhvr>
                                        <p:cTn id="70" dur="500" fill="hold"/>
                                        <p:tgtEl>
                                          <p:spTgt spid="36"/>
                                        </p:tgtEl>
                                        <p:attrNameLst>
                                          <p:attrName>ppt_y</p:attrName>
                                        </p:attrNameLst>
                                      </p:cBhvr>
                                      <p:tavLst>
                                        <p:tav tm="0">
                                          <p:val>
                                            <p:fltVal val="0.5"/>
                                          </p:val>
                                        </p:tav>
                                        <p:tav tm="100000">
                                          <p:val>
                                            <p:strVal val="#ppt_y"/>
                                          </p:val>
                                        </p:tav>
                                      </p:tavLst>
                                    </p:anim>
                                  </p:childTnLst>
                                </p:cTn>
                              </p:par>
                            </p:childTnLst>
                          </p:cTn>
                        </p:par>
                        <p:par>
                          <p:cTn id="71" fill="hold">
                            <p:stCondLst>
                              <p:cond delay="6000"/>
                            </p:stCondLst>
                            <p:childTnLst>
                              <p:par>
                                <p:cTn id="72" presetID="53" presetClass="entr" presetSubtype="528" fill="hold"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fltVal val="0"/>
                                          </p:val>
                                        </p:tav>
                                        <p:tav tm="100000">
                                          <p:val>
                                            <p:strVal val="#ppt_w"/>
                                          </p:val>
                                        </p:tav>
                                      </p:tavLst>
                                    </p:anim>
                                    <p:anim calcmode="lin" valueType="num">
                                      <p:cBhvr>
                                        <p:cTn id="75" dur="500" fill="hold"/>
                                        <p:tgtEl>
                                          <p:spTgt spid="33"/>
                                        </p:tgtEl>
                                        <p:attrNameLst>
                                          <p:attrName>ppt_h</p:attrName>
                                        </p:attrNameLst>
                                      </p:cBhvr>
                                      <p:tavLst>
                                        <p:tav tm="0">
                                          <p:val>
                                            <p:fltVal val="0"/>
                                          </p:val>
                                        </p:tav>
                                        <p:tav tm="100000">
                                          <p:val>
                                            <p:strVal val="#ppt_h"/>
                                          </p:val>
                                        </p:tav>
                                      </p:tavLst>
                                    </p:anim>
                                    <p:animEffect transition="in" filter="fade">
                                      <p:cBhvr>
                                        <p:cTn id="76" dur="500"/>
                                        <p:tgtEl>
                                          <p:spTgt spid="33"/>
                                        </p:tgtEl>
                                      </p:cBhvr>
                                    </p:animEffect>
                                    <p:anim calcmode="lin" valueType="num">
                                      <p:cBhvr>
                                        <p:cTn id="77" dur="500" fill="hold"/>
                                        <p:tgtEl>
                                          <p:spTgt spid="33"/>
                                        </p:tgtEl>
                                        <p:attrNameLst>
                                          <p:attrName>ppt_x</p:attrName>
                                        </p:attrNameLst>
                                      </p:cBhvr>
                                      <p:tavLst>
                                        <p:tav tm="0">
                                          <p:val>
                                            <p:fltVal val="0.5"/>
                                          </p:val>
                                        </p:tav>
                                        <p:tav tm="100000">
                                          <p:val>
                                            <p:strVal val="#ppt_x"/>
                                          </p:val>
                                        </p:tav>
                                      </p:tavLst>
                                    </p:anim>
                                    <p:anim calcmode="lin" valueType="num">
                                      <p:cBhvr>
                                        <p:cTn id="78" dur="500" fill="hold"/>
                                        <p:tgtEl>
                                          <p:spTgt spid="33"/>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53" presetClass="entr" presetSubtype="528"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500" fill="hold"/>
                                        <p:tgtEl>
                                          <p:spTgt spid="28"/>
                                        </p:tgtEl>
                                        <p:attrNameLst>
                                          <p:attrName>ppt_w</p:attrName>
                                        </p:attrNameLst>
                                      </p:cBhvr>
                                      <p:tavLst>
                                        <p:tav tm="0">
                                          <p:val>
                                            <p:fltVal val="0"/>
                                          </p:val>
                                        </p:tav>
                                        <p:tav tm="100000">
                                          <p:val>
                                            <p:strVal val="#ppt_w"/>
                                          </p:val>
                                        </p:tav>
                                      </p:tavLst>
                                    </p:anim>
                                    <p:anim calcmode="lin" valueType="num">
                                      <p:cBhvr>
                                        <p:cTn id="83" dur="500" fill="hold"/>
                                        <p:tgtEl>
                                          <p:spTgt spid="28"/>
                                        </p:tgtEl>
                                        <p:attrNameLst>
                                          <p:attrName>ppt_h</p:attrName>
                                        </p:attrNameLst>
                                      </p:cBhvr>
                                      <p:tavLst>
                                        <p:tav tm="0">
                                          <p:val>
                                            <p:fltVal val="0"/>
                                          </p:val>
                                        </p:tav>
                                        <p:tav tm="100000">
                                          <p:val>
                                            <p:strVal val="#ppt_h"/>
                                          </p:val>
                                        </p:tav>
                                      </p:tavLst>
                                    </p:anim>
                                    <p:animEffect transition="in" filter="fade">
                                      <p:cBhvr>
                                        <p:cTn id="84" dur="500"/>
                                        <p:tgtEl>
                                          <p:spTgt spid="28"/>
                                        </p:tgtEl>
                                      </p:cBhvr>
                                    </p:animEffect>
                                    <p:anim calcmode="lin" valueType="num">
                                      <p:cBhvr>
                                        <p:cTn id="85" dur="500" fill="hold"/>
                                        <p:tgtEl>
                                          <p:spTgt spid="28"/>
                                        </p:tgtEl>
                                        <p:attrNameLst>
                                          <p:attrName>ppt_x</p:attrName>
                                        </p:attrNameLst>
                                      </p:cBhvr>
                                      <p:tavLst>
                                        <p:tav tm="0">
                                          <p:val>
                                            <p:fltVal val="0.5"/>
                                          </p:val>
                                        </p:tav>
                                        <p:tav tm="100000">
                                          <p:val>
                                            <p:strVal val="#ppt_x"/>
                                          </p:val>
                                        </p:tav>
                                      </p:tavLst>
                                    </p:anim>
                                    <p:anim calcmode="lin" valueType="num">
                                      <p:cBhvr>
                                        <p:cTn id="86" dur="500" fill="hold"/>
                                        <p:tgtEl>
                                          <p:spTgt spid="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组合 66"/>
          <p:cNvGrpSpPr/>
          <p:nvPr/>
        </p:nvGrpSpPr>
        <p:grpSpPr>
          <a:xfrm>
            <a:off x="1771382" y="1101264"/>
            <a:ext cx="3629919" cy="3270686"/>
            <a:chOff x="1771382" y="1101264"/>
            <a:chExt cx="3629919" cy="3270686"/>
          </a:xfrm>
        </p:grpSpPr>
        <p:grpSp>
          <p:nvGrpSpPr>
            <p:cNvPr id="7" name="组合 6"/>
            <p:cNvGrpSpPr/>
            <p:nvPr/>
          </p:nvGrpSpPr>
          <p:grpSpPr>
            <a:xfrm rot="1742296">
              <a:off x="2195546" y="1101264"/>
              <a:ext cx="3205755" cy="3152778"/>
              <a:chOff x="7087543" y="189979"/>
              <a:chExt cx="4392488" cy="4392488"/>
            </a:xfrm>
          </p:grpSpPr>
          <p:sp>
            <p:nvSpPr>
              <p:cNvPr id="8" name="椭圆 7"/>
              <p:cNvSpPr/>
              <p:nvPr/>
            </p:nvSpPr>
            <p:spPr>
              <a:xfrm>
                <a:off x="7087543" y="189979"/>
                <a:ext cx="4392488" cy="43924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rgbClr val="352F2F"/>
                  </a:solidFill>
                  <a:latin typeface="微软雅黑" panose="020B0503020204020204" pitchFamily="34" charset="-122"/>
                  <a:ea typeface="微软雅黑" panose="020B0503020204020204" pitchFamily="34" charset="-122"/>
                </a:endParaRPr>
              </a:p>
            </p:txBody>
          </p:sp>
          <p:sp>
            <p:nvSpPr>
              <p:cNvPr id="10" name="椭圆 9"/>
              <p:cNvSpPr/>
              <p:nvPr/>
            </p:nvSpPr>
            <p:spPr>
              <a:xfrm>
                <a:off x="7205021" y="320724"/>
                <a:ext cx="4127463" cy="4127463"/>
              </a:xfrm>
              <a:prstGeom prst="ellipse">
                <a:avLst/>
              </a:prstGeom>
              <a:solidFill>
                <a:srgbClr val="FFFFFF"/>
              </a:solidFill>
              <a:ln w="25400" cap="flat" cmpd="sng" algn="ctr">
                <a:solidFill>
                  <a:sysClr val="window" lastClr="FFFFFF">
                    <a:lumMod val="85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352F2F"/>
                  </a:solidFill>
                  <a:effectLst/>
                  <a:uLnTx/>
                  <a:uFillTx/>
                  <a:latin typeface="Calibri" panose="020F0502020204030204"/>
                  <a:ea typeface="+mn-ea"/>
                  <a:cs typeface="+mn-cs"/>
                </a:endParaRPr>
              </a:p>
            </p:txBody>
          </p:sp>
        </p:grpSp>
        <p:sp>
          <p:nvSpPr>
            <p:cNvPr id="11" name="椭圆 10"/>
            <p:cNvSpPr/>
            <p:nvPr/>
          </p:nvSpPr>
          <p:spPr>
            <a:xfrm rot="1742296">
              <a:off x="1771382" y="1371821"/>
              <a:ext cx="3000129" cy="3000129"/>
            </a:xfrm>
            <a:prstGeom prst="ellipse">
              <a:avLst/>
            </a:prstGeom>
            <a:solidFill>
              <a:srgbClr val="35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rgbClr val="352F2F"/>
                </a:solidFill>
                <a:latin typeface="微软雅黑" panose="020B0503020204020204" pitchFamily="34" charset="-122"/>
                <a:ea typeface="微软雅黑" panose="020B0503020204020204" pitchFamily="34" charset="-122"/>
              </a:endParaRPr>
            </a:p>
          </p:txBody>
        </p:sp>
        <p:sp>
          <p:nvSpPr>
            <p:cNvPr id="13" name="椭圆 12"/>
            <p:cNvSpPr/>
            <p:nvPr/>
          </p:nvSpPr>
          <p:spPr>
            <a:xfrm rot="1742296">
              <a:off x="1922165" y="1522604"/>
              <a:ext cx="2698564" cy="2698563"/>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5715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352F2F"/>
                </a:solidFill>
                <a:effectLst/>
                <a:uLnTx/>
                <a:uFillTx/>
                <a:latin typeface="Calibri" panose="020F0502020204030204"/>
                <a:ea typeface="+mn-ea"/>
                <a:cs typeface="+mn-cs"/>
              </a:endParaRPr>
            </a:p>
          </p:txBody>
        </p:sp>
        <p:sp>
          <p:nvSpPr>
            <p:cNvPr id="14" name="椭圆 5"/>
            <p:cNvSpPr/>
            <p:nvPr/>
          </p:nvSpPr>
          <p:spPr>
            <a:xfrm rot="1742296">
              <a:off x="2035249" y="1440155"/>
              <a:ext cx="3000129" cy="1912902"/>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rgbClr val="352F2F"/>
                </a:solidFill>
                <a:effectLst/>
                <a:uLnTx/>
                <a:uFillTx/>
                <a:latin typeface="Calibri" panose="020F0502020204030204"/>
                <a:ea typeface="+mn-ea"/>
                <a:cs typeface="+mn-cs"/>
              </a:endParaRPr>
            </a:p>
          </p:txBody>
        </p:sp>
        <p:sp>
          <p:nvSpPr>
            <p:cNvPr id="46" name="TextBox 45"/>
            <p:cNvSpPr txBox="1"/>
            <p:nvPr/>
          </p:nvSpPr>
          <p:spPr>
            <a:xfrm>
              <a:off x="2634450" y="1982723"/>
              <a:ext cx="1793534" cy="1643527"/>
            </a:xfrm>
            <a:prstGeom prst="rect">
              <a:avLst/>
            </a:prstGeom>
            <a:noFill/>
          </p:spPr>
          <p:txBody>
            <a:bodyPr wrap="square" rtlCol="0">
              <a:spAutoFit/>
            </a:bodyPr>
            <a:lstStyle/>
            <a:p>
              <a:pPr algn="just">
                <a:lnSpc>
                  <a:spcPct val="120000"/>
                </a:lnSpc>
                <a:defRPr/>
              </a:pPr>
              <a:r>
                <a:rPr lang="zh-CN" altLang="en-US" sz="1400" kern="0" dirty="0">
                  <a:solidFill>
                    <a:srgbClr val="352F2F"/>
                  </a:solidFill>
                  <a:latin typeface="Arial" panose="020B0604020202020204" pitchFamily="34" charset="0"/>
                  <a:ea typeface="微软雅黑" panose="020B0503020204020204" pitchFamily="34" charset="-122"/>
                  <a:cs typeface="Arial" panose="020B0604020202020204" pitchFamily="34" charset="0"/>
                </a:rPr>
                <a:t>单击此处添加您的校内荣誉单击此处添加您的校内荣誉单击此处添加您的校内荣誉单击此处添加您的校内荣誉</a:t>
              </a:r>
              <a:endParaRPr lang="en-US" altLang="zh-CN" sz="1400" kern="0" dirty="0">
                <a:solidFill>
                  <a:srgbClr val="352F2F"/>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8" name="组合 57"/>
          <p:cNvGrpSpPr/>
          <p:nvPr/>
        </p:nvGrpSpPr>
        <p:grpSpPr>
          <a:xfrm>
            <a:off x="1331640" y="2998128"/>
            <a:ext cx="1474023" cy="1354862"/>
            <a:chOff x="1331640" y="2998128"/>
            <a:chExt cx="1474023" cy="1354862"/>
          </a:xfrm>
        </p:grpSpPr>
        <p:grpSp>
          <p:nvGrpSpPr>
            <p:cNvPr id="40" name="组合 39"/>
            <p:cNvGrpSpPr/>
            <p:nvPr/>
          </p:nvGrpSpPr>
          <p:grpSpPr>
            <a:xfrm>
              <a:off x="1331640" y="2998128"/>
              <a:ext cx="1474023" cy="1354862"/>
              <a:chOff x="-1885913" y="1590180"/>
              <a:chExt cx="4778813" cy="4392487"/>
            </a:xfrm>
          </p:grpSpPr>
          <p:sp>
            <p:nvSpPr>
              <p:cNvPr id="41" name="椭圆 40"/>
              <p:cNvSpPr/>
              <p:nvPr/>
            </p:nvSpPr>
            <p:spPr>
              <a:xfrm rot="1742296">
                <a:off x="-1885913" y="1590180"/>
                <a:ext cx="4392487" cy="4392487"/>
              </a:xfrm>
              <a:prstGeom prst="ellipse">
                <a:avLst/>
              </a:prstGeom>
              <a:solidFill>
                <a:schemeClr val="bg1">
                  <a:lumMod val="65000"/>
                </a:schemeClr>
              </a:solidFill>
              <a:ln w="25400" cap="flat" cmpd="sng" algn="ctr">
                <a:solidFill>
                  <a:schemeClr val="bg1">
                    <a:lumMod val="6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2" name="椭圆 41"/>
              <p:cNvSpPr/>
              <p:nvPr/>
            </p:nvSpPr>
            <p:spPr>
              <a:xfrm rot="1742296">
                <a:off x="-1741899" y="1734197"/>
                <a:ext cx="4104456" cy="4104456"/>
              </a:xfrm>
              <a:prstGeom prst="ellipse">
                <a:avLst/>
              </a:prstGeom>
              <a:solidFill>
                <a:srgbClr val="A23C8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lt1"/>
                  </a:solidFill>
                  <a:latin typeface="微软雅黑" panose="020B0503020204020204" pitchFamily="34" charset="-122"/>
                  <a:ea typeface="微软雅黑" panose="020B0503020204020204" pitchFamily="34" charset="-122"/>
                </a:endParaRPr>
              </a:p>
            </p:txBody>
          </p:sp>
          <p:sp>
            <p:nvSpPr>
              <p:cNvPr id="43" name="椭圆 42"/>
              <p:cNvSpPr/>
              <p:nvPr/>
            </p:nvSpPr>
            <p:spPr>
              <a:xfrm rot="1742296">
                <a:off x="-1665154" y="1810939"/>
                <a:ext cx="3950963" cy="3950966"/>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5715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4" name="椭圆 5"/>
              <p:cNvSpPr/>
              <p:nvPr/>
            </p:nvSpPr>
            <p:spPr>
              <a:xfrm rot="1742296">
                <a:off x="-1499590" y="1690229"/>
                <a:ext cx="4392490" cy="2800679"/>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45" name="TextBox 44"/>
            <p:cNvSpPr txBox="1"/>
            <p:nvPr/>
          </p:nvSpPr>
          <p:spPr>
            <a:xfrm>
              <a:off x="1483779" y="3270583"/>
              <a:ext cx="1026683" cy="798745"/>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lvl="0" algn="ctr">
                <a:lnSpc>
                  <a:spcPct val="120000"/>
                </a:lnSpc>
                <a:defRPr/>
              </a:pPr>
              <a:r>
                <a:rPr lang="zh-CN" altLang="en-US" sz="2000" dirty="0">
                  <a:solidFill>
                    <a:sysClr val="windowText" lastClr="000000">
                      <a:lumMod val="65000"/>
                      <a:lumOff val="35000"/>
                    </a:sysClr>
                  </a:solidFill>
                </a:rPr>
                <a:t>校内</a:t>
              </a:r>
              <a:endParaRPr lang="en-US" altLang="zh-CN" sz="2000" dirty="0">
                <a:solidFill>
                  <a:sysClr val="windowText" lastClr="000000">
                    <a:lumMod val="65000"/>
                    <a:lumOff val="35000"/>
                  </a:sysClr>
                </a:solidFill>
              </a:endParaRPr>
            </a:p>
            <a:p>
              <a:pPr lvl="0" algn="ctr">
                <a:lnSpc>
                  <a:spcPct val="120000"/>
                </a:lnSpc>
                <a:defRPr/>
              </a:pPr>
              <a:r>
                <a:rPr lang="zh-CN" altLang="en-US" sz="2000" dirty="0">
                  <a:solidFill>
                    <a:sysClr val="windowText" lastClr="000000">
                      <a:lumMod val="65000"/>
                      <a:lumOff val="35000"/>
                    </a:sysClr>
                  </a:solidFill>
                </a:rPr>
                <a:t>荣誉</a:t>
              </a:r>
              <a:endParaRPr kumimoji="0" lang="en-US" altLang="zh-CN" sz="2000" b="1" i="0" u="none" strike="noStrike" kern="0" cap="none" spc="0" normalizeH="0" baseline="0" noProof="0" dirty="0">
                <a:ln w="18415" cmpd="sng">
                  <a:noFill/>
                  <a:prstDash val="solid"/>
                </a:ln>
                <a:solidFill>
                  <a:sysClr val="windowText" lastClr="000000">
                    <a:lumMod val="65000"/>
                    <a:lumOff val="35000"/>
                  </a:sysClr>
                </a:solidFill>
                <a:effectLst/>
                <a:uLnTx/>
                <a:uFillTx/>
              </a:endParaRPr>
            </a:p>
          </p:txBody>
        </p:sp>
      </p:grpSp>
      <p:grpSp>
        <p:nvGrpSpPr>
          <p:cNvPr id="60" name="组合 59"/>
          <p:cNvGrpSpPr/>
          <p:nvPr/>
        </p:nvGrpSpPr>
        <p:grpSpPr>
          <a:xfrm>
            <a:off x="3785208" y="875337"/>
            <a:ext cx="529184" cy="486403"/>
            <a:chOff x="3785208" y="875337"/>
            <a:chExt cx="529184" cy="486403"/>
          </a:xfrm>
        </p:grpSpPr>
        <p:grpSp>
          <p:nvGrpSpPr>
            <p:cNvPr id="15" name="组合 14"/>
            <p:cNvGrpSpPr/>
            <p:nvPr/>
          </p:nvGrpSpPr>
          <p:grpSpPr>
            <a:xfrm>
              <a:off x="3785208" y="875337"/>
              <a:ext cx="529184" cy="486403"/>
              <a:chOff x="7469630" y="270509"/>
              <a:chExt cx="4778824" cy="4392488"/>
            </a:xfrm>
          </p:grpSpPr>
          <p:sp>
            <p:nvSpPr>
              <p:cNvPr id="16" name="椭圆 15"/>
              <p:cNvSpPr/>
              <p:nvPr/>
            </p:nvSpPr>
            <p:spPr>
              <a:xfrm rot="1742296">
                <a:off x="7469630" y="270509"/>
                <a:ext cx="4392488" cy="4392488"/>
              </a:xfrm>
              <a:prstGeom prst="ellipse">
                <a:avLst/>
              </a:prstGeom>
              <a:solidFill>
                <a:srgbClr val="009E9F"/>
              </a:solidFill>
              <a:ln w="25400" cap="flat" cmpd="sng" algn="ctr">
                <a:solidFill>
                  <a:srgbClr val="352F2F"/>
                </a:solidFill>
                <a:prstDash val="solid"/>
              </a:ln>
              <a:effectLst/>
            </p:spPr>
            <p:txBody>
              <a:bodyPr rtlCol="0" anchor="ctr"/>
              <a:lstStyle/>
              <a:p>
                <a:pPr algn="ctr"/>
                <a:endParaRPr lang="en-US" kern="0">
                  <a:solidFill>
                    <a:sysClr val="window" lastClr="FFFFFF"/>
                  </a:solidFill>
                  <a:latin typeface="Calibri" panose="020F0502020204030204"/>
                </a:endParaRPr>
              </a:p>
            </p:txBody>
          </p:sp>
          <p:sp>
            <p:nvSpPr>
              <p:cNvPr id="17" name="椭圆 16"/>
              <p:cNvSpPr/>
              <p:nvPr/>
            </p:nvSpPr>
            <p:spPr>
              <a:xfrm rot="1742296">
                <a:off x="7613649" y="414528"/>
                <a:ext cx="4104459" cy="410445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lt1"/>
                  </a:solidFill>
                  <a:latin typeface="微软雅黑" panose="020B0503020204020204" pitchFamily="34" charset="-122"/>
                  <a:ea typeface="微软雅黑" panose="020B0503020204020204" pitchFamily="34" charset="-122"/>
                </a:endParaRPr>
              </a:p>
            </p:txBody>
          </p:sp>
          <p:sp>
            <p:nvSpPr>
              <p:cNvPr id="18" name="椭圆 17"/>
              <p:cNvSpPr/>
              <p:nvPr/>
            </p:nvSpPr>
            <p:spPr>
              <a:xfrm rot="1742296">
                <a:off x="7690391" y="491270"/>
                <a:ext cx="3950966" cy="3950966"/>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2159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9" name="椭圆 5"/>
              <p:cNvSpPr/>
              <p:nvPr/>
            </p:nvSpPr>
            <p:spPr>
              <a:xfrm rot="1742296">
                <a:off x="7855966" y="370558"/>
                <a:ext cx="4392488" cy="2800681"/>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47" name="TextBox 46"/>
            <p:cNvSpPr txBox="1"/>
            <p:nvPr/>
          </p:nvSpPr>
          <p:spPr>
            <a:xfrm>
              <a:off x="3822055" y="961134"/>
              <a:ext cx="455490" cy="338554"/>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600" b="1" i="0" u="none" strike="noStrike" kern="0" cap="none" spc="0" normalizeH="0" baseline="0" noProof="0" dirty="0">
                  <a:ln w="18415" cmpd="sng">
                    <a:noFill/>
                    <a:prstDash val="solid"/>
                  </a:ln>
                  <a:solidFill>
                    <a:schemeClr val="tx1"/>
                  </a:solidFill>
                  <a:effectLst/>
                  <a:uLnTx/>
                  <a:uFillTx/>
                  <a:latin typeface="微软雅黑" panose="020B0503020204020204" pitchFamily="34" charset="-122"/>
                </a:rPr>
                <a:t>1</a:t>
              </a:r>
            </a:p>
          </p:txBody>
        </p:sp>
      </p:grpSp>
      <p:grpSp>
        <p:nvGrpSpPr>
          <p:cNvPr id="61" name="组合 60"/>
          <p:cNvGrpSpPr/>
          <p:nvPr/>
        </p:nvGrpSpPr>
        <p:grpSpPr>
          <a:xfrm>
            <a:off x="4497953" y="1213445"/>
            <a:ext cx="529183" cy="486403"/>
            <a:chOff x="4497953" y="1213445"/>
            <a:chExt cx="529183" cy="486403"/>
          </a:xfrm>
        </p:grpSpPr>
        <p:grpSp>
          <p:nvGrpSpPr>
            <p:cNvPr id="20" name="组合 19"/>
            <p:cNvGrpSpPr/>
            <p:nvPr/>
          </p:nvGrpSpPr>
          <p:grpSpPr>
            <a:xfrm>
              <a:off x="4497953" y="1213445"/>
              <a:ext cx="529183" cy="486403"/>
              <a:chOff x="7469630" y="270509"/>
              <a:chExt cx="4778815" cy="4392488"/>
            </a:xfrm>
          </p:grpSpPr>
          <p:sp>
            <p:nvSpPr>
              <p:cNvPr id="21" name="椭圆 20"/>
              <p:cNvSpPr/>
              <p:nvPr/>
            </p:nvSpPr>
            <p:spPr>
              <a:xfrm rot="1742296">
                <a:off x="7469630" y="270509"/>
                <a:ext cx="4392488" cy="4392488"/>
              </a:xfrm>
              <a:prstGeom prst="ellipse">
                <a:avLst/>
              </a:prstGeom>
              <a:solidFill>
                <a:srgbClr val="009E9F"/>
              </a:solidFill>
              <a:ln w="25400" cap="flat" cmpd="sng" algn="ctr">
                <a:solidFill>
                  <a:srgbClr val="352F2F"/>
                </a:solidFill>
                <a:prstDash val="solid"/>
              </a:ln>
              <a:effectLst/>
            </p:spPr>
            <p:txBody>
              <a:bodyPr rtlCol="0" anchor="ctr"/>
              <a:lstStyle/>
              <a:p>
                <a:pPr algn="ctr"/>
                <a:endParaRPr lang="en-US" kern="0">
                  <a:solidFill>
                    <a:sysClr val="window" lastClr="FFFFFF"/>
                  </a:solidFill>
                  <a:latin typeface="Calibri" panose="020F0502020204030204"/>
                </a:endParaRPr>
              </a:p>
            </p:txBody>
          </p:sp>
          <p:sp>
            <p:nvSpPr>
              <p:cNvPr id="22" name="椭圆 21"/>
              <p:cNvSpPr/>
              <p:nvPr/>
            </p:nvSpPr>
            <p:spPr>
              <a:xfrm rot="1742296">
                <a:off x="7613649" y="414528"/>
                <a:ext cx="4104458" cy="410445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lt1"/>
                  </a:solidFill>
                  <a:latin typeface="微软雅黑" panose="020B0503020204020204" pitchFamily="34" charset="-122"/>
                  <a:ea typeface="微软雅黑" panose="020B0503020204020204" pitchFamily="34" charset="-122"/>
                </a:endParaRPr>
              </a:p>
            </p:txBody>
          </p:sp>
          <p:sp>
            <p:nvSpPr>
              <p:cNvPr id="23" name="椭圆 22"/>
              <p:cNvSpPr/>
              <p:nvPr/>
            </p:nvSpPr>
            <p:spPr>
              <a:xfrm rot="1742296">
                <a:off x="7690391" y="491270"/>
                <a:ext cx="3950966" cy="3950966"/>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2159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 name="椭圆 5"/>
              <p:cNvSpPr/>
              <p:nvPr/>
            </p:nvSpPr>
            <p:spPr>
              <a:xfrm rot="1742296">
                <a:off x="7855957" y="370557"/>
                <a:ext cx="4392488" cy="2800680"/>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48" name="TextBox 47"/>
            <p:cNvSpPr txBox="1"/>
            <p:nvPr/>
          </p:nvSpPr>
          <p:spPr>
            <a:xfrm>
              <a:off x="4534799" y="1280639"/>
              <a:ext cx="455490" cy="338554"/>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algn="ctr">
                <a:lnSpc>
                  <a:spcPct val="100000"/>
                </a:lnSpc>
                <a:defRPr/>
              </a:pPr>
              <a:r>
                <a:rPr lang="en-US" altLang="zh-CN" sz="1600" dirty="0">
                  <a:solidFill>
                    <a:schemeClr val="tx1"/>
                  </a:solidFill>
                  <a:latin typeface="微软雅黑" panose="020B0503020204020204" pitchFamily="34" charset="-122"/>
                </a:rPr>
                <a:t>2</a:t>
              </a:r>
            </a:p>
          </p:txBody>
        </p:sp>
      </p:grpSp>
      <p:grpSp>
        <p:nvGrpSpPr>
          <p:cNvPr id="62" name="组合 61"/>
          <p:cNvGrpSpPr/>
          <p:nvPr/>
        </p:nvGrpSpPr>
        <p:grpSpPr>
          <a:xfrm>
            <a:off x="4979472" y="1861770"/>
            <a:ext cx="529183" cy="486403"/>
            <a:chOff x="4979472" y="1861770"/>
            <a:chExt cx="529183" cy="486403"/>
          </a:xfrm>
        </p:grpSpPr>
        <p:grpSp>
          <p:nvGrpSpPr>
            <p:cNvPr id="25" name="组合 24"/>
            <p:cNvGrpSpPr/>
            <p:nvPr/>
          </p:nvGrpSpPr>
          <p:grpSpPr>
            <a:xfrm>
              <a:off x="4979472" y="1861770"/>
              <a:ext cx="529183" cy="486403"/>
              <a:chOff x="7469641" y="270507"/>
              <a:chExt cx="4778803" cy="4392489"/>
            </a:xfrm>
          </p:grpSpPr>
          <p:sp>
            <p:nvSpPr>
              <p:cNvPr id="26" name="椭圆 25"/>
              <p:cNvSpPr/>
              <p:nvPr/>
            </p:nvSpPr>
            <p:spPr>
              <a:xfrm rot="1742296">
                <a:off x="7469641" y="270507"/>
                <a:ext cx="4392495" cy="4392489"/>
              </a:xfrm>
              <a:prstGeom prst="ellipse">
                <a:avLst/>
              </a:prstGeom>
              <a:solidFill>
                <a:srgbClr val="009E9F"/>
              </a:solidFill>
              <a:ln w="25400" cap="flat" cmpd="sng" algn="ctr">
                <a:solidFill>
                  <a:srgbClr val="352F2F"/>
                </a:solidFill>
                <a:prstDash val="solid"/>
              </a:ln>
              <a:effectLst/>
            </p:spPr>
            <p:txBody>
              <a:bodyPr rtlCol="0" anchor="ctr"/>
              <a:lstStyle/>
              <a:p>
                <a:pPr algn="ctr"/>
                <a:endParaRPr lang="en-US" kern="0">
                  <a:solidFill>
                    <a:sysClr val="window" lastClr="FFFFFF"/>
                  </a:solidFill>
                  <a:latin typeface="Calibri" panose="020F0502020204030204"/>
                </a:endParaRPr>
              </a:p>
            </p:txBody>
          </p:sp>
          <p:sp>
            <p:nvSpPr>
              <p:cNvPr id="27" name="椭圆 26"/>
              <p:cNvSpPr/>
              <p:nvPr/>
            </p:nvSpPr>
            <p:spPr>
              <a:xfrm rot="1742296">
                <a:off x="7613642" y="414526"/>
                <a:ext cx="4104466" cy="410445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a:solidFill>
                    <a:schemeClr val="lt1"/>
                  </a:solidFill>
                  <a:latin typeface="微软雅黑" panose="020B0503020204020204" pitchFamily="34" charset="-122"/>
                  <a:ea typeface="微软雅黑" panose="020B0503020204020204" pitchFamily="34" charset="-122"/>
                </a:endParaRPr>
              </a:p>
            </p:txBody>
          </p:sp>
          <p:sp>
            <p:nvSpPr>
              <p:cNvPr id="28" name="椭圆 27"/>
              <p:cNvSpPr/>
              <p:nvPr/>
            </p:nvSpPr>
            <p:spPr>
              <a:xfrm rot="1742296">
                <a:off x="7690392" y="491268"/>
                <a:ext cx="3950974" cy="3950967"/>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2159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9" name="椭圆 5"/>
              <p:cNvSpPr/>
              <p:nvPr/>
            </p:nvSpPr>
            <p:spPr>
              <a:xfrm rot="1742296">
                <a:off x="7855958" y="370557"/>
                <a:ext cx="4392486" cy="2800682"/>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49" name="TextBox 48"/>
            <p:cNvSpPr txBox="1"/>
            <p:nvPr/>
          </p:nvSpPr>
          <p:spPr>
            <a:xfrm>
              <a:off x="5016318" y="1955447"/>
              <a:ext cx="455490" cy="338554"/>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algn="ctr">
                <a:lnSpc>
                  <a:spcPct val="100000"/>
                </a:lnSpc>
                <a:defRPr/>
              </a:pPr>
              <a:r>
                <a:rPr lang="en-US" altLang="zh-CN" sz="1600" dirty="0">
                  <a:solidFill>
                    <a:schemeClr val="tx1"/>
                  </a:solidFill>
                  <a:latin typeface="微软雅黑" panose="020B0503020204020204" pitchFamily="34" charset="-122"/>
                </a:rPr>
                <a:t>3</a:t>
              </a:r>
            </a:p>
          </p:txBody>
        </p:sp>
      </p:grpSp>
      <p:grpSp>
        <p:nvGrpSpPr>
          <p:cNvPr id="63" name="组合 62"/>
          <p:cNvGrpSpPr/>
          <p:nvPr/>
        </p:nvGrpSpPr>
        <p:grpSpPr>
          <a:xfrm>
            <a:off x="5091176" y="2639452"/>
            <a:ext cx="529183" cy="486403"/>
            <a:chOff x="5091176" y="2639452"/>
            <a:chExt cx="529183" cy="486403"/>
          </a:xfrm>
        </p:grpSpPr>
        <p:grpSp>
          <p:nvGrpSpPr>
            <p:cNvPr id="30" name="组合 29"/>
            <p:cNvGrpSpPr/>
            <p:nvPr/>
          </p:nvGrpSpPr>
          <p:grpSpPr>
            <a:xfrm>
              <a:off x="5091176" y="2639452"/>
              <a:ext cx="529183" cy="486403"/>
              <a:chOff x="7469630" y="270507"/>
              <a:chExt cx="4778815" cy="4392488"/>
            </a:xfrm>
          </p:grpSpPr>
          <p:sp>
            <p:nvSpPr>
              <p:cNvPr id="31" name="椭圆 30"/>
              <p:cNvSpPr/>
              <p:nvPr/>
            </p:nvSpPr>
            <p:spPr>
              <a:xfrm rot="1742296">
                <a:off x="7469630" y="270507"/>
                <a:ext cx="4392488" cy="4392488"/>
              </a:xfrm>
              <a:prstGeom prst="ellipse">
                <a:avLst/>
              </a:prstGeom>
              <a:solidFill>
                <a:srgbClr val="009E9F"/>
              </a:solidFill>
              <a:ln w="25400" cap="flat" cmpd="sng" algn="ctr">
                <a:solidFill>
                  <a:srgbClr val="352F2F"/>
                </a:solidFill>
                <a:prstDash val="solid"/>
              </a:ln>
              <a:effectLst/>
            </p:spPr>
            <p:txBody>
              <a:bodyPr rtlCol="0" anchor="ctr"/>
              <a:lstStyle/>
              <a:p>
                <a:pPr algn="ctr"/>
                <a:endParaRPr lang="en-US" kern="0">
                  <a:solidFill>
                    <a:sysClr val="window" lastClr="FFFFFF"/>
                  </a:solidFill>
                  <a:latin typeface="Calibri" panose="020F0502020204030204"/>
                </a:endParaRPr>
              </a:p>
            </p:txBody>
          </p:sp>
          <p:sp>
            <p:nvSpPr>
              <p:cNvPr id="33" name="椭圆 32"/>
              <p:cNvSpPr/>
              <p:nvPr/>
            </p:nvSpPr>
            <p:spPr>
              <a:xfrm rot="1742296">
                <a:off x="7690391" y="491270"/>
                <a:ext cx="3950966" cy="3950966"/>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2159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4" name="椭圆 5"/>
              <p:cNvSpPr/>
              <p:nvPr/>
            </p:nvSpPr>
            <p:spPr>
              <a:xfrm rot="1742296">
                <a:off x="7855957" y="370557"/>
                <a:ext cx="4392488" cy="2800680"/>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50" name="TextBox 49"/>
            <p:cNvSpPr txBox="1"/>
            <p:nvPr/>
          </p:nvSpPr>
          <p:spPr>
            <a:xfrm>
              <a:off x="5128022" y="2731358"/>
              <a:ext cx="455490" cy="338554"/>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algn="ctr">
                <a:lnSpc>
                  <a:spcPct val="100000"/>
                </a:lnSpc>
                <a:defRPr/>
              </a:pPr>
              <a:r>
                <a:rPr lang="en-US" altLang="zh-CN" sz="1600" dirty="0">
                  <a:solidFill>
                    <a:schemeClr val="tx1"/>
                  </a:solidFill>
                  <a:latin typeface="微软雅黑" panose="020B0503020204020204" pitchFamily="34" charset="-122"/>
                </a:rPr>
                <a:t>4</a:t>
              </a:r>
            </a:p>
          </p:txBody>
        </p:sp>
      </p:grpSp>
      <p:grpSp>
        <p:nvGrpSpPr>
          <p:cNvPr id="64" name="组合 63"/>
          <p:cNvGrpSpPr/>
          <p:nvPr/>
        </p:nvGrpSpPr>
        <p:grpSpPr>
          <a:xfrm>
            <a:off x="4823877" y="3361545"/>
            <a:ext cx="529183" cy="486403"/>
            <a:chOff x="4823877" y="3361545"/>
            <a:chExt cx="529183" cy="486403"/>
          </a:xfrm>
        </p:grpSpPr>
        <p:grpSp>
          <p:nvGrpSpPr>
            <p:cNvPr id="35" name="组合 34"/>
            <p:cNvGrpSpPr/>
            <p:nvPr/>
          </p:nvGrpSpPr>
          <p:grpSpPr>
            <a:xfrm>
              <a:off x="4823877" y="3361545"/>
              <a:ext cx="529183" cy="486403"/>
              <a:chOff x="7469637" y="270508"/>
              <a:chExt cx="4778809" cy="4392482"/>
            </a:xfrm>
          </p:grpSpPr>
          <p:sp>
            <p:nvSpPr>
              <p:cNvPr id="36" name="椭圆 35"/>
              <p:cNvSpPr/>
              <p:nvPr/>
            </p:nvSpPr>
            <p:spPr>
              <a:xfrm rot="1742296">
                <a:off x="7469637" y="270508"/>
                <a:ext cx="4392483" cy="4392482"/>
              </a:xfrm>
              <a:prstGeom prst="ellipse">
                <a:avLst/>
              </a:prstGeom>
              <a:solidFill>
                <a:srgbClr val="009E9F"/>
              </a:solidFill>
              <a:ln w="25400" cap="flat" cmpd="sng" algn="ctr">
                <a:solidFill>
                  <a:srgbClr val="352F2F"/>
                </a:solidFill>
                <a:prstDash val="solid"/>
              </a:ln>
              <a:effectLst/>
            </p:spPr>
            <p:txBody>
              <a:bodyPr rtlCol="0" anchor="ctr"/>
              <a:lstStyle/>
              <a:p>
                <a:pPr algn="ctr"/>
                <a:endParaRPr lang="en-US" kern="0">
                  <a:solidFill>
                    <a:sysClr val="window" lastClr="FFFFFF"/>
                  </a:solidFill>
                  <a:latin typeface="Calibri" panose="020F0502020204030204"/>
                </a:endParaRPr>
              </a:p>
            </p:txBody>
          </p:sp>
          <p:sp>
            <p:nvSpPr>
              <p:cNvPr id="37" name="椭圆 36"/>
              <p:cNvSpPr/>
              <p:nvPr/>
            </p:nvSpPr>
            <p:spPr>
              <a:xfrm rot="1742296">
                <a:off x="7613647" y="414527"/>
                <a:ext cx="4104453" cy="4104453"/>
              </a:xfrm>
              <a:prstGeom prst="ellipse">
                <a:avLst/>
              </a:prstGeom>
              <a:solidFill>
                <a:srgbClr val="009E9F"/>
              </a:solidFill>
              <a:ln w="25400" cap="flat" cmpd="sng" algn="ctr">
                <a:solidFill>
                  <a:srgbClr val="352F2F"/>
                </a:solidFill>
                <a:prstDash val="solid"/>
              </a:ln>
              <a:effectLst/>
            </p:spPr>
            <p:txBody>
              <a:bodyPr rtlCol="0" anchor="ctr"/>
              <a:lstStyle/>
              <a:p>
                <a:pPr algn="ctr"/>
                <a:endParaRPr lang="en-US" kern="0">
                  <a:solidFill>
                    <a:sysClr val="window" lastClr="FFFFFF"/>
                  </a:solidFill>
                  <a:latin typeface="Calibri" panose="020F0502020204030204"/>
                </a:endParaRPr>
              </a:p>
            </p:txBody>
          </p:sp>
          <p:sp>
            <p:nvSpPr>
              <p:cNvPr id="38" name="椭圆 37"/>
              <p:cNvSpPr/>
              <p:nvPr/>
            </p:nvSpPr>
            <p:spPr>
              <a:xfrm rot="1742296">
                <a:off x="7690388" y="491269"/>
                <a:ext cx="3950970" cy="3950970"/>
              </a:xfrm>
              <a:prstGeom prst="ellipse">
                <a:avLst/>
              </a:prstGeom>
              <a:gradFill flip="none" rotWithShape="1">
                <a:gsLst>
                  <a:gs pos="41000">
                    <a:sysClr val="window" lastClr="FFFFFF"/>
                  </a:gs>
                  <a:gs pos="98000">
                    <a:sysClr val="window" lastClr="FFFFFF">
                      <a:lumMod val="75000"/>
                    </a:sysClr>
                  </a:gs>
                </a:gsLst>
                <a:path path="circle">
                  <a:fillToRect l="50000" t="50000" r="50000" b="50000"/>
                </a:path>
                <a:tileRect/>
              </a:gradFill>
              <a:ln w="25400" cap="flat" cmpd="sng" algn="ctr">
                <a:solidFill>
                  <a:sysClr val="window" lastClr="FFFFFF">
                    <a:lumMod val="85000"/>
                  </a:sysClr>
                </a:solidFill>
                <a:prstDash val="solid"/>
              </a:ln>
              <a:effectLst>
                <a:innerShdw blurRad="2159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9" name="椭圆 5"/>
              <p:cNvSpPr/>
              <p:nvPr/>
            </p:nvSpPr>
            <p:spPr>
              <a:xfrm rot="1742296">
                <a:off x="7855955" y="370557"/>
                <a:ext cx="4392491" cy="2800678"/>
              </a:xfrm>
              <a:custGeom>
                <a:avLst/>
                <a:gdLst/>
                <a:ahLst/>
                <a:cxnLst/>
                <a:rect l="l" t="t" r="r" b="b"/>
                <a:pathLst>
                  <a:path w="4392488" h="2800680">
                    <a:moveTo>
                      <a:pt x="2196244" y="0"/>
                    </a:moveTo>
                    <a:cubicBezTo>
                      <a:pt x="3409196" y="0"/>
                      <a:pt x="4392488" y="983292"/>
                      <a:pt x="4392488" y="2196244"/>
                    </a:cubicBezTo>
                    <a:cubicBezTo>
                      <a:pt x="4392488" y="2406073"/>
                      <a:pt x="4363063" y="2609028"/>
                      <a:pt x="4306261" y="2800680"/>
                    </a:cubicBezTo>
                    <a:cubicBezTo>
                      <a:pt x="4044950" y="2246432"/>
                      <a:pt x="3199091" y="1841351"/>
                      <a:pt x="2196244" y="1841351"/>
                    </a:cubicBezTo>
                    <a:cubicBezTo>
                      <a:pt x="1193397" y="1841351"/>
                      <a:pt x="347538" y="2246432"/>
                      <a:pt x="86227" y="2800680"/>
                    </a:cubicBezTo>
                    <a:cubicBezTo>
                      <a:pt x="29426" y="2609028"/>
                      <a:pt x="0" y="2406073"/>
                      <a:pt x="0" y="2196244"/>
                    </a:cubicBezTo>
                    <a:cubicBezTo>
                      <a:pt x="0" y="983292"/>
                      <a:pt x="983292" y="0"/>
                      <a:pt x="2196244" y="0"/>
                    </a:cubicBezTo>
                    <a:close/>
                  </a:path>
                </a:pathLst>
              </a:custGeom>
              <a:solidFill>
                <a:srgbClr val="FFFFFF">
                  <a:alpha val="21176"/>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sp>
          <p:nvSpPr>
            <p:cNvPr id="51" name="TextBox 50"/>
            <p:cNvSpPr txBox="1"/>
            <p:nvPr/>
          </p:nvSpPr>
          <p:spPr>
            <a:xfrm>
              <a:off x="4860723" y="3455222"/>
              <a:ext cx="455490" cy="338554"/>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algn="ctr">
                <a:lnSpc>
                  <a:spcPct val="100000"/>
                </a:lnSpc>
                <a:defRPr/>
              </a:pPr>
              <a:r>
                <a:rPr lang="en-US" altLang="zh-CN" sz="1600" dirty="0">
                  <a:solidFill>
                    <a:schemeClr val="tx1"/>
                  </a:solidFill>
                  <a:latin typeface="微软雅黑" panose="020B0503020204020204" pitchFamily="34" charset="-122"/>
                </a:rPr>
                <a:t>5</a:t>
              </a:r>
            </a:p>
          </p:txBody>
        </p:sp>
      </p:grpSp>
      <p:sp>
        <p:nvSpPr>
          <p:cNvPr id="52" name="TextBox 51"/>
          <p:cNvSpPr txBox="1"/>
          <p:nvPr/>
        </p:nvSpPr>
        <p:spPr>
          <a:xfrm>
            <a:off x="4281136" y="731000"/>
            <a:ext cx="4539014" cy="307777"/>
          </a:xfrm>
          <a:prstGeom prst="rect">
            <a:avLst/>
          </a:prstGeom>
          <a:noFill/>
        </p:spPr>
        <p:txBody>
          <a:bodyPr wrap="square" rtlCol="0">
            <a:spAutoFit/>
          </a:bodyPr>
          <a:lstStyle/>
          <a:p>
            <a:pPr lvl="0" algn="just">
              <a:defRPr/>
            </a:pPr>
            <a:r>
              <a:rPr lang="zh-CN" altLang="en-US" sz="1400" kern="0" dirty="0">
                <a:solidFill>
                  <a:srgbClr val="352F2F"/>
                </a:solidFill>
                <a:latin typeface="Arial" panose="020B0604020202020204" pitchFamily="34" charset="0"/>
                <a:ea typeface="微软雅黑" panose="020B0503020204020204" pitchFamily="34" charset="-122"/>
                <a:cs typeface="Arial" panose="020B0604020202020204" pitchFamily="34" charset="0"/>
              </a:rPr>
              <a:t>单击此处添加您的校内荣誉单击此处添加您的校内荣誉</a:t>
            </a:r>
            <a:endParaRPr kumimoji="0" lang="en-US" altLang="zh-CN" sz="1400" b="0" i="0" u="none" strike="noStrike" kern="0" cap="none" spc="0" normalizeH="0" baseline="0" noProof="0" dirty="0">
              <a:ln>
                <a:noFill/>
              </a:ln>
              <a:solidFill>
                <a:srgbClr val="352F2F"/>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3" name="TextBox 52"/>
          <p:cNvSpPr txBox="1"/>
          <p:nvPr/>
        </p:nvSpPr>
        <p:spPr>
          <a:xfrm>
            <a:off x="5025383" y="1137407"/>
            <a:ext cx="3794767" cy="609398"/>
          </a:xfrm>
          <a:prstGeom prst="rect">
            <a:avLst/>
          </a:prstGeom>
          <a:noFill/>
        </p:spPr>
        <p:txBody>
          <a:bodyPr wrap="square" rtlCol="0">
            <a:spAutoFit/>
          </a:bodyPr>
          <a:lstStyle/>
          <a:p>
            <a:pPr lvl="0" algn="just">
              <a:lnSpc>
                <a:spcPct val="120000"/>
              </a:lnSpc>
              <a:defRPr/>
            </a:pPr>
            <a:r>
              <a:rPr lang="zh-CN" altLang="en-US" sz="1400" kern="0" dirty="0">
                <a:solidFill>
                  <a:srgbClr val="352F2F"/>
                </a:solidFill>
                <a:latin typeface="Arial" panose="020B0604020202020204" pitchFamily="34" charset="0"/>
                <a:ea typeface="微软雅黑" panose="020B0503020204020204" pitchFamily="34" charset="-122"/>
                <a:cs typeface="Arial" panose="020B0604020202020204" pitchFamily="34" charset="0"/>
              </a:rPr>
              <a:t>单击此处添加您的校内荣誉单击此处添加您的校内荣誉</a:t>
            </a:r>
            <a:endParaRPr kumimoji="0" lang="en-US" altLang="zh-CN" sz="1400" b="0" i="0" u="none" strike="noStrike" kern="0" cap="none" spc="0" normalizeH="0" baseline="0" noProof="0" dirty="0">
              <a:ln>
                <a:noFill/>
              </a:ln>
              <a:solidFill>
                <a:srgbClr val="352F2F"/>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4" name="TextBox 53"/>
          <p:cNvSpPr txBox="1"/>
          <p:nvPr/>
        </p:nvSpPr>
        <p:spPr>
          <a:xfrm>
            <a:off x="5504313" y="1816743"/>
            <a:ext cx="3315837" cy="609398"/>
          </a:xfrm>
          <a:prstGeom prst="rect">
            <a:avLst/>
          </a:prstGeom>
          <a:noFill/>
        </p:spPr>
        <p:txBody>
          <a:bodyPr wrap="square" rtlCol="0">
            <a:spAutoFit/>
          </a:bodyPr>
          <a:lstStyle/>
          <a:p>
            <a:pPr lvl="0">
              <a:lnSpc>
                <a:spcPct val="120000"/>
              </a:lnSpc>
              <a:defRPr/>
            </a:pPr>
            <a:r>
              <a:rPr lang="zh-CN" altLang="en-US" sz="1400" kern="0" dirty="0">
                <a:solidFill>
                  <a:srgbClr val="352F2F"/>
                </a:solidFill>
                <a:latin typeface="Arial" panose="020B0604020202020204" pitchFamily="34" charset="0"/>
                <a:ea typeface="微软雅黑" panose="020B0503020204020204" pitchFamily="34" charset="-122"/>
                <a:cs typeface="Arial" panose="020B0604020202020204" pitchFamily="34" charset="0"/>
              </a:rPr>
              <a:t>单击此处添加您的校内荣誉单击此处添加您的校内荣誉</a:t>
            </a:r>
            <a:endParaRPr kumimoji="0" lang="en-US" altLang="zh-CN" sz="1400" b="0" i="0" u="none" strike="noStrike" kern="0" cap="none" spc="0" normalizeH="0" baseline="0" noProof="0" dirty="0">
              <a:ln>
                <a:noFill/>
              </a:ln>
              <a:solidFill>
                <a:srgbClr val="352F2F"/>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5" name="TextBox 54"/>
          <p:cNvSpPr txBox="1"/>
          <p:nvPr/>
        </p:nvSpPr>
        <p:spPr>
          <a:xfrm>
            <a:off x="5609062" y="2634798"/>
            <a:ext cx="3211087" cy="609398"/>
          </a:xfrm>
          <a:prstGeom prst="rect">
            <a:avLst/>
          </a:prstGeom>
          <a:noFill/>
        </p:spPr>
        <p:txBody>
          <a:bodyPr wrap="square" rtlCol="0">
            <a:spAutoFit/>
          </a:bodyPr>
          <a:lstStyle/>
          <a:p>
            <a:pPr lvl="0">
              <a:lnSpc>
                <a:spcPct val="120000"/>
              </a:lnSpc>
              <a:defRPr/>
            </a:pPr>
            <a:r>
              <a:rPr lang="zh-CN" altLang="en-US" sz="1400" kern="0" dirty="0">
                <a:solidFill>
                  <a:srgbClr val="352F2F"/>
                </a:solidFill>
                <a:latin typeface="Arial" panose="020B0604020202020204" pitchFamily="34" charset="0"/>
                <a:ea typeface="微软雅黑" panose="020B0503020204020204" pitchFamily="34" charset="-122"/>
                <a:cs typeface="Arial" panose="020B0604020202020204" pitchFamily="34" charset="0"/>
              </a:rPr>
              <a:t>单击此处添加您的校内荣誉单击此处添加您的校内荣誉</a:t>
            </a:r>
            <a:endParaRPr kumimoji="0" lang="en-US" altLang="zh-CN" sz="1400" b="0" i="0" u="none" strike="noStrike" kern="0" cap="none" spc="0" normalizeH="0" baseline="0" noProof="0" dirty="0">
              <a:ln>
                <a:noFill/>
              </a:ln>
              <a:solidFill>
                <a:srgbClr val="352F2F"/>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55"/>
          <p:cNvSpPr txBox="1"/>
          <p:nvPr/>
        </p:nvSpPr>
        <p:spPr>
          <a:xfrm>
            <a:off x="5377955" y="3433376"/>
            <a:ext cx="3442194" cy="609398"/>
          </a:xfrm>
          <a:prstGeom prst="rect">
            <a:avLst/>
          </a:prstGeom>
          <a:noFill/>
        </p:spPr>
        <p:txBody>
          <a:bodyPr wrap="square" rtlCol="0">
            <a:spAutoFit/>
          </a:bodyPr>
          <a:lstStyle/>
          <a:p>
            <a:pPr lvl="0">
              <a:lnSpc>
                <a:spcPct val="120000"/>
              </a:lnSpc>
              <a:defRPr/>
            </a:pPr>
            <a:r>
              <a:rPr lang="zh-CN" altLang="en-US" sz="1400" kern="0" dirty="0">
                <a:solidFill>
                  <a:srgbClr val="352F2F"/>
                </a:solidFill>
                <a:latin typeface="Arial" panose="020B0604020202020204" pitchFamily="34" charset="0"/>
                <a:ea typeface="微软雅黑" panose="020B0503020204020204" pitchFamily="34" charset="-122"/>
                <a:cs typeface="Arial" panose="020B0604020202020204" pitchFamily="34" charset="0"/>
              </a:rPr>
              <a:t>单击此处添加您的校内荣誉单击此处添加您的校内荣誉</a:t>
            </a:r>
            <a:endParaRPr kumimoji="0" lang="en-US" altLang="zh-CN" sz="1400" b="0" i="0" u="none" strike="noStrike" kern="0" cap="none" spc="0" normalizeH="0" baseline="0" noProof="0" dirty="0">
              <a:ln>
                <a:noFill/>
              </a:ln>
              <a:solidFill>
                <a:srgbClr val="352F2F"/>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5" name="TextBox 64"/>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校内荣誉</a:t>
            </a:r>
          </a:p>
        </p:txBody>
      </p:sp>
      <p:grpSp>
        <p:nvGrpSpPr>
          <p:cNvPr id="66" name="组合 65"/>
          <p:cNvGrpSpPr/>
          <p:nvPr/>
        </p:nvGrpSpPr>
        <p:grpSpPr>
          <a:xfrm>
            <a:off x="203895" y="223183"/>
            <a:ext cx="426575" cy="426575"/>
            <a:chOff x="203895" y="223183"/>
            <a:chExt cx="426575" cy="426575"/>
          </a:xfrm>
        </p:grpSpPr>
        <p:sp>
          <p:nvSpPr>
            <p:cNvPr id="68" name="椭圆 67"/>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69" name="矩形 68"/>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6</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70" name="组合 69"/>
          <p:cNvGrpSpPr/>
          <p:nvPr/>
        </p:nvGrpSpPr>
        <p:grpSpPr>
          <a:xfrm>
            <a:off x="1906697" y="391885"/>
            <a:ext cx="7225091" cy="76723"/>
            <a:chOff x="1979713" y="391885"/>
            <a:chExt cx="7026098" cy="76723"/>
          </a:xfrm>
        </p:grpSpPr>
        <p:sp>
          <p:nvSpPr>
            <p:cNvPr id="71" name="矩形 70"/>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72" name="矩形 71"/>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anim calcmode="lin" valueType="num">
                                      <p:cBhvr>
                                        <p:cTn id="9" dur="500" fill="hold"/>
                                        <p:tgtEl>
                                          <p:spTgt spid="66"/>
                                        </p:tgtEl>
                                        <p:attrNameLst>
                                          <p:attrName>style.rotation</p:attrName>
                                        </p:attrNameLst>
                                      </p:cBhvr>
                                      <p:tavLst>
                                        <p:tav tm="0">
                                          <p:val>
                                            <p:fltVal val="360"/>
                                          </p:val>
                                        </p:tav>
                                        <p:tav tm="100000">
                                          <p:val>
                                            <p:fltVal val="0"/>
                                          </p:val>
                                        </p:tav>
                                      </p:tavLst>
                                    </p:anim>
                                    <p:animEffect transition="in" filter="fade">
                                      <p:cBhvr>
                                        <p:cTn id="10" dur="500"/>
                                        <p:tgtEl>
                                          <p:spTgt spid="66"/>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65"/>
                                        </p:tgtEl>
                                        <p:attrNameLst>
                                          <p:attrName>style.visibility</p:attrName>
                                        </p:attrNameLst>
                                      </p:cBhvr>
                                      <p:to>
                                        <p:strVal val="visible"/>
                                      </p:to>
                                    </p:set>
                                    <p:animEffect transition="in" filter="barn(inVertical)">
                                      <p:cBhvr>
                                        <p:cTn id="14" dur="500"/>
                                        <p:tgtEl>
                                          <p:spTgt spid="6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70"/>
                                        </p:tgtEl>
                                        <p:attrNameLst>
                                          <p:attrName>style.visibility</p:attrName>
                                        </p:attrNameLst>
                                      </p:cBhvr>
                                      <p:to>
                                        <p:strVal val="visible"/>
                                      </p:to>
                                    </p:set>
                                    <p:animEffect transition="in" filter="wipe(left)">
                                      <p:cBhvr>
                                        <p:cTn id="18" dur="500"/>
                                        <p:tgtEl>
                                          <p:spTgt spid="70"/>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p:cTn id="22" dur="500" fill="hold"/>
                                        <p:tgtEl>
                                          <p:spTgt spid="58"/>
                                        </p:tgtEl>
                                        <p:attrNameLst>
                                          <p:attrName>ppt_w</p:attrName>
                                        </p:attrNameLst>
                                      </p:cBhvr>
                                      <p:tavLst>
                                        <p:tav tm="0">
                                          <p:val>
                                            <p:fltVal val="0"/>
                                          </p:val>
                                        </p:tav>
                                        <p:tav tm="100000">
                                          <p:val>
                                            <p:strVal val="#ppt_w"/>
                                          </p:val>
                                        </p:tav>
                                      </p:tavLst>
                                    </p:anim>
                                    <p:anim calcmode="lin" valueType="num">
                                      <p:cBhvr>
                                        <p:cTn id="23" dur="500" fill="hold"/>
                                        <p:tgtEl>
                                          <p:spTgt spid="58"/>
                                        </p:tgtEl>
                                        <p:attrNameLst>
                                          <p:attrName>ppt_h</p:attrName>
                                        </p:attrNameLst>
                                      </p:cBhvr>
                                      <p:tavLst>
                                        <p:tav tm="0">
                                          <p:val>
                                            <p:fltVal val="0"/>
                                          </p:val>
                                        </p:tav>
                                        <p:tav tm="100000">
                                          <p:val>
                                            <p:strVal val="#ppt_h"/>
                                          </p:val>
                                        </p:tav>
                                      </p:tavLst>
                                    </p:anim>
                                    <p:animEffect transition="in" filter="fade">
                                      <p:cBhvr>
                                        <p:cTn id="24" dur="500"/>
                                        <p:tgtEl>
                                          <p:spTgt spid="58"/>
                                        </p:tgtEl>
                                      </p:cBhvr>
                                    </p:animEffect>
                                  </p:childTnLst>
                                </p:cTn>
                              </p:par>
                            </p:childTnLst>
                          </p:cTn>
                        </p:par>
                        <p:par>
                          <p:cTn id="25" fill="hold">
                            <p:stCondLst>
                              <p:cond delay="2000"/>
                            </p:stCondLst>
                            <p:childTnLst>
                              <p:par>
                                <p:cTn id="26" presetID="12" presetClass="entr" presetSubtype="8" fill="hold"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additive="base">
                                        <p:cTn id="28" dur="500"/>
                                        <p:tgtEl>
                                          <p:spTgt spid="67"/>
                                        </p:tgtEl>
                                        <p:attrNameLst>
                                          <p:attrName>ppt_x</p:attrName>
                                        </p:attrNameLst>
                                      </p:cBhvr>
                                      <p:tavLst>
                                        <p:tav tm="0">
                                          <p:val>
                                            <p:strVal val="#ppt_x-#ppt_w*1.125000"/>
                                          </p:val>
                                        </p:tav>
                                        <p:tav tm="100000">
                                          <p:val>
                                            <p:strVal val="#ppt_x"/>
                                          </p:val>
                                        </p:tav>
                                      </p:tavLst>
                                    </p:anim>
                                    <p:animEffect transition="in" filter="wipe(right)">
                                      <p:cBhvr>
                                        <p:cTn id="29" dur="500"/>
                                        <p:tgtEl>
                                          <p:spTgt spid="67"/>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childTnLst>
                          </p:cTn>
                        </p:par>
                        <p:par>
                          <p:cTn id="36" fill="hold">
                            <p:stCondLst>
                              <p:cond delay="3000"/>
                            </p:stCondLst>
                            <p:childTnLst>
                              <p:par>
                                <p:cTn id="37" presetID="2" presetClass="entr" presetSubtype="2"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additive="base">
                                        <p:cTn id="39" dur="500" fill="hold"/>
                                        <p:tgtEl>
                                          <p:spTgt spid="52"/>
                                        </p:tgtEl>
                                        <p:attrNameLst>
                                          <p:attrName>ppt_x</p:attrName>
                                        </p:attrNameLst>
                                      </p:cBhvr>
                                      <p:tavLst>
                                        <p:tav tm="0">
                                          <p:val>
                                            <p:strVal val="1+#ppt_w/2"/>
                                          </p:val>
                                        </p:tav>
                                        <p:tav tm="100000">
                                          <p:val>
                                            <p:strVal val="#ppt_x"/>
                                          </p:val>
                                        </p:tav>
                                      </p:tavLst>
                                    </p:anim>
                                    <p:anim calcmode="lin" valueType="num">
                                      <p:cBhvr additive="base">
                                        <p:cTn id="40" dur="500" fill="hold"/>
                                        <p:tgtEl>
                                          <p:spTgt spid="52"/>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61"/>
                                        </p:tgtEl>
                                        <p:attrNameLst>
                                          <p:attrName>style.visibility</p:attrName>
                                        </p:attrNameLst>
                                      </p:cBhvr>
                                      <p:to>
                                        <p:strVal val="visible"/>
                                      </p:to>
                                    </p:set>
                                    <p:anim calcmode="lin" valueType="num">
                                      <p:cBhvr>
                                        <p:cTn id="44" dur="500" fill="hold"/>
                                        <p:tgtEl>
                                          <p:spTgt spid="61"/>
                                        </p:tgtEl>
                                        <p:attrNameLst>
                                          <p:attrName>ppt_w</p:attrName>
                                        </p:attrNameLst>
                                      </p:cBhvr>
                                      <p:tavLst>
                                        <p:tav tm="0">
                                          <p:val>
                                            <p:fltVal val="0"/>
                                          </p:val>
                                        </p:tav>
                                        <p:tav tm="100000">
                                          <p:val>
                                            <p:strVal val="#ppt_w"/>
                                          </p:val>
                                        </p:tav>
                                      </p:tavLst>
                                    </p:anim>
                                    <p:anim calcmode="lin" valueType="num">
                                      <p:cBhvr>
                                        <p:cTn id="45" dur="500" fill="hold"/>
                                        <p:tgtEl>
                                          <p:spTgt spid="61"/>
                                        </p:tgtEl>
                                        <p:attrNameLst>
                                          <p:attrName>ppt_h</p:attrName>
                                        </p:attrNameLst>
                                      </p:cBhvr>
                                      <p:tavLst>
                                        <p:tav tm="0">
                                          <p:val>
                                            <p:fltVal val="0"/>
                                          </p:val>
                                        </p:tav>
                                        <p:tav tm="100000">
                                          <p:val>
                                            <p:strVal val="#ppt_h"/>
                                          </p:val>
                                        </p:tav>
                                      </p:tavLst>
                                    </p:anim>
                                    <p:animEffect transition="in" filter="fade">
                                      <p:cBhvr>
                                        <p:cTn id="46" dur="500"/>
                                        <p:tgtEl>
                                          <p:spTgt spid="61"/>
                                        </p:tgtEl>
                                      </p:cBhvr>
                                    </p:animEffect>
                                  </p:childTnLst>
                                </p:cTn>
                              </p:par>
                            </p:childTnLst>
                          </p:cTn>
                        </p:par>
                        <p:par>
                          <p:cTn id="47" fill="hold">
                            <p:stCondLst>
                              <p:cond delay="4000"/>
                            </p:stCondLst>
                            <p:childTnLst>
                              <p:par>
                                <p:cTn id="48" presetID="2" presetClass="entr" presetSubtype="2"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additive="base">
                                        <p:cTn id="50" dur="500" fill="hold"/>
                                        <p:tgtEl>
                                          <p:spTgt spid="53"/>
                                        </p:tgtEl>
                                        <p:attrNameLst>
                                          <p:attrName>ppt_x</p:attrName>
                                        </p:attrNameLst>
                                      </p:cBhvr>
                                      <p:tavLst>
                                        <p:tav tm="0">
                                          <p:val>
                                            <p:strVal val="1+#ppt_w/2"/>
                                          </p:val>
                                        </p:tav>
                                        <p:tav tm="100000">
                                          <p:val>
                                            <p:strVal val="#ppt_x"/>
                                          </p:val>
                                        </p:tav>
                                      </p:tavLst>
                                    </p:anim>
                                    <p:anim calcmode="lin" valueType="num">
                                      <p:cBhvr additive="base">
                                        <p:cTn id="51" dur="500" fill="hold"/>
                                        <p:tgtEl>
                                          <p:spTgt spid="53"/>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53" presetClass="entr" presetSubtype="16" fill="hold" nodeType="afterEffect">
                                  <p:stCondLst>
                                    <p:cond delay="0"/>
                                  </p:stCondLst>
                                  <p:childTnLst>
                                    <p:set>
                                      <p:cBhvr>
                                        <p:cTn id="54" dur="1" fill="hold">
                                          <p:stCondLst>
                                            <p:cond delay="0"/>
                                          </p:stCondLst>
                                        </p:cTn>
                                        <p:tgtEl>
                                          <p:spTgt spid="62"/>
                                        </p:tgtEl>
                                        <p:attrNameLst>
                                          <p:attrName>style.visibility</p:attrName>
                                        </p:attrNameLst>
                                      </p:cBhvr>
                                      <p:to>
                                        <p:strVal val="visible"/>
                                      </p:to>
                                    </p:set>
                                    <p:anim calcmode="lin" valueType="num">
                                      <p:cBhvr>
                                        <p:cTn id="55" dur="500" fill="hold"/>
                                        <p:tgtEl>
                                          <p:spTgt spid="62"/>
                                        </p:tgtEl>
                                        <p:attrNameLst>
                                          <p:attrName>ppt_w</p:attrName>
                                        </p:attrNameLst>
                                      </p:cBhvr>
                                      <p:tavLst>
                                        <p:tav tm="0">
                                          <p:val>
                                            <p:fltVal val="0"/>
                                          </p:val>
                                        </p:tav>
                                        <p:tav tm="100000">
                                          <p:val>
                                            <p:strVal val="#ppt_w"/>
                                          </p:val>
                                        </p:tav>
                                      </p:tavLst>
                                    </p:anim>
                                    <p:anim calcmode="lin" valueType="num">
                                      <p:cBhvr>
                                        <p:cTn id="56" dur="500" fill="hold"/>
                                        <p:tgtEl>
                                          <p:spTgt spid="62"/>
                                        </p:tgtEl>
                                        <p:attrNameLst>
                                          <p:attrName>ppt_h</p:attrName>
                                        </p:attrNameLst>
                                      </p:cBhvr>
                                      <p:tavLst>
                                        <p:tav tm="0">
                                          <p:val>
                                            <p:fltVal val="0"/>
                                          </p:val>
                                        </p:tav>
                                        <p:tav tm="100000">
                                          <p:val>
                                            <p:strVal val="#ppt_h"/>
                                          </p:val>
                                        </p:tav>
                                      </p:tavLst>
                                    </p:anim>
                                    <p:animEffect transition="in" filter="fade">
                                      <p:cBhvr>
                                        <p:cTn id="57" dur="500"/>
                                        <p:tgtEl>
                                          <p:spTgt spid="62"/>
                                        </p:tgtEl>
                                      </p:cBhvr>
                                    </p:animEffect>
                                  </p:childTnLst>
                                </p:cTn>
                              </p:par>
                            </p:childTnLst>
                          </p:cTn>
                        </p:par>
                        <p:par>
                          <p:cTn id="58" fill="hold">
                            <p:stCondLst>
                              <p:cond delay="5000"/>
                            </p:stCondLst>
                            <p:childTnLst>
                              <p:par>
                                <p:cTn id="59" presetID="2" presetClass="entr" presetSubtype="2"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500" fill="hold"/>
                                        <p:tgtEl>
                                          <p:spTgt spid="54"/>
                                        </p:tgtEl>
                                        <p:attrNameLst>
                                          <p:attrName>ppt_x</p:attrName>
                                        </p:attrNameLst>
                                      </p:cBhvr>
                                      <p:tavLst>
                                        <p:tav tm="0">
                                          <p:val>
                                            <p:strVal val="1+#ppt_w/2"/>
                                          </p:val>
                                        </p:tav>
                                        <p:tav tm="100000">
                                          <p:val>
                                            <p:strVal val="#ppt_x"/>
                                          </p:val>
                                        </p:tav>
                                      </p:tavLst>
                                    </p:anim>
                                    <p:anim calcmode="lin" valueType="num">
                                      <p:cBhvr additive="base">
                                        <p:cTn id="62" dur="500" fill="hold"/>
                                        <p:tgtEl>
                                          <p:spTgt spid="54"/>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53" presetClass="entr" presetSubtype="16" fill="hold" nodeType="afterEffect">
                                  <p:stCondLst>
                                    <p:cond delay="0"/>
                                  </p:stCondLst>
                                  <p:childTnLst>
                                    <p:set>
                                      <p:cBhvr>
                                        <p:cTn id="65" dur="1" fill="hold">
                                          <p:stCondLst>
                                            <p:cond delay="0"/>
                                          </p:stCondLst>
                                        </p:cTn>
                                        <p:tgtEl>
                                          <p:spTgt spid="63"/>
                                        </p:tgtEl>
                                        <p:attrNameLst>
                                          <p:attrName>style.visibility</p:attrName>
                                        </p:attrNameLst>
                                      </p:cBhvr>
                                      <p:to>
                                        <p:strVal val="visible"/>
                                      </p:to>
                                    </p:set>
                                    <p:anim calcmode="lin" valueType="num">
                                      <p:cBhvr>
                                        <p:cTn id="66" dur="500" fill="hold"/>
                                        <p:tgtEl>
                                          <p:spTgt spid="63"/>
                                        </p:tgtEl>
                                        <p:attrNameLst>
                                          <p:attrName>ppt_w</p:attrName>
                                        </p:attrNameLst>
                                      </p:cBhvr>
                                      <p:tavLst>
                                        <p:tav tm="0">
                                          <p:val>
                                            <p:fltVal val="0"/>
                                          </p:val>
                                        </p:tav>
                                        <p:tav tm="100000">
                                          <p:val>
                                            <p:strVal val="#ppt_w"/>
                                          </p:val>
                                        </p:tav>
                                      </p:tavLst>
                                    </p:anim>
                                    <p:anim calcmode="lin" valueType="num">
                                      <p:cBhvr>
                                        <p:cTn id="67" dur="500" fill="hold"/>
                                        <p:tgtEl>
                                          <p:spTgt spid="63"/>
                                        </p:tgtEl>
                                        <p:attrNameLst>
                                          <p:attrName>ppt_h</p:attrName>
                                        </p:attrNameLst>
                                      </p:cBhvr>
                                      <p:tavLst>
                                        <p:tav tm="0">
                                          <p:val>
                                            <p:fltVal val="0"/>
                                          </p:val>
                                        </p:tav>
                                        <p:tav tm="100000">
                                          <p:val>
                                            <p:strVal val="#ppt_h"/>
                                          </p:val>
                                        </p:tav>
                                      </p:tavLst>
                                    </p:anim>
                                    <p:animEffect transition="in" filter="fade">
                                      <p:cBhvr>
                                        <p:cTn id="68" dur="500"/>
                                        <p:tgtEl>
                                          <p:spTgt spid="63"/>
                                        </p:tgtEl>
                                      </p:cBhvr>
                                    </p:animEffect>
                                  </p:childTnLst>
                                </p:cTn>
                              </p:par>
                            </p:childTnLst>
                          </p:cTn>
                        </p:par>
                        <p:par>
                          <p:cTn id="69" fill="hold">
                            <p:stCondLst>
                              <p:cond delay="6000"/>
                            </p:stCondLst>
                            <p:childTnLst>
                              <p:par>
                                <p:cTn id="70" presetID="2" presetClass="entr" presetSubtype="2" fill="hold" grpId="0"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additive="base">
                                        <p:cTn id="72" dur="500" fill="hold"/>
                                        <p:tgtEl>
                                          <p:spTgt spid="55"/>
                                        </p:tgtEl>
                                        <p:attrNameLst>
                                          <p:attrName>ppt_x</p:attrName>
                                        </p:attrNameLst>
                                      </p:cBhvr>
                                      <p:tavLst>
                                        <p:tav tm="0">
                                          <p:val>
                                            <p:strVal val="1+#ppt_w/2"/>
                                          </p:val>
                                        </p:tav>
                                        <p:tav tm="100000">
                                          <p:val>
                                            <p:strVal val="#ppt_x"/>
                                          </p:val>
                                        </p:tav>
                                      </p:tavLst>
                                    </p:anim>
                                    <p:anim calcmode="lin" valueType="num">
                                      <p:cBhvr additive="base">
                                        <p:cTn id="73" dur="500" fill="hold"/>
                                        <p:tgtEl>
                                          <p:spTgt spid="55"/>
                                        </p:tgtEl>
                                        <p:attrNameLst>
                                          <p:attrName>ppt_y</p:attrName>
                                        </p:attrNameLst>
                                      </p:cBhvr>
                                      <p:tavLst>
                                        <p:tav tm="0">
                                          <p:val>
                                            <p:strVal val="#ppt_y"/>
                                          </p:val>
                                        </p:tav>
                                        <p:tav tm="100000">
                                          <p:val>
                                            <p:strVal val="#ppt_y"/>
                                          </p:val>
                                        </p:tav>
                                      </p:tavLst>
                                    </p:anim>
                                  </p:childTnLst>
                                </p:cTn>
                              </p:par>
                            </p:childTnLst>
                          </p:cTn>
                        </p:par>
                        <p:par>
                          <p:cTn id="74" fill="hold">
                            <p:stCondLst>
                              <p:cond delay="6500"/>
                            </p:stCondLst>
                            <p:childTnLst>
                              <p:par>
                                <p:cTn id="75" presetID="53" presetClass="entr" presetSubtype="16" fill="hold" nodeType="after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p:cTn id="77" dur="500" fill="hold"/>
                                        <p:tgtEl>
                                          <p:spTgt spid="64"/>
                                        </p:tgtEl>
                                        <p:attrNameLst>
                                          <p:attrName>ppt_w</p:attrName>
                                        </p:attrNameLst>
                                      </p:cBhvr>
                                      <p:tavLst>
                                        <p:tav tm="0">
                                          <p:val>
                                            <p:fltVal val="0"/>
                                          </p:val>
                                        </p:tav>
                                        <p:tav tm="100000">
                                          <p:val>
                                            <p:strVal val="#ppt_w"/>
                                          </p:val>
                                        </p:tav>
                                      </p:tavLst>
                                    </p:anim>
                                    <p:anim calcmode="lin" valueType="num">
                                      <p:cBhvr>
                                        <p:cTn id="78" dur="500" fill="hold"/>
                                        <p:tgtEl>
                                          <p:spTgt spid="64"/>
                                        </p:tgtEl>
                                        <p:attrNameLst>
                                          <p:attrName>ppt_h</p:attrName>
                                        </p:attrNameLst>
                                      </p:cBhvr>
                                      <p:tavLst>
                                        <p:tav tm="0">
                                          <p:val>
                                            <p:fltVal val="0"/>
                                          </p:val>
                                        </p:tav>
                                        <p:tav tm="100000">
                                          <p:val>
                                            <p:strVal val="#ppt_h"/>
                                          </p:val>
                                        </p:tav>
                                      </p:tavLst>
                                    </p:anim>
                                    <p:animEffect transition="in" filter="fade">
                                      <p:cBhvr>
                                        <p:cTn id="79" dur="500"/>
                                        <p:tgtEl>
                                          <p:spTgt spid="64"/>
                                        </p:tgtEl>
                                      </p:cBhvr>
                                    </p:animEffect>
                                  </p:childTnLst>
                                </p:cTn>
                              </p:par>
                            </p:childTnLst>
                          </p:cTn>
                        </p:par>
                        <p:par>
                          <p:cTn id="80" fill="hold">
                            <p:stCondLst>
                              <p:cond delay="7000"/>
                            </p:stCondLst>
                            <p:childTnLst>
                              <p:par>
                                <p:cTn id="81" presetID="2" presetClass="entr" presetSubtype="2" fill="hold" grpId="0" nodeType="afterEffect">
                                  <p:stCondLst>
                                    <p:cond delay="0"/>
                                  </p:stCondLst>
                                  <p:childTnLst>
                                    <p:set>
                                      <p:cBhvr>
                                        <p:cTn id="82" dur="1" fill="hold">
                                          <p:stCondLst>
                                            <p:cond delay="0"/>
                                          </p:stCondLst>
                                        </p:cTn>
                                        <p:tgtEl>
                                          <p:spTgt spid="56"/>
                                        </p:tgtEl>
                                        <p:attrNameLst>
                                          <p:attrName>style.visibility</p:attrName>
                                        </p:attrNameLst>
                                      </p:cBhvr>
                                      <p:to>
                                        <p:strVal val="visible"/>
                                      </p:to>
                                    </p:set>
                                    <p:anim calcmode="lin" valueType="num">
                                      <p:cBhvr additive="base">
                                        <p:cTn id="83" dur="500" fill="hold"/>
                                        <p:tgtEl>
                                          <p:spTgt spid="56"/>
                                        </p:tgtEl>
                                        <p:attrNameLst>
                                          <p:attrName>ppt_x</p:attrName>
                                        </p:attrNameLst>
                                      </p:cBhvr>
                                      <p:tavLst>
                                        <p:tav tm="0">
                                          <p:val>
                                            <p:strVal val="1+#ppt_w/2"/>
                                          </p:val>
                                        </p:tav>
                                        <p:tav tm="100000">
                                          <p:val>
                                            <p:strVal val="#ppt_x"/>
                                          </p:val>
                                        </p:tav>
                                      </p:tavLst>
                                    </p:anim>
                                    <p:anim calcmode="lin" valueType="num">
                                      <p:cBhvr additive="base">
                                        <p:cTn id="84"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P spid="55" grpId="0"/>
      <p:bldP spid="56" grpId="0"/>
      <p:bldP spid="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组合 62"/>
          <p:cNvGrpSpPr/>
          <p:nvPr/>
        </p:nvGrpSpPr>
        <p:grpSpPr>
          <a:xfrm>
            <a:off x="1347254" y="1303628"/>
            <a:ext cx="2142467" cy="3544341"/>
            <a:chOff x="1347254" y="1303628"/>
            <a:chExt cx="2142467" cy="3544341"/>
          </a:xfrm>
        </p:grpSpPr>
        <p:grpSp>
          <p:nvGrpSpPr>
            <p:cNvPr id="42" name="组合 41"/>
            <p:cNvGrpSpPr/>
            <p:nvPr/>
          </p:nvGrpSpPr>
          <p:grpSpPr>
            <a:xfrm>
              <a:off x="1347254" y="1303628"/>
              <a:ext cx="2142467" cy="3544341"/>
              <a:chOff x="3173142" y="908718"/>
              <a:chExt cx="2940830" cy="4865097"/>
            </a:xfrm>
          </p:grpSpPr>
          <p:sp>
            <p:nvSpPr>
              <p:cNvPr id="43" name="椭圆 42"/>
              <p:cNvSpPr/>
              <p:nvPr/>
            </p:nvSpPr>
            <p:spPr>
              <a:xfrm>
                <a:off x="3347864" y="1431826"/>
                <a:ext cx="360040" cy="311636"/>
              </a:xfrm>
              <a:prstGeom prst="ellipse">
                <a:avLst/>
              </a:prstGeom>
              <a:solidFill>
                <a:srgbClr val="352F2F"/>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44" name="下箭头 2"/>
              <p:cNvSpPr/>
              <p:nvPr/>
            </p:nvSpPr>
            <p:spPr>
              <a:xfrm>
                <a:off x="3260117" y="908718"/>
                <a:ext cx="2853855" cy="4824538"/>
              </a:xfrm>
              <a:custGeom>
                <a:avLst/>
                <a:gdLst>
                  <a:gd name="connsiteX0" fmla="*/ 0 w 2952329"/>
                  <a:gd name="connsiteY0" fmla="*/ 3560232 h 4824537"/>
                  <a:gd name="connsiteX1" fmla="*/ 326099 w 2952329"/>
                  <a:gd name="connsiteY1" fmla="*/ 3560232 h 4824537"/>
                  <a:gd name="connsiteX2" fmla="*/ 326099 w 2952329"/>
                  <a:gd name="connsiteY2" fmla="*/ 0 h 4824537"/>
                  <a:gd name="connsiteX3" fmla="*/ 2626230 w 2952329"/>
                  <a:gd name="connsiteY3" fmla="*/ 0 h 4824537"/>
                  <a:gd name="connsiteX4" fmla="*/ 2626230 w 2952329"/>
                  <a:gd name="connsiteY4" fmla="*/ 3560232 h 4824537"/>
                  <a:gd name="connsiteX5" fmla="*/ 2952329 w 2952329"/>
                  <a:gd name="connsiteY5" fmla="*/ 3560232 h 4824537"/>
                  <a:gd name="connsiteX6" fmla="*/ 1476165 w 2952329"/>
                  <a:gd name="connsiteY6" fmla="*/ 4824537 h 4824537"/>
                  <a:gd name="connsiteX7" fmla="*/ 0 w 2952329"/>
                  <a:gd name="connsiteY7" fmla="*/ 3560232 h 4824537"/>
                  <a:gd name="connsiteX0-1" fmla="*/ 0 w 2952329"/>
                  <a:gd name="connsiteY0-2" fmla="*/ 3560232 h 4824537"/>
                  <a:gd name="connsiteX1-3" fmla="*/ 424573 w 2952329"/>
                  <a:gd name="connsiteY1-4" fmla="*/ 3616503 h 4824537"/>
                  <a:gd name="connsiteX2-5" fmla="*/ 326099 w 2952329"/>
                  <a:gd name="connsiteY2-6" fmla="*/ 0 h 4824537"/>
                  <a:gd name="connsiteX3-7" fmla="*/ 2626230 w 2952329"/>
                  <a:gd name="connsiteY3-8" fmla="*/ 0 h 4824537"/>
                  <a:gd name="connsiteX4-9" fmla="*/ 2626230 w 2952329"/>
                  <a:gd name="connsiteY4-10" fmla="*/ 3560232 h 4824537"/>
                  <a:gd name="connsiteX5-11" fmla="*/ 2952329 w 2952329"/>
                  <a:gd name="connsiteY5-12" fmla="*/ 3560232 h 4824537"/>
                  <a:gd name="connsiteX6-13" fmla="*/ 1476165 w 2952329"/>
                  <a:gd name="connsiteY6-14" fmla="*/ 4824537 h 4824537"/>
                  <a:gd name="connsiteX7-15" fmla="*/ 0 w 2952329"/>
                  <a:gd name="connsiteY7-16" fmla="*/ 3560232 h 4824537"/>
                  <a:gd name="connsiteX0-17" fmla="*/ 0 w 2952329"/>
                  <a:gd name="connsiteY0-18" fmla="*/ 3560232 h 4824537"/>
                  <a:gd name="connsiteX1-19" fmla="*/ 424573 w 2952329"/>
                  <a:gd name="connsiteY1-20" fmla="*/ 3616503 h 4824537"/>
                  <a:gd name="connsiteX2-21" fmla="*/ 326099 w 2952329"/>
                  <a:gd name="connsiteY2-22" fmla="*/ 0 h 4824537"/>
                  <a:gd name="connsiteX3-23" fmla="*/ 2626230 w 2952329"/>
                  <a:gd name="connsiteY3-24" fmla="*/ 0 h 4824537"/>
                  <a:gd name="connsiteX4-25" fmla="*/ 2527756 w 2952329"/>
                  <a:gd name="connsiteY4-26" fmla="*/ 3658706 h 4824537"/>
                  <a:gd name="connsiteX5-27" fmla="*/ 2952329 w 2952329"/>
                  <a:gd name="connsiteY5-28" fmla="*/ 3560232 h 4824537"/>
                  <a:gd name="connsiteX6-29" fmla="*/ 1476165 w 2952329"/>
                  <a:gd name="connsiteY6-30" fmla="*/ 4824537 h 4824537"/>
                  <a:gd name="connsiteX7-31" fmla="*/ 0 w 2952329"/>
                  <a:gd name="connsiteY7-32" fmla="*/ 3560232 h 4824537"/>
                  <a:gd name="connsiteX0-33" fmla="*/ 0 w 2896058"/>
                  <a:gd name="connsiteY0-34" fmla="*/ 3616503 h 4824537"/>
                  <a:gd name="connsiteX1-35" fmla="*/ 368302 w 2896058"/>
                  <a:gd name="connsiteY1-36" fmla="*/ 3616503 h 4824537"/>
                  <a:gd name="connsiteX2-37" fmla="*/ 269828 w 2896058"/>
                  <a:gd name="connsiteY2-38" fmla="*/ 0 h 4824537"/>
                  <a:gd name="connsiteX3-39" fmla="*/ 2569959 w 2896058"/>
                  <a:gd name="connsiteY3-40" fmla="*/ 0 h 4824537"/>
                  <a:gd name="connsiteX4-41" fmla="*/ 2471485 w 2896058"/>
                  <a:gd name="connsiteY4-42" fmla="*/ 3658706 h 4824537"/>
                  <a:gd name="connsiteX5-43" fmla="*/ 2896058 w 2896058"/>
                  <a:gd name="connsiteY5-44" fmla="*/ 3560232 h 4824537"/>
                  <a:gd name="connsiteX6-45" fmla="*/ 1419894 w 2896058"/>
                  <a:gd name="connsiteY6-46" fmla="*/ 4824537 h 4824537"/>
                  <a:gd name="connsiteX7-47" fmla="*/ 0 w 2896058"/>
                  <a:gd name="connsiteY7-48" fmla="*/ 3616503 h 4824537"/>
                  <a:gd name="connsiteX0-49" fmla="*/ 0 w 2853855"/>
                  <a:gd name="connsiteY0-50" fmla="*/ 3616503 h 4824537"/>
                  <a:gd name="connsiteX1-51" fmla="*/ 368302 w 2853855"/>
                  <a:gd name="connsiteY1-52" fmla="*/ 3616503 h 4824537"/>
                  <a:gd name="connsiteX2-53" fmla="*/ 269828 w 2853855"/>
                  <a:gd name="connsiteY2-54" fmla="*/ 0 h 4824537"/>
                  <a:gd name="connsiteX3-55" fmla="*/ 2569959 w 2853855"/>
                  <a:gd name="connsiteY3-56" fmla="*/ 0 h 4824537"/>
                  <a:gd name="connsiteX4-57" fmla="*/ 2471485 w 2853855"/>
                  <a:gd name="connsiteY4-58" fmla="*/ 3658706 h 4824537"/>
                  <a:gd name="connsiteX5-59" fmla="*/ 2853855 w 2853855"/>
                  <a:gd name="connsiteY5-60" fmla="*/ 3616503 h 4824537"/>
                  <a:gd name="connsiteX6-61" fmla="*/ 1419894 w 2853855"/>
                  <a:gd name="connsiteY6-62" fmla="*/ 4824537 h 4824537"/>
                  <a:gd name="connsiteX7-63" fmla="*/ 0 w 2853855"/>
                  <a:gd name="connsiteY7-64" fmla="*/ 3616503 h 48245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53855" h="4824537">
                    <a:moveTo>
                      <a:pt x="0" y="3616503"/>
                    </a:moveTo>
                    <a:lnTo>
                      <a:pt x="368302" y="3616503"/>
                    </a:lnTo>
                    <a:lnTo>
                      <a:pt x="269828" y="0"/>
                    </a:lnTo>
                    <a:lnTo>
                      <a:pt x="2569959" y="0"/>
                    </a:lnTo>
                    <a:lnTo>
                      <a:pt x="2471485" y="3658706"/>
                    </a:lnTo>
                    <a:lnTo>
                      <a:pt x="2853855" y="3616503"/>
                    </a:lnTo>
                    <a:lnTo>
                      <a:pt x="1419894" y="4824537"/>
                    </a:lnTo>
                    <a:lnTo>
                      <a:pt x="0" y="3616503"/>
                    </a:lnTo>
                    <a:close/>
                  </a:path>
                </a:pathLst>
              </a:custGeom>
              <a:solidFill>
                <a:srgbClr val="352F2F"/>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45" name="下箭头 44"/>
              <p:cNvSpPr/>
              <p:nvPr/>
            </p:nvSpPr>
            <p:spPr>
              <a:xfrm>
                <a:off x="3275855" y="949278"/>
                <a:ext cx="2808313" cy="4824537"/>
              </a:xfrm>
              <a:prstGeom prst="downArrow">
                <a:avLst>
                  <a:gd name="adj1" fmla="val 77909"/>
                  <a:gd name="adj2" fmla="val 42824"/>
                </a:avLst>
              </a:prstGeom>
              <a:gradFill flip="none" rotWithShape="1">
                <a:gsLst>
                  <a:gs pos="0">
                    <a:sysClr val="window" lastClr="FFFFFF">
                      <a:lumMod val="85000"/>
                    </a:sysClr>
                  </a:gs>
                  <a:gs pos="50000">
                    <a:sysClr val="window" lastClr="FFFFFF">
                      <a:lumMod val="95000"/>
                      <a:shade val="67500"/>
                      <a:satMod val="115000"/>
                    </a:sysClr>
                  </a:gs>
                  <a:gs pos="100000">
                    <a:sysClr val="window" lastClr="FFFFFF">
                      <a:lumMod val="95000"/>
                      <a:shade val="100000"/>
                      <a:satMod val="115000"/>
                    </a:sysClr>
                  </a:gs>
                </a:gsLst>
                <a:lin ang="10800000" scaled="1"/>
                <a:tileRect/>
              </a:grad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6" name="圆角矩形 4"/>
              <p:cNvSpPr/>
              <p:nvPr/>
            </p:nvSpPr>
            <p:spPr>
              <a:xfrm>
                <a:off x="3347864" y="1545588"/>
                <a:ext cx="2304256" cy="587268"/>
              </a:xfrm>
              <a:custGeom>
                <a:avLst/>
                <a:gdLst>
                  <a:gd name="connsiteX0" fmla="*/ 0 w 2304256"/>
                  <a:gd name="connsiteY0" fmla="*/ 96013 h 576064"/>
                  <a:gd name="connsiteX1" fmla="*/ 96013 w 2304256"/>
                  <a:gd name="connsiteY1" fmla="*/ 0 h 576064"/>
                  <a:gd name="connsiteX2" fmla="*/ 2208243 w 2304256"/>
                  <a:gd name="connsiteY2" fmla="*/ 0 h 576064"/>
                  <a:gd name="connsiteX3" fmla="*/ 2304256 w 2304256"/>
                  <a:gd name="connsiteY3" fmla="*/ 96013 h 576064"/>
                  <a:gd name="connsiteX4" fmla="*/ 2304256 w 2304256"/>
                  <a:gd name="connsiteY4" fmla="*/ 480051 h 576064"/>
                  <a:gd name="connsiteX5" fmla="*/ 2208243 w 2304256"/>
                  <a:gd name="connsiteY5" fmla="*/ 576064 h 576064"/>
                  <a:gd name="connsiteX6" fmla="*/ 96013 w 2304256"/>
                  <a:gd name="connsiteY6" fmla="*/ 576064 h 576064"/>
                  <a:gd name="connsiteX7" fmla="*/ 0 w 2304256"/>
                  <a:gd name="connsiteY7" fmla="*/ 480051 h 576064"/>
                  <a:gd name="connsiteX8" fmla="*/ 0 w 2304256"/>
                  <a:gd name="connsiteY8" fmla="*/ 96013 h 576064"/>
                  <a:gd name="connsiteX0-1" fmla="*/ 9525 w 2304256"/>
                  <a:gd name="connsiteY0-2" fmla="*/ 26566 h 592342"/>
                  <a:gd name="connsiteX1-3" fmla="*/ 96013 w 2304256"/>
                  <a:gd name="connsiteY1-4" fmla="*/ 16278 h 592342"/>
                  <a:gd name="connsiteX2-5" fmla="*/ 2208243 w 2304256"/>
                  <a:gd name="connsiteY2-6" fmla="*/ 16278 h 592342"/>
                  <a:gd name="connsiteX3-7" fmla="*/ 2304256 w 2304256"/>
                  <a:gd name="connsiteY3-8" fmla="*/ 112291 h 592342"/>
                  <a:gd name="connsiteX4-9" fmla="*/ 2304256 w 2304256"/>
                  <a:gd name="connsiteY4-10" fmla="*/ 496329 h 592342"/>
                  <a:gd name="connsiteX5-11" fmla="*/ 2208243 w 2304256"/>
                  <a:gd name="connsiteY5-12" fmla="*/ 592342 h 592342"/>
                  <a:gd name="connsiteX6-13" fmla="*/ 96013 w 2304256"/>
                  <a:gd name="connsiteY6-14" fmla="*/ 592342 h 592342"/>
                  <a:gd name="connsiteX7-15" fmla="*/ 0 w 2304256"/>
                  <a:gd name="connsiteY7-16" fmla="*/ 496329 h 592342"/>
                  <a:gd name="connsiteX8-17" fmla="*/ 9525 w 2304256"/>
                  <a:gd name="connsiteY8-18" fmla="*/ 26566 h 592342"/>
                  <a:gd name="connsiteX0-19" fmla="*/ 9525 w 2304256"/>
                  <a:gd name="connsiteY0-20" fmla="*/ 12832 h 578608"/>
                  <a:gd name="connsiteX1-21" fmla="*/ 134113 w 2304256"/>
                  <a:gd name="connsiteY1-22" fmla="*/ 88269 h 578608"/>
                  <a:gd name="connsiteX2-23" fmla="*/ 2208243 w 2304256"/>
                  <a:gd name="connsiteY2-24" fmla="*/ 2544 h 578608"/>
                  <a:gd name="connsiteX3-25" fmla="*/ 2304256 w 2304256"/>
                  <a:gd name="connsiteY3-26" fmla="*/ 98557 h 578608"/>
                  <a:gd name="connsiteX4-27" fmla="*/ 2304256 w 2304256"/>
                  <a:gd name="connsiteY4-28" fmla="*/ 482595 h 578608"/>
                  <a:gd name="connsiteX5-29" fmla="*/ 2208243 w 2304256"/>
                  <a:gd name="connsiteY5-30" fmla="*/ 578608 h 578608"/>
                  <a:gd name="connsiteX6-31" fmla="*/ 96013 w 2304256"/>
                  <a:gd name="connsiteY6-32" fmla="*/ 578608 h 578608"/>
                  <a:gd name="connsiteX7-33" fmla="*/ 0 w 2304256"/>
                  <a:gd name="connsiteY7-34" fmla="*/ 482595 h 578608"/>
                  <a:gd name="connsiteX8-35" fmla="*/ 9525 w 2304256"/>
                  <a:gd name="connsiteY8-36" fmla="*/ 12832 h 578608"/>
                  <a:gd name="connsiteX0-37" fmla="*/ 9525 w 2304256"/>
                  <a:gd name="connsiteY0-38" fmla="*/ 15517 h 581293"/>
                  <a:gd name="connsiteX1-39" fmla="*/ 181738 w 2304256"/>
                  <a:gd name="connsiteY1-40" fmla="*/ 62379 h 581293"/>
                  <a:gd name="connsiteX2-41" fmla="*/ 2208243 w 2304256"/>
                  <a:gd name="connsiteY2-42" fmla="*/ 5229 h 581293"/>
                  <a:gd name="connsiteX3-43" fmla="*/ 2304256 w 2304256"/>
                  <a:gd name="connsiteY3-44" fmla="*/ 101242 h 581293"/>
                  <a:gd name="connsiteX4-45" fmla="*/ 2304256 w 2304256"/>
                  <a:gd name="connsiteY4-46" fmla="*/ 485280 h 581293"/>
                  <a:gd name="connsiteX5-47" fmla="*/ 2208243 w 2304256"/>
                  <a:gd name="connsiteY5-48" fmla="*/ 581293 h 581293"/>
                  <a:gd name="connsiteX6-49" fmla="*/ 96013 w 2304256"/>
                  <a:gd name="connsiteY6-50" fmla="*/ 581293 h 581293"/>
                  <a:gd name="connsiteX7-51" fmla="*/ 0 w 2304256"/>
                  <a:gd name="connsiteY7-52" fmla="*/ 485280 h 581293"/>
                  <a:gd name="connsiteX8-53" fmla="*/ 9525 w 2304256"/>
                  <a:gd name="connsiteY8-54" fmla="*/ 15517 h 581293"/>
                  <a:gd name="connsiteX0-55" fmla="*/ 180226 w 2474957"/>
                  <a:gd name="connsiteY0-56" fmla="*/ 13736 h 579512"/>
                  <a:gd name="connsiteX1-57" fmla="*/ 352439 w 2474957"/>
                  <a:gd name="connsiteY1-58" fmla="*/ 60598 h 579512"/>
                  <a:gd name="connsiteX2-59" fmla="*/ 2378944 w 2474957"/>
                  <a:gd name="connsiteY2-60" fmla="*/ 3448 h 579512"/>
                  <a:gd name="connsiteX3-61" fmla="*/ 2474957 w 2474957"/>
                  <a:gd name="connsiteY3-62" fmla="*/ 99461 h 579512"/>
                  <a:gd name="connsiteX4-63" fmla="*/ 2474957 w 2474957"/>
                  <a:gd name="connsiteY4-64" fmla="*/ 483499 h 579512"/>
                  <a:gd name="connsiteX5-65" fmla="*/ 2378944 w 2474957"/>
                  <a:gd name="connsiteY5-66" fmla="*/ 579512 h 579512"/>
                  <a:gd name="connsiteX6-67" fmla="*/ 266714 w 2474957"/>
                  <a:gd name="connsiteY6-68" fmla="*/ 579512 h 579512"/>
                  <a:gd name="connsiteX7-69" fmla="*/ 170701 w 2474957"/>
                  <a:gd name="connsiteY7-70" fmla="*/ 483499 h 579512"/>
                  <a:gd name="connsiteX8-71" fmla="*/ 180226 w 2474957"/>
                  <a:gd name="connsiteY8-72" fmla="*/ 13736 h 579512"/>
                  <a:gd name="connsiteX0-73" fmla="*/ 9525 w 2304256"/>
                  <a:gd name="connsiteY0-74" fmla="*/ 12297 h 578073"/>
                  <a:gd name="connsiteX1-75" fmla="*/ 181738 w 2304256"/>
                  <a:gd name="connsiteY1-76" fmla="*/ 59159 h 578073"/>
                  <a:gd name="connsiteX2-77" fmla="*/ 2208243 w 2304256"/>
                  <a:gd name="connsiteY2-78" fmla="*/ 2009 h 578073"/>
                  <a:gd name="connsiteX3-79" fmla="*/ 2304256 w 2304256"/>
                  <a:gd name="connsiteY3-80" fmla="*/ 98022 h 578073"/>
                  <a:gd name="connsiteX4-81" fmla="*/ 2304256 w 2304256"/>
                  <a:gd name="connsiteY4-82" fmla="*/ 482060 h 578073"/>
                  <a:gd name="connsiteX5-83" fmla="*/ 2208243 w 2304256"/>
                  <a:gd name="connsiteY5-84" fmla="*/ 578073 h 578073"/>
                  <a:gd name="connsiteX6-85" fmla="*/ 96013 w 2304256"/>
                  <a:gd name="connsiteY6-86" fmla="*/ 578073 h 578073"/>
                  <a:gd name="connsiteX7-87" fmla="*/ 0 w 2304256"/>
                  <a:gd name="connsiteY7-88" fmla="*/ 482060 h 578073"/>
                  <a:gd name="connsiteX8-89" fmla="*/ 9525 w 2304256"/>
                  <a:gd name="connsiteY8-90" fmla="*/ 12297 h 578073"/>
                  <a:gd name="connsiteX0-91" fmla="*/ 9525 w 2304256"/>
                  <a:gd name="connsiteY0-92" fmla="*/ 15517 h 581293"/>
                  <a:gd name="connsiteX1-93" fmla="*/ 181738 w 2304256"/>
                  <a:gd name="connsiteY1-94" fmla="*/ 62379 h 581293"/>
                  <a:gd name="connsiteX2-95" fmla="*/ 2208243 w 2304256"/>
                  <a:gd name="connsiteY2-96" fmla="*/ 5229 h 581293"/>
                  <a:gd name="connsiteX3-97" fmla="*/ 2304256 w 2304256"/>
                  <a:gd name="connsiteY3-98" fmla="*/ 101242 h 581293"/>
                  <a:gd name="connsiteX4-99" fmla="*/ 2304256 w 2304256"/>
                  <a:gd name="connsiteY4-100" fmla="*/ 485280 h 581293"/>
                  <a:gd name="connsiteX5-101" fmla="*/ 2208243 w 2304256"/>
                  <a:gd name="connsiteY5-102" fmla="*/ 581293 h 581293"/>
                  <a:gd name="connsiteX6-103" fmla="*/ 96013 w 2304256"/>
                  <a:gd name="connsiteY6-104" fmla="*/ 581293 h 581293"/>
                  <a:gd name="connsiteX7-105" fmla="*/ 0 w 2304256"/>
                  <a:gd name="connsiteY7-106" fmla="*/ 485280 h 581293"/>
                  <a:gd name="connsiteX8-107" fmla="*/ 9525 w 2304256"/>
                  <a:gd name="connsiteY8-108" fmla="*/ 15517 h 581293"/>
                  <a:gd name="connsiteX0-109" fmla="*/ 9525 w 2304256"/>
                  <a:gd name="connsiteY0-110" fmla="*/ 21492 h 587268"/>
                  <a:gd name="connsiteX1-111" fmla="*/ 181738 w 2304256"/>
                  <a:gd name="connsiteY1-112" fmla="*/ 30254 h 587268"/>
                  <a:gd name="connsiteX2-113" fmla="*/ 2208243 w 2304256"/>
                  <a:gd name="connsiteY2-114" fmla="*/ 11204 h 587268"/>
                  <a:gd name="connsiteX3-115" fmla="*/ 2304256 w 2304256"/>
                  <a:gd name="connsiteY3-116" fmla="*/ 107217 h 587268"/>
                  <a:gd name="connsiteX4-117" fmla="*/ 2304256 w 2304256"/>
                  <a:gd name="connsiteY4-118" fmla="*/ 491255 h 587268"/>
                  <a:gd name="connsiteX5-119" fmla="*/ 2208243 w 2304256"/>
                  <a:gd name="connsiteY5-120" fmla="*/ 587268 h 587268"/>
                  <a:gd name="connsiteX6-121" fmla="*/ 96013 w 2304256"/>
                  <a:gd name="connsiteY6-122" fmla="*/ 587268 h 587268"/>
                  <a:gd name="connsiteX7-123" fmla="*/ 0 w 2304256"/>
                  <a:gd name="connsiteY7-124" fmla="*/ 491255 h 587268"/>
                  <a:gd name="connsiteX8-125" fmla="*/ 9525 w 2304256"/>
                  <a:gd name="connsiteY8-126" fmla="*/ 21492 h 587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304256" h="587268">
                    <a:moveTo>
                      <a:pt x="9525" y="21492"/>
                    </a:moveTo>
                    <a:cubicBezTo>
                      <a:pt x="9525" y="-31535"/>
                      <a:pt x="11061" y="30254"/>
                      <a:pt x="181738" y="30254"/>
                    </a:cubicBezTo>
                    <a:lnTo>
                      <a:pt x="2208243" y="11204"/>
                    </a:lnTo>
                    <a:cubicBezTo>
                      <a:pt x="2261270" y="11204"/>
                      <a:pt x="2304256" y="54190"/>
                      <a:pt x="2304256" y="107217"/>
                    </a:cubicBezTo>
                    <a:lnTo>
                      <a:pt x="2304256" y="491255"/>
                    </a:lnTo>
                    <a:cubicBezTo>
                      <a:pt x="2304256" y="544282"/>
                      <a:pt x="2261270" y="587268"/>
                      <a:pt x="2208243" y="587268"/>
                    </a:cubicBezTo>
                    <a:lnTo>
                      <a:pt x="96013" y="587268"/>
                    </a:lnTo>
                    <a:cubicBezTo>
                      <a:pt x="42986" y="587268"/>
                      <a:pt x="0" y="544282"/>
                      <a:pt x="0" y="491255"/>
                    </a:cubicBezTo>
                    <a:cubicBezTo>
                      <a:pt x="0" y="363242"/>
                      <a:pt x="9525" y="149505"/>
                      <a:pt x="9525" y="21492"/>
                    </a:cubicBezTo>
                    <a:close/>
                  </a:path>
                </a:pathLst>
              </a:custGeom>
              <a:solidFill>
                <a:srgbClr val="352F2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pic>
            <p:nvPicPr>
              <p:cNvPr id="4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767" r="7205" b="57679"/>
              <a:stretch>
                <a:fillRect/>
              </a:stretch>
            </p:blipFill>
            <p:spPr bwMode="auto">
              <a:xfrm rot="10800000" flipH="1">
                <a:off x="3173142" y="2123331"/>
                <a:ext cx="2520314" cy="7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5" name="TextBox 54"/>
            <p:cNvSpPr txBox="1"/>
            <p:nvPr/>
          </p:nvSpPr>
          <p:spPr>
            <a:xfrm>
              <a:off x="1690802" y="1815463"/>
              <a:ext cx="1462447" cy="338554"/>
            </a:xfrm>
            <a:prstGeom prst="rect">
              <a:avLst/>
            </a:prstGeom>
            <a:noFill/>
          </p:spPr>
          <p:txBody>
            <a:bodyPr wrap="square" rtlCol="0">
              <a:spAutoFit/>
            </a:bodyPr>
            <a:lstStyle/>
            <a:p>
              <a:pPr algn="ctr">
                <a:lnSpc>
                  <a:spcPct val="80000"/>
                </a:lnSpc>
                <a:defRPr/>
              </a:pPr>
              <a:r>
                <a:rPr lang="zh-CN" altLang="en-US" sz="2000" b="1" kern="0" dirty="0">
                  <a:solidFill>
                    <a:sysClr val="window" lastClr="FFFFFF"/>
                  </a:solidFill>
                  <a:latin typeface="Agency FB" panose="020B0503020202020204" pitchFamily="34" charset="0"/>
                  <a:ea typeface="微软雅黑" panose="020B0503020204020204" pitchFamily="34" charset="-122"/>
                </a:rPr>
                <a:t>工作经历</a:t>
              </a:r>
            </a:p>
          </p:txBody>
        </p:sp>
        <p:sp>
          <p:nvSpPr>
            <p:cNvPr id="58" name="TextBox 57"/>
            <p:cNvSpPr txBox="1"/>
            <p:nvPr/>
          </p:nvSpPr>
          <p:spPr>
            <a:xfrm>
              <a:off x="1605693" y="2195137"/>
              <a:ext cx="1614344" cy="1865126"/>
            </a:xfrm>
            <a:prstGeom prst="rect">
              <a:avLst/>
            </a:prstGeom>
            <a:noFill/>
          </p:spPr>
          <p:txBody>
            <a:bodyPr wrap="square" rtlCol="0">
              <a:spAutoFit/>
            </a:bodyPr>
            <a:lstStyle/>
            <a:p>
              <a:pPr lvl="0" algn="just">
                <a:lnSpc>
                  <a:spcPct val="120000"/>
                </a:lnSpc>
                <a:defRPr/>
              </a:pPr>
              <a:r>
                <a:rPr lang="zh-CN" altLang="en-US" sz="1600" kern="0" dirty="0">
                  <a:latin typeface="Arial" panose="020B0604020202020204" pitchFamily="34" charset="0"/>
                  <a:ea typeface="微软雅黑" panose="020B0503020204020204" pitchFamily="34" charset="-122"/>
                  <a:cs typeface="Arial" panose="020B0604020202020204" pitchFamily="34" charset="0"/>
                </a:rPr>
                <a:t>单击此处添加您的工作经历单击此处添加您的工作经历单击此处添加您的工作经历单击此处添加</a:t>
              </a:r>
              <a:endParaRPr kumimoji="0" lang="en-US" altLang="zh-CN" sz="1600" b="0" i="0" u="none" strike="noStrike" kern="0" cap="none" spc="0" normalizeH="0" baseline="0" noProof="0" dirty="0">
                <a:ln>
                  <a:noFill/>
                </a:ln>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4" name="组合 63"/>
          <p:cNvGrpSpPr/>
          <p:nvPr/>
        </p:nvGrpSpPr>
        <p:grpSpPr>
          <a:xfrm>
            <a:off x="3502151" y="627534"/>
            <a:ext cx="2142467" cy="3544341"/>
            <a:chOff x="3502151" y="627534"/>
            <a:chExt cx="2142467" cy="3544341"/>
          </a:xfrm>
        </p:grpSpPr>
        <p:grpSp>
          <p:nvGrpSpPr>
            <p:cNvPr id="36" name="组合 35"/>
            <p:cNvGrpSpPr/>
            <p:nvPr/>
          </p:nvGrpSpPr>
          <p:grpSpPr>
            <a:xfrm>
              <a:off x="3502151" y="627534"/>
              <a:ext cx="2142467" cy="3544341"/>
              <a:chOff x="3173142" y="908719"/>
              <a:chExt cx="2940831" cy="4865096"/>
            </a:xfrm>
          </p:grpSpPr>
          <p:sp>
            <p:nvSpPr>
              <p:cNvPr id="37" name="椭圆 36"/>
              <p:cNvSpPr/>
              <p:nvPr/>
            </p:nvSpPr>
            <p:spPr>
              <a:xfrm>
                <a:off x="3347864" y="1431826"/>
                <a:ext cx="360040" cy="311636"/>
              </a:xfrm>
              <a:prstGeom prst="ellipse">
                <a:avLst/>
              </a:prstGeom>
              <a:solidFill>
                <a:schemeClr val="bg1">
                  <a:lumMod val="65000"/>
                </a:schemeClr>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8" name="下箭头 2"/>
              <p:cNvSpPr/>
              <p:nvPr/>
            </p:nvSpPr>
            <p:spPr>
              <a:xfrm>
                <a:off x="3260118" y="908719"/>
                <a:ext cx="2853855" cy="4824537"/>
              </a:xfrm>
              <a:custGeom>
                <a:avLst/>
                <a:gdLst>
                  <a:gd name="connsiteX0" fmla="*/ 0 w 2952329"/>
                  <a:gd name="connsiteY0" fmla="*/ 3560232 h 4824537"/>
                  <a:gd name="connsiteX1" fmla="*/ 326099 w 2952329"/>
                  <a:gd name="connsiteY1" fmla="*/ 3560232 h 4824537"/>
                  <a:gd name="connsiteX2" fmla="*/ 326099 w 2952329"/>
                  <a:gd name="connsiteY2" fmla="*/ 0 h 4824537"/>
                  <a:gd name="connsiteX3" fmla="*/ 2626230 w 2952329"/>
                  <a:gd name="connsiteY3" fmla="*/ 0 h 4824537"/>
                  <a:gd name="connsiteX4" fmla="*/ 2626230 w 2952329"/>
                  <a:gd name="connsiteY4" fmla="*/ 3560232 h 4824537"/>
                  <a:gd name="connsiteX5" fmla="*/ 2952329 w 2952329"/>
                  <a:gd name="connsiteY5" fmla="*/ 3560232 h 4824537"/>
                  <a:gd name="connsiteX6" fmla="*/ 1476165 w 2952329"/>
                  <a:gd name="connsiteY6" fmla="*/ 4824537 h 4824537"/>
                  <a:gd name="connsiteX7" fmla="*/ 0 w 2952329"/>
                  <a:gd name="connsiteY7" fmla="*/ 3560232 h 4824537"/>
                  <a:gd name="connsiteX0-1" fmla="*/ 0 w 2952329"/>
                  <a:gd name="connsiteY0-2" fmla="*/ 3560232 h 4824537"/>
                  <a:gd name="connsiteX1-3" fmla="*/ 424573 w 2952329"/>
                  <a:gd name="connsiteY1-4" fmla="*/ 3616503 h 4824537"/>
                  <a:gd name="connsiteX2-5" fmla="*/ 326099 w 2952329"/>
                  <a:gd name="connsiteY2-6" fmla="*/ 0 h 4824537"/>
                  <a:gd name="connsiteX3-7" fmla="*/ 2626230 w 2952329"/>
                  <a:gd name="connsiteY3-8" fmla="*/ 0 h 4824537"/>
                  <a:gd name="connsiteX4-9" fmla="*/ 2626230 w 2952329"/>
                  <a:gd name="connsiteY4-10" fmla="*/ 3560232 h 4824537"/>
                  <a:gd name="connsiteX5-11" fmla="*/ 2952329 w 2952329"/>
                  <a:gd name="connsiteY5-12" fmla="*/ 3560232 h 4824537"/>
                  <a:gd name="connsiteX6-13" fmla="*/ 1476165 w 2952329"/>
                  <a:gd name="connsiteY6-14" fmla="*/ 4824537 h 4824537"/>
                  <a:gd name="connsiteX7-15" fmla="*/ 0 w 2952329"/>
                  <a:gd name="connsiteY7-16" fmla="*/ 3560232 h 4824537"/>
                  <a:gd name="connsiteX0-17" fmla="*/ 0 w 2952329"/>
                  <a:gd name="connsiteY0-18" fmla="*/ 3560232 h 4824537"/>
                  <a:gd name="connsiteX1-19" fmla="*/ 424573 w 2952329"/>
                  <a:gd name="connsiteY1-20" fmla="*/ 3616503 h 4824537"/>
                  <a:gd name="connsiteX2-21" fmla="*/ 326099 w 2952329"/>
                  <a:gd name="connsiteY2-22" fmla="*/ 0 h 4824537"/>
                  <a:gd name="connsiteX3-23" fmla="*/ 2626230 w 2952329"/>
                  <a:gd name="connsiteY3-24" fmla="*/ 0 h 4824537"/>
                  <a:gd name="connsiteX4-25" fmla="*/ 2527756 w 2952329"/>
                  <a:gd name="connsiteY4-26" fmla="*/ 3658706 h 4824537"/>
                  <a:gd name="connsiteX5-27" fmla="*/ 2952329 w 2952329"/>
                  <a:gd name="connsiteY5-28" fmla="*/ 3560232 h 4824537"/>
                  <a:gd name="connsiteX6-29" fmla="*/ 1476165 w 2952329"/>
                  <a:gd name="connsiteY6-30" fmla="*/ 4824537 h 4824537"/>
                  <a:gd name="connsiteX7-31" fmla="*/ 0 w 2952329"/>
                  <a:gd name="connsiteY7-32" fmla="*/ 3560232 h 4824537"/>
                  <a:gd name="connsiteX0-33" fmla="*/ 0 w 2896058"/>
                  <a:gd name="connsiteY0-34" fmla="*/ 3616503 h 4824537"/>
                  <a:gd name="connsiteX1-35" fmla="*/ 368302 w 2896058"/>
                  <a:gd name="connsiteY1-36" fmla="*/ 3616503 h 4824537"/>
                  <a:gd name="connsiteX2-37" fmla="*/ 269828 w 2896058"/>
                  <a:gd name="connsiteY2-38" fmla="*/ 0 h 4824537"/>
                  <a:gd name="connsiteX3-39" fmla="*/ 2569959 w 2896058"/>
                  <a:gd name="connsiteY3-40" fmla="*/ 0 h 4824537"/>
                  <a:gd name="connsiteX4-41" fmla="*/ 2471485 w 2896058"/>
                  <a:gd name="connsiteY4-42" fmla="*/ 3658706 h 4824537"/>
                  <a:gd name="connsiteX5-43" fmla="*/ 2896058 w 2896058"/>
                  <a:gd name="connsiteY5-44" fmla="*/ 3560232 h 4824537"/>
                  <a:gd name="connsiteX6-45" fmla="*/ 1419894 w 2896058"/>
                  <a:gd name="connsiteY6-46" fmla="*/ 4824537 h 4824537"/>
                  <a:gd name="connsiteX7-47" fmla="*/ 0 w 2896058"/>
                  <a:gd name="connsiteY7-48" fmla="*/ 3616503 h 4824537"/>
                  <a:gd name="connsiteX0-49" fmla="*/ 0 w 2853855"/>
                  <a:gd name="connsiteY0-50" fmla="*/ 3616503 h 4824537"/>
                  <a:gd name="connsiteX1-51" fmla="*/ 368302 w 2853855"/>
                  <a:gd name="connsiteY1-52" fmla="*/ 3616503 h 4824537"/>
                  <a:gd name="connsiteX2-53" fmla="*/ 269828 w 2853855"/>
                  <a:gd name="connsiteY2-54" fmla="*/ 0 h 4824537"/>
                  <a:gd name="connsiteX3-55" fmla="*/ 2569959 w 2853855"/>
                  <a:gd name="connsiteY3-56" fmla="*/ 0 h 4824537"/>
                  <a:gd name="connsiteX4-57" fmla="*/ 2471485 w 2853855"/>
                  <a:gd name="connsiteY4-58" fmla="*/ 3658706 h 4824537"/>
                  <a:gd name="connsiteX5-59" fmla="*/ 2853855 w 2853855"/>
                  <a:gd name="connsiteY5-60" fmla="*/ 3616503 h 4824537"/>
                  <a:gd name="connsiteX6-61" fmla="*/ 1419894 w 2853855"/>
                  <a:gd name="connsiteY6-62" fmla="*/ 4824537 h 4824537"/>
                  <a:gd name="connsiteX7-63" fmla="*/ 0 w 2853855"/>
                  <a:gd name="connsiteY7-64" fmla="*/ 3616503 h 48245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53855" h="4824537">
                    <a:moveTo>
                      <a:pt x="0" y="3616503"/>
                    </a:moveTo>
                    <a:lnTo>
                      <a:pt x="368302" y="3616503"/>
                    </a:lnTo>
                    <a:lnTo>
                      <a:pt x="269828" y="0"/>
                    </a:lnTo>
                    <a:lnTo>
                      <a:pt x="2569959" y="0"/>
                    </a:lnTo>
                    <a:lnTo>
                      <a:pt x="2471485" y="3658706"/>
                    </a:lnTo>
                    <a:lnTo>
                      <a:pt x="2853855" y="3616503"/>
                    </a:lnTo>
                    <a:lnTo>
                      <a:pt x="1419894" y="4824537"/>
                    </a:lnTo>
                    <a:lnTo>
                      <a:pt x="0" y="3616503"/>
                    </a:lnTo>
                    <a:close/>
                  </a:path>
                </a:pathLst>
              </a:custGeom>
              <a:solidFill>
                <a:schemeClr val="bg1">
                  <a:lumMod val="65000"/>
                </a:schemeClr>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9" name="下箭头 38"/>
              <p:cNvSpPr/>
              <p:nvPr/>
            </p:nvSpPr>
            <p:spPr>
              <a:xfrm>
                <a:off x="3275855" y="949278"/>
                <a:ext cx="2808313" cy="4824537"/>
              </a:xfrm>
              <a:prstGeom prst="downArrow">
                <a:avLst>
                  <a:gd name="adj1" fmla="val 77909"/>
                  <a:gd name="adj2" fmla="val 42824"/>
                </a:avLst>
              </a:prstGeom>
              <a:gradFill flip="none" rotWithShape="1">
                <a:gsLst>
                  <a:gs pos="0">
                    <a:sysClr val="window" lastClr="FFFFFF">
                      <a:lumMod val="85000"/>
                    </a:sysClr>
                  </a:gs>
                  <a:gs pos="50000">
                    <a:sysClr val="window" lastClr="FFFFFF">
                      <a:lumMod val="95000"/>
                      <a:shade val="67500"/>
                      <a:satMod val="115000"/>
                    </a:sysClr>
                  </a:gs>
                  <a:gs pos="100000">
                    <a:sysClr val="window" lastClr="FFFFFF">
                      <a:lumMod val="95000"/>
                      <a:shade val="100000"/>
                      <a:satMod val="115000"/>
                    </a:sysClr>
                  </a:gs>
                </a:gsLst>
                <a:lin ang="10800000" scaled="1"/>
                <a:tileRect/>
              </a:grad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0" name="圆角矩形 4"/>
              <p:cNvSpPr/>
              <p:nvPr/>
            </p:nvSpPr>
            <p:spPr>
              <a:xfrm>
                <a:off x="3347864" y="1545588"/>
                <a:ext cx="2304256" cy="587268"/>
              </a:xfrm>
              <a:custGeom>
                <a:avLst/>
                <a:gdLst>
                  <a:gd name="connsiteX0" fmla="*/ 0 w 2304256"/>
                  <a:gd name="connsiteY0" fmla="*/ 96013 h 576064"/>
                  <a:gd name="connsiteX1" fmla="*/ 96013 w 2304256"/>
                  <a:gd name="connsiteY1" fmla="*/ 0 h 576064"/>
                  <a:gd name="connsiteX2" fmla="*/ 2208243 w 2304256"/>
                  <a:gd name="connsiteY2" fmla="*/ 0 h 576064"/>
                  <a:gd name="connsiteX3" fmla="*/ 2304256 w 2304256"/>
                  <a:gd name="connsiteY3" fmla="*/ 96013 h 576064"/>
                  <a:gd name="connsiteX4" fmla="*/ 2304256 w 2304256"/>
                  <a:gd name="connsiteY4" fmla="*/ 480051 h 576064"/>
                  <a:gd name="connsiteX5" fmla="*/ 2208243 w 2304256"/>
                  <a:gd name="connsiteY5" fmla="*/ 576064 h 576064"/>
                  <a:gd name="connsiteX6" fmla="*/ 96013 w 2304256"/>
                  <a:gd name="connsiteY6" fmla="*/ 576064 h 576064"/>
                  <a:gd name="connsiteX7" fmla="*/ 0 w 2304256"/>
                  <a:gd name="connsiteY7" fmla="*/ 480051 h 576064"/>
                  <a:gd name="connsiteX8" fmla="*/ 0 w 2304256"/>
                  <a:gd name="connsiteY8" fmla="*/ 96013 h 576064"/>
                  <a:gd name="connsiteX0-1" fmla="*/ 9525 w 2304256"/>
                  <a:gd name="connsiteY0-2" fmla="*/ 26566 h 592342"/>
                  <a:gd name="connsiteX1-3" fmla="*/ 96013 w 2304256"/>
                  <a:gd name="connsiteY1-4" fmla="*/ 16278 h 592342"/>
                  <a:gd name="connsiteX2-5" fmla="*/ 2208243 w 2304256"/>
                  <a:gd name="connsiteY2-6" fmla="*/ 16278 h 592342"/>
                  <a:gd name="connsiteX3-7" fmla="*/ 2304256 w 2304256"/>
                  <a:gd name="connsiteY3-8" fmla="*/ 112291 h 592342"/>
                  <a:gd name="connsiteX4-9" fmla="*/ 2304256 w 2304256"/>
                  <a:gd name="connsiteY4-10" fmla="*/ 496329 h 592342"/>
                  <a:gd name="connsiteX5-11" fmla="*/ 2208243 w 2304256"/>
                  <a:gd name="connsiteY5-12" fmla="*/ 592342 h 592342"/>
                  <a:gd name="connsiteX6-13" fmla="*/ 96013 w 2304256"/>
                  <a:gd name="connsiteY6-14" fmla="*/ 592342 h 592342"/>
                  <a:gd name="connsiteX7-15" fmla="*/ 0 w 2304256"/>
                  <a:gd name="connsiteY7-16" fmla="*/ 496329 h 592342"/>
                  <a:gd name="connsiteX8-17" fmla="*/ 9525 w 2304256"/>
                  <a:gd name="connsiteY8-18" fmla="*/ 26566 h 592342"/>
                  <a:gd name="connsiteX0-19" fmla="*/ 9525 w 2304256"/>
                  <a:gd name="connsiteY0-20" fmla="*/ 12832 h 578608"/>
                  <a:gd name="connsiteX1-21" fmla="*/ 134113 w 2304256"/>
                  <a:gd name="connsiteY1-22" fmla="*/ 88269 h 578608"/>
                  <a:gd name="connsiteX2-23" fmla="*/ 2208243 w 2304256"/>
                  <a:gd name="connsiteY2-24" fmla="*/ 2544 h 578608"/>
                  <a:gd name="connsiteX3-25" fmla="*/ 2304256 w 2304256"/>
                  <a:gd name="connsiteY3-26" fmla="*/ 98557 h 578608"/>
                  <a:gd name="connsiteX4-27" fmla="*/ 2304256 w 2304256"/>
                  <a:gd name="connsiteY4-28" fmla="*/ 482595 h 578608"/>
                  <a:gd name="connsiteX5-29" fmla="*/ 2208243 w 2304256"/>
                  <a:gd name="connsiteY5-30" fmla="*/ 578608 h 578608"/>
                  <a:gd name="connsiteX6-31" fmla="*/ 96013 w 2304256"/>
                  <a:gd name="connsiteY6-32" fmla="*/ 578608 h 578608"/>
                  <a:gd name="connsiteX7-33" fmla="*/ 0 w 2304256"/>
                  <a:gd name="connsiteY7-34" fmla="*/ 482595 h 578608"/>
                  <a:gd name="connsiteX8-35" fmla="*/ 9525 w 2304256"/>
                  <a:gd name="connsiteY8-36" fmla="*/ 12832 h 578608"/>
                  <a:gd name="connsiteX0-37" fmla="*/ 9525 w 2304256"/>
                  <a:gd name="connsiteY0-38" fmla="*/ 15517 h 581293"/>
                  <a:gd name="connsiteX1-39" fmla="*/ 181738 w 2304256"/>
                  <a:gd name="connsiteY1-40" fmla="*/ 62379 h 581293"/>
                  <a:gd name="connsiteX2-41" fmla="*/ 2208243 w 2304256"/>
                  <a:gd name="connsiteY2-42" fmla="*/ 5229 h 581293"/>
                  <a:gd name="connsiteX3-43" fmla="*/ 2304256 w 2304256"/>
                  <a:gd name="connsiteY3-44" fmla="*/ 101242 h 581293"/>
                  <a:gd name="connsiteX4-45" fmla="*/ 2304256 w 2304256"/>
                  <a:gd name="connsiteY4-46" fmla="*/ 485280 h 581293"/>
                  <a:gd name="connsiteX5-47" fmla="*/ 2208243 w 2304256"/>
                  <a:gd name="connsiteY5-48" fmla="*/ 581293 h 581293"/>
                  <a:gd name="connsiteX6-49" fmla="*/ 96013 w 2304256"/>
                  <a:gd name="connsiteY6-50" fmla="*/ 581293 h 581293"/>
                  <a:gd name="connsiteX7-51" fmla="*/ 0 w 2304256"/>
                  <a:gd name="connsiteY7-52" fmla="*/ 485280 h 581293"/>
                  <a:gd name="connsiteX8-53" fmla="*/ 9525 w 2304256"/>
                  <a:gd name="connsiteY8-54" fmla="*/ 15517 h 581293"/>
                  <a:gd name="connsiteX0-55" fmla="*/ 180226 w 2474957"/>
                  <a:gd name="connsiteY0-56" fmla="*/ 13736 h 579512"/>
                  <a:gd name="connsiteX1-57" fmla="*/ 352439 w 2474957"/>
                  <a:gd name="connsiteY1-58" fmla="*/ 60598 h 579512"/>
                  <a:gd name="connsiteX2-59" fmla="*/ 2378944 w 2474957"/>
                  <a:gd name="connsiteY2-60" fmla="*/ 3448 h 579512"/>
                  <a:gd name="connsiteX3-61" fmla="*/ 2474957 w 2474957"/>
                  <a:gd name="connsiteY3-62" fmla="*/ 99461 h 579512"/>
                  <a:gd name="connsiteX4-63" fmla="*/ 2474957 w 2474957"/>
                  <a:gd name="connsiteY4-64" fmla="*/ 483499 h 579512"/>
                  <a:gd name="connsiteX5-65" fmla="*/ 2378944 w 2474957"/>
                  <a:gd name="connsiteY5-66" fmla="*/ 579512 h 579512"/>
                  <a:gd name="connsiteX6-67" fmla="*/ 266714 w 2474957"/>
                  <a:gd name="connsiteY6-68" fmla="*/ 579512 h 579512"/>
                  <a:gd name="connsiteX7-69" fmla="*/ 170701 w 2474957"/>
                  <a:gd name="connsiteY7-70" fmla="*/ 483499 h 579512"/>
                  <a:gd name="connsiteX8-71" fmla="*/ 180226 w 2474957"/>
                  <a:gd name="connsiteY8-72" fmla="*/ 13736 h 579512"/>
                  <a:gd name="connsiteX0-73" fmla="*/ 9525 w 2304256"/>
                  <a:gd name="connsiteY0-74" fmla="*/ 12297 h 578073"/>
                  <a:gd name="connsiteX1-75" fmla="*/ 181738 w 2304256"/>
                  <a:gd name="connsiteY1-76" fmla="*/ 59159 h 578073"/>
                  <a:gd name="connsiteX2-77" fmla="*/ 2208243 w 2304256"/>
                  <a:gd name="connsiteY2-78" fmla="*/ 2009 h 578073"/>
                  <a:gd name="connsiteX3-79" fmla="*/ 2304256 w 2304256"/>
                  <a:gd name="connsiteY3-80" fmla="*/ 98022 h 578073"/>
                  <a:gd name="connsiteX4-81" fmla="*/ 2304256 w 2304256"/>
                  <a:gd name="connsiteY4-82" fmla="*/ 482060 h 578073"/>
                  <a:gd name="connsiteX5-83" fmla="*/ 2208243 w 2304256"/>
                  <a:gd name="connsiteY5-84" fmla="*/ 578073 h 578073"/>
                  <a:gd name="connsiteX6-85" fmla="*/ 96013 w 2304256"/>
                  <a:gd name="connsiteY6-86" fmla="*/ 578073 h 578073"/>
                  <a:gd name="connsiteX7-87" fmla="*/ 0 w 2304256"/>
                  <a:gd name="connsiteY7-88" fmla="*/ 482060 h 578073"/>
                  <a:gd name="connsiteX8-89" fmla="*/ 9525 w 2304256"/>
                  <a:gd name="connsiteY8-90" fmla="*/ 12297 h 578073"/>
                  <a:gd name="connsiteX0-91" fmla="*/ 9525 w 2304256"/>
                  <a:gd name="connsiteY0-92" fmla="*/ 15517 h 581293"/>
                  <a:gd name="connsiteX1-93" fmla="*/ 181738 w 2304256"/>
                  <a:gd name="connsiteY1-94" fmla="*/ 62379 h 581293"/>
                  <a:gd name="connsiteX2-95" fmla="*/ 2208243 w 2304256"/>
                  <a:gd name="connsiteY2-96" fmla="*/ 5229 h 581293"/>
                  <a:gd name="connsiteX3-97" fmla="*/ 2304256 w 2304256"/>
                  <a:gd name="connsiteY3-98" fmla="*/ 101242 h 581293"/>
                  <a:gd name="connsiteX4-99" fmla="*/ 2304256 w 2304256"/>
                  <a:gd name="connsiteY4-100" fmla="*/ 485280 h 581293"/>
                  <a:gd name="connsiteX5-101" fmla="*/ 2208243 w 2304256"/>
                  <a:gd name="connsiteY5-102" fmla="*/ 581293 h 581293"/>
                  <a:gd name="connsiteX6-103" fmla="*/ 96013 w 2304256"/>
                  <a:gd name="connsiteY6-104" fmla="*/ 581293 h 581293"/>
                  <a:gd name="connsiteX7-105" fmla="*/ 0 w 2304256"/>
                  <a:gd name="connsiteY7-106" fmla="*/ 485280 h 581293"/>
                  <a:gd name="connsiteX8-107" fmla="*/ 9525 w 2304256"/>
                  <a:gd name="connsiteY8-108" fmla="*/ 15517 h 581293"/>
                  <a:gd name="connsiteX0-109" fmla="*/ 9525 w 2304256"/>
                  <a:gd name="connsiteY0-110" fmla="*/ 21492 h 587268"/>
                  <a:gd name="connsiteX1-111" fmla="*/ 181738 w 2304256"/>
                  <a:gd name="connsiteY1-112" fmla="*/ 30254 h 587268"/>
                  <a:gd name="connsiteX2-113" fmla="*/ 2208243 w 2304256"/>
                  <a:gd name="connsiteY2-114" fmla="*/ 11204 h 587268"/>
                  <a:gd name="connsiteX3-115" fmla="*/ 2304256 w 2304256"/>
                  <a:gd name="connsiteY3-116" fmla="*/ 107217 h 587268"/>
                  <a:gd name="connsiteX4-117" fmla="*/ 2304256 w 2304256"/>
                  <a:gd name="connsiteY4-118" fmla="*/ 491255 h 587268"/>
                  <a:gd name="connsiteX5-119" fmla="*/ 2208243 w 2304256"/>
                  <a:gd name="connsiteY5-120" fmla="*/ 587268 h 587268"/>
                  <a:gd name="connsiteX6-121" fmla="*/ 96013 w 2304256"/>
                  <a:gd name="connsiteY6-122" fmla="*/ 587268 h 587268"/>
                  <a:gd name="connsiteX7-123" fmla="*/ 0 w 2304256"/>
                  <a:gd name="connsiteY7-124" fmla="*/ 491255 h 587268"/>
                  <a:gd name="connsiteX8-125" fmla="*/ 9525 w 2304256"/>
                  <a:gd name="connsiteY8-126" fmla="*/ 21492 h 587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304256" h="587268">
                    <a:moveTo>
                      <a:pt x="9525" y="21492"/>
                    </a:moveTo>
                    <a:cubicBezTo>
                      <a:pt x="9525" y="-31535"/>
                      <a:pt x="11061" y="30254"/>
                      <a:pt x="181738" y="30254"/>
                    </a:cubicBezTo>
                    <a:lnTo>
                      <a:pt x="2208243" y="11204"/>
                    </a:lnTo>
                    <a:cubicBezTo>
                      <a:pt x="2261270" y="11204"/>
                      <a:pt x="2304256" y="54190"/>
                      <a:pt x="2304256" y="107217"/>
                    </a:cubicBezTo>
                    <a:lnTo>
                      <a:pt x="2304256" y="491255"/>
                    </a:lnTo>
                    <a:cubicBezTo>
                      <a:pt x="2304256" y="544282"/>
                      <a:pt x="2261270" y="587268"/>
                      <a:pt x="2208243" y="587268"/>
                    </a:cubicBezTo>
                    <a:lnTo>
                      <a:pt x="96013" y="587268"/>
                    </a:lnTo>
                    <a:cubicBezTo>
                      <a:pt x="42986" y="587268"/>
                      <a:pt x="0" y="544282"/>
                      <a:pt x="0" y="491255"/>
                    </a:cubicBezTo>
                    <a:cubicBezTo>
                      <a:pt x="0" y="363242"/>
                      <a:pt x="9525" y="149505"/>
                      <a:pt x="9525" y="21492"/>
                    </a:cubicBezTo>
                    <a:close/>
                  </a:path>
                </a:pathLst>
              </a:custGeom>
              <a:solidFill>
                <a:schemeClr val="bg1">
                  <a:lumMod val="65000"/>
                </a:schemeClr>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pic>
            <p:nvPicPr>
              <p:cNvPr id="41"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767" r="7205" b="57679"/>
              <a:stretch>
                <a:fillRect/>
              </a:stretch>
            </p:blipFill>
            <p:spPr bwMode="auto">
              <a:xfrm rot="10800000" flipH="1">
                <a:off x="3173142" y="2123331"/>
                <a:ext cx="2520314" cy="7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6" name="TextBox 55"/>
            <p:cNvSpPr txBox="1"/>
            <p:nvPr/>
          </p:nvSpPr>
          <p:spPr>
            <a:xfrm>
              <a:off x="3822010" y="1145603"/>
              <a:ext cx="1462447" cy="338554"/>
            </a:xfrm>
            <a:prstGeom prst="rect">
              <a:avLst/>
            </a:prstGeom>
            <a:noFill/>
          </p:spPr>
          <p:txBody>
            <a:bodyPr wrap="square" rtlCol="0">
              <a:spAutoFit/>
            </a:bodyPr>
            <a:lstStyle/>
            <a:p>
              <a:pPr algn="ctr">
                <a:lnSpc>
                  <a:spcPct val="80000"/>
                </a:lnSpc>
                <a:defRPr/>
              </a:pPr>
              <a:r>
                <a:rPr lang="zh-CN" altLang="en-US" sz="2000" b="1" kern="0" dirty="0">
                  <a:solidFill>
                    <a:sysClr val="window" lastClr="FFFFFF"/>
                  </a:solidFill>
                  <a:latin typeface="Agency FB" panose="020B0503020202020204" pitchFamily="34" charset="0"/>
                  <a:ea typeface="微软雅黑" panose="020B0503020204020204" pitchFamily="34" charset="-122"/>
                </a:rPr>
                <a:t>工作经历</a:t>
              </a:r>
            </a:p>
          </p:txBody>
        </p:sp>
        <p:sp>
          <p:nvSpPr>
            <p:cNvPr id="59" name="TextBox 58"/>
            <p:cNvSpPr txBox="1"/>
            <p:nvPr/>
          </p:nvSpPr>
          <p:spPr>
            <a:xfrm>
              <a:off x="3822011" y="1520952"/>
              <a:ext cx="1582472" cy="2160591"/>
            </a:xfrm>
            <a:prstGeom prst="rect">
              <a:avLst/>
            </a:prstGeom>
            <a:noFill/>
          </p:spPr>
          <p:txBody>
            <a:bodyPr wrap="square" rtlCol="0">
              <a:spAutoFit/>
            </a:bodyPr>
            <a:lstStyle/>
            <a:p>
              <a:pPr lvl="0" algn="just">
                <a:lnSpc>
                  <a:spcPct val="120000"/>
                </a:lnSpc>
                <a:defRPr/>
              </a:pPr>
              <a:r>
                <a:rPr lang="zh-CN" altLang="en-US" sz="1600" kern="0" dirty="0">
                  <a:latin typeface="Arial" panose="020B0604020202020204" pitchFamily="34" charset="0"/>
                  <a:ea typeface="微软雅黑" panose="020B0503020204020204" pitchFamily="34" charset="-122"/>
                  <a:cs typeface="Arial" panose="020B0604020202020204" pitchFamily="34" charset="0"/>
                </a:rPr>
                <a:t>单击此处添加您的工作经历单击此处添加您的工作经历单击此处添加您的工作经历单击此处添加</a:t>
              </a:r>
              <a:endParaRPr lang="en-US" altLang="zh-CN" sz="1600" kern="0" dirty="0">
                <a:latin typeface="Arial" panose="020B0604020202020204" pitchFamily="34" charset="0"/>
                <a:ea typeface="微软雅黑" panose="020B0503020204020204" pitchFamily="34" charset="-122"/>
                <a:cs typeface="Arial" panose="020B0604020202020204" pitchFamily="34" charset="0"/>
              </a:endParaRPr>
            </a:p>
          </p:txBody>
        </p:sp>
      </p:grpSp>
      <p:grpSp>
        <p:nvGrpSpPr>
          <p:cNvPr id="65" name="组合 64"/>
          <p:cNvGrpSpPr/>
          <p:nvPr/>
        </p:nvGrpSpPr>
        <p:grpSpPr>
          <a:xfrm>
            <a:off x="5678892" y="1247268"/>
            <a:ext cx="2142467" cy="3544341"/>
            <a:chOff x="5678892" y="1247268"/>
            <a:chExt cx="2142467" cy="3544341"/>
          </a:xfrm>
        </p:grpSpPr>
        <p:grpSp>
          <p:nvGrpSpPr>
            <p:cNvPr id="49" name="组合 48"/>
            <p:cNvGrpSpPr/>
            <p:nvPr/>
          </p:nvGrpSpPr>
          <p:grpSpPr>
            <a:xfrm>
              <a:off x="5678892" y="1247268"/>
              <a:ext cx="2142467" cy="3544341"/>
              <a:chOff x="3173142" y="908719"/>
              <a:chExt cx="2940831" cy="4865096"/>
            </a:xfrm>
          </p:grpSpPr>
          <p:sp>
            <p:nvSpPr>
              <p:cNvPr id="50" name="椭圆 49"/>
              <p:cNvSpPr/>
              <p:nvPr/>
            </p:nvSpPr>
            <p:spPr>
              <a:xfrm>
                <a:off x="3347864" y="1431826"/>
                <a:ext cx="360040" cy="311636"/>
              </a:xfrm>
              <a:prstGeom prst="ellipse">
                <a:avLst/>
              </a:prstGeom>
              <a:solidFill>
                <a:srgbClr val="352F2F"/>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51" name="下箭头 2"/>
              <p:cNvSpPr/>
              <p:nvPr/>
            </p:nvSpPr>
            <p:spPr>
              <a:xfrm>
                <a:off x="3260118" y="908719"/>
                <a:ext cx="2853855" cy="4824537"/>
              </a:xfrm>
              <a:custGeom>
                <a:avLst/>
                <a:gdLst>
                  <a:gd name="connsiteX0" fmla="*/ 0 w 2952329"/>
                  <a:gd name="connsiteY0" fmla="*/ 3560232 h 4824537"/>
                  <a:gd name="connsiteX1" fmla="*/ 326099 w 2952329"/>
                  <a:gd name="connsiteY1" fmla="*/ 3560232 h 4824537"/>
                  <a:gd name="connsiteX2" fmla="*/ 326099 w 2952329"/>
                  <a:gd name="connsiteY2" fmla="*/ 0 h 4824537"/>
                  <a:gd name="connsiteX3" fmla="*/ 2626230 w 2952329"/>
                  <a:gd name="connsiteY3" fmla="*/ 0 h 4824537"/>
                  <a:gd name="connsiteX4" fmla="*/ 2626230 w 2952329"/>
                  <a:gd name="connsiteY4" fmla="*/ 3560232 h 4824537"/>
                  <a:gd name="connsiteX5" fmla="*/ 2952329 w 2952329"/>
                  <a:gd name="connsiteY5" fmla="*/ 3560232 h 4824537"/>
                  <a:gd name="connsiteX6" fmla="*/ 1476165 w 2952329"/>
                  <a:gd name="connsiteY6" fmla="*/ 4824537 h 4824537"/>
                  <a:gd name="connsiteX7" fmla="*/ 0 w 2952329"/>
                  <a:gd name="connsiteY7" fmla="*/ 3560232 h 4824537"/>
                  <a:gd name="connsiteX0-1" fmla="*/ 0 w 2952329"/>
                  <a:gd name="connsiteY0-2" fmla="*/ 3560232 h 4824537"/>
                  <a:gd name="connsiteX1-3" fmla="*/ 424573 w 2952329"/>
                  <a:gd name="connsiteY1-4" fmla="*/ 3616503 h 4824537"/>
                  <a:gd name="connsiteX2-5" fmla="*/ 326099 w 2952329"/>
                  <a:gd name="connsiteY2-6" fmla="*/ 0 h 4824537"/>
                  <a:gd name="connsiteX3-7" fmla="*/ 2626230 w 2952329"/>
                  <a:gd name="connsiteY3-8" fmla="*/ 0 h 4824537"/>
                  <a:gd name="connsiteX4-9" fmla="*/ 2626230 w 2952329"/>
                  <a:gd name="connsiteY4-10" fmla="*/ 3560232 h 4824537"/>
                  <a:gd name="connsiteX5-11" fmla="*/ 2952329 w 2952329"/>
                  <a:gd name="connsiteY5-12" fmla="*/ 3560232 h 4824537"/>
                  <a:gd name="connsiteX6-13" fmla="*/ 1476165 w 2952329"/>
                  <a:gd name="connsiteY6-14" fmla="*/ 4824537 h 4824537"/>
                  <a:gd name="connsiteX7-15" fmla="*/ 0 w 2952329"/>
                  <a:gd name="connsiteY7-16" fmla="*/ 3560232 h 4824537"/>
                  <a:gd name="connsiteX0-17" fmla="*/ 0 w 2952329"/>
                  <a:gd name="connsiteY0-18" fmla="*/ 3560232 h 4824537"/>
                  <a:gd name="connsiteX1-19" fmla="*/ 424573 w 2952329"/>
                  <a:gd name="connsiteY1-20" fmla="*/ 3616503 h 4824537"/>
                  <a:gd name="connsiteX2-21" fmla="*/ 326099 w 2952329"/>
                  <a:gd name="connsiteY2-22" fmla="*/ 0 h 4824537"/>
                  <a:gd name="connsiteX3-23" fmla="*/ 2626230 w 2952329"/>
                  <a:gd name="connsiteY3-24" fmla="*/ 0 h 4824537"/>
                  <a:gd name="connsiteX4-25" fmla="*/ 2527756 w 2952329"/>
                  <a:gd name="connsiteY4-26" fmla="*/ 3658706 h 4824537"/>
                  <a:gd name="connsiteX5-27" fmla="*/ 2952329 w 2952329"/>
                  <a:gd name="connsiteY5-28" fmla="*/ 3560232 h 4824537"/>
                  <a:gd name="connsiteX6-29" fmla="*/ 1476165 w 2952329"/>
                  <a:gd name="connsiteY6-30" fmla="*/ 4824537 h 4824537"/>
                  <a:gd name="connsiteX7-31" fmla="*/ 0 w 2952329"/>
                  <a:gd name="connsiteY7-32" fmla="*/ 3560232 h 4824537"/>
                  <a:gd name="connsiteX0-33" fmla="*/ 0 w 2896058"/>
                  <a:gd name="connsiteY0-34" fmla="*/ 3616503 h 4824537"/>
                  <a:gd name="connsiteX1-35" fmla="*/ 368302 w 2896058"/>
                  <a:gd name="connsiteY1-36" fmla="*/ 3616503 h 4824537"/>
                  <a:gd name="connsiteX2-37" fmla="*/ 269828 w 2896058"/>
                  <a:gd name="connsiteY2-38" fmla="*/ 0 h 4824537"/>
                  <a:gd name="connsiteX3-39" fmla="*/ 2569959 w 2896058"/>
                  <a:gd name="connsiteY3-40" fmla="*/ 0 h 4824537"/>
                  <a:gd name="connsiteX4-41" fmla="*/ 2471485 w 2896058"/>
                  <a:gd name="connsiteY4-42" fmla="*/ 3658706 h 4824537"/>
                  <a:gd name="connsiteX5-43" fmla="*/ 2896058 w 2896058"/>
                  <a:gd name="connsiteY5-44" fmla="*/ 3560232 h 4824537"/>
                  <a:gd name="connsiteX6-45" fmla="*/ 1419894 w 2896058"/>
                  <a:gd name="connsiteY6-46" fmla="*/ 4824537 h 4824537"/>
                  <a:gd name="connsiteX7-47" fmla="*/ 0 w 2896058"/>
                  <a:gd name="connsiteY7-48" fmla="*/ 3616503 h 4824537"/>
                  <a:gd name="connsiteX0-49" fmla="*/ 0 w 2853855"/>
                  <a:gd name="connsiteY0-50" fmla="*/ 3616503 h 4824537"/>
                  <a:gd name="connsiteX1-51" fmla="*/ 368302 w 2853855"/>
                  <a:gd name="connsiteY1-52" fmla="*/ 3616503 h 4824537"/>
                  <a:gd name="connsiteX2-53" fmla="*/ 269828 w 2853855"/>
                  <a:gd name="connsiteY2-54" fmla="*/ 0 h 4824537"/>
                  <a:gd name="connsiteX3-55" fmla="*/ 2569959 w 2853855"/>
                  <a:gd name="connsiteY3-56" fmla="*/ 0 h 4824537"/>
                  <a:gd name="connsiteX4-57" fmla="*/ 2471485 w 2853855"/>
                  <a:gd name="connsiteY4-58" fmla="*/ 3658706 h 4824537"/>
                  <a:gd name="connsiteX5-59" fmla="*/ 2853855 w 2853855"/>
                  <a:gd name="connsiteY5-60" fmla="*/ 3616503 h 4824537"/>
                  <a:gd name="connsiteX6-61" fmla="*/ 1419894 w 2853855"/>
                  <a:gd name="connsiteY6-62" fmla="*/ 4824537 h 4824537"/>
                  <a:gd name="connsiteX7-63" fmla="*/ 0 w 2853855"/>
                  <a:gd name="connsiteY7-64" fmla="*/ 3616503 h 48245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2853855" h="4824537">
                    <a:moveTo>
                      <a:pt x="0" y="3616503"/>
                    </a:moveTo>
                    <a:lnTo>
                      <a:pt x="368302" y="3616503"/>
                    </a:lnTo>
                    <a:lnTo>
                      <a:pt x="269828" y="0"/>
                    </a:lnTo>
                    <a:lnTo>
                      <a:pt x="2569959" y="0"/>
                    </a:lnTo>
                    <a:lnTo>
                      <a:pt x="2471485" y="3658706"/>
                    </a:lnTo>
                    <a:lnTo>
                      <a:pt x="2853855" y="3616503"/>
                    </a:lnTo>
                    <a:lnTo>
                      <a:pt x="1419894" y="4824537"/>
                    </a:lnTo>
                    <a:lnTo>
                      <a:pt x="0" y="3616503"/>
                    </a:lnTo>
                    <a:close/>
                  </a:path>
                </a:pathLst>
              </a:custGeom>
              <a:solidFill>
                <a:srgbClr val="352F2F"/>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52" name="下箭头 51"/>
              <p:cNvSpPr/>
              <p:nvPr/>
            </p:nvSpPr>
            <p:spPr>
              <a:xfrm>
                <a:off x="3275855" y="949278"/>
                <a:ext cx="2808313" cy="4824537"/>
              </a:xfrm>
              <a:prstGeom prst="downArrow">
                <a:avLst>
                  <a:gd name="adj1" fmla="val 77909"/>
                  <a:gd name="adj2" fmla="val 42824"/>
                </a:avLst>
              </a:prstGeom>
              <a:gradFill flip="none" rotWithShape="1">
                <a:gsLst>
                  <a:gs pos="0">
                    <a:sysClr val="window" lastClr="FFFFFF">
                      <a:lumMod val="85000"/>
                    </a:sysClr>
                  </a:gs>
                  <a:gs pos="50000">
                    <a:sysClr val="window" lastClr="FFFFFF">
                      <a:lumMod val="95000"/>
                      <a:shade val="67500"/>
                      <a:satMod val="115000"/>
                    </a:sysClr>
                  </a:gs>
                  <a:gs pos="100000">
                    <a:sysClr val="window" lastClr="FFFFFF">
                      <a:lumMod val="95000"/>
                      <a:shade val="100000"/>
                      <a:satMod val="115000"/>
                    </a:sysClr>
                  </a:gs>
                </a:gsLst>
                <a:lin ang="10800000" scaled="1"/>
                <a:tileRect/>
              </a:grad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3" name="圆角矩形 4"/>
              <p:cNvSpPr/>
              <p:nvPr/>
            </p:nvSpPr>
            <p:spPr>
              <a:xfrm>
                <a:off x="3347864" y="1545588"/>
                <a:ext cx="2304256" cy="587268"/>
              </a:xfrm>
              <a:custGeom>
                <a:avLst/>
                <a:gdLst>
                  <a:gd name="connsiteX0" fmla="*/ 0 w 2304256"/>
                  <a:gd name="connsiteY0" fmla="*/ 96013 h 576064"/>
                  <a:gd name="connsiteX1" fmla="*/ 96013 w 2304256"/>
                  <a:gd name="connsiteY1" fmla="*/ 0 h 576064"/>
                  <a:gd name="connsiteX2" fmla="*/ 2208243 w 2304256"/>
                  <a:gd name="connsiteY2" fmla="*/ 0 h 576064"/>
                  <a:gd name="connsiteX3" fmla="*/ 2304256 w 2304256"/>
                  <a:gd name="connsiteY3" fmla="*/ 96013 h 576064"/>
                  <a:gd name="connsiteX4" fmla="*/ 2304256 w 2304256"/>
                  <a:gd name="connsiteY4" fmla="*/ 480051 h 576064"/>
                  <a:gd name="connsiteX5" fmla="*/ 2208243 w 2304256"/>
                  <a:gd name="connsiteY5" fmla="*/ 576064 h 576064"/>
                  <a:gd name="connsiteX6" fmla="*/ 96013 w 2304256"/>
                  <a:gd name="connsiteY6" fmla="*/ 576064 h 576064"/>
                  <a:gd name="connsiteX7" fmla="*/ 0 w 2304256"/>
                  <a:gd name="connsiteY7" fmla="*/ 480051 h 576064"/>
                  <a:gd name="connsiteX8" fmla="*/ 0 w 2304256"/>
                  <a:gd name="connsiteY8" fmla="*/ 96013 h 576064"/>
                  <a:gd name="connsiteX0-1" fmla="*/ 9525 w 2304256"/>
                  <a:gd name="connsiteY0-2" fmla="*/ 26566 h 592342"/>
                  <a:gd name="connsiteX1-3" fmla="*/ 96013 w 2304256"/>
                  <a:gd name="connsiteY1-4" fmla="*/ 16278 h 592342"/>
                  <a:gd name="connsiteX2-5" fmla="*/ 2208243 w 2304256"/>
                  <a:gd name="connsiteY2-6" fmla="*/ 16278 h 592342"/>
                  <a:gd name="connsiteX3-7" fmla="*/ 2304256 w 2304256"/>
                  <a:gd name="connsiteY3-8" fmla="*/ 112291 h 592342"/>
                  <a:gd name="connsiteX4-9" fmla="*/ 2304256 w 2304256"/>
                  <a:gd name="connsiteY4-10" fmla="*/ 496329 h 592342"/>
                  <a:gd name="connsiteX5-11" fmla="*/ 2208243 w 2304256"/>
                  <a:gd name="connsiteY5-12" fmla="*/ 592342 h 592342"/>
                  <a:gd name="connsiteX6-13" fmla="*/ 96013 w 2304256"/>
                  <a:gd name="connsiteY6-14" fmla="*/ 592342 h 592342"/>
                  <a:gd name="connsiteX7-15" fmla="*/ 0 w 2304256"/>
                  <a:gd name="connsiteY7-16" fmla="*/ 496329 h 592342"/>
                  <a:gd name="connsiteX8-17" fmla="*/ 9525 w 2304256"/>
                  <a:gd name="connsiteY8-18" fmla="*/ 26566 h 592342"/>
                  <a:gd name="connsiteX0-19" fmla="*/ 9525 w 2304256"/>
                  <a:gd name="connsiteY0-20" fmla="*/ 12832 h 578608"/>
                  <a:gd name="connsiteX1-21" fmla="*/ 134113 w 2304256"/>
                  <a:gd name="connsiteY1-22" fmla="*/ 88269 h 578608"/>
                  <a:gd name="connsiteX2-23" fmla="*/ 2208243 w 2304256"/>
                  <a:gd name="connsiteY2-24" fmla="*/ 2544 h 578608"/>
                  <a:gd name="connsiteX3-25" fmla="*/ 2304256 w 2304256"/>
                  <a:gd name="connsiteY3-26" fmla="*/ 98557 h 578608"/>
                  <a:gd name="connsiteX4-27" fmla="*/ 2304256 w 2304256"/>
                  <a:gd name="connsiteY4-28" fmla="*/ 482595 h 578608"/>
                  <a:gd name="connsiteX5-29" fmla="*/ 2208243 w 2304256"/>
                  <a:gd name="connsiteY5-30" fmla="*/ 578608 h 578608"/>
                  <a:gd name="connsiteX6-31" fmla="*/ 96013 w 2304256"/>
                  <a:gd name="connsiteY6-32" fmla="*/ 578608 h 578608"/>
                  <a:gd name="connsiteX7-33" fmla="*/ 0 w 2304256"/>
                  <a:gd name="connsiteY7-34" fmla="*/ 482595 h 578608"/>
                  <a:gd name="connsiteX8-35" fmla="*/ 9525 w 2304256"/>
                  <a:gd name="connsiteY8-36" fmla="*/ 12832 h 578608"/>
                  <a:gd name="connsiteX0-37" fmla="*/ 9525 w 2304256"/>
                  <a:gd name="connsiteY0-38" fmla="*/ 15517 h 581293"/>
                  <a:gd name="connsiteX1-39" fmla="*/ 181738 w 2304256"/>
                  <a:gd name="connsiteY1-40" fmla="*/ 62379 h 581293"/>
                  <a:gd name="connsiteX2-41" fmla="*/ 2208243 w 2304256"/>
                  <a:gd name="connsiteY2-42" fmla="*/ 5229 h 581293"/>
                  <a:gd name="connsiteX3-43" fmla="*/ 2304256 w 2304256"/>
                  <a:gd name="connsiteY3-44" fmla="*/ 101242 h 581293"/>
                  <a:gd name="connsiteX4-45" fmla="*/ 2304256 w 2304256"/>
                  <a:gd name="connsiteY4-46" fmla="*/ 485280 h 581293"/>
                  <a:gd name="connsiteX5-47" fmla="*/ 2208243 w 2304256"/>
                  <a:gd name="connsiteY5-48" fmla="*/ 581293 h 581293"/>
                  <a:gd name="connsiteX6-49" fmla="*/ 96013 w 2304256"/>
                  <a:gd name="connsiteY6-50" fmla="*/ 581293 h 581293"/>
                  <a:gd name="connsiteX7-51" fmla="*/ 0 w 2304256"/>
                  <a:gd name="connsiteY7-52" fmla="*/ 485280 h 581293"/>
                  <a:gd name="connsiteX8-53" fmla="*/ 9525 w 2304256"/>
                  <a:gd name="connsiteY8-54" fmla="*/ 15517 h 581293"/>
                  <a:gd name="connsiteX0-55" fmla="*/ 180226 w 2474957"/>
                  <a:gd name="connsiteY0-56" fmla="*/ 13736 h 579512"/>
                  <a:gd name="connsiteX1-57" fmla="*/ 352439 w 2474957"/>
                  <a:gd name="connsiteY1-58" fmla="*/ 60598 h 579512"/>
                  <a:gd name="connsiteX2-59" fmla="*/ 2378944 w 2474957"/>
                  <a:gd name="connsiteY2-60" fmla="*/ 3448 h 579512"/>
                  <a:gd name="connsiteX3-61" fmla="*/ 2474957 w 2474957"/>
                  <a:gd name="connsiteY3-62" fmla="*/ 99461 h 579512"/>
                  <a:gd name="connsiteX4-63" fmla="*/ 2474957 w 2474957"/>
                  <a:gd name="connsiteY4-64" fmla="*/ 483499 h 579512"/>
                  <a:gd name="connsiteX5-65" fmla="*/ 2378944 w 2474957"/>
                  <a:gd name="connsiteY5-66" fmla="*/ 579512 h 579512"/>
                  <a:gd name="connsiteX6-67" fmla="*/ 266714 w 2474957"/>
                  <a:gd name="connsiteY6-68" fmla="*/ 579512 h 579512"/>
                  <a:gd name="connsiteX7-69" fmla="*/ 170701 w 2474957"/>
                  <a:gd name="connsiteY7-70" fmla="*/ 483499 h 579512"/>
                  <a:gd name="connsiteX8-71" fmla="*/ 180226 w 2474957"/>
                  <a:gd name="connsiteY8-72" fmla="*/ 13736 h 579512"/>
                  <a:gd name="connsiteX0-73" fmla="*/ 9525 w 2304256"/>
                  <a:gd name="connsiteY0-74" fmla="*/ 12297 h 578073"/>
                  <a:gd name="connsiteX1-75" fmla="*/ 181738 w 2304256"/>
                  <a:gd name="connsiteY1-76" fmla="*/ 59159 h 578073"/>
                  <a:gd name="connsiteX2-77" fmla="*/ 2208243 w 2304256"/>
                  <a:gd name="connsiteY2-78" fmla="*/ 2009 h 578073"/>
                  <a:gd name="connsiteX3-79" fmla="*/ 2304256 w 2304256"/>
                  <a:gd name="connsiteY3-80" fmla="*/ 98022 h 578073"/>
                  <a:gd name="connsiteX4-81" fmla="*/ 2304256 w 2304256"/>
                  <a:gd name="connsiteY4-82" fmla="*/ 482060 h 578073"/>
                  <a:gd name="connsiteX5-83" fmla="*/ 2208243 w 2304256"/>
                  <a:gd name="connsiteY5-84" fmla="*/ 578073 h 578073"/>
                  <a:gd name="connsiteX6-85" fmla="*/ 96013 w 2304256"/>
                  <a:gd name="connsiteY6-86" fmla="*/ 578073 h 578073"/>
                  <a:gd name="connsiteX7-87" fmla="*/ 0 w 2304256"/>
                  <a:gd name="connsiteY7-88" fmla="*/ 482060 h 578073"/>
                  <a:gd name="connsiteX8-89" fmla="*/ 9525 w 2304256"/>
                  <a:gd name="connsiteY8-90" fmla="*/ 12297 h 578073"/>
                  <a:gd name="connsiteX0-91" fmla="*/ 9525 w 2304256"/>
                  <a:gd name="connsiteY0-92" fmla="*/ 15517 h 581293"/>
                  <a:gd name="connsiteX1-93" fmla="*/ 181738 w 2304256"/>
                  <a:gd name="connsiteY1-94" fmla="*/ 62379 h 581293"/>
                  <a:gd name="connsiteX2-95" fmla="*/ 2208243 w 2304256"/>
                  <a:gd name="connsiteY2-96" fmla="*/ 5229 h 581293"/>
                  <a:gd name="connsiteX3-97" fmla="*/ 2304256 w 2304256"/>
                  <a:gd name="connsiteY3-98" fmla="*/ 101242 h 581293"/>
                  <a:gd name="connsiteX4-99" fmla="*/ 2304256 w 2304256"/>
                  <a:gd name="connsiteY4-100" fmla="*/ 485280 h 581293"/>
                  <a:gd name="connsiteX5-101" fmla="*/ 2208243 w 2304256"/>
                  <a:gd name="connsiteY5-102" fmla="*/ 581293 h 581293"/>
                  <a:gd name="connsiteX6-103" fmla="*/ 96013 w 2304256"/>
                  <a:gd name="connsiteY6-104" fmla="*/ 581293 h 581293"/>
                  <a:gd name="connsiteX7-105" fmla="*/ 0 w 2304256"/>
                  <a:gd name="connsiteY7-106" fmla="*/ 485280 h 581293"/>
                  <a:gd name="connsiteX8-107" fmla="*/ 9525 w 2304256"/>
                  <a:gd name="connsiteY8-108" fmla="*/ 15517 h 581293"/>
                  <a:gd name="connsiteX0-109" fmla="*/ 9525 w 2304256"/>
                  <a:gd name="connsiteY0-110" fmla="*/ 21492 h 587268"/>
                  <a:gd name="connsiteX1-111" fmla="*/ 181738 w 2304256"/>
                  <a:gd name="connsiteY1-112" fmla="*/ 30254 h 587268"/>
                  <a:gd name="connsiteX2-113" fmla="*/ 2208243 w 2304256"/>
                  <a:gd name="connsiteY2-114" fmla="*/ 11204 h 587268"/>
                  <a:gd name="connsiteX3-115" fmla="*/ 2304256 w 2304256"/>
                  <a:gd name="connsiteY3-116" fmla="*/ 107217 h 587268"/>
                  <a:gd name="connsiteX4-117" fmla="*/ 2304256 w 2304256"/>
                  <a:gd name="connsiteY4-118" fmla="*/ 491255 h 587268"/>
                  <a:gd name="connsiteX5-119" fmla="*/ 2208243 w 2304256"/>
                  <a:gd name="connsiteY5-120" fmla="*/ 587268 h 587268"/>
                  <a:gd name="connsiteX6-121" fmla="*/ 96013 w 2304256"/>
                  <a:gd name="connsiteY6-122" fmla="*/ 587268 h 587268"/>
                  <a:gd name="connsiteX7-123" fmla="*/ 0 w 2304256"/>
                  <a:gd name="connsiteY7-124" fmla="*/ 491255 h 587268"/>
                  <a:gd name="connsiteX8-125" fmla="*/ 9525 w 2304256"/>
                  <a:gd name="connsiteY8-126" fmla="*/ 21492 h 5872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304256" h="587268">
                    <a:moveTo>
                      <a:pt x="9525" y="21492"/>
                    </a:moveTo>
                    <a:cubicBezTo>
                      <a:pt x="9525" y="-31535"/>
                      <a:pt x="11061" y="30254"/>
                      <a:pt x="181738" y="30254"/>
                    </a:cubicBezTo>
                    <a:lnTo>
                      <a:pt x="2208243" y="11204"/>
                    </a:lnTo>
                    <a:cubicBezTo>
                      <a:pt x="2261270" y="11204"/>
                      <a:pt x="2304256" y="54190"/>
                      <a:pt x="2304256" y="107217"/>
                    </a:cubicBezTo>
                    <a:lnTo>
                      <a:pt x="2304256" y="491255"/>
                    </a:lnTo>
                    <a:cubicBezTo>
                      <a:pt x="2304256" y="544282"/>
                      <a:pt x="2261270" y="587268"/>
                      <a:pt x="2208243" y="587268"/>
                    </a:cubicBezTo>
                    <a:lnTo>
                      <a:pt x="96013" y="587268"/>
                    </a:lnTo>
                    <a:cubicBezTo>
                      <a:pt x="42986" y="587268"/>
                      <a:pt x="0" y="544282"/>
                      <a:pt x="0" y="491255"/>
                    </a:cubicBezTo>
                    <a:cubicBezTo>
                      <a:pt x="0" y="363242"/>
                      <a:pt x="9525" y="149505"/>
                      <a:pt x="9525" y="21492"/>
                    </a:cubicBezTo>
                    <a:close/>
                  </a:path>
                </a:pathLst>
              </a:custGeom>
              <a:solidFill>
                <a:srgbClr val="352F2F"/>
              </a:solidFill>
              <a:ln w="25400" cap="flat" cmpd="sng" algn="ctr">
                <a:noFill/>
                <a:prstDash val="solid"/>
              </a:ln>
              <a:effectLst/>
            </p:spPr>
            <p:txBody>
              <a:bodyPr rtlCol="0" anchor="ctr"/>
              <a:lstStyle/>
              <a:p>
                <a:pPr algn="ctr"/>
                <a:endParaRPr lang="zh-CN" altLang="en-US" kern="0">
                  <a:solidFill>
                    <a:sysClr val="window" lastClr="FFFFFF"/>
                  </a:solidFill>
                  <a:latin typeface="Calibri" panose="020F0502020204030204"/>
                  <a:ea typeface="宋体" panose="02010600030101010101" pitchFamily="2" charset="-122"/>
                </a:endParaRPr>
              </a:p>
            </p:txBody>
          </p:sp>
          <p:pic>
            <p:nvPicPr>
              <p:cNvPr id="5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767" r="7205" b="57679"/>
              <a:stretch>
                <a:fillRect/>
              </a:stretch>
            </p:blipFill>
            <p:spPr bwMode="auto">
              <a:xfrm rot="10800000" flipH="1">
                <a:off x="3173142" y="2123331"/>
                <a:ext cx="2520314" cy="7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7" name="TextBox 56"/>
            <p:cNvSpPr txBox="1"/>
            <p:nvPr/>
          </p:nvSpPr>
          <p:spPr>
            <a:xfrm>
              <a:off x="5938760" y="1733055"/>
              <a:ext cx="1462447" cy="400110"/>
            </a:xfrm>
            <a:prstGeom prst="rect">
              <a:avLst/>
            </a:prstGeom>
            <a:noFill/>
          </p:spPr>
          <p:txBody>
            <a:bodyPr wrap="square" rtlCol="0">
              <a:spAutoFit/>
            </a:bodyPr>
            <a:lstStyle/>
            <a:p>
              <a:pPr lvl="0" algn="ctr">
                <a:defRPr/>
              </a:pPr>
              <a:r>
                <a:rPr lang="zh-CN" altLang="en-US" sz="2000" b="1" kern="0" dirty="0">
                  <a:solidFill>
                    <a:sysClr val="window" lastClr="FFFFFF"/>
                  </a:solidFill>
                  <a:latin typeface="Agency FB" panose="020B0503020202020204" pitchFamily="34" charset="0"/>
                  <a:ea typeface="微软雅黑" panose="020B0503020204020204" pitchFamily="34" charset="-122"/>
                </a:rPr>
                <a:t>工作经历</a:t>
              </a:r>
            </a:p>
          </p:txBody>
        </p:sp>
        <p:sp>
          <p:nvSpPr>
            <p:cNvPr id="60" name="TextBox 59"/>
            <p:cNvSpPr txBox="1"/>
            <p:nvPr/>
          </p:nvSpPr>
          <p:spPr>
            <a:xfrm>
              <a:off x="5955695" y="2139702"/>
              <a:ext cx="1629736" cy="1865126"/>
            </a:xfrm>
            <a:prstGeom prst="rect">
              <a:avLst/>
            </a:prstGeom>
            <a:noFill/>
          </p:spPr>
          <p:txBody>
            <a:bodyPr wrap="square" rtlCol="0">
              <a:spAutoFit/>
            </a:bodyPr>
            <a:lstStyle/>
            <a:p>
              <a:pPr lvl="0" algn="just">
                <a:lnSpc>
                  <a:spcPct val="120000"/>
                </a:lnSpc>
                <a:defRPr/>
              </a:pPr>
              <a:r>
                <a:rPr lang="zh-CN" altLang="en-US" sz="1600" kern="0" dirty="0">
                  <a:latin typeface="Arial" panose="020B0604020202020204" pitchFamily="34" charset="0"/>
                  <a:ea typeface="微软雅黑" panose="020B0503020204020204" pitchFamily="34" charset="-122"/>
                  <a:cs typeface="Arial" panose="020B0604020202020204" pitchFamily="34" charset="0"/>
                </a:rPr>
                <a:t>单击此处添加您的工作经历单击此处添加您的工作经历单击此处添加您的工作经历单击此处添加</a:t>
              </a:r>
              <a:endParaRPr lang="en-US" altLang="zh-CN" sz="1600" kern="0" dirty="0">
                <a:latin typeface="Arial" panose="020B0604020202020204" pitchFamily="34" charset="0"/>
                <a:ea typeface="微软雅黑" panose="020B0503020204020204" pitchFamily="34" charset="-122"/>
                <a:cs typeface="Arial" panose="020B0604020202020204" pitchFamily="34" charset="0"/>
              </a:endParaRPr>
            </a:p>
          </p:txBody>
        </p:sp>
      </p:grpSp>
      <p:sp>
        <p:nvSpPr>
          <p:cNvPr id="34" name="TextBox 33"/>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工作经历</a:t>
            </a:r>
          </a:p>
        </p:txBody>
      </p:sp>
      <p:grpSp>
        <p:nvGrpSpPr>
          <p:cNvPr id="35" name="组合 34"/>
          <p:cNvGrpSpPr/>
          <p:nvPr/>
        </p:nvGrpSpPr>
        <p:grpSpPr>
          <a:xfrm>
            <a:off x="203895" y="223183"/>
            <a:ext cx="426575" cy="426575"/>
            <a:chOff x="203895" y="223183"/>
            <a:chExt cx="426575" cy="426575"/>
          </a:xfrm>
        </p:grpSpPr>
        <p:sp>
          <p:nvSpPr>
            <p:cNvPr id="48" name="椭圆 47"/>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61" name="矩形 60"/>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7</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62" name="组合 61"/>
          <p:cNvGrpSpPr/>
          <p:nvPr/>
        </p:nvGrpSpPr>
        <p:grpSpPr>
          <a:xfrm>
            <a:off x="1906697" y="391885"/>
            <a:ext cx="7225091" cy="76723"/>
            <a:chOff x="1979713" y="391885"/>
            <a:chExt cx="7026098" cy="76723"/>
          </a:xfrm>
        </p:grpSpPr>
        <p:sp>
          <p:nvSpPr>
            <p:cNvPr id="66" name="矩形 65"/>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latin typeface="微软雅黑" panose="020B0503020204020204" pitchFamily="34" charset="-122"/>
                <a:ea typeface="微软雅黑" panose="020B0503020204020204" pitchFamily="34" charset="-122"/>
              </a:endParaRPr>
            </a:p>
          </p:txBody>
        </p:sp>
        <p:sp>
          <p:nvSpPr>
            <p:cNvPr id="67" name="矩形 66"/>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67"/>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 calcmode="lin" valueType="num">
                                      <p:cBhvr>
                                        <p:cTn id="9" dur="500" fill="hold"/>
                                        <p:tgtEl>
                                          <p:spTgt spid="35"/>
                                        </p:tgtEl>
                                        <p:attrNameLst>
                                          <p:attrName>style.rotation</p:attrName>
                                        </p:attrNameLst>
                                      </p:cBhvr>
                                      <p:tavLst>
                                        <p:tav tm="0">
                                          <p:val>
                                            <p:fltVal val="360"/>
                                          </p:val>
                                        </p:tav>
                                        <p:tav tm="100000">
                                          <p:val>
                                            <p:fltVal val="0"/>
                                          </p:val>
                                        </p:tav>
                                      </p:tavLst>
                                    </p:anim>
                                    <p:animEffect transition="in" filter="fade">
                                      <p:cBhvr>
                                        <p:cTn id="10" dur="500"/>
                                        <p:tgtEl>
                                          <p:spTgt spid="35"/>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34"/>
                                        </p:tgtEl>
                                        <p:attrNameLst>
                                          <p:attrName>style.visibility</p:attrName>
                                        </p:attrNameLst>
                                      </p:cBhvr>
                                      <p:to>
                                        <p:strVal val="visible"/>
                                      </p:to>
                                    </p:set>
                                    <p:animEffect transition="in" filter="barn(inVertical)">
                                      <p:cBhvr>
                                        <p:cTn id="14" dur="500"/>
                                        <p:tgtEl>
                                          <p:spTgt spid="34"/>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62"/>
                                        </p:tgtEl>
                                        <p:attrNameLst>
                                          <p:attrName>style.visibility</p:attrName>
                                        </p:attrNameLst>
                                      </p:cBhvr>
                                      <p:to>
                                        <p:strVal val="visible"/>
                                      </p:to>
                                    </p:set>
                                    <p:animEffect transition="in" filter="wipe(left)">
                                      <p:cBhvr>
                                        <p:cTn id="18" dur="500"/>
                                        <p:tgtEl>
                                          <p:spTgt spid="62"/>
                                        </p:tgtEl>
                                      </p:cBhvr>
                                    </p:animEffect>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1000"/>
                                        <p:tgtEl>
                                          <p:spTgt spid="63"/>
                                        </p:tgtEl>
                                      </p:cBhvr>
                                    </p:animEffect>
                                    <p:anim calcmode="lin" valueType="num">
                                      <p:cBhvr>
                                        <p:cTn id="23" dur="1000" fill="hold"/>
                                        <p:tgtEl>
                                          <p:spTgt spid="63"/>
                                        </p:tgtEl>
                                        <p:attrNameLst>
                                          <p:attrName>ppt_x</p:attrName>
                                        </p:attrNameLst>
                                      </p:cBhvr>
                                      <p:tavLst>
                                        <p:tav tm="0">
                                          <p:val>
                                            <p:strVal val="#ppt_x"/>
                                          </p:val>
                                        </p:tav>
                                        <p:tav tm="100000">
                                          <p:val>
                                            <p:strVal val="#ppt_x"/>
                                          </p:val>
                                        </p:tav>
                                      </p:tavLst>
                                    </p:anim>
                                    <p:anim calcmode="lin" valueType="num">
                                      <p:cBhvr>
                                        <p:cTn id="24" dur="1000" fill="hold"/>
                                        <p:tgtEl>
                                          <p:spTgt spid="63"/>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47" presetClass="entr" presetSubtype="0" fill="hold"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47" presetClass="entr" presetSubtype="0" fill="hold" nodeType="afterEffect">
                                  <p:stCondLst>
                                    <p:cond delay="0"/>
                                  </p:stCondLst>
                                  <p:childTnLst>
                                    <p:set>
                                      <p:cBhvr>
                                        <p:cTn id="33" dur="1" fill="hold">
                                          <p:stCondLst>
                                            <p:cond delay="0"/>
                                          </p:stCondLst>
                                        </p:cTn>
                                        <p:tgtEl>
                                          <p:spTgt spid="65"/>
                                        </p:tgtEl>
                                        <p:attrNameLst>
                                          <p:attrName>style.visibility</p:attrName>
                                        </p:attrNameLst>
                                      </p:cBhvr>
                                      <p:to>
                                        <p:strVal val="visible"/>
                                      </p:to>
                                    </p:set>
                                    <p:animEffect transition="in" filter="fade">
                                      <p:cBhvr>
                                        <p:cTn id="34" dur="1000"/>
                                        <p:tgtEl>
                                          <p:spTgt spid="65"/>
                                        </p:tgtEl>
                                      </p:cBhvr>
                                    </p:animEffect>
                                    <p:anim calcmode="lin" valueType="num">
                                      <p:cBhvr>
                                        <p:cTn id="35" dur="1000" fill="hold"/>
                                        <p:tgtEl>
                                          <p:spTgt spid="65"/>
                                        </p:tgtEl>
                                        <p:attrNameLst>
                                          <p:attrName>ppt_x</p:attrName>
                                        </p:attrNameLst>
                                      </p:cBhvr>
                                      <p:tavLst>
                                        <p:tav tm="0">
                                          <p:val>
                                            <p:strVal val="#ppt_x"/>
                                          </p:val>
                                        </p:tav>
                                        <p:tav tm="100000">
                                          <p:val>
                                            <p:strVal val="#ppt_x"/>
                                          </p:val>
                                        </p:tav>
                                      </p:tavLst>
                                    </p:anim>
                                    <p:anim calcmode="lin" valueType="num">
                                      <p:cBhvr>
                                        <p:cTn id="3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2674167" y="3454989"/>
            <a:ext cx="1961247" cy="934272"/>
            <a:chOff x="2674167" y="3454989"/>
            <a:chExt cx="1961247" cy="934272"/>
          </a:xfrm>
        </p:grpSpPr>
        <p:grpSp>
          <p:nvGrpSpPr>
            <p:cNvPr id="21" name="组合 20"/>
            <p:cNvGrpSpPr/>
            <p:nvPr/>
          </p:nvGrpSpPr>
          <p:grpSpPr>
            <a:xfrm>
              <a:off x="2674167" y="3454989"/>
              <a:ext cx="1961247" cy="934272"/>
              <a:chOff x="2674167" y="4489156"/>
              <a:chExt cx="1961247" cy="934272"/>
            </a:xfrm>
          </p:grpSpPr>
          <p:sp>
            <p:nvSpPr>
              <p:cNvPr id="22" name="椭圆 27"/>
              <p:cNvSpPr/>
              <p:nvPr/>
            </p:nvSpPr>
            <p:spPr>
              <a:xfrm>
                <a:off x="2674167" y="4489156"/>
                <a:ext cx="1961247" cy="923571"/>
              </a:xfrm>
              <a:custGeom>
                <a:avLst/>
                <a:gdLst/>
                <a:ahLst/>
                <a:cxnLst/>
                <a:rect l="l" t="t" r="r" b="b"/>
                <a:pathLst>
                  <a:path w="2279984" h="1073667">
                    <a:moveTo>
                      <a:pt x="1139992" y="0"/>
                    </a:moveTo>
                    <a:cubicBezTo>
                      <a:pt x="1748056" y="0"/>
                      <a:pt x="2245270" y="474603"/>
                      <a:pt x="2279984" y="1073667"/>
                    </a:cubicBezTo>
                    <a:lnTo>
                      <a:pt x="0" y="1073667"/>
                    </a:lnTo>
                    <a:cubicBezTo>
                      <a:pt x="34715" y="474603"/>
                      <a:pt x="531929" y="0"/>
                      <a:pt x="1139992" y="0"/>
                    </a:cubicBezTo>
                    <a:close/>
                  </a:path>
                </a:pathLst>
              </a:custGeom>
              <a:solidFill>
                <a:srgbClr val="352F2F"/>
              </a:solidFill>
              <a:ln>
                <a:solidFill>
                  <a:srgbClr val="352F2F"/>
                </a:solidFill>
              </a:ln>
              <a:effectLst>
                <a:innerShdw blurRad="63500" dist="76200" dir="18900000">
                  <a:schemeClr val="bg1">
                    <a:alpha val="73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23" name="椭圆 27"/>
              <p:cNvSpPr/>
              <p:nvPr/>
            </p:nvSpPr>
            <p:spPr>
              <a:xfrm>
                <a:off x="2771451" y="4585436"/>
                <a:ext cx="1789602" cy="837992"/>
              </a:xfrm>
              <a:custGeom>
                <a:avLst/>
                <a:gdLst>
                  <a:gd name="connsiteX0" fmla="*/ 2279984 w 2405951"/>
                  <a:gd name="connsiteY0" fmla="*/ 1073667 h 1199634"/>
                  <a:gd name="connsiteX1" fmla="*/ 0 w 2405951"/>
                  <a:gd name="connsiteY1" fmla="*/ 1073667 h 1199634"/>
                  <a:gd name="connsiteX2" fmla="*/ 1139992 w 2405951"/>
                  <a:gd name="connsiteY2" fmla="*/ 0 h 1199634"/>
                  <a:gd name="connsiteX3" fmla="*/ 2405951 w 2405951"/>
                  <a:gd name="connsiteY3" fmla="*/ 1199634 h 1199634"/>
                  <a:gd name="connsiteX0-1" fmla="*/ 0 w 2405951"/>
                  <a:gd name="connsiteY0-2" fmla="*/ 1073667 h 1199634"/>
                  <a:gd name="connsiteX1-3" fmla="*/ 1139992 w 2405951"/>
                  <a:gd name="connsiteY1-4" fmla="*/ 0 h 1199634"/>
                  <a:gd name="connsiteX2-5" fmla="*/ 2405951 w 2405951"/>
                  <a:gd name="connsiteY2-6" fmla="*/ 1199634 h 1199634"/>
                  <a:gd name="connsiteX0-7" fmla="*/ 0 w 2292904"/>
                  <a:gd name="connsiteY0-8" fmla="*/ 1073667 h 1073667"/>
                  <a:gd name="connsiteX1-9" fmla="*/ 1139992 w 2292904"/>
                  <a:gd name="connsiteY1-10" fmla="*/ 0 h 1073667"/>
                  <a:gd name="connsiteX2-11" fmla="*/ 2292904 w 2292904"/>
                  <a:gd name="connsiteY2-12" fmla="*/ 1070436 h 1073667"/>
                </a:gdLst>
                <a:ahLst/>
                <a:cxnLst>
                  <a:cxn ang="0">
                    <a:pos x="connsiteX0-1" y="connsiteY0-2"/>
                  </a:cxn>
                  <a:cxn ang="0">
                    <a:pos x="connsiteX1-3" y="connsiteY1-4"/>
                  </a:cxn>
                  <a:cxn ang="0">
                    <a:pos x="connsiteX2-5" y="connsiteY2-6"/>
                  </a:cxn>
                </a:cxnLst>
                <a:rect l="l" t="t" r="r" b="b"/>
                <a:pathLst>
                  <a:path w="2292904" h="1073667">
                    <a:moveTo>
                      <a:pt x="0" y="1073667"/>
                    </a:moveTo>
                    <a:cubicBezTo>
                      <a:pt x="34715" y="474603"/>
                      <a:pt x="757841" y="539"/>
                      <a:pt x="1139992" y="0"/>
                    </a:cubicBezTo>
                    <a:cubicBezTo>
                      <a:pt x="1522143" y="-539"/>
                      <a:pt x="2132223" y="345405"/>
                      <a:pt x="2292904" y="1070436"/>
                    </a:cubicBezTo>
                  </a:path>
                </a:pathLst>
              </a:custGeom>
              <a:solidFill>
                <a:schemeClr val="bg1"/>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
          <p:nvSpPr>
            <p:cNvPr id="33" name="TextBox 32"/>
            <p:cNvSpPr txBox="1"/>
            <p:nvPr/>
          </p:nvSpPr>
          <p:spPr>
            <a:xfrm>
              <a:off x="2794398" y="3964599"/>
              <a:ext cx="1719545" cy="345094"/>
            </a:xfrm>
            <a:prstGeom prst="rect">
              <a:avLst/>
            </a:prstGeom>
            <a:noFill/>
          </p:spPr>
          <p:txBody>
            <a:bodyPr wrap="square" rtlCol="0">
              <a:spAutoFit/>
            </a:bodyPr>
            <a:lstStyle/>
            <a:p>
              <a:pPr algn="ctr">
                <a:lnSpc>
                  <a:spcPct val="130000"/>
                </a:lnSpc>
              </a:pPr>
              <a:r>
                <a:rPr lang="zh-CN" altLang="en-US" sz="1400" dirty="0">
                  <a:solidFill>
                    <a:srgbClr val="352F2F"/>
                  </a:solidFill>
                  <a:latin typeface="微软雅黑" panose="020B0503020204020204" pitchFamily="34" charset="-122"/>
                  <a:ea typeface="微软雅黑" panose="020B0503020204020204" pitchFamily="34" charset="-122"/>
                </a:rPr>
                <a:t>此处添加自我分析</a:t>
              </a:r>
              <a:endParaRPr lang="en-US" altLang="zh-CN" sz="1400" dirty="0">
                <a:solidFill>
                  <a:srgbClr val="352F2F"/>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6715209" y="3482821"/>
            <a:ext cx="1961247" cy="934272"/>
            <a:chOff x="6715209" y="3482821"/>
            <a:chExt cx="1961247" cy="934272"/>
          </a:xfrm>
        </p:grpSpPr>
        <p:grpSp>
          <p:nvGrpSpPr>
            <p:cNvPr id="11" name="组合 10"/>
            <p:cNvGrpSpPr/>
            <p:nvPr/>
          </p:nvGrpSpPr>
          <p:grpSpPr>
            <a:xfrm>
              <a:off x="6715209" y="3482821"/>
              <a:ext cx="1961247" cy="934272"/>
              <a:chOff x="6715209" y="4516988"/>
              <a:chExt cx="1961247" cy="934272"/>
            </a:xfrm>
          </p:grpSpPr>
          <p:sp>
            <p:nvSpPr>
              <p:cNvPr id="12" name="椭圆 27"/>
              <p:cNvSpPr/>
              <p:nvPr/>
            </p:nvSpPr>
            <p:spPr>
              <a:xfrm>
                <a:off x="6715209" y="4516988"/>
                <a:ext cx="1961247" cy="923571"/>
              </a:xfrm>
              <a:custGeom>
                <a:avLst/>
                <a:gdLst/>
                <a:ahLst/>
                <a:cxnLst/>
                <a:rect l="l" t="t" r="r" b="b"/>
                <a:pathLst>
                  <a:path w="2279984" h="1073667">
                    <a:moveTo>
                      <a:pt x="1139992" y="0"/>
                    </a:moveTo>
                    <a:cubicBezTo>
                      <a:pt x="1748056" y="0"/>
                      <a:pt x="2245270" y="474603"/>
                      <a:pt x="2279984" y="1073667"/>
                    </a:cubicBezTo>
                    <a:lnTo>
                      <a:pt x="0" y="1073667"/>
                    </a:lnTo>
                    <a:cubicBezTo>
                      <a:pt x="34715" y="474603"/>
                      <a:pt x="531929" y="0"/>
                      <a:pt x="1139992" y="0"/>
                    </a:cubicBezTo>
                    <a:close/>
                  </a:path>
                </a:pathLst>
              </a:custGeom>
              <a:solidFill>
                <a:schemeClr val="bg1">
                  <a:lumMod val="65000"/>
                </a:schemeClr>
              </a:solidFill>
              <a:ln>
                <a:solidFill>
                  <a:schemeClr val="bg1">
                    <a:lumMod val="65000"/>
                  </a:schemeClr>
                </a:solidFill>
              </a:ln>
              <a:effectLst>
                <a:innerShdw blurRad="63500" dist="76200" dir="18900000">
                  <a:schemeClr val="bg1">
                    <a:alpha val="73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13" name="椭圆 27"/>
              <p:cNvSpPr/>
              <p:nvPr/>
            </p:nvSpPr>
            <p:spPr>
              <a:xfrm>
                <a:off x="6812493" y="4613268"/>
                <a:ext cx="1789602" cy="837992"/>
              </a:xfrm>
              <a:custGeom>
                <a:avLst/>
                <a:gdLst>
                  <a:gd name="connsiteX0" fmla="*/ 2279984 w 2405951"/>
                  <a:gd name="connsiteY0" fmla="*/ 1073667 h 1199634"/>
                  <a:gd name="connsiteX1" fmla="*/ 0 w 2405951"/>
                  <a:gd name="connsiteY1" fmla="*/ 1073667 h 1199634"/>
                  <a:gd name="connsiteX2" fmla="*/ 1139992 w 2405951"/>
                  <a:gd name="connsiteY2" fmla="*/ 0 h 1199634"/>
                  <a:gd name="connsiteX3" fmla="*/ 2405951 w 2405951"/>
                  <a:gd name="connsiteY3" fmla="*/ 1199634 h 1199634"/>
                  <a:gd name="connsiteX0-1" fmla="*/ 0 w 2405951"/>
                  <a:gd name="connsiteY0-2" fmla="*/ 1073667 h 1199634"/>
                  <a:gd name="connsiteX1-3" fmla="*/ 1139992 w 2405951"/>
                  <a:gd name="connsiteY1-4" fmla="*/ 0 h 1199634"/>
                  <a:gd name="connsiteX2-5" fmla="*/ 2405951 w 2405951"/>
                  <a:gd name="connsiteY2-6" fmla="*/ 1199634 h 1199634"/>
                  <a:gd name="connsiteX0-7" fmla="*/ 0 w 2292904"/>
                  <a:gd name="connsiteY0-8" fmla="*/ 1073667 h 1073667"/>
                  <a:gd name="connsiteX1-9" fmla="*/ 1139992 w 2292904"/>
                  <a:gd name="connsiteY1-10" fmla="*/ 0 h 1073667"/>
                  <a:gd name="connsiteX2-11" fmla="*/ 2292904 w 2292904"/>
                  <a:gd name="connsiteY2-12" fmla="*/ 1070436 h 1073667"/>
                </a:gdLst>
                <a:ahLst/>
                <a:cxnLst>
                  <a:cxn ang="0">
                    <a:pos x="connsiteX0-1" y="connsiteY0-2"/>
                  </a:cxn>
                  <a:cxn ang="0">
                    <a:pos x="connsiteX1-3" y="connsiteY1-4"/>
                  </a:cxn>
                  <a:cxn ang="0">
                    <a:pos x="connsiteX2-5" y="connsiteY2-6"/>
                  </a:cxn>
                </a:cxnLst>
                <a:rect l="l" t="t" r="r" b="b"/>
                <a:pathLst>
                  <a:path w="2292904" h="1073667">
                    <a:moveTo>
                      <a:pt x="0" y="1073667"/>
                    </a:moveTo>
                    <a:cubicBezTo>
                      <a:pt x="34715" y="474603"/>
                      <a:pt x="757841" y="539"/>
                      <a:pt x="1139992" y="0"/>
                    </a:cubicBezTo>
                    <a:cubicBezTo>
                      <a:pt x="1522143" y="-539"/>
                      <a:pt x="2132223" y="345405"/>
                      <a:pt x="2292904" y="1070436"/>
                    </a:cubicBezTo>
                  </a:path>
                </a:pathLst>
              </a:cu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
          <p:nvSpPr>
            <p:cNvPr id="34" name="TextBox 33"/>
            <p:cNvSpPr txBox="1"/>
            <p:nvPr/>
          </p:nvSpPr>
          <p:spPr>
            <a:xfrm>
              <a:off x="6835441" y="4010828"/>
              <a:ext cx="1655472" cy="345094"/>
            </a:xfrm>
            <a:prstGeom prst="rect">
              <a:avLst/>
            </a:prstGeom>
            <a:noFill/>
          </p:spPr>
          <p:txBody>
            <a:bodyPr wrap="square" rtlCol="0">
              <a:spAutoFit/>
            </a:bodyPr>
            <a:lstStyle/>
            <a:p>
              <a:pPr algn="ctr">
                <a:lnSpc>
                  <a:spcPct val="130000"/>
                </a:lnSpc>
              </a:pPr>
              <a:r>
                <a:rPr lang="zh-CN" altLang="en-US" sz="1400" dirty="0">
                  <a:solidFill>
                    <a:srgbClr val="352F2F"/>
                  </a:solidFill>
                  <a:latin typeface="微软雅黑" panose="020B0503020204020204" pitchFamily="34" charset="-122"/>
                  <a:ea typeface="微软雅黑" panose="020B0503020204020204" pitchFamily="34" charset="-122"/>
                </a:rPr>
                <a:t>此处添加自我分析</a:t>
              </a:r>
              <a:endParaRPr lang="en-US" altLang="zh-CN" sz="1400" dirty="0">
                <a:solidFill>
                  <a:srgbClr val="352F2F"/>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467546" y="1131590"/>
            <a:ext cx="2384912" cy="2164394"/>
            <a:chOff x="467546" y="1131590"/>
            <a:chExt cx="2384912" cy="2164394"/>
          </a:xfrm>
        </p:grpSpPr>
        <p:grpSp>
          <p:nvGrpSpPr>
            <p:cNvPr id="17" name="组合 16"/>
            <p:cNvGrpSpPr/>
            <p:nvPr/>
          </p:nvGrpSpPr>
          <p:grpSpPr>
            <a:xfrm>
              <a:off x="467546" y="1131590"/>
              <a:ext cx="2384912" cy="2164394"/>
              <a:chOff x="4907532" y="2708920"/>
              <a:chExt cx="2825594" cy="2564331"/>
            </a:xfrm>
          </p:grpSpPr>
          <p:sp>
            <p:nvSpPr>
              <p:cNvPr id="18" name="椭圆 3"/>
              <p:cNvSpPr/>
              <p:nvPr/>
            </p:nvSpPr>
            <p:spPr>
              <a:xfrm rot="244877">
                <a:off x="4907533" y="2805471"/>
                <a:ext cx="2801086" cy="2467780"/>
              </a:xfrm>
              <a:custGeom>
                <a:avLst/>
                <a:gdLst/>
                <a:ahLst/>
                <a:cxnLst/>
                <a:rect l="l" t="t" r="r" b="b"/>
                <a:pathLst>
                  <a:path w="2801086" h="2403574">
                    <a:moveTo>
                      <a:pt x="1360997" y="182067"/>
                    </a:moveTo>
                    <a:cubicBezTo>
                      <a:pt x="728646" y="182067"/>
                      <a:pt x="216024" y="600259"/>
                      <a:pt x="216024" y="1116124"/>
                    </a:cubicBezTo>
                    <a:cubicBezTo>
                      <a:pt x="216024" y="1631989"/>
                      <a:pt x="728646" y="2050181"/>
                      <a:pt x="1360997" y="2050181"/>
                    </a:cubicBezTo>
                    <a:cubicBezTo>
                      <a:pt x="1993348" y="2050181"/>
                      <a:pt x="2505970" y="1631989"/>
                      <a:pt x="2505970" y="1116124"/>
                    </a:cubicBezTo>
                    <a:cubicBezTo>
                      <a:pt x="2505970" y="600259"/>
                      <a:pt x="1993348" y="182067"/>
                      <a:pt x="1360997" y="182067"/>
                    </a:cubicBezTo>
                    <a:close/>
                    <a:moveTo>
                      <a:pt x="1368152" y="0"/>
                    </a:moveTo>
                    <a:cubicBezTo>
                      <a:pt x="2123761" y="0"/>
                      <a:pt x="2736304" y="499706"/>
                      <a:pt x="2736304" y="1116124"/>
                    </a:cubicBezTo>
                    <a:cubicBezTo>
                      <a:pt x="2736304" y="1344211"/>
                      <a:pt x="2652438" y="1556319"/>
                      <a:pt x="2508150" y="1732768"/>
                    </a:cubicBezTo>
                    <a:lnTo>
                      <a:pt x="2801086" y="2403574"/>
                    </a:lnTo>
                    <a:lnTo>
                      <a:pt x="2180504" y="2012713"/>
                    </a:lnTo>
                    <a:cubicBezTo>
                      <a:pt x="1953900" y="2151102"/>
                      <a:pt x="1672642" y="2232248"/>
                      <a:pt x="1368152" y="2232248"/>
                    </a:cubicBezTo>
                    <a:cubicBezTo>
                      <a:pt x="612543" y="2232248"/>
                      <a:pt x="0" y="1732542"/>
                      <a:pt x="0" y="1116124"/>
                    </a:cubicBezTo>
                    <a:cubicBezTo>
                      <a:pt x="0" y="499706"/>
                      <a:pt x="612543" y="0"/>
                      <a:pt x="1368152" y="0"/>
                    </a:cubicBezTo>
                    <a:close/>
                  </a:path>
                </a:pathLst>
              </a:cu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19" name="椭圆 3"/>
              <p:cNvSpPr/>
              <p:nvPr/>
            </p:nvSpPr>
            <p:spPr>
              <a:xfrm>
                <a:off x="4907532" y="2720795"/>
                <a:ext cx="2801085" cy="2403575"/>
              </a:xfrm>
              <a:custGeom>
                <a:avLst/>
                <a:gdLst/>
                <a:ahLst/>
                <a:cxnLst/>
                <a:rect l="l" t="t" r="r" b="b"/>
                <a:pathLst>
                  <a:path w="2801086" h="2403574">
                    <a:moveTo>
                      <a:pt x="1360997" y="182067"/>
                    </a:moveTo>
                    <a:cubicBezTo>
                      <a:pt x="728646" y="182067"/>
                      <a:pt x="216024" y="600259"/>
                      <a:pt x="216024" y="1116124"/>
                    </a:cubicBezTo>
                    <a:cubicBezTo>
                      <a:pt x="216024" y="1631989"/>
                      <a:pt x="728646" y="2050181"/>
                      <a:pt x="1360997" y="2050181"/>
                    </a:cubicBezTo>
                    <a:cubicBezTo>
                      <a:pt x="1993348" y="2050181"/>
                      <a:pt x="2505970" y="1631989"/>
                      <a:pt x="2505970" y="1116124"/>
                    </a:cubicBezTo>
                    <a:cubicBezTo>
                      <a:pt x="2505970" y="600259"/>
                      <a:pt x="1993348" y="182067"/>
                      <a:pt x="1360997" y="182067"/>
                    </a:cubicBezTo>
                    <a:close/>
                    <a:moveTo>
                      <a:pt x="1368152" y="0"/>
                    </a:moveTo>
                    <a:cubicBezTo>
                      <a:pt x="2123761" y="0"/>
                      <a:pt x="2736304" y="499706"/>
                      <a:pt x="2736304" y="1116124"/>
                    </a:cubicBezTo>
                    <a:cubicBezTo>
                      <a:pt x="2736304" y="1344211"/>
                      <a:pt x="2652438" y="1556319"/>
                      <a:pt x="2508150" y="1732768"/>
                    </a:cubicBezTo>
                    <a:lnTo>
                      <a:pt x="2801086" y="2403574"/>
                    </a:lnTo>
                    <a:lnTo>
                      <a:pt x="2180504" y="2012713"/>
                    </a:lnTo>
                    <a:cubicBezTo>
                      <a:pt x="1953900" y="2151102"/>
                      <a:pt x="1672642" y="2232248"/>
                      <a:pt x="1368152" y="2232248"/>
                    </a:cubicBezTo>
                    <a:cubicBezTo>
                      <a:pt x="612543" y="2232248"/>
                      <a:pt x="0" y="1732542"/>
                      <a:pt x="0" y="1116124"/>
                    </a:cubicBezTo>
                    <a:cubicBezTo>
                      <a:pt x="0" y="499706"/>
                      <a:pt x="612543" y="0"/>
                      <a:pt x="1368152" y="0"/>
                    </a:cubicBezTo>
                    <a:close/>
                  </a:path>
                </a:pathLst>
              </a:custGeom>
              <a:solidFill>
                <a:srgbClr val="352F2F"/>
              </a:solidFill>
              <a:ln w="31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20" name="椭圆 3"/>
              <p:cNvSpPr/>
              <p:nvPr/>
            </p:nvSpPr>
            <p:spPr>
              <a:xfrm>
                <a:off x="4932040" y="2708920"/>
                <a:ext cx="2801086" cy="2403574"/>
              </a:xfrm>
              <a:custGeom>
                <a:avLst/>
                <a:gdLst/>
                <a:ahLst/>
                <a:cxnLst/>
                <a:rect l="l" t="t" r="r" b="b"/>
                <a:pathLst>
                  <a:path w="2801086" h="2403574">
                    <a:moveTo>
                      <a:pt x="1360997" y="182067"/>
                    </a:moveTo>
                    <a:cubicBezTo>
                      <a:pt x="728646" y="182067"/>
                      <a:pt x="216024" y="600259"/>
                      <a:pt x="216024" y="1116124"/>
                    </a:cubicBezTo>
                    <a:cubicBezTo>
                      <a:pt x="216024" y="1631989"/>
                      <a:pt x="728646" y="2050181"/>
                      <a:pt x="1360997" y="2050181"/>
                    </a:cubicBezTo>
                    <a:cubicBezTo>
                      <a:pt x="1993348" y="2050181"/>
                      <a:pt x="2505970" y="1631989"/>
                      <a:pt x="2505970" y="1116124"/>
                    </a:cubicBezTo>
                    <a:cubicBezTo>
                      <a:pt x="2505970" y="600259"/>
                      <a:pt x="1993348" y="182067"/>
                      <a:pt x="1360997" y="182067"/>
                    </a:cubicBezTo>
                    <a:close/>
                    <a:moveTo>
                      <a:pt x="1368152" y="0"/>
                    </a:moveTo>
                    <a:cubicBezTo>
                      <a:pt x="2123761" y="0"/>
                      <a:pt x="2736304" y="499706"/>
                      <a:pt x="2736304" y="1116124"/>
                    </a:cubicBezTo>
                    <a:cubicBezTo>
                      <a:pt x="2736304" y="1344211"/>
                      <a:pt x="2652438" y="1556319"/>
                      <a:pt x="2508150" y="1732768"/>
                    </a:cubicBezTo>
                    <a:lnTo>
                      <a:pt x="2801086" y="2403574"/>
                    </a:lnTo>
                    <a:lnTo>
                      <a:pt x="2180504" y="2012713"/>
                    </a:lnTo>
                    <a:cubicBezTo>
                      <a:pt x="1953900" y="2151102"/>
                      <a:pt x="1672642" y="2232248"/>
                      <a:pt x="1368152" y="2232248"/>
                    </a:cubicBezTo>
                    <a:cubicBezTo>
                      <a:pt x="612543" y="2232248"/>
                      <a:pt x="0" y="1732542"/>
                      <a:pt x="0" y="1116124"/>
                    </a:cubicBezTo>
                    <a:cubicBezTo>
                      <a:pt x="0" y="499706"/>
                      <a:pt x="612543" y="0"/>
                      <a:pt x="1368152" y="0"/>
                    </a:cubicBezTo>
                    <a:close/>
                  </a:path>
                </a:pathLst>
              </a:custGeom>
              <a:solidFill>
                <a:srgbClr val="352F2F"/>
              </a:solidFill>
              <a:ln w="31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
          <p:nvSpPr>
            <p:cNvPr id="27" name="TextBox 26"/>
            <p:cNvSpPr txBox="1"/>
            <p:nvPr/>
          </p:nvSpPr>
          <p:spPr>
            <a:xfrm>
              <a:off x="759096" y="1670585"/>
              <a:ext cx="1280580" cy="369332"/>
            </a:xfrm>
            <a:prstGeom prst="rect">
              <a:avLst/>
            </a:prstGeom>
            <a:noFill/>
          </p:spPr>
          <p:txBody>
            <a:bodyPr wrap="square" rtlCol="0">
              <a:spAutoFit/>
            </a:bodyPr>
            <a:lstStyle/>
            <a:p>
              <a:r>
                <a:rPr lang="zh-CN" altLang="en-US" b="1" dirty="0">
                  <a:solidFill>
                    <a:srgbClr val="352F2F"/>
                  </a:solidFill>
                  <a:latin typeface="微软雅黑" panose="020B0503020204020204" pitchFamily="34" charset="-122"/>
                  <a:ea typeface="微软雅黑" panose="020B0503020204020204" pitchFamily="34" charset="-122"/>
                </a:rPr>
                <a:t>自我分析</a:t>
              </a:r>
            </a:p>
          </p:txBody>
        </p:sp>
        <p:sp>
          <p:nvSpPr>
            <p:cNvPr id="28" name="TextBox 27"/>
            <p:cNvSpPr txBox="1"/>
            <p:nvPr/>
          </p:nvSpPr>
          <p:spPr>
            <a:xfrm>
              <a:off x="755576" y="2001016"/>
              <a:ext cx="1781446" cy="549061"/>
            </a:xfrm>
            <a:prstGeom prst="rect">
              <a:avLst/>
            </a:prstGeom>
            <a:noFill/>
          </p:spPr>
          <p:txBody>
            <a:bodyPr wrap="square" rtlCol="0">
              <a:spAutoFit/>
            </a:bodyPr>
            <a:lstStyle/>
            <a:p>
              <a:pPr>
                <a:lnSpc>
                  <a:spcPct val="130000"/>
                </a:lnSpc>
              </a:pPr>
              <a:r>
                <a:rPr lang="zh-CN" altLang="en-US" sz="1200" dirty="0">
                  <a:solidFill>
                    <a:srgbClr val="352F2F"/>
                  </a:solidFill>
                  <a:latin typeface="微软雅黑" panose="020B0503020204020204" pitchFamily="34" charset="-122"/>
                  <a:ea typeface="微软雅黑" panose="020B0503020204020204" pitchFamily="34" charset="-122"/>
                </a:rPr>
                <a:t>单击此处添加自我分析单击此处添加自我分析</a:t>
              </a:r>
              <a:endParaRPr lang="en-US" altLang="zh-CN" sz="1200" dirty="0">
                <a:solidFill>
                  <a:srgbClr val="352F2F"/>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4508587" y="1159423"/>
            <a:ext cx="2384912" cy="2164395"/>
            <a:chOff x="4508587" y="1159423"/>
            <a:chExt cx="2384912" cy="2164395"/>
          </a:xfrm>
        </p:grpSpPr>
        <p:grpSp>
          <p:nvGrpSpPr>
            <p:cNvPr id="7" name="组合 6"/>
            <p:cNvGrpSpPr/>
            <p:nvPr/>
          </p:nvGrpSpPr>
          <p:grpSpPr>
            <a:xfrm>
              <a:off x="4508587" y="1159423"/>
              <a:ext cx="2384912" cy="2164395"/>
              <a:chOff x="4907531" y="2708920"/>
              <a:chExt cx="2825594" cy="2564332"/>
            </a:xfrm>
          </p:grpSpPr>
          <p:sp>
            <p:nvSpPr>
              <p:cNvPr id="8" name="椭圆 3"/>
              <p:cNvSpPr/>
              <p:nvPr/>
            </p:nvSpPr>
            <p:spPr>
              <a:xfrm rot="244877">
                <a:off x="4907532" y="2805471"/>
                <a:ext cx="2801086" cy="2467781"/>
              </a:xfrm>
              <a:custGeom>
                <a:avLst/>
                <a:gdLst/>
                <a:ahLst/>
                <a:cxnLst/>
                <a:rect l="l" t="t" r="r" b="b"/>
                <a:pathLst>
                  <a:path w="2801086" h="2403574">
                    <a:moveTo>
                      <a:pt x="1360997" y="182067"/>
                    </a:moveTo>
                    <a:cubicBezTo>
                      <a:pt x="728646" y="182067"/>
                      <a:pt x="216024" y="600259"/>
                      <a:pt x="216024" y="1116124"/>
                    </a:cubicBezTo>
                    <a:cubicBezTo>
                      <a:pt x="216024" y="1631989"/>
                      <a:pt x="728646" y="2050181"/>
                      <a:pt x="1360997" y="2050181"/>
                    </a:cubicBezTo>
                    <a:cubicBezTo>
                      <a:pt x="1993348" y="2050181"/>
                      <a:pt x="2505970" y="1631989"/>
                      <a:pt x="2505970" y="1116124"/>
                    </a:cubicBezTo>
                    <a:cubicBezTo>
                      <a:pt x="2505970" y="600259"/>
                      <a:pt x="1993348" y="182067"/>
                      <a:pt x="1360997" y="182067"/>
                    </a:cubicBezTo>
                    <a:close/>
                    <a:moveTo>
                      <a:pt x="1368152" y="0"/>
                    </a:moveTo>
                    <a:cubicBezTo>
                      <a:pt x="2123761" y="0"/>
                      <a:pt x="2736304" y="499706"/>
                      <a:pt x="2736304" y="1116124"/>
                    </a:cubicBezTo>
                    <a:cubicBezTo>
                      <a:pt x="2736304" y="1344211"/>
                      <a:pt x="2652438" y="1556319"/>
                      <a:pt x="2508150" y="1732768"/>
                    </a:cubicBezTo>
                    <a:lnTo>
                      <a:pt x="2801086" y="2403574"/>
                    </a:lnTo>
                    <a:lnTo>
                      <a:pt x="2180504" y="2012713"/>
                    </a:lnTo>
                    <a:cubicBezTo>
                      <a:pt x="1953900" y="2151102"/>
                      <a:pt x="1672642" y="2232248"/>
                      <a:pt x="1368152" y="2232248"/>
                    </a:cubicBezTo>
                    <a:cubicBezTo>
                      <a:pt x="612543" y="2232248"/>
                      <a:pt x="0" y="1732542"/>
                      <a:pt x="0" y="1116124"/>
                    </a:cubicBezTo>
                    <a:cubicBezTo>
                      <a:pt x="0" y="499706"/>
                      <a:pt x="612543" y="0"/>
                      <a:pt x="1368152" y="0"/>
                    </a:cubicBezTo>
                    <a:close/>
                  </a:path>
                </a:pathLst>
              </a:cu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9" name="椭圆 3"/>
              <p:cNvSpPr/>
              <p:nvPr/>
            </p:nvSpPr>
            <p:spPr>
              <a:xfrm>
                <a:off x="4907531" y="2720794"/>
                <a:ext cx="2801086" cy="2403574"/>
              </a:xfrm>
              <a:custGeom>
                <a:avLst/>
                <a:gdLst/>
                <a:ahLst/>
                <a:cxnLst/>
                <a:rect l="l" t="t" r="r" b="b"/>
                <a:pathLst>
                  <a:path w="2801086" h="2403574">
                    <a:moveTo>
                      <a:pt x="1360997" y="182067"/>
                    </a:moveTo>
                    <a:cubicBezTo>
                      <a:pt x="728646" y="182067"/>
                      <a:pt x="216024" y="600259"/>
                      <a:pt x="216024" y="1116124"/>
                    </a:cubicBezTo>
                    <a:cubicBezTo>
                      <a:pt x="216024" y="1631989"/>
                      <a:pt x="728646" y="2050181"/>
                      <a:pt x="1360997" y="2050181"/>
                    </a:cubicBezTo>
                    <a:cubicBezTo>
                      <a:pt x="1993348" y="2050181"/>
                      <a:pt x="2505970" y="1631989"/>
                      <a:pt x="2505970" y="1116124"/>
                    </a:cubicBezTo>
                    <a:cubicBezTo>
                      <a:pt x="2505970" y="600259"/>
                      <a:pt x="1993348" y="182067"/>
                      <a:pt x="1360997" y="182067"/>
                    </a:cubicBezTo>
                    <a:close/>
                    <a:moveTo>
                      <a:pt x="1368152" y="0"/>
                    </a:moveTo>
                    <a:cubicBezTo>
                      <a:pt x="2123761" y="0"/>
                      <a:pt x="2736304" y="499706"/>
                      <a:pt x="2736304" y="1116124"/>
                    </a:cubicBezTo>
                    <a:cubicBezTo>
                      <a:pt x="2736304" y="1344211"/>
                      <a:pt x="2652438" y="1556319"/>
                      <a:pt x="2508150" y="1732768"/>
                    </a:cubicBezTo>
                    <a:lnTo>
                      <a:pt x="2801086" y="2403574"/>
                    </a:lnTo>
                    <a:lnTo>
                      <a:pt x="2180504" y="2012713"/>
                    </a:lnTo>
                    <a:cubicBezTo>
                      <a:pt x="1953900" y="2151102"/>
                      <a:pt x="1672642" y="2232248"/>
                      <a:pt x="1368152" y="2232248"/>
                    </a:cubicBezTo>
                    <a:cubicBezTo>
                      <a:pt x="612543" y="2232248"/>
                      <a:pt x="0" y="1732542"/>
                      <a:pt x="0" y="1116124"/>
                    </a:cubicBezTo>
                    <a:cubicBezTo>
                      <a:pt x="0" y="499706"/>
                      <a:pt x="612543" y="0"/>
                      <a:pt x="1368152" y="0"/>
                    </a:cubicBezTo>
                    <a:close/>
                  </a:path>
                </a:pathLst>
              </a:custGeom>
              <a:solidFill>
                <a:schemeClr val="bg1">
                  <a:lumMod val="65000"/>
                </a:schemeClr>
              </a:solidFill>
              <a:ln w="31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10" name="椭圆 3"/>
              <p:cNvSpPr/>
              <p:nvPr/>
            </p:nvSpPr>
            <p:spPr>
              <a:xfrm>
                <a:off x="4932040" y="2708920"/>
                <a:ext cx="2801085" cy="2403574"/>
              </a:xfrm>
              <a:custGeom>
                <a:avLst/>
                <a:gdLst/>
                <a:ahLst/>
                <a:cxnLst/>
                <a:rect l="l" t="t" r="r" b="b"/>
                <a:pathLst>
                  <a:path w="2801086" h="2403574">
                    <a:moveTo>
                      <a:pt x="1360997" y="182067"/>
                    </a:moveTo>
                    <a:cubicBezTo>
                      <a:pt x="728646" y="182067"/>
                      <a:pt x="216024" y="600259"/>
                      <a:pt x="216024" y="1116124"/>
                    </a:cubicBezTo>
                    <a:cubicBezTo>
                      <a:pt x="216024" y="1631989"/>
                      <a:pt x="728646" y="2050181"/>
                      <a:pt x="1360997" y="2050181"/>
                    </a:cubicBezTo>
                    <a:cubicBezTo>
                      <a:pt x="1993348" y="2050181"/>
                      <a:pt x="2505970" y="1631989"/>
                      <a:pt x="2505970" y="1116124"/>
                    </a:cubicBezTo>
                    <a:cubicBezTo>
                      <a:pt x="2505970" y="600259"/>
                      <a:pt x="1993348" y="182067"/>
                      <a:pt x="1360997" y="182067"/>
                    </a:cubicBezTo>
                    <a:close/>
                    <a:moveTo>
                      <a:pt x="1368152" y="0"/>
                    </a:moveTo>
                    <a:cubicBezTo>
                      <a:pt x="2123761" y="0"/>
                      <a:pt x="2736304" y="499706"/>
                      <a:pt x="2736304" y="1116124"/>
                    </a:cubicBezTo>
                    <a:cubicBezTo>
                      <a:pt x="2736304" y="1344211"/>
                      <a:pt x="2652438" y="1556319"/>
                      <a:pt x="2508150" y="1732768"/>
                    </a:cubicBezTo>
                    <a:lnTo>
                      <a:pt x="2801086" y="2403574"/>
                    </a:lnTo>
                    <a:lnTo>
                      <a:pt x="2180504" y="2012713"/>
                    </a:lnTo>
                    <a:cubicBezTo>
                      <a:pt x="1953900" y="2151102"/>
                      <a:pt x="1672642" y="2232248"/>
                      <a:pt x="1368152" y="2232248"/>
                    </a:cubicBezTo>
                    <a:cubicBezTo>
                      <a:pt x="612543" y="2232248"/>
                      <a:pt x="0" y="1732542"/>
                      <a:pt x="0" y="1116124"/>
                    </a:cubicBezTo>
                    <a:cubicBezTo>
                      <a:pt x="0" y="499706"/>
                      <a:pt x="612543" y="0"/>
                      <a:pt x="1368152" y="0"/>
                    </a:cubicBezTo>
                    <a:close/>
                  </a:path>
                </a:pathLst>
              </a:custGeom>
              <a:solidFill>
                <a:schemeClr val="bg1">
                  <a:lumMod val="65000"/>
                </a:schemeClr>
              </a:solidFill>
              <a:ln w="317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
          <p:nvSpPr>
            <p:cNvPr id="29" name="TextBox 28"/>
            <p:cNvSpPr txBox="1"/>
            <p:nvPr/>
          </p:nvSpPr>
          <p:spPr>
            <a:xfrm>
              <a:off x="4823649" y="1673571"/>
              <a:ext cx="1280580" cy="369332"/>
            </a:xfrm>
            <a:prstGeom prst="rect">
              <a:avLst/>
            </a:prstGeom>
            <a:noFill/>
          </p:spPr>
          <p:txBody>
            <a:bodyPr wrap="square" rtlCol="0">
              <a:spAutoFit/>
            </a:bodyPr>
            <a:lstStyle/>
            <a:p>
              <a:r>
                <a:rPr lang="zh-CN" altLang="en-US" b="1" dirty="0">
                  <a:solidFill>
                    <a:srgbClr val="352F2F"/>
                  </a:solidFill>
                  <a:latin typeface="微软雅黑" panose="020B0503020204020204" pitchFamily="34" charset="-122"/>
                  <a:ea typeface="微软雅黑" panose="020B0503020204020204" pitchFamily="34" charset="-122"/>
                </a:rPr>
                <a:t>自我分析</a:t>
              </a:r>
            </a:p>
          </p:txBody>
        </p:sp>
        <p:sp>
          <p:nvSpPr>
            <p:cNvPr id="30" name="TextBox 29"/>
            <p:cNvSpPr txBox="1"/>
            <p:nvPr/>
          </p:nvSpPr>
          <p:spPr>
            <a:xfrm>
              <a:off x="4820129" y="2004002"/>
              <a:ext cx="1781446" cy="549061"/>
            </a:xfrm>
            <a:prstGeom prst="rect">
              <a:avLst/>
            </a:prstGeom>
            <a:noFill/>
          </p:spPr>
          <p:txBody>
            <a:bodyPr wrap="square" rtlCol="0">
              <a:spAutoFit/>
            </a:bodyPr>
            <a:lstStyle/>
            <a:p>
              <a:pPr>
                <a:lnSpc>
                  <a:spcPct val="130000"/>
                </a:lnSpc>
              </a:pPr>
              <a:r>
                <a:rPr lang="zh-CN" altLang="en-US" sz="1200" dirty="0">
                  <a:solidFill>
                    <a:srgbClr val="352F2F"/>
                  </a:solidFill>
                  <a:latin typeface="微软雅黑" panose="020B0503020204020204" pitchFamily="34" charset="-122"/>
                  <a:ea typeface="微软雅黑" panose="020B0503020204020204" pitchFamily="34" charset="-122"/>
                </a:rPr>
                <a:t>单击此处添加自我分析单击此处添加自我分析</a:t>
              </a:r>
              <a:endParaRPr lang="en-US" altLang="zh-CN" sz="1200" dirty="0">
                <a:solidFill>
                  <a:srgbClr val="352F2F"/>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3004406" y="2496163"/>
            <a:ext cx="1176887" cy="1176888"/>
            <a:chOff x="3004406" y="2496163"/>
            <a:chExt cx="1176887" cy="1176888"/>
          </a:xfrm>
        </p:grpSpPr>
        <p:grpSp>
          <p:nvGrpSpPr>
            <p:cNvPr id="24" name="组合 23"/>
            <p:cNvGrpSpPr/>
            <p:nvPr/>
          </p:nvGrpSpPr>
          <p:grpSpPr>
            <a:xfrm>
              <a:off x="3004406" y="2496163"/>
              <a:ext cx="1176887" cy="1176888"/>
              <a:chOff x="3004406" y="3530330"/>
              <a:chExt cx="1176887" cy="1176888"/>
            </a:xfrm>
          </p:grpSpPr>
          <p:sp>
            <p:nvSpPr>
              <p:cNvPr id="25" name="椭圆 24"/>
              <p:cNvSpPr/>
              <p:nvPr/>
            </p:nvSpPr>
            <p:spPr>
              <a:xfrm>
                <a:off x="3004406" y="3530330"/>
                <a:ext cx="1176887" cy="1176888"/>
              </a:xfrm>
              <a:prstGeom prst="ellipse">
                <a:avLst/>
              </a:prstGeom>
              <a:solidFill>
                <a:srgbClr val="352F2F"/>
              </a:solidFill>
              <a:ln>
                <a:solidFill>
                  <a:srgbClr val="352F2F"/>
                </a:solidFill>
              </a:ln>
              <a:effectLst>
                <a:innerShdw blurRad="63500" dist="76200" dir="18900000">
                  <a:schemeClr val="bg1">
                    <a:alpha val="73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26" name="椭圆 25"/>
              <p:cNvSpPr/>
              <p:nvPr/>
            </p:nvSpPr>
            <p:spPr>
              <a:xfrm>
                <a:off x="3098035" y="3644128"/>
                <a:ext cx="991063" cy="991063"/>
              </a:xfrm>
              <a:prstGeom prst="ellipse">
                <a:avLst/>
              </a:prstGeom>
              <a:solidFill>
                <a:schemeClr val="bg1"/>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
          <p:nvSpPr>
            <p:cNvPr id="31" name="TextBox 30"/>
            <p:cNvSpPr txBox="1"/>
            <p:nvPr/>
          </p:nvSpPr>
          <p:spPr>
            <a:xfrm>
              <a:off x="3191973" y="2898889"/>
              <a:ext cx="793998" cy="400110"/>
            </a:xfrm>
            <a:prstGeom prst="rect">
              <a:avLst/>
            </a:prstGeom>
            <a:noFill/>
          </p:spPr>
          <p:txBody>
            <a:bodyPr wrap="square" rtlCol="0">
              <a:spAutoFit/>
            </a:bodyPr>
            <a:lstStyle/>
            <a:p>
              <a:r>
                <a:rPr lang="zh-CN" altLang="en-US" sz="2000" b="1" spc="300" dirty="0">
                  <a:solidFill>
                    <a:srgbClr val="352F2F"/>
                  </a:solidFill>
                  <a:latin typeface="微软雅黑" panose="020B0503020204020204" pitchFamily="34" charset="-122"/>
                  <a:ea typeface="微软雅黑" panose="020B0503020204020204" pitchFamily="34" charset="-122"/>
                </a:rPr>
                <a:t>分析</a:t>
              </a:r>
            </a:p>
          </p:txBody>
        </p:sp>
      </p:grpSp>
      <p:grpSp>
        <p:nvGrpSpPr>
          <p:cNvPr id="37" name="组合 36"/>
          <p:cNvGrpSpPr/>
          <p:nvPr/>
        </p:nvGrpSpPr>
        <p:grpSpPr>
          <a:xfrm>
            <a:off x="7045448" y="2523995"/>
            <a:ext cx="1176887" cy="1176888"/>
            <a:chOff x="7045448" y="2523995"/>
            <a:chExt cx="1176887" cy="1176888"/>
          </a:xfrm>
        </p:grpSpPr>
        <p:grpSp>
          <p:nvGrpSpPr>
            <p:cNvPr id="14" name="组合 13"/>
            <p:cNvGrpSpPr/>
            <p:nvPr/>
          </p:nvGrpSpPr>
          <p:grpSpPr>
            <a:xfrm>
              <a:off x="7045448" y="2523995"/>
              <a:ext cx="1176887" cy="1176888"/>
              <a:chOff x="7045448" y="3558162"/>
              <a:chExt cx="1176887" cy="1176888"/>
            </a:xfrm>
          </p:grpSpPr>
          <p:sp>
            <p:nvSpPr>
              <p:cNvPr id="15" name="椭圆 14"/>
              <p:cNvSpPr/>
              <p:nvPr/>
            </p:nvSpPr>
            <p:spPr>
              <a:xfrm>
                <a:off x="7045448" y="3558162"/>
                <a:ext cx="1176887" cy="1176888"/>
              </a:xfrm>
              <a:prstGeom prst="ellipse">
                <a:avLst/>
              </a:prstGeom>
              <a:solidFill>
                <a:schemeClr val="bg1">
                  <a:lumMod val="65000"/>
                </a:schemeClr>
              </a:solidFill>
              <a:ln>
                <a:solidFill>
                  <a:schemeClr val="bg1">
                    <a:lumMod val="65000"/>
                  </a:schemeClr>
                </a:solidFill>
              </a:ln>
              <a:effectLst>
                <a:innerShdw blurRad="63500" dist="76200" dir="18900000">
                  <a:schemeClr val="bg1">
                    <a:alpha val="73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16" name="椭圆 15"/>
              <p:cNvSpPr/>
              <p:nvPr/>
            </p:nvSpPr>
            <p:spPr>
              <a:xfrm>
                <a:off x="7139077" y="3671960"/>
                <a:ext cx="991063" cy="991063"/>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
          <p:nvSpPr>
            <p:cNvPr id="32" name="TextBox 31"/>
            <p:cNvSpPr txBox="1"/>
            <p:nvPr/>
          </p:nvSpPr>
          <p:spPr>
            <a:xfrm>
              <a:off x="7237609" y="2921674"/>
              <a:ext cx="793998" cy="400110"/>
            </a:xfrm>
            <a:prstGeom prst="rect">
              <a:avLst/>
            </a:prstGeom>
            <a:noFill/>
          </p:spPr>
          <p:txBody>
            <a:bodyPr wrap="square" rtlCol="0">
              <a:spAutoFit/>
            </a:bodyPr>
            <a:lstStyle/>
            <a:p>
              <a:r>
                <a:rPr lang="zh-CN" altLang="en-US" sz="2000" b="1" spc="300" dirty="0">
                  <a:solidFill>
                    <a:srgbClr val="352F2F"/>
                  </a:solidFill>
                  <a:latin typeface="微软雅黑" panose="020B0503020204020204" pitchFamily="34" charset="-122"/>
                  <a:ea typeface="微软雅黑" panose="020B0503020204020204" pitchFamily="34" charset="-122"/>
                </a:rPr>
                <a:t>分析</a:t>
              </a:r>
            </a:p>
          </p:txBody>
        </p:sp>
      </p:grpSp>
      <p:sp>
        <p:nvSpPr>
          <p:cNvPr id="41" name="TextBox 40"/>
          <p:cNvSpPr txBox="1"/>
          <p:nvPr/>
        </p:nvSpPr>
        <p:spPr>
          <a:xfrm>
            <a:off x="696109" y="236415"/>
            <a:ext cx="1210588" cy="400110"/>
          </a:xfrm>
          <a:prstGeom prst="rect">
            <a:avLst/>
          </a:prstGeom>
          <a:noFill/>
        </p:spPr>
        <p:txBody>
          <a:bodyPr wrap="none" rtlCol="0">
            <a:spAutoFit/>
          </a:bodyPr>
          <a:lstStyle/>
          <a:p>
            <a:r>
              <a:rPr lang="zh-CN" altLang="en-US" sz="2000" b="1" dirty="0">
                <a:solidFill>
                  <a:srgbClr val="352F2F"/>
                </a:solidFill>
                <a:latin typeface="微软雅黑" panose="020B0503020204020204" pitchFamily="34" charset="-122"/>
                <a:ea typeface="微软雅黑" panose="020B0503020204020204" pitchFamily="34" charset="-122"/>
              </a:rPr>
              <a:t>自我分析</a:t>
            </a:r>
          </a:p>
        </p:txBody>
      </p:sp>
      <p:grpSp>
        <p:nvGrpSpPr>
          <p:cNvPr id="42" name="组合 41"/>
          <p:cNvGrpSpPr/>
          <p:nvPr/>
        </p:nvGrpSpPr>
        <p:grpSpPr>
          <a:xfrm>
            <a:off x="203895" y="223183"/>
            <a:ext cx="426575" cy="426575"/>
            <a:chOff x="203895" y="223183"/>
            <a:chExt cx="426575" cy="426575"/>
          </a:xfrm>
        </p:grpSpPr>
        <p:sp>
          <p:nvSpPr>
            <p:cNvPr id="43" name="椭圆 42"/>
            <p:cNvSpPr/>
            <p:nvPr/>
          </p:nvSpPr>
          <p:spPr>
            <a:xfrm>
              <a:off x="203895" y="223183"/>
              <a:ext cx="426575" cy="426575"/>
            </a:xfrm>
            <a:prstGeom prst="ellipse">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dirty="0">
                <a:latin typeface="微软雅黑" panose="020B0503020204020204" pitchFamily="34" charset="-122"/>
                <a:ea typeface="微软雅黑" panose="020B0503020204020204" pitchFamily="34" charset="-122"/>
              </a:endParaRPr>
            </a:p>
          </p:txBody>
        </p:sp>
        <p:sp>
          <p:nvSpPr>
            <p:cNvPr id="44" name="矩形 43"/>
            <p:cNvSpPr/>
            <p:nvPr/>
          </p:nvSpPr>
          <p:spPr>
            <a:xfrm>
              <a:off x="245500" y="236415"/>
              <a:ext cx="343364" cy="400110"/>
            </a:xfrm>
            <a:prstGeom prst="rect">
              <a:avLst/>
            </a:prstGeom>
          </p:spPr>
          <p:txBody>
            <a:bodyPr wrap="none">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8</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1906697" y="391885"/>
            <a:ext cx="7225091" cy="76723"/>
            <a:chOff x="1979713" y="391885"/>
            <a:chExt cx="7026098" cy="76723"/>
          </a:xfrm>
        </p:grpSpPr>
        <p:sp>
          <p:nvSpPr>
            <p:cNvPr id="46" name="矩形 45"/>
            <p:cNvSpPr/>
            <p:nvPr/>
          </p:nvSpPr>
          <p:spPr>
            <a:xfrm>
              <a:off x="1979713" y="391885"/>
              <a:ext cx="6120679" cy="76723"/>
            </a:xfrm>
            <a:prstGeom prst="rect">
              <a:avLst/>
            </a:prstGeom>
            <a:solidFill>
              <a:srgbClr val="352F2F"/>
            </a:solidFill>
            <a:ln>
              <a:solidFill>
                <a:srgbClr val="352F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b="1">
                <a:solidFill>
                  <a:srgbClr val="352F2F"/>
                </a:solidFill>
                <a:latin typeface="微软雅黑" panose="020B0503020204020204" pitchFamily="34" charset="-122"/>
                <a:ea typeface="微软雅黑" panose="020B0503020204020204" pitchFamily="34" charset="-122"/>
              </a:endParaRPr>
            </a:p>
          </p:txBody>
        </p:sp>
        <p:sp>
          <p:nvSpPr>
            <p:cNvPr id="47" name="矩形 46"/>
            <p:cNvSpPr/>
            <p:nvPr/>
          </p:nvSpPr>
          <p:spPr>
            <a:xfrm>
              <a:off x="8112503"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48" name="矩形 47"/>
            <p:cNvSpPr/>
            <p:nvPr/>
          </p:nvSpPr>
          <p:spPr>
            <a:xfrm>
              <a:off x="841389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sp>
          <p:nvSpPr>
            <p:cNvPr id="49" name="矩形 48"/>
            <p:cNvSpPr/>
            <p:nvPr/>
          </p:nvSpPr>
          <p:spPr>
            <a:xfrm>
              <a:off x="8715921" y="391885"/>
              <a:ext cx="289890" cy="7672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52F2F"/>
                </a:solidFill>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 calcmode="lin" valueType="num">
                                      <p:cBhvr>
                                        <p:cTn id="9" dur="500" fill="hold"/>
                                        <p:tgtEl>
                                          <p:spTgt spid="42"/>
                                        </p:tgtEl>
                                        <p:attrNameLst>
                                          <p:attrName>style.rotation</p:attrName>
                                        </p:attrNameLst>
                                      </p:cBhvr>
                                      <p:tavLst>
                                        <p:tav tm="0">
                                          <p:val>
                                            <p:fltVal val="360"/>
                                          </p:val>
                                        </p:tav>
                                        <p:tav tm="100000">
                                          <p:val>
                                            <p:fltVal val="0"/>
                                          </p:val>
                                        </p:tav>
                                      </p:tavLst>
                                    </p:anim>
                                    <p:animEffect transition="in" filter="fade">
                                      <p:cBhvr>
                                        <p:cTn id="10" dur="500"/>
                                        <p:tgtEl>
                                          <p:spTgt spid="42"/>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barn(inVertical)">
                                      <p:cBhvr>
                                        <p:cTn id="14" dur="500"/>
                                        <p:tgtEl>
                                          <p:spTgt spid="41"/>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left)">
                                      <p:cBhvr>
                                        <p:cTn id="18" dur="500"/>
                                        <p:tgtEl>
                                          <p:spTgt spid="45"/>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down)">
                                      <p:cBhvr>
                                        <p:cTn id="22" dur="500"/>
                                        <p:tgtEl>
                                          <p:spTgt spid="36"/>
                                        </p:tgtEl>
                                      </p:cBhvr>
                                    </p:animEffect>
                                  </p:childTnLst>
                                </p:cTn>
                              </p:par>
                            </p:childTnLst>
                          </p:cTn>
                        </p:par>
                        <p:par>
                          <p:cTn id="23" fill="hold">
                            <p:stCondLst>
                              <p:cond delay="2000"/>
                            </p:stCondLst>
                            <p:childTnLst>
                              <p:par>
                                <p:cTn id="24" presetID="49" presetClass="entr" presetSubtype="0" decel="100000"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p:cTn id="26" dur="500" fill="hold"/>
                                        <p:tgtEl>
                                          <p:spTgt spid="35"/>
                                        </p:tgtEl>
                                        <p:attrNameLst>
                                          <p:attrName>ppt_w</p:attrName>
                                        </p:attrNameLst>
                                      </p:cBhvr>
                                      <p:tavLst>
                                        <p:tav tm="0">
                                          <p:val>
                                            <p:fltVal val="0"/>
                                          </p:val>
                                        </p:tav>
                                        <p:tav tm="100000">
                                          <p:val>
                                            <p:strVal val="#ppt_w"/>
                                          </p:val>
                                        </p:tav>
                                      </p:tavLst>
                                    </p:anim>
                                    <p:anim calcmode="lin" valueType="num">
                                      <p:cBhvr>
                                        <p:cTn id="27" dur="500" fill="hold"/>
                                        <p:tgtEl>
                                          <p:spTgt spid="35"/>
                                        </p:tgtEl>
                                        <p:attrNameLst>
                                          <p:attrName>ppt_h</p:attrName>
                                        </p:attrNameLst>
                                      </p:cBhvr>
                                      <p:tavLst>
                                        <p:tav tm="0">
                                          <p:val>
                                            <p:fltVal val="0"/>
                                          </p:val>
                                        </p:tav>
                                        <p:tav tm="100000">
                                          <p:val>
                                            <p:strVal val="#ppt_h"/>
                                          </p:val>
                                        </p:tav>
                                      </p:tavLst>
                                    </p:anim>
                                    <p:anim calcmode="lin" valueType="num">
                                      <p:cBhvr>
                                        <p:cTn id="28" dur="500" fill="hold"/>
                                        <p:tgtEl>
                                          <p:spTgt spid="35"/>
                                        </p:tgtEl>
                                        <p:attrNameLst>
                                          <p:attrName>style.rotation</p:attrName>
                                        </p:attrNameLst>
                                      </p:cBhvr>
                                      <p:tavLst>
                                        <p:tav tm="0">
                                          <p:val>
                                            <p:fltVal val="360"/>
                                          </p:val>
                                        </p:tav>
                                        <p:tav tm="100000">
                                          <p:val>
                                            <p:fltVal val="0"/>
                                          </p:val>
                                        </p:tav>
                                      </p:tavLst>
                                    </p:anim>
                                    <p:animEffect transition="in" filter="fade">
                                      <p:cBhvr>
                                        <p:cTn id="29" dur="500"/>
                                        <p:tgtEl>
                                          <p:spTgt spid="35"/>
                                        </p:tgtEl>
                                      </p:cBhvr>
                                    </p:animEffect>
                                  </p:childTnLst>
                                </p:cTn>
                              </p:par>
                            </p:childTnLst>
                          </p:cTn>
                        </p:par>
                        <p:par>
                          <p:cTn id="30" fill="hold">
                            <p:stCondLst>
                              <p:cond delay="2500"/>
                            </p:stCondLst>
                            <p:childTnLst>
                              <p:par>
                                <p:cTn id="31" presetID="42" presetClass="entr" presetSubtype="0"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1000"/>
                                        <p:tgtEl>
                                          <p:spTgt spid="39"/>
                                        </p:tgtEl>
                                      </p:cBhvr>
                                    </p:animEffect>
                                    <p:anim calcmode="lin" valueType="num">
                                      <p:cBhvr>
                                        <p:cTn id="34" dur="1000" fill="hold"/>
                                        <p:tgtEl>
                                          <p:spTgt spid="39"/>
                                        </p:tgtEl>
                                        <p:attrNameLst>
                                          <p:attrName>ppt_x</p:attrName>
                                        </p:attrNameLst>
                                      </p:cBhvr>
                                      <p:tavLst>
                                        <p:tav tm="0">
                                          <p:val>
                                            <p:strVal val="#ppt_x"/>
                                          </p:val>
                                        </p:tav>
                                        <p:tav tm="100000">
                                          <p:val>
                                            <p:strVal val="#ppt_x"/>
                                          </p:val>
                                        </p:tav>
                                      </p:tavLst>
                                    </p:anim>
                                    <p:anim calcmode="lin" valueType="num">
                                      <p:cBhvr>
                                        <p:cTn id="35" dur="1000" fill="hold"/>
                                        <p:tgtEl>
                                          <p:spTgt spid="39"/>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22" presetClass="entr" presetSubtype="4"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childTnLst>
                          </p:cTn>
                        </p:par>
                        <p:par>
                          <p:cTn id="40" fill="hold">
                            <p:stCondLst>
                              <p:cond delay="4000"/>
                            </p:stCondLst>
                            <p:childTnLst>
                              <p:par>
                                <p:cTn id="41" presetID="49" presetClass="entr" presetSubtype="0" decel="100000" fill="hold" nodeType="after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p:cTn id="43" dur="500" fill="hold"/>
                                        <p:tgtEl>
                                          <p:spTgt spid="37"/>
                                        </p:tgtEl>
                                        <p:attrNameLst>
                                          <p:attrName>ppt_w</p:attrName>
                                        </p:attrNameLst>
                                      </p:cBhvr>
                                      <p:tavLst>
                                        <p:tav tm="0">
                                          <p:val>
                                            <p:fltVal val="0"/>
                                          </p:val>
                                        </p:tav>
                                        <p:tav tm="100000">
                                          <p:val>
                                            <p:strVal val="#ppt_w"/>
                                          </p:val>
                                        </p:tav>
                                      </p:tavLst>
                                    </p:anim>
                                    <p:anim calcmode="lin" valueType="num">
                                      <p:cBhvr>
                                        <p:cTn id="44" dur="500" fill="hold"/>
                                        <p:tgtEl>
                                          <p:spTgt spid="37"/>
                                        </p:tgtEl>
                                        <p:attrNameLst>
                                          <p:attrName>ppt_h</p:attrName>
                                        </p:attrNameLst>
                                      </p:cBhvr>
                                      <p:tavLst>
                                        <p:tav tm="0">
                                          <p:val>
                                            <p:fltVal val="0"/>
                                          </p:val>
                                        </p:tav>
                                        <p:tav tm="100000">
                                          <p:val>
                                            <p:strVal val="#ppt_h"/>
                                          </p:val>
                                        </p:tav>
                                      </p:tavLst>
                                    </p:anim>
                                    <p:anim calcmode="lin" valueType="num">
                                      <p:cBhvr>
                                        <p:cTn id="45" dur="500" fill="hold"/>
                                        <p:tgtEl>
                                          <p:spTgt spid="37"/>
                                        </p:tgtEl>
                                        <p:attrNameLst>
                                          <p:attrName>style.rotation</p:attrName>
                                        </p:attrNameLst>
                                      </p:cBhvr>
                                      <p:tavLst>
                                        <p:tav tm="0">
                                          <p:val>
                                            <p:fltVal val="360"/>
                                          </p:val>
                                        </p:tav>
                                        <p:tav tm="100000">
                                          <p:val>
                                            <p:fltVal val="0"/>
                                          </p:val>
                                        </p:tav>
                                      </p:tavLst>
                                    </p:anim>
                                    <p:animEffect transition="in" filter="fade">
                                      <p:cBhvr>
                                        <p:cTn id="46" dur="500"/>
                                        <p:tgtEl>
                                          <p:spTgt spid="37"/>
                                        </p:tgtEl>
                                      </p:cBhvr>
                                    </p:animEffect>
                                  </p:childTnLst>
                                </p:cTn>
                              </p:par>
                            </p:childTnLst>
                          </p:cTn>
                        </p:par>
                        <p:par>
                          <p:cTn id="47" fill="hold">
                            <p:stCondLst>
                              <p:cond delay="4500"/>
                            </p:stCondLst>
                            <p:childTnLst>
                              <p:par>
                                <p:cTn id="48" presetID="42" presetClass="entr" presetSubtype="0" fill="hold"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1000"/>
                                        <p:tgtEl>
                                          <p:spTgt spid="40"/>
                                        </p:tgtEl>
                                      </p:cBhvr>
                                    </p:animEffect>
                                    <p:anim calcmode="lin" valueType="num">
                                      <p:cBhvr>
                                        <p:cTn id="51" dur="1000" fill="hold"/>
                                        <p:tgtEl>
                                          <p:spTgt spid="40"/>
                                        </p:tgtEl>
                                        <p:attrNameLst>
                                          <p:attrName>ppt_x</p:attrName>
                                        </p:attrNameLst>
                                      </p:cBhvr>
                                      <p:tavLst>
                                        <p:tav tm="0">
                                          <p:val>
                                            <p:strVal val="#ppt_x"/>
                                          </p:val>
                                        </p:tav>
                                        <p:tav tm="100000">
                                          <p:val>
                                            <p:strVal val="#ppt_x"/>
                                          </p:val>
                                        </p:tav>
                                      </p:tavLst>
                                    </p:anim>
                                    <p:anim calcmode="lin" valueType="num">
                                      <p:cBhvr>
                                        <p:cTn id="5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671</Words>
  <Application>Microsoft Office PowerPoint</Application>
  <PresentationFormat>全屏显示(16:9)</PresentationFormat>
  <Paragraphs>136</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Adidas Unity</vt:lpstr>
      <vt:lpstr>微软雅黑</vt:lpstr>
      <vt:lpstr>Agency FB</vt:lpstr>
      <vt:lpstr>Arial</vt:lpstr>
      <vt:lpstr>Arial Rounded MT Bold</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5</cp:revision>
  <dcterms:created xsi:type="dcterms:W3CDTF">2016-03-09T05:16:00Z</dcterms:created>
  <dcterms:modified xsi:type="dcterms:W3CDTF">2021-01-05T16:30:50Z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