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62" r:id="rId5"/>
    <p:sldId id="263" r:id="rId6"/>
    <p:sldId id="264" r:id="rId7"/>
    <p:sldId id="265" r:id="rId8"/>
    <p:sldId id="259" r:id="rId9"/>
    <p:sldId id="266" r:id="rId10"/>
    <p:sldId id="267" r:id="rId11"/>
    <p:sldId id="268" r:id="rId12"/>
    <p:sldId id="269" r:id="rId13"/>
    <p:sldId id="270" r:id="rId14"/>
    <p:sldId id="260" r:id="rId15"/>
    <p:sldId id="271" r:id="rId16"/>
    <p:sldId id="272" r:id="rId17"/>
    <p:sldId id="273" r:id="rId18"/>
    <p:sldId id="274" r:id="rId19"/>
    <p:sldId id="261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4044">
          <p15:clr>
            <a:srgbClr val="A4A3A4"/>
          </p15:clr>
        </p15:guide>
        <p15:guide id="3" orient="horz" pos="22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6" y="102"/>
      </p:cViewPr>
      <p:guideLst>
        <p:guide orient="horz" pos="2183"/>
        <p:guide pos="4044"/>
        <p:guide orient="horz" pos="22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C88C-D4E0-477B-9D2E-A22899BAF76A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B56E-2EB9-48E0-A82B-58DC5D7E05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1C36-5558-4A6E-9BD0-C6F018D7BCAC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A8074-A479-4CDC-A20E-D4DA230565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52133-F640-40E4-AAC1-B9089CA0B8C7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87E0C-C9C8-4E57-B9BA-FE9CC633C6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C028C-0EEC-475E-B711-728E9D87E02C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74842-6D26-416F-B2F0-2AB8AD293D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F9E25-8734-44DE-81AB-120560CA14E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03EA-C338-43C9-88CF-4D0AC6CD06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BCF7-88E2-4B6A-B9E9-0894B22B7312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4F6BF-450A-4384-BF66-C3ED0A2837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00323-656A-4A0E-B11E-33DD1DE314B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BDEFE-213E-42FC-98D6-BDAC0F7100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554FE-5CDA-4408-AC90-05128F93600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7222-6808-4BAD-8136-A95B3D30C7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40CD8-892E-47D2-98DB-8A25AED07FC3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ACC0-8CFD-4B1C-8FD0-8B93A65080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E4869-F08C-4DA3-9305-8DE860D5ECC6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643E-31B4-402A-9231-50E70750DA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93FA6-907C-4A24-A5E1-557B6399161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375BA-E7CE-4EE5-AC7B-353B2A2626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43E190-3CD3-4AA7-97BA-2A6AC9046E9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CE6D19-D815-4BE6-879D-70992E6A01A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/>
          <p:nvPr/>
        </p:nvSpPr>
        <p:spPr bwMode="auto">
          <a:xfrm>
            <a:off x="6400800" y="2701925"/>
            <a:ext cx="5791200" cy="2232025"/>
          </a:xfrm>
          <a:custGeom>
            <a:avLst/>
            <a:gdLst>
              <a:gd name="T0" fmla="*/ 2147483646 w 3975"/>
              <a:gd name="T1" fmla="*/ 2147483646 h 729"/>
              <a:gd name="T2" fmla="*/ 2147483646 w 3975"/>
              <a:gd name="T3" fmla="*/ 2147483646 h 729"/>
              <a:gd name="T4" fmla="*/ 0 w 3975"/>
              <a:gd name="T5" fmla="*/ 2147483646 h 729"/>
              <a:gd name="T6" fmla="*/ 2147483646 w 3975"/>
              <a:gd name="T7" fmla="*/ 0 h 729"/>
              <a:gd name="T8" fmla="*/ 2147483646 w 3975"/>
              <a:gd name="T9" fmla="*/ 0 h 729"/>
              <a:gd name="T10" fmla="*/ 2147483646 w 3975"/>
              <a:gd name="T11" fmla="*/ 2147483646 h 7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75" h="729">
                <a:moveTo>
                  <a:pt x="3975" y="729"/>
                </a:moveTo>
                <a:lnTo>
                  <a:pt x="198" y="729"/>
                </a:lnTo>
                <a:lnTo>
                  <a:pt x="0" y="371"/>
                </a:lnTo>
                <a:lnTo>
                  <a:pt x="198" y="0"/>
                </a:lnTo>
                <a:lnTo>
                  <a:pt x="3975" y="0"/>
                </a:lnTo>
                <a:lnTo>
                  <a:pt x="3975" y="729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51" name="图片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57340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2" name="组合 10"/>
          <p:cNvGrpSpPr/>
          <p:nvPr/>
        </p:nvGrpSpPr>
        <p:grpSpPr bwMode="auto">
          <a:xfrm>
            <a:off x="7037388" y="2881313"/>
            <a:ext cx="5072062" cy="1713169"/>
            <a:chOff x="4681584" y="2373593"/>
            <a:chExt cx="5071984" cy="1713166"/>
          </a:xfrm>
        </p:grpSpPr>
        <p:sp>
          <p:nvSpPr>
            <p:cNvPr id="2053" name="文本框 22"/>
            <p:cNvSpPr txBox="1">
              <a:spLocks noChangeArrowheads="1"/>
            </p:cNvSpPr>
            <p:nvPr/>
          </p:nvSpPr>
          <p:spPr bwMode="auto">
            <a:xfrm>
              <a:off x="4681584" y="2373593"/>
              <a:ext cx="507198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44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化工化学毕业论文</a:t>
              </a:r>
            </a:p>
          </p:txBody>
        </p:sp>
        <p:sp>
          <p:nvSpPr>
            <p:cNvPr id="2054" name="文本框 23"/>
            <p:cNvSpPr txBox="1">
              <a:spLocks noChangeArrowheads="1"/>
            </p:cNvSpPr>
            <p:nvPr/>
          </p:nvSpPr>
          <p:spPr bwMode="auto">
            <a:xfrm>
              <a:off x="4722813" y="3170566"/>
              <a:ext cx="455296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框架完整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图表详实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超级好改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</a:t>
              </a:r>
              <a:r>
                <a:rPr lang="zh-CN" altLang="en-US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专业团队</a:t>
              </a: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818107" y="3588028"/>
              <a:ext cx="3922652" cy="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6" name="文本框 25"/>
            <p:cNvSpPr txBox="1">
              <a:spLocks noChangeArrowheads="1"/>
            </p:cNvSpPr>
            <p:nvPr/>
          </p:nvSpPr>
          <p:spPr bwMode="auto">
            <a:xfrm>
              <a:off x="4735513" y="3687980"/>
              <a:ext cx="4923822" cy="398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汇报人：</a:t>
              </a:r>
              <a:r>
                <a:rPr lang="en-US" altLang="zh-CN" sz="20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xiazaii  </a:t>
              </a:r>
              <a:r>
                <a:rPr lang="zh-CN" altLang="en-US" sz="20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导师：</a:t>
              </a:r>
              <a:r>
                <a:rPr lang="en-US" altLang="zh-CN" sz="2000">
                  <a:solidFill>
                    <a:schemeClr val="bg1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xiazaii</a:t>
              </a:r>
              <a:endParaRPr lang="zh-CN" altLang="en-US" sz="20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1268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grpSp>
        <p:nvGrpSpPr>
          <p:cNvPr id="33" name="组合 32"/>
          <p:cNvGrpSpPr/>
          <p:nvPr/>
        </p:nvGrpSpPr>
        <p:grpSpPr>
          <a:xfrm>
            <a:off x="6652591" y="2126392"/>
            <a:ext cx="1727200" cy="990600"/>
            <a:chOff x="7734300" y="1930400"/>
            <a:chExt cx="1727200" cy="990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4" name="矩形 33"/>
            <p:cNvSpPr/>
            <p:nvPr/>
          </p:nvSpPr>
          <p:spPr>
            <a:xfrm>
              <a:off x="7734300" y="1930400"/>
              <a:ext cx="1727200" cy="330200"/>
            </a:xfrm>
            <a:prstGeom prst="rect">
              <a:avLst/>
            </a:prstGeom>
            <a:noFill/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7734300" y="2260600"/>
              <a:ext cx="1727200" cy="660400"/>
            </a:xfrm>
            <a:prstGeom prst="rect">
              <a:avLst/>
            </a:prstGeom>
            <a:solidFill>
              <a:srgbClr val="007FA2"/>
            </a:solidFill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281491" y="2774092"/>
            <a:ext cx="1727200" cy="990600"/>
            <a:chOff x="7734300" y="1930400"/>
            <a:chExt cx="1727200" cy="990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7" name="矩形 36"/>
            <p:cNvSpPr/>
            <p:nvPr/>
          </p:nvSpPr>
          <p:spPr>
            <a:xfrm>
              <a:off x="7734300" y="1930400"/>
              <a:ext cx="1727200" cy="330200"/>
            </a:xfrm>
            <a:prstGeom prst="rect">
              <a:avLst/>
            </a:prstGeom>
            <a:noFill/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734300" y="2260600"/>
              <a:ext cx="1727200" cy="660400"/>
            </a:xfrm>
            <a:prstGeom prst="rect">
              <a:avLst/>
            </a:prstGeom>
            <a:solidFill>
              <a:srgbClr val="007FA2"/>
            </a:solidFill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9" name="椭圆 38"/>
          <p:cNvSpPr/>
          <p:nvPr/>
        </p:nvSpPr>
        <p:spPr>
          <a:xfrm>
            <a:off x="9061450" y="2498725"/>
            <a:ext cx="439738" cy="439738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/>
              <a:t>2</a:t>
            </a:r>
            <a:endParaRPr lang="zh-CN" altLang="en-US" b="1" dirty="0"/>
          </a:p>
        </p:txBody>
      </p:sp>
      <p:grpSp>
        <p:nvGrpSpPr>
          <p:cNvPr id="40" name="组合 39"/>
          <p:cNvGrpSpPr/>
          <p:nvPr/>
        </p:nvGrpSpPr>
        <p:grpSpPr>
          <a:xfrm>
            <a:off x="7334441" y="3963092"/>
            <a:ext cx="1727200" cy="990600"/>
            <a:chOff x="7734300" y="1930400"/>
            <a:chExt cx="1727200" cy="9906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1" name="矩形 40"/>
            <p:cNvSpPr/>
            <p:nvPr/>
          </p:nvSpPr>
          <p:spPr>
            <a:xfrm>
              <a:off x="7734300" y="1930400"/>
              <a:ext cx="1727200" cy="330200"/>
            </a:xfrm>
            <a:prstGeom prst="rect">
              <a:avLst/>
            </a:prstGeom>
            <a:noFill/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7734300" y="2260600"/>
              <a:ext cx="1727200" cy="660400"/>
            </a:xfrm>
            <a:prstGeom prst="rect">
              <a:avLst/>
            </a:prstGeom>
            <a:solidFill>
              <a:srgbClr val="007FA2"/>
            </a:solidFill>
            <a:ln>
              <a:solidFill>
                <a:srgbClr val="007F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43" name="椭圆 42"/>
          <p:cNvSpPr/>
          <p:nvPr/>
        </p:nvSpPr>
        <p:spPr>
          <a:xfrm>
            <a:off x="7115175" y="3687763"/>
            <a:ext cx="439738" cy="439737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/>
              <a:t>3</a:t>
            </a:r>
            <a:endParaRPr lang="zh-CN" altLang="en-US" b="1" dirty="0"/>
          </a:p>
        </p:txBody>
      </p:sp>
      <p:sp>
        <p:nvSpPr>
          <p:cNvPr id="11274" name="文本框 43"/>
          <p:cNvSpPr txBox="1">
            <a:spLocks noChangeArrowheads="1"/>
          </p:cNvSpPr>
          <p:nvPr/>
        </p:nvSpPr>
        <p:spPr bwMode="auto">
          <a:xfrm>
            <a:off x="7154863" y="2151063"/>
            <a:ext cx="722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内容一</a:t>
            </a:r>
          </a:p>
        </p:txBody>
      </p:sp>
      <p:sp>
        <p:nvSpPr>
          <p:cNvPr id="11275" name="文本框 44"/>
          <p:cNvSpPr txBox="1">
            <a:spLocks noChangeArrowheads="1"/>
          </p:cNvSpPr>
          <p:nvPr/>
        </p:nvSpPr>
        <p:spPr bwMode="auto">
          <a:xfrm>
            <a:off x="9783763" y="2786063"/>
            <a:ext cx="7223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内容二</a:t>
            </a:r>
          </a:p>
        </p:txBody>
      </p:sp>
      <p:sp>
        <p:nvSpPr>
          <p:cNvPr id="11276" name="文本框 45"/>
          <p:cNvSpPr txBox="1">
            <a:spLocks noChangeArrowheads="1"/>
          </p:cNvSpPr>
          <p:nvPr/>
        </p:nvSpPr>
        <p:spPr bwMode="auto">
          <a:xfrm>
            <a:off x="7835900" y="3986213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内容三</a:t>
            </a:r>
          </a:p>
        </p:txBody>
      </p:sp>
      <p:sp>
        <p:nvSpPr>
          <p:cNvPr id="11277" name="矩形 46"/>
          <p:cNvSpPr>
            <a:spLocks noChangeArrowheads="1"/>
          </p:cNvSpPr>
          <p:nvPr/>
        </p:nvSpPr>
        <p:spPr bwMode="auto">
          <a:xfrm>
            <a:off x="6786563" y="2524125"/>
            <a:ext cx="14589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solidFill>
                <a:schemeClr val="bg1"/>
              </a:solidFill>
            </a:endParaRPr>
          </a:p>
        </p:txBody>
      </p:sp>
      <p:sp>
        <p:nvSpPr>
          <p:cNvPr id="11278" name="矩形 47"/>
          <p:cNvSpPr>
            <a:spLocks noChangeArrowheads="1"/>
          </p:cNvSpPr>
          <p:nvPr/>
        </p:nvSpPr>
        <p:spPr bwMode="auto">
          <a:xfrm>
            <a:off x="9415463" y="3173413"/>
            <a:ext cx="14589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solidFill>
                <a:schemeClr val="bg1"/>
              </a:solidFill>
            </a:endParaRPr>
          </a:p>
        </p:txBody>
      </p:sp>
      <p:sp>
        <p:nvSpPr>
          <p:cNvPr id="11279" name="矩形 48"/>
          <p:cNvSpPr>
            <a:spLocks noChangeArrowheads="1"/>
          </p:cNvSpPr>
          <p:nvPr/>
        </p:nvSpPr>
        <p:spPr bwMode="auto">
          <a:xfrm>
            <a:off x="7469188" y="4360863"/>
            <a:ext cx="1458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solidFill>
                <a:schemeClr val="bg1"/>
              </a:solidFill>
            </a:endParaRPr>
          </a:p>
        </p:txBody>
      </p:sp>
      <p:sp>
        <p:nvSpPr>
          <p:cNvPr id="11280" name="文本框 49"/>
          <p:cNvSpPr txBox="1">
            <a:spLocks noChangeArrowheads="1"/>
          </p:cNvSpPr>
          <p:nvPr/>
        </p:nvSpPr>
        <p:spPr bwMode="auto">
          <a:xfrm>
            <a:off x="1719263" y="2354263"/>
            <a:ext cx="2646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论文主要内容</a:t>
            </a:r>
          </a:p>
        </p:txBody>
      </p:sp>
      <p:sp>
        <p:nvSpPr>
          <p:cNvPr id="51" name="矩形 50"/>
          <p:cNvSpPr/>
          <p:nvPr/>
        </p:nvSpPr>
        <p:spPr>
          <a:xfrm>
            <a:off x="1719263" y="3108325"/>
            <a:ext cx="4160837" cy="22653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图表类型和小章节均是一一对应的关系，具有很强的针对性，希望为您的演示加分。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1784350" y="3082925"/>
            <a:ext cx="4271963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椭圆 52"/>
          <p:cNvSpPr/>
          <p:nvPr/>
        </p:nvSpPr>
        <p:spPr>
          <a:xfrm>
            <a:off x="6392863" y="1851025"/>
            <a:ext cx="439737" cy="439738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/>
              <a:t>1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2292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cxnSp>
        <p:nvCxnSpPr>
          <p:cNvPr id="5" name="直接连接符 4"/>
          <p:cNvCxnSpPr>
            <a:stCxn id="14" idx="5"/>
            <a:endCxn id="16" idx="2"/>
          </p:cNvCxnSpPr>
          <p:nvPr/>
        </p:nvCxnSpPr>
        <p:spPr>
          <a:xfrm>
            <a:off x="3778250" y="3705225"/>
            <a:ext cx="3325813" cy="135096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7442200" y="2335213"/>
            <a:ext cx="515938" cy="244792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14" idx="7"/>
            <a:endCxn id="15" idx="2"/>
          </p:cNvCxnSpPr>
          <p:nvPr/>
        </p:nvCxnSpPr>
        <p:spPr>
          <a:xfrm flipV="1">
            <a:off x="3778250" y="2132013"/>
            <a:ext cx="3997325" cy="110807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4508500" y="1849438"/>
            <a:ext cx="2933700" cy="293370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7866063" y="1716088"/>
            <a:ext cx="581025" cy="774700"/>
          </a:xfrm>
          <a:custGeom>
            <a:avLst/>
            <a:gdLst>
              <a:gd name="connsiteX0" fmla="*/ 168696 w 580672"/>
              <a:gd name="connsiteY0" fmla="*/ 0 h 774372"/>
              <a:gd name="connsiteX1" fmla="*/ 580672 w 580672"/>
              <a:gd name="connsiteY1" fmla="*/ 411976 h 774372"/>
              <a:gd name="connsiteX2" fmla="*/ 399036 w 580672"/>
              <a:gd name="connsiteY2" fmla="*/ 753593 h 774372"/>
              <a:gd name="connsiteX3" fmla="*/ 360754 w 580672"/>
              <a:gd name="connsiteY3" fmla="*/ 774372 h 774372"/>
              <a:gd name="connsiteX4" fmla="*/ 282039 w 580672"/>
              <a:gd name="connsiteY4" fmla="*/ 613459 h 774372"/>
              <a:gd name="connsiteX5" fmla="*/ 334685 w 580672"/>
              <a:gd name="connsiteY5" fmla="*/ 577964 h 774372"/>
              <a:gd name="connsiteX6" fmla="*/ 403439 w 580672"/>
              <a:gd name="connsiteY6" fmla="*/ 411975 h 774372"/>
              <a:gd name="connsiteX7" fmla="*/ 168695 w 580672"/>
              <a:gd name="connsiteY7" fmla="*/ 177231 h 774372"/>
              <a:gd name="connsiteX8" fmla="*/ 121386 w 580672"/>
              <a:gd name="connsiteY8" fmla="*/ 182000 h 774372"/>
              <a:gd name="connsiteX9" fmla="*/ 77625 w 580672"/>
              <a:gd name="connsiteY9" fmla="*/ 195584 h 774372"/>
              <a:gd name="connsiteX10" fmla="*/ 0 w 580672"/>
              <a:gd name="connsiteY10" fmla="*/ 36900 h 774372"/>
              <a:gd name="connsiteX11" fmla="*/ 8337 w 580672"/>
              <a:gd name="connsiteY11" fmla="*/ 32375 h 774372"/>
              <a:gd name="connsiteX12" fmla="*/ 168696 w 580672"/>
              <a:gd name="connsiteY12" fmla="*/ 0 h 77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0672" h="774372">
                <a:moveTo>
                  <a:pt x="168696" y="0"/>
                </a:moveTo>
                <a:cubicBezTo>
                  <a:pt x="396224" y="0"/>
                  <a:pt x="580672" y="184448"/>
                  <a:pt x="580672" y="411976"/>
                </a:cubicBezTo>
                <a:cubicBezTo>
                  <a:pt x="580672" y="554181"/>
                  <a:pt x="508622" y="679558"/>
                  <a:pt x="399036" y="753593"/>
                </a:cubicBezTo>
                <a:lnTo>
                  <a:pt x="360754" y="774372"/>
                </a:lnTo>
                <a:lnTo>
                  <a:pt x="282039" y="613459"/>
                </a:lnTo>
                <a:lnTo>
                  <a:pt x="334685" y="577964"/>
                </a:lnTo>
                <a:cubicBezTo>
                  <a:pt x="377165" y="535484"/>
                  <a:pt x="403439" y="476798"/>
                  <a:pt x="403439" y="411975"/>
                </a:cubicBezTo>
                <a:cubicBezTo>
                  <a:pt x="403439" y="282329"/>
                  <a:pt x="298341" y="177231"/>
                  <a:pt x="168695" y="177231"/>
                </a:cubicBezTo>
                <a:cubicBezTo>
                  <a:pt x="152490" y="177231"/>
                  <a:pt x="136667" y="178873"/>
                  <a:pt x="121386" y="182000"/>
                </a:cubicBezTo>
                <a:lnTo>
                  <a:pt x="77625" y="195584"/>
                </a:lnTo>
                <a:lnTo>
                  <a:pt x="0" y="36900"/>
                </a:lnTo>
                <a:lnTo>
                  <a:pt x="8337" y="32375"/>
                </a:lnTo>
                <a:cubicBezTo>
                  <a:pt x="57625" y="11528"/>
                  <a:pt x="111814" y="0"/>
                  <a:pt x="168696" y="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6921500" y="4819650"/>
            <a:ext cx="931863" cy="711200"/>
          </a:xfrm>
          <a:custGeom>
            <a:avLst/>
            <a:gdLst>
              <a:gd name="connsiteX0" fmla="*/ 862193 w 931982"/>
              <a:gd name="connsiteY0" fmla="*/ 0 h 710892"/>
              <a:gd name="connsiteX1" fmla="*/ 895210 w 931982"/>
              <a:gd name="connsiteY1" fmla="*/ 60830 h 710892"/>
              <a:gd name="connsiteX2" fmla="*/ 931982 w 931982"/>
              <a:gd name="connsiteY2" fmla="*/ 242967 h 710892"/>
              <a:gd name="connsiteX3" fmla="*/ 464057 w 931982"/>
              <a:gd name="connsiteY3" fmla="*/ 710892 h 710892"/>
              <a:gd name="connsiteX4" fmla="*/ 5639 w 931982"/>
              <a:gd name="connsiteY4" fmla="*/ 337270 h 710892"/>
              <a:gd name="connsiteX5" fmla="*/ 0 w 931982"/>
              <a:gd name="connsiteY5" fmla="*/ 281337 h 710892"/>
              <a:gd name="connsiteX6" fmla="*/ 195297 w 931982"/>
              <a:gd name="connsiteY6" fmla="*/ 217611 h 710892"/>
              <a:gd name="connsiteX7" fmla="*/ 191769 w 931982"/>
              <a:gd name="connsiteY7" fmla="*/ 252603 h 710892"/>
              <a:gd name="connsiteX8" fmla="*/ 480283 w 931982"/>
              <a:gd name="connsiteY8" fmla="*/ 541117 h 710892"/>
              <a:gd name="connsiteX9" fmla="*/ 768797 w 931982"/>
              <a:gd name="connsiteY9" fmla="*/ 252603 h 710892"/>
              <a:gd name="connsiteX10" fmla="*/ 719524 w 931982"/>
              <a:gd name="connsiteY10" fmla="*/ 91292 h 710892"/>
              <a:gd name="connsiteX11" fmla="*/ 690441 w 931982"/>
              <a:gd name="connsiteY11" fmla="*/ 56044 h 71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1982" h="710892">
                <a:moveTo>
                  <a:pt x="862193" y="0"/>
                </a:moveTo>
                <a:lnTo>
                  <a:pt x="895210" y="60830"/>
                </a:lnTo>
                <a:cubicBezTo>
                  <a:pt x="918889" y="116811"/>
                  <a:pt x="931982" y="178360"/>
                  <a:pt x="931982" y="242967"/>
                </a:cubicBezTo>
                <a:cubicBezTo>
                  <a:pt x="931982" y="501395"/>
                  <a:pt x="722485" y="710892"/>
                  <a:pt x="464057" y="710892"/>
                </a:cubicBezTo>
                <a:cubicBezTo>
                  <a:pt x="237933" y="710892"/>
                  <a:pt x="49271" y="550496"/>
                  <a:pt x="5639" y="337270"/>
                </a:cubicBezTo>
                <a:lnTo>
                  <a:pt x="0" y="281337"/>
                </a:lnTo>
                <a:lnTo>
                  <a:pt x="195297" y="217611"/>
                </a:lnTo>
                <a:lnTo>
                  <a:pt x="191769" y="252603"/>
                </a:lnTo>
                <a:cubicBezTo>
                  <a:pt x="191769" y="411945"/>
                  <a:pt x="320941" y="541117"/>
                  <a:pt x="480283" y="541117"/>
                </a:cubicBezTo>
                <a:cubicBezTo>
                  <a:pt x="639625" y="541117"/>
                  <a:pt x="768797" y="411945"/>
                  <a:pt x="768797" y="252603"/>
                </a:cubicBezTo>
                <a:cubicBezTo>
                  <a:pt x="768797" y="192850"/>
                  <a:pt x="750632" y="137339"/>
                  <a:pt x="719524" y="91292"/>
                </a:cubicBezTo>
                <a:lnTo>
                  <a:pt x="690441" y="56044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2962275" y="2935288"/>
            <a:ext cx="741363" cy="1133475"/>
          </a:xfrm>
          <a:custGeom>
            <a:avLst/>
            <a:gdLst>
              <a:gd name="connsiteX0" fmla="*/ 566975 w 741101"/>
              <a:gd name="connsiteY0" fmla="*/ 0 h 1133950"/>
              <a:gd name="connsiteX1" fmla="*/ 681241 w 741101"/>
              <a:gd name="connsiteY1" fmla="*/ 11519 h 1133950"/>
              <a:gd name="connsiteX2" fmla="*/ 741101 w 741101"/>
              <a:gd name="connsiteY2" fmla="*/ 30101 h 1133950"/>
              <a:gd name="connsiteX3" fmla="*/ 741101 w 741101"/>
              <a:gd name="connsiteY3" fmla="*/ 264300 h 1133950"/>
              <a:gd name="connsiteX4" fmla="*/ 701950 w 741101"/>
              <a:gd name="connsiteY4" fmla="*/ 243050 h 1133950"/>
              <a:gd name="connsiteX5" fmla="*/ 573664 w 741101"/>
              <a:gd name="connsiteY5" fmla="*/ 217150 h 1133950"/>
              <a:gd name="connsiteX6" fmla="*/ 244088 w 741101"/>
              <a:gd name="connsiteY6" fmla="*/ 546726 h 1133950"/>
              <a:gd name="connsiteX7" fmla="*/ 573664 w 741101"/>
              <a:gd name="connsiteY7" fmla="*/ 876302 h 1133950"/>
              <a:gd name="connsiteX8" fmla="*/ 701950 w 741101"/>
              <a:gd name="connsiteY8" fmla="*/ 850403 h 1133950"/>
              <a:gd name="connsiteX9" fmla="*/ 741101 w 741101"/>
              <a:gd name="connsiteY9" fmla="*/ 829152 h 1133950"/>
              <a:gd name="connsiteX10" fmla="*/ 741101 w 741101"/>
              <a:gd name="connsiteY10" fmla="*/ 1103850 h 1133950"/>
              <a:gd name="connsiteX11" fmla="*/ 681241 w 741101"/>
              <a:gd name="connsiteY11" fmla="*/ 1122431 h 1133950"/>
              <a:gd name="connsiteX12" fmla="*/ 566975 w 741101"/>
              <a:gd name="connsiteY12" fmla="*/ 1133950 h 1133950"/>
              <a:gd name="connsiteX13" fmla="*/ 0 w 741101"/>
              <a:gd name="connsiteY13" fmla="*/ 566975 h 1133950"/>
              <a:gd name="connsiteX14" fmla="*/ 566975 w 741101"/>
              <a:gd name="connsiteY14" fmla="*/ 0 h 113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41101" h="1133950">
                <a:moveTo>
                  <a:pt x="566975" y="0"/>
                </a:moveTo>
                <a:cubicBezTo>
                  <a:pt x="606117" y="0"/>
                  <a:pt x="644332" y="3966"/>
                  <a:pt x="681241" y="11519"/>
                </a:cubicBezTo>
                <a:lnTo>
                  <a:pt x="741101" y="30101"/>
                </a:lnTo>
                <a:lnTo>
                  <a:pt x="741101" y="264300"/>
                </a:lnTo>
                <a:lnTo>
                  <a:pt x="701950" y="243050"/>
                </a:lnTo>
                <a:cubicBezTo>
                  <a:pt x="662520" y="226372"/>
                  <a:pt x="619169" y="217150"/>
                  <a:pt x="573664" y="217150"/>
                </a:cubicBezTo>
                <a:cubicBezTo>
                  <a:pt x="391644" y="217150"/>
                  <a:pt x="244088" y="364706"/>
                  <a:pt x="244088" y="546726"/>
                </a:cubicBezTo>
                <a:cubicBezTo>
                  <a:pt x="244088" y="728746"/>
                  <a:pt x="391644" y="876302"/>
                  <a:pt x="573664" y="876302"/>
                </a:cubicBezTo>
                <a:cubicBezTo>
                  <a:pt x="619169" y="876302"/>
                  <a:pt x="662520" y="867080"/>
                  <a:pt x="701950" y="850403"/>
                </a:cubicBezTo>
                <a:lnTo>
                  <a:pt x="741101" y="829152"/>
                </a:lnTo>
                <a:lnTo>
                  <a:pt x="741101" y="1103850"/>
                </a:lnTo>
                <a:lnTo>
                  <a:pt x="681241" y="1122431"/>
                </a:lnTo>
                <a:cubicBezTo>
                  <a:pt x="644332" y="1129984"/>
                  <a:pt x="606117" y="1133950"/>
                  <a:pt x="566975" y="1133950"/>
                </a:cubicBezTo>
                <a:cubicBezTo>
                  <a:pt x="253843" y="1133950"/>
                  <a:pt x="0" y="880107"/>
                  <a:pt x="0" y="566975"/>
                </a:cubicBezTo>
                <a:cubicBezTo>
                  <a:pt x="0" y="253843"/>
                  <a:pt x="253843" y="0"/>
                  <a:pt x="566975" y="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216275" y="3143250"/>
            <a:ext cx="658813" cy="658813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775575" y="1898650"/>
            <a:ext cx="469900" cy="468313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104063" y="4767263"/>
            <a:ext cx="577850" cy="576262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303" name="矩形 16"/>
          <p:cNvSpPr>
            <a:spLocks noChangeArrowheads="1"/>
          </p:cNvSpPr>
          <p:nvPr/>
        </p:nvSpPr>
        <p:spPr bwMode="auto">
          <a:xfrm>
            <a:off x="4860925" y="2949575"/>
            <a:ext cx="2335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>
              <a:solidFill>
                <a:schemeClr val="bg1"/>
              </a:solidFill>
            </a:endParaRPr>
          </a:p>
        </p:txBody>
      </p:sp>
      <p:sp>
        <p:nvSpPr>
          <p:cNvPr id="12304" name="文本框 17"/>
          <p:cNvSpPr txBox="1">
            <a:spLocks noChangeArrowheads="1"/>
          </p:cNvSpPr>
          <p:nvPr/>
        </p:nvSpPr>
        <p:spPr bwMode="auto">
          <a:xfrm>
            <a:off x="5078413" y="2563813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2305" name="矩形 18"/>
          <p:cNvSpPr>
            <a:spLocks noChangeArrowheads="1"/>
          </p:cNvSpPr>
          <p:nvPr/>
        </p:nvSpPr>
        <p:spPr bwMode="auto">
          <a:xfrm>
            <a:off x="804863" y="3429000"/>
            <a:ext cx="2093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>
              <a:solidFill>
                <a:srgbClr val="373535"/>
              </a:solidFill>
            </a:endParaRPr>
          </a:p>
        </p:txBody>
      </p:sp>
      <p:sp>
        <p:nvSpPr>
          <p:cNvPr id="12306" name="矩形 19"/>
          <p:cNvSpPr>
            <a:spLocks noChangeArrowheads="1"/>
          </p:cNvSpPr>
          <p:nvPr/>
        </p:nvSpPr>
        <p:spPr bwMode="auto">
          <a:xfrm>
            <a:off x="8672513" y="1920875"/>
            <a:ext cx="3006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>
              <a:solidFill>
                <a:srgbClr val="373535"/>
              </a:solidFill>
            </a:endParaRPr>
          </a:p>
        </p:txBody>
      </p:sp>
      <p:sp>
        <p:nvSpPr>
          <p:cNvPr id="12307" name="文本框 20"/>
          <p:cNvSpPr txBox="1">
            <a:spLocks noChangeArrowheads="1"/>
          </p:cNvSpPr>
          <p:nvPr/>
        </p:nvSpPr>
        <p:spPr bwMode="auto">
          <a:xfrm>
            <a:off x="8664575" y="1498600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主要内容二</a:t>
            </a:r>
          </a:p>
        </p:txBody>
      </p:sp>
      <p:sp>
        <p:nvSpPr>
          <p:cNvPr id="12308" name="矩形 21"/>
          <p:cNvSpPr>
            <a:spLocks noChangeArrowheads="1"/>
          </p:cNvSpPr>
          <p:nvPr/>
        </p:nvSpPr>
        <p:spPr bwMode="auto">
          <a:xfrm>
            <a:off x="8083550" y="4883150"/>
            <a:ext cx="3005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600">
              <a:solidFill>
                <a:srgbClr val="373535"/>
              </a:solidFill>
            </a:endParaRPr>
          </a:p>
        </p:txBody>
      </p:sp>
      <p:sp>
        <p:nvSpPr>
          <p:cNvPr id="12309" name="文本框 22"/>
          <p:cNvSpPr txBox="1">
            <a:spLocks noChangeArrowheads="1"/>
          </p:cNvSpPr>
          <p:nvPr/>
        </p:nvSpPr>
        <p:spPr bwMode="auto">
          <a:xfrm>
            <a:off x="8075613" y="4460875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主要内容三</a:t>
            </a:r>
          </a:p>
        </p:txBody>
      </p:sp>
      <p:sp>
        <p:nvSpPr>
          <p:cNvPr id="12310" name="文本框 23"/>
          <p:cNvSpPr txBox="1">
            <a:spLocks noChangeArrowheads="1"/>
          </p:cNvSpPr>
          <p:nvPr/>
        </p:nvSpPr>
        <p:spPr bwMode="auto">
          <a:xfrm>
            <a:off x="998538" y="3028950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主要内容一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3316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grpSp>
        <p:nvGrpSpPr>
          <p:cNvPr id="13317" name="组合 10"/>
          <p:cNvGrpSpPr/>
          <p:nvPr/>
        </p:nvGrpSpPr>
        <p:grpSpPr bwMode="auto">
          <a:xfrm rot="-314305">
            <a:off x="2281238" y="1895475"/>
            <a:ext cx="714375" cy="723900"/>
            <a:chOff x="1369378" y="1862976"/>
            <a:chExt cx="2321218" cy="2351881"/>
          </a:xfrm>
        </p:grpSpPr>
        <p:sp>
          <p:nvSpPr>
            <p:cNvPr id="13346" name="Freeform 7"/>
            <p:cNvSpPr>
              <a:spLocks noEditPoints="1"/>
            </p:cNvSpPr>
            <p:nvPr/>
          </p:nvSpPr>
          <p:spPr bwMode="auto">
            <a:xfrm>
              <a:off x="2169692" y="1862976"/>
              <a:ext cx="1520904" cy="1523970"/>
            </a:xfrm>
            <a:custGeom>
              <a:avLst/>
              <a:gdLst>
                <a:gd name="T0" fmla="*/ 2147483646 w 483"/>
                <a:gd name="T1" fmla="*/ 0 h 483"/>
                <a:gd name="T2" fmla="*/ 0 w 483"/>
                <a:gd name="T3" fmla="*/ 2147483646 h 483"/>
                <a:gd name="T4" fmla="*/ 2147483646 w 483"/>
                <a:gd name="T5" fmla="*/ 2147483646 h 483"/>
                <a:gd name="T6" fmla="*/ 2147483646 w 483"/>
                <a:gd name="T7" fmla="*/ 2147483646 h 483"/>
                <a:gd name="T8" fmla="*/ 2147483646 w 483"/>
                <a:gd name="T9" fmla="*/ 0 h 483"/>
                <a:gd name="T10" fmla="*/ 2147483646 w 483"/>
                <a:gd name="T11" fmla="*/ 2147483646 h 483"/>
                <a:gd name="T12" fmla="*/ 2147483646 w 483"/>
                <a:gd name="T13" fmla="*/ 2147483646 h 483"/>
                <a:gd name="T14" fmla="*/ 2147483646 w 483"/>
                <a:gd name="T15" fmla="*/ 2147483646 h 483"/>
                <a:gd name="T16" fmla="*/ 2147483646 w 483"/>
                <a:gd name="T17" fmla="*/ 2147483646 h 483"/>
                <a:gd name="T18" fmla="*/ 2147483646 w 483"/>
                <a:gd name="T19" fmla="*/ 2147483646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241" y="0"/>
                  </a:moveTo>
                  <a:cubicBezTo>
                    <a:pt x="108" y="0"/>
                    <a:pt x="0" y="108"/>
                    <a:pt x="0" y="242"/>
                  </a:cubicBezTo>
                  <a:cubicBezTo>
                    <a:pt x="0" y="375"/>
                    <a:pt x="108" y="483"/>
                    <a:pt x="241" y="483"/>
                  </a:cubicBezTo>
                  <a:cubicBezTo>
                    <a:pt x="375" y="483"/>
                    <a:pt x="483" y="375"/>
                    <a:pt x="483" y="242"/>
                  </a:cubicBezTo>
                  <a:cubicBezTo>
                    <a:pt x="483" y="108"/>
                    <a:pt x="375" y="0"/>
                    <a:pt x="241" y="0"/>
                  </a:cubicBezTo>
                  <a:moveTo>
                    <a:pt x="241" y="424"/>
                  </a:moveTo>
                  <a:cubicBezTo>
                    <a:pt x="141" y="424"/>
                    <a:pt x="59" y="342"/>
                    <a:pt x="59" y="242"/>
                  </a:cubicBezTo>
                  <a:cubicBezTo>
                    <a:pt x="59" y="141"/>
                    <a:pt x="141" y="59"/>
                    <a:pt x="241" y="59"/>
                  </a:cubicBezTo>
                  <a:cubicBezTo>
                    <a:pt x="342" y="59"/>
                    <a:pt x="424" y="141"/>
                    <a:pt x="424" y="242"/>
                  </a:cubicBezTo>
                  <a:cubicBezTo>
                    <a:pt x="424" y="342"/>
                    <a:pt x="342" y="424"/>
                    <a:pt x="241" y="424"/>
                  </a:cubicBezTo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7" name="Freeform 19"/>
            <p:cNvSpPr/>
            <p:nvPr/>
          </p:nvSpPr>
          <p:spPr bwMode="auto">
            <a:xfrm>
              <a:off x="2169692" y="2638759"/>
              <a:ext cx="1520904" cy="748186"/>
            </a:xfrm>
            <a:custGeom>
              <a:avLst/>
              <a:gdLst>
                <a:gd name="T0" fmla="*/ 2147483646 w 483"/>
                <a:gd name="T1" fmla="*/ 0 h 237"/>
                <a:gd name="T2" fmla="*/ 2147483646 w 483"/>
                <a:gd name="T3" fmla="*/ 2147483646 h 237"/>
                <a:gd name="T4" fmla="*/ 2147483646 w 483"/>
                <a:gd name="T5" fmla="*/ 0 h 237"/>
                <a:gd name="T6" fmla="*/ 0 w 483"/>
                <a:gd name="T7" fmla="*/ 0 h 237"/>
                <a:gd name="T8" fmla="*/ 2147483646 w 483"/>
                <a:gd name="T9" fmla="*/ 2147483646 h 237"/>
                <a:gd name="T10" fmla="*/ 2147483646 w 483"/>
                <a:gd name="T11" fmla="*/ 0 h 237"/>
                <a:gd name="T12" fmla="*/ 2147483646 w 483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3" h="237">
                  <a:moveTo>
                    <a:pt x="424" y="0"/>
                  </a:moveTo>
                  <a:cubicBezTo>
                    <a:pt x="421" y="99"/>
                    <a:pt x="341" y="178"/>
                    <a:pt x="241" y="178"/>
                  </a:cubicBezTo>
                  <a:cubicBezTo>
                    <a:pt x="142" y="178"/>
                    <a:pt x="61" y="9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2"/>
                    <a:pt x="109" y="237"/>
                    <a:pt x="241" y="237"/>
                  </a:cubicBezTo>
                  <a:cubicBezTo>
                    <a:pt x="373" y="237"/>
                    <a:pt x="481" y="132"/>
                    <a:pt x="483" y="0"/>
                  </a:cubicBezTo>
                  <a:cubicBezTo>
                    <a:pt x="424" y="0"/>
                    <a:pt x="424" y="0"/>
                    <a:pt x="424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8" name="Freeform 29"/>
            <p:cNvSpPr/>
            <p:nvPr/>
          </p:nvSpPr>
          <p:spPr bwMode="auto">
            <a:xfrm>
              <a:off x="2301545" y="3149304"/>
              <a:ext cx="131853" cy="133386"/>
            </a:xfrm>
            <a:custGeom>
              <a:avLst/>
              <a:gdLst>
                <a:gd name="T0" fmla="*/ 2147483646 w 86"/>
                <a:gd name="T1" fmla="*/ 2147483646 h 87"/>
                <a:gd name="T2" fmla="*/ 0 w 86"/>
                <a:gd name="T3" fmla="*/ 2147483646 h 87"/>
                <a:gd name="T4" fmla="*/ 2147483646 w 86"/>
                <a:gd name="T5" fmla="*/ 0 h 87"/>
                <a:gd name="T6" fmla="*/ 2147483646 w 86"/>
                <a:gd name="T7" fmla="*/ 2147483646 h 87"/>
                <a:gd name="T8" fmla="*/ 2147483646 w 86"/>
                <a:gd name="T9" fmla="*/ 214748364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87">
                  <a:moveTo>
                    <a:pt x="47" y="87"/>
                  </a:moveTo>
                  <a:lnTo>
                    <a:pt x="0" y="39"/>
                  </a:lnTo>
                  <a:lnTo>
                    <a:pt x="39" y="0"/>
                  </a:lnTo>
                  <a:lnTo>
                    <a:pt x="86" y="48"/>
                  </a:lnTo>
                  <a:lnTo>
                    <a:pt x="47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9" name="Freeform 30"/>
            <p:cNvSpPr/>
            <p:nvPr/>
          </p:nvSpPr>
          <p:spPr bwMode="auto">
            <a:xfrm>
              <a:off x="1369378" y="3238228"/>
              <a:ext cx="976629" cy="976629"/>
            </a:xfrm>
            <a:custGeom>
              <a:avLst/>
              <a:gdLst>
                <a:gd name="T0" fmla="*/ 2147483646 w 310"/>
                <a:gd name="T1" fmla="*/ 0 h 310"/>
                <a:gd name="T2" fmla="*/ 2147483646 w 310"/>
                <a:gd name="T3" fmla="*/ 2147483646 h 310"/>
                <a:gd name="T4" fmla="*/ 2147483646 w 310"/>
                <a:gd name="T5" fmla="*/ 2147483646 h 310"/>
                <a:gd name="T6" fmla="*/ 2147483646 w 310"/>
                <a:gd name="T7" fmla="*/ 2147483646 h 310"/>
                <a:gd name="T8" fmla="*/ 2147483646 w 310"/>
                <a:gd name="T9" fmla="*/ 2147483646 h 310"/>
                <a:gd name="T10" fmla="*/ 2147483646 w 310"/>
                <a:gd name="T11" fmla="*/ 0 h 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" h="310">
                  <a:moveTo>
                    <a:pt x="263" y="0"/>
                  </a:moveTo>
                  <a:cubicBezTo>
                    <a:pt x="18" y="226"/>
                    <a:pt x="18" y="226"/>
                    <a:pt x="18" y="226"/>
                  </a:cubicBezTo>
                  <a:cubicBezTo>
                    <a:pt x="0" y="244"/>
                    <a:pt x="0" y="273"/>
                    <a:pt x="18" y="291"/>
                  </a:cubicBezTo>
                  <a:cubicBezTo>
                    <a:pt x="36" y="310"/>
                    <a:pt x="66" y="310"/>
                    <a:pt x="84" y="291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63" y="0"/>
                    <a:pt x="263" y="0"/>
                    <a:pt x="26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0" name="Freeform 31"/>
            <p:cNvSpPr/>
            <p:nvPr/>
          </p:nvSpPr>
          <p:spPr bwMode="auto">
            <a:xfrm>
              <a:off x="2197289" y="3169236"/>
              <a:ext cx="217710" cy="217710"/>
            </a:xfrm>
            <a:custGeom>
              <a:avLst/>
              <a:gdLst>
                <a:gd name="T0" fmla="*/ 2147483646 w 69"/>
                <a:gd name="T1" fmla="*/ 2147483646 h 69"/>
                <a:gd name="T2" fmla="*/ 2147483646 w 69"/>
                <a:gd name="T3" fmla="*/ 2147483646 h 69"/>
                <a:gd name="T4" fmla="*/ 2147483646 w 69"/>
                <a:gd name="T5" fmla="*/ 2147483646 h 69"/>
                <a:gd name="T6" fmla="*/ 2147483646 w 69"/>
                <a:gd name="T7" fmla="*/ 2147483646 h 69"/>
                <a:gd name="T8" fmla="*/ 2147483646 w 69"/>
                <a:gd name="T9" fmla="*/ 2147483646 h 69"/>
                <a:gd name="T10" fmla="*/ 0 w 69"/>
                <a:gd name="T11" fmla="*/ 2147483646 h 69"/>
                <a:gd name="T12" fmla="*/ 2147483646 w 69"/>
                <a:gd name="T13" fmla="*/ 214748364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69">
                  <a:moveTo>
                    <a:pt x="47" y="69"/>
                  </a:moveTo>
                  <a:cubicBezTo>
                    <a:pt x="63" y="54"/>
                    <a:pt x="63" y="54"/>
                    <a:pt x="63" y="54"/>
                  </a:cubicBezTo>
                  <a:cubicBezTo>
                    <a:pt x="69" y="47"/>
                    <a:pt x="69" y="37"/>
                    <a:pt x="63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2" y="0"/>
                    <a:pt x="22" y="0"/>
                    <a:pt x="15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7" y="69"/>
                    <a:pt x="47" y="69"/>
                    <a:pt x="47" y="69"/>
                  </a:cubicBezTo>
                </a:path>
              </a:pathLst>
            </a:custGeom>
            <a:solidFill>
              <a:srgbClr val="D6C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1" name="Freeform 32"/>
            <p:cNvSpPr/>
            <p:nvPr/>
          </p:nvSpPr>
          <p:spPr bwMode="auto">
            <a:xfrm>
              <a:off x="2280081" y="3229029"/>
              <a:ext cx="134919" cy="157917"/>
            </a:xfrm>
            <a:custGeom>
              <a:avLst/>
              <a:gdLst>
                <a:gd name="T0" fmla="*/ 2147483646 w 43"/>
                <a:gd name="T1" fmla="*/ 2147483646 h 50"/>
                <a:gd name="T2" fmla="*/ 2147483646 w 43"/>
                <a:gd name="T3" fmla="*/ 0 h 50"/>
                <a:gd name="T4" fmla="*/ 2147483646 w 43"/>
                <a:gd name="T5" fmla="*/ 2147483646 h 50"/>
                <a:gd name="T6" fmla="*/ 0 w 43"/>
                <a:gd name="T7" fmla="*/ 2147483646 h 50"/>
                <a:gd name="T8" fmla="*/ 2147483646 w 43"/>
                <a:gd name="T9" fmla="*/ 2147483646 h 50"/>
                <a:gd name="T10" fmla="*/ 2147483646 w 43"/>
                <a:gd name="T11" fmla="*/ 2147483646 h 50"/>
                <a:gd name="T12" fmla="*/ 2147483646 w 43"/>
                <a:gd name="T13" fmla="*/ 2147483646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50">
                  <a:moveTo>
                    <a:pt x="37" y="11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2" y="6"/>
                    <a:pt x="18" y="10"/>
                  </a:cubicBezTo>
                  <a:cubicBezTo>
                    <a:pt x="11" y="17"/>
                    <a:pt x="4" y="24"/>
                    <a:pt x="0" y="28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43" y="28"/>
                    <a:pt x="43" y="18"/>
                    <a:pt x="37" y="11"/>
                  </a:cubicBezTo>
                </a:path>
              </a:pathLst>
            </a:custGeom>
            <a:solidFill>
              <a:srgbClr val="AF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2" name="Freeform 33"/>
            <p:cNvSpPr/>
            <p:nvPr/>
          </p:nvSpPr>
          <p:spPr bwMode="auto">
            <a:xfrm>
              <a:off x="1403108" y="3247427"/>
              <a:ext cx="870840" cy="814113"/>
            </a:xfrm>
            <a:custGeom>
              <a:avLst/>
              <a:gdLst>
                <a:gd name="T0" fmla="*/ 2147483646 w 276"/>
                <a:gd name="T1" fmla="*/ 0 h 258"/>
                <a:gd name="T2" fmla="*/ 2147483646 w 276"/>
                <a:gd name="T3" fmla="*/ 2147483646 h 258"/>
                <a:gd name="T4" fmla="*/ 2147483646 w 276"/>
                <a:gd name="T5" fmla="*/ 2147483646 h 258"/>
                <a:gd name="T6" fmla="*/ 2147483646 w 276"/>
                <a:gd name="T7" fmla="*/ 2147483646 h 258"/>
                <a:gd name="T8" fmla="*/ 2147483646 w 276"/>
                <a:gd name="T9" fmla="*/ 2147483646 h 258"/>
                <a:gd name="T10" fmla="*/ 2147483646 w 276"/>
                <a:gd name="T11" fmla="*/ 2147483646 h 258"/>
                <a:gd name="T12" fmla="*/ 2147483646 w 27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258">
                  <a:moveTo>
                    <a:pt x="251" y="0"/>
                  </a:move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0" y="232"/>
                    <a:pt x="15" y="250"/>
                  </a:cubicBezTo>
                  <a:cubicBezTo>
                    <a:pt x="20" y="256"/>
                    <a:pt x="26" y="258"/>
                    <a:pt x="31" y="258"/>
                  </a:cubicBezTo>
                  <a:cubicBezTo>
                    <a:pt x="42" y="258"/>
                    <a:pt x="51" y="249"/>
                    <a:pt x="51" y="249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2B3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18" name="组合 10"/>
          <p:cNvGrpSpPr/>
          <p:nvPr/>
        </p:nvGrpSpPr>
        <p:grpSpPr bwMode="auto">
          <a:xfrm rot="-314305">
            <a:off x="2343150" y="3397250"/>
            <a:ext cx="715963" cy="725488"/>
            <a:chOff x="1369378" y="1862976"/>
            <a:chExt cx="2321218" cy="2351881"/>
          </a:xfrm>
        </p:grpSpPr>
        <p:sp>
          <p:nvSpPr>
            <p:cNvPr id="13339" name="Freeform 7"/>
            <p:cNvSpPr>
              <a:spLocks noEditPoints="1"/>
            </p:cNvSpPr>
            <p:nvPr/>
          </p:nvSpPr>
          <p:spPr bwMode="auto">
            <a:xfrm>
              <a:off x="2169692" y="1862976"/>
              <a:ext cx="1520904" cy="1523970"/>
            </a:xfrm>
            <a:custGeom>
              <a:avLst/>
              <a:gdLst>
                <a:gd name="T0" fmla="*/ 2147483646 w 483"/>
                <a:gd name="T1" fmla="*/ 0 h 483"/>
                <a:gd name="T2" fmla="*/ 0 w 483"/>
                <a:gd name="T3" fmla="*/ 2147483646 h 483"/>
                <a:gd name="T4" fmla="*/ 2147483646 w 483"/>
                <a:gd name="T5" fmla="*/ 2147483646 h 483"/>
                <a:gd name="T6" fmla="*/ 2147483646 w 483"/>
                <a:gd name="T7" fmla="*/ 2147483646 h 483"/>
                <a:gd name="T8" fmla="*/ 2147483646 w 483"/>
                <a:gd name="T9" fmla="*/ 0 h 483"/>
                <a:gd name="T10" fmla="*/ 2147483646 w 483"/>
                <a:gd name="T11" fmla="*/ 2147483646 h 483"/>
                <a:gd name="T12" fmla="*/ 2147483646 w 483"/>
                <a:gd name="T13" fmla="*/ 2147483646 h 483"/>
                <a:gd name="T14" fmla="*/ 2147483646 w 483"/>
                <a:gd name="T15" fmla="*/ 2147483646 h 483"/>
                <a:gd name="T16" fmla="*/ 2147483646 w 483"/>
                <a:gd name="T17" fmla="*/ 2147483646 h 483"/>
                <a:gd name="T18" fmla="*/ 2147483646 w 483"/>
                <a:gd name="T19" fmla="*/ 2147483646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241" y="0"/>
                  </a:moveTo>
                  <a:cubicBezTo>
                    <a:pt x="108" y="0"/>
                    <a:pt x="0" y="108"/>
                    <a:pt x="0" y="242"/>
                  </a:cubicBezTo>
                  <a:cubicBezTo>
                    <a:pt x="0" y="375"/>
                    <a:pt x="108" y="483"/>
                    <a:pt x="241" y="483"/>
                  </a:cubicBezTo>
                  <a:cubicBezTo>
                    <a:pt x="375" y="483"/>
                    <a:pt x="483" y="375"/>
                    <a:pt x="483" y="242"/>
                  </a:cubicBezTo>
                  <a:cubicBezTo>
                    <a:pt x="483" y="108"/>
                    <a:pt x="375" y="0"/>
                    <a:pt x="241" y="0"/>
                  </a:cubicBezTo>
                  <a:moveTo>
                    <a:pt x="241" y="424"/>
                  </a:moveTo>
                  <a:cubicBezTo>
                    <a:pt x="141" y="424"/>
                    <a:pt x="59" y="342"/>
                    <a:pt x="59" y="242"/>
                  </a:cubicBezTo>
                  <a:cubicBezTo>
                    <a:pt x="59" y="141"/>
                    <a:pt x="141" y="59"/>
                    <a:pt x="241" y="59"/>
                  </a:cubicBezTo>
                  <a:cubicBezTo>
                    <a:pt x="342" y="59"/>
                    <a:pt x="424" y="141"/>
                    <a:pt x="424" y="242"/>
                  </a:cubicBezTo>
                  <a:cubicBezTo>
                    <a:pt x="424" y="342"/>
                    <a:pt x="342" y="424"/>
                    <a:pt x="241" y="424"/>
                  </a:cubicBezTo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Freeform 19"/>
            <p:cNvSpPr/>
            <p:nvPr/>
          </p:nvSpPr>
          <p:spPr bwMode="auto">
            <a:xfrm>
              <a:off x="2169692" y="2638759"/>
              <a:ext cx="1520904" cy="748186"/>
            </a:xfrm>
            <a:custGeom>
              <a:avLst/>
              <a:gdLst>
                <a:gd name="T0" fmla="*/ 2147483646 w 483"/>
                <a:gd name="T1" fmla="*/ 0 h 237"/>
                <a:gd name="T2" fmla="*/ 2147483646 w 483"/>
                <a:gd name="T3" fmla="*/ 2147483646 h 237"/>
                <a:gd name="T4" fmla="*/ 2147483646 w 483"/>
                <a:gd name="T5" fmla="*/ 0 h 237"/>
                <a:gd name="T6" fmla="*/ 0 w 483"/>
                <a:gd name="T7" fmla="*/ 0 h 237"/>
                <a:gd name="T8" fmla="*/ 2147483646 w 483"/>
                <a:gd name="T9" fmla="*/ 2147483646 h 237"/>
                <a:gd name="T10" fmla="*/ 2147483646 w 483"/>
                <a:gd name="T11" fmla="*/ 0 h 237"/>
                <a:gd name="T12" fmla="*/ 2147483646 w 483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3" h="237">
                  <a:moveTo>
                    <a:pt x="424" y="0"/>
                  </a:moveTo>
                  <a:cubicBezTo>
                    <a:pt x="421" y="99"/>
                    <a:pt x="341" y="178"/>
                    <a:pt x="241" y="178"/>
                  </a:cubicBezTo>
                  <a:cubicBezTo>
                    <a:pt x="142" y="178"/>
                    <a:pt x="61" y="9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2"/>
                    <a:pt x="109" y="237"/>
                    <a:pt x="241" y="237"/>
                  </a:cubicBezTo>
                  <a:cubicBezTo>
                    <a:pt x="373" y="237"/>
                    <a:pt x="481" y="132"/>
                    <a:pt x="483" y="0"/>
                  </a:cubicBezTo>
                  <a:cubicBezTo>
                    <a:pt x="424" y="0"/>
                    <a:pt x="424" y="0"/>
                    <a:pt x="424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Freeform 29"/>
            <p:cNvSpPr/>
            <p:nvPr/>
          </p:nvSpPr>
          <p:spPr bwMode="auto">
            <a:xfrm>
              <a:off x="2301545" y="3149304"/>
              <a:ext cx="131853" cy="133386"/>
            </a:xfrm>
            <a:custGeom>
              <a:avLst/>
              <a:gdLst>
                <a:gd name="T0" fmla="*/ 2147483646 w 86"/>
                <a:gd name="T1" fmla="*/ 2147483646 h 87"/>
                <a:gd name="T2" fmla="*/ 0 w 86"/>
                <a:gd name="T3" fmla="*/ 2147483646 h 87"/>
                <a:gd name="T4" fmla="*/ 2147483646 w 86"/>
                <a:gd name="T5" fmla="*/ 0 h 87"/>
                <a:gd name="T6" fmla="*/ 2147483646 w 86"/>
                <a:gd name="T7" fmla="*/ 2147483646 h 87"/>
                <a:gd name="T8" fmla="*/ 2147483646 w 86"/>
                <a:gd name="T9" fmla="*/ 214748364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87">
                  <a:moveTo>
                    <a:pt x="47" y="87"/>
                  </a:moveTo>
                  <a:lnTo>
                    <a:pt x="0" y="39"/>
                  </a:lnTo>
                  <a:lnTo>
                    <a:pt x="39" y="0"/>
                  </a:lnTo>
                  <a:lnTo>
                    <a:pt x="86" y="48"/>
                  </a:lnTo>
                  <a:lnTo>
                    <a:pt x="47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2" name="Freeform 30"/>
            <p:cNvSpPr/>
            <p:nvPr/>
          </p:nvSpPr>
          <p:spPr bwMode="auto">
            <a:xfrm>
              <a:off x="1369378" y="3238228"/>
              <a:ext cx="976629" cy="976629"/>
            </a:xfrm>
            <a:custGeom>
              <a:avLst/>
              <a:gdLst>
                <a:gd name="T0" fmla="*/ 2147483646 w 310"/>
                <a:gd name="T1" fmla="*/ 0 h 310"/>
                <a:gd name="T2" fmla="*/ 2147483646 w 310"/>
                <a:gd name="T3" fmla="*/ 2147483646 h 310"/>
                <a:gd name="T4" fmla="*/ 2147483646 w 310"/>
                <a:gd name="T5" fmla="*/ 2147483646 h 310"/>
                <a:gd name="T6" fmla="*/ 2147483646 w 310"/>
                <a:gd name="T7" fmla="*/ 2147483646 h 310"/>
                <a:gd name="T8" fmla="*/ 2147483646 w 310"/>
                <a:gd name="T9" fmla="*/ 2147483646 h 310"/>
                <a:gd name="T10" fmla="*/ 2147483646 w 310"/>
                <a:gd name="T11" fmla="*/ 0 h 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" h="310">
                  <a:moveTo>
                    <a:pt x="263" y="0"/>
                  </a:moveTo>
                  <a:cubicBezTo>
                    <a:pt x="18" y="226"/>
                    <a:pt x="18" y="226"/>
                    <a:pt x="18" y="226"/>
                  </a:cubicBezTo>
                  <a:cubicBezTo>
                    <a:pt x="0" y="244"/>
                    <a:pt x="0" y="273"/>
                    <a:pt x="18" y="291"/>
                  </a:cubicBezTo>
                  <a:cubicBezTo>
                    <a:pt x="36" y="310"/>
                    <a:pt x="66" y="310"/>
                    <a:pt x="84" y="291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63" y="0"/>
                    <a:pt x="263" y="0"/>
                    <a:pt x="26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Freeform 31"/>
            <p:cNvSpPr/>
            <p:nvPr/>
          </p:nvSpPr>
          <p:spPr bwMode="auto">
            <a:xfrm>
              <a:off x="2197289" y="3169236"/>
              <a:ext cx="217710" cy="217710"/>
            </a:xfrm>
            <a:custGeom>
              <a:avLst/>
              <a:gdLst>
                <a:gd name="T0" fmla="*/ 2147483646 w 69"/>
                <a:gd name="T1" fmla="*/ 2147483646 h 69"/>
                <a:gd name="T2" fmla="*/ 2147483646 w 69"/>
                <a:gd name="T3" fmla="*/ 2147483646 h 69"/>
                <a:gd name="T4" fmla="*/ 2147483646 w 69"/>
                <a:gd name="T5" fmla="*/ 2147483646 h 69"/>
                <a:gd name="T6" fmla="*/ 2147483646 w 69"/>
                <a:gd name="T7" fmla="*/ 2147483646 h 69"/>
                <a:gd name="T8" fmla="*/ 2147483646 w 69"/>
                <a:gd name="T9" fmla="*/ 2147483646 h 69"/>
                <a:gd name="T10" fmla="*/ 0 w 69"/>
                <a:gd name="T11" fmla="*/ 2147483646 h 69"/>
                <a:gd name="T12" fmla="*/ 2147483646 w 69"/>
                <a:gd name="T13" fmla="*/ 214748364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69">
                  <a:moveTo>
                    <a:pt x="47" y="69"/>
                  </a:moveTo>
                  <a:cubicBezTo>
                    <a:pt x="63" y="54"/>
                    <a:pt x="63" y="54"/>
                    <a:pt x="63" y="54"/>
                  </a:cubicBezTo>
                  <a:cubicBezTo>
                    <a:pt x="69" y="47"/>
                    <a:pt x="69" y="37"/>
                    <a:pt x="63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2" y="0"/>
                    <a:pt x="22" y="0"/>
                    <a:pt x="15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7" y="69"/>
                    <a:pt x="47" y="69"/>
                    <a:pt x="47" y="69"/>
                  </a:cubicBezTo>
                </a:path>
              </a:pathLst>
            </a:custGeom>
            <a:solidFill>
              <a:srgbClr val="D6C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4" name="Freeform 32"/>
            <p:cNvSpPr/>
            <p:nvPr/>
          </p:nvSpPr>
          <p:spPr bwMode="auto">
            <a:xfrm>
              <a:off x="2280081" y="3229029"/>
              <a:ext cx="134919" cy="157917"/>
            </a:xfrm>
            <a:custGeom>
              <a:avLst/>
              <a:gdLst>
                <a:gd name="T0" fmla="*/ 2147483646 w 43"/>
                <a:gd name="T1" fmla="*/ 2147483646 h 50"/>
                <a:gd name="T2" fmla="*/ 2147483646 w 43"/>
                <a:gd name="T3" fmla="*/ 0 h 50"/>
                <a:gd name="T4" fmla="*/ 2147483646 w 43"/>
                <a:gd name="T5" fmla="*/ 2147483646 h 50"/>
                <a:gd name="T6" fmla="*/ 0 w 43"/>
                <a:gd name="T7" fmla="*/ 2147483646 h 50"/>
                <a:gd name="T8" fmla="*/ 2147483646 w 43"/>
                <a:gd name="T9" fmla="*/ 2147483646 h 50"/>
                <a:gd name="T10" fmla="*/ 2147483646 w 43"/>
                <a:gd name="T11" fmla="*/ 2147483646 h 50"/>
                <a:gd name="T12" fmla="*/ 2147483646 w 43"/>
                <a:gd name="T13" fmla="*/ 2147483646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50">
                  <a:moveTo>
                    <a:pt x="37" y="11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2" y="6"/>
                    <a:pt x="18" y="10"/>
                  </a:cubicBezTo>
                  <a:cubicBezTo>
                    <a:pt x="11" y="17"/>
                    <a:pt x="4" y="24"/>
                    <a:pt x="0" y="28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43" y="28"/>
                    <a:pt x="43" y="18"/>
                    <a:pt x="37" y="11"/>
                  </a:cubicBezTo>
                </a:path>
              </a:pathLst>
            </a:custGeom>
            <a:solidFill>
              <a:srgbClr val="AF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5" name="Freeform 33"/>
            <p:cNvSpPr/>
            <p:nvPr/>
          </p:nvSpPr>
          <p:spPr bwMode="auto">
            <a:xfrm>
              <a:off x="1403108" y="3247427"/>
              <a:ext cx="870840" cy="814113"/>
            </a:xfrm>
            <a:custGeom>
              <a:avLst/>
              <a:gdLst>
                <a:gd name="T0" fmla="*/ 2147483646 w 276"/>
                <a:gd name="T1" fmla="*/ 0 h 258"/>
                <a:gd name="T2" fmla="*/ 2147483646 w 276"/>
                <a:gd name="T3" fmla="*/ 2147483646 h 258"/>
                <a:gd name="T4" fmla="*/ 2147483646 w 276"/>
                <a:gd name="T5" fmla="*/ 2147483646 h 258"/>
                <a:gd name="T6" fmla="*/ 2147483646 w 276"/>
                <a:gd name="T7" fmla="*/ 2147483646 h 258"/>
                <a:gd name="T8" fmla="*/ 2147483646 w 276"/>
                <a:gd name="T9" fmla="*/ 2147483646 h 258"/>
                <a:gd name="T10" fmla="*/ 2147483646 w 276"/>
                <a:gd name="T11" fmla="*/ 2147483646 h 258"/>
                <a:gd name="T12" fmla="*/ 2147483646 w 27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258">
                  <a:moveTo>
                    <a:pt x="251" y="0"/>
                  </a:move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0" y="232"/>
                    <a:pt x="15" y="250"/>
                  </a:cubicBezTo>
                  <a:cubicBezTo>
                    <a:pt x="20" y="256"/>
                    <a:pt x="26" y="258"/>
                    <a:pt x="31" y="258"/>
                  </a:cubicBezTo>
                  <a:cubicBezTo>
                    <a:pt x="42" y="258"/>
                    <a:pt x="51" y="249"/>
                    <a:pt x="51" y="249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2B3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19" name="组合 10"/>
          <p:cNvGrpSpPr/>
          <p:nvPr/>
        </p:nvGrpSpPr>
        <p:grpSpPr bwMode="auto">
          <a:xfrm rot="-314305">
            <a:off x="2341563" y="4884738"/>
            <a:ext cx="715962" cy="725487"/>
            <a:chOff x="1369378" y="1862976"/>
            <a:chExt cx="2321218" cy="2351881"/>
          </a:xfrm>
        </p:grpSpPr>
        <p:sp>
          <p:nvSpPr>
            <p:cNvPr id="13332" name="Freeform 7"/>
            <p:cNvSpPr>
              <a:spLocks noEditPoints="1"/>
            </p:cNvSpPr>
            <p:nvPr/>
          </p:nvSpPr>
          <p:spPr bwMode="auto">
            <a:xfrm>
              <a:off x="2169692" y="1862976"/>
              <a:ext cx="1520904" cy="1523970"/>
            </a:xfrm>
            <a:custGeom>
              <a:avLst/>
              <a:gdLst>
                <a:gd name="T0" fmla="*/ 2147483646 w 483"/>
                <a:gd name="T1" fmla="*/ 0 h 483"/>
                <a:gd name="T2" fmla="*/ 0 w 483"/>
                <a:gd name="T3" fmla="*/ 2147483646 h 483"/>
                <a:gd name="T4" fmla="*/ 2147483646 w 483"/>
                <a:gd name="T5" fmla="*/ 2147483646 h 483"/>
                <a:gd name="T6" fmla="*/ 2147483646 w 483"/>
                <a:gd name="T7" fmla="*/ 2147483646 h 483"/>
                <a:gd name="T8" fmla="*/ 2147483646 w 483"/>
                <a:gd name="T9" fmla="*/ 0 h 483"/>
                <a:gd name="T10" fmla="*/ 2147483646 w 483"/>
                <a:gd name="T11" fmla="*/ 2147483646 h 483"/>
                <a:gd name="T12" fmla="*/ 2147483646 w 483"/>
                <a:gd name="T13" fmla="*/ 2147483646 h 483"/>
                <a:gd name="T14" fmla="*/ 2147483646 w 483"/>
                <a:gd name="T15" fmla="*/ 2147483646 h 483"/>
                <a:gd name="T16" fmla="*/ 2147483646 w 483"/>
                <a:gd name="T17" fmla="*/ 2147483646 h 483"/>
                <a:gd name="T18" fmla="*/ 2147483646 w 483"/>
                <a:gd name="T19" fmla="*/ 2147483646 h 4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3" h="483">
                  <a:moveTo>
                    <a:pt x="241" y="0"/>
                  </a:moveTo>
                  <a:cubicBezTo>
                    <a:pt x="108" y="0"/>
                    <a:pt x="0" y="108"/>
                    <a:pt x="0" y="242"/>
                  </a:cubicBezTo>
                  <a:cubicBezTo>
                    <a:pt x="0" y="375"/>
                    <a:pt x="108" y="483"/>
                    <a:pt x="241" y="483"/>
                  </a:cubicBezTo>
                  <a:cubicBezTo>
                    <a:pt x="375" y="483"/>
                    <a:pt x="483" y="375"/>
                    <a:pt x="483" y="242"/>
                  </a:cubicBezTo>
                  <a:cubicBezTo>
                    <a:pt x="483" y="108"/>
                    <a:pt x="375" y="0"/>
                    <a:pt x="241" y="0"/>
                  </a:cubicBezTo>
                  <a:moveTo>
                    <a:pt x="241" y="424"/>
                  </a:moveTo>
                  <a:cubicBezTo>
                    <a:pt x="141" y="424"/>
                    <a:pt x="59" y="342"/>
                    <a:pt x="59" y="242"/>
                  </a:cubicBezTo>
                  <a:cubicBezTo>
                    <a:pt x="59" y="141"/>
                    <a:pt x="141" y="59"/>
                    <a:pt x="241" y="59"/>
                  </a:cubicBezTo>
                  <a:cubicBezTo>
                    <a:pt x="342" y="59"/>
                    <a:pt x="424" y="141"/>
                    <a:pt x="424" y="242"/>
                  </a:cubicBezTo>
                  <a:cubicBezTo>
                    <a:pt x="424" y="342"/>
                    <a:pt x="342" y="424"/>
                    <a:pt x="241" y="424"/>
                  </a:cubicBezTo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3" name="Freeform 19"/>
            <p:cNvSpPr/>
            <p:nvPr/>
          </p:nvSpPr>
          <p:spPr bwMode="auto">
            <a:xfrm>
              <a:off x="2169692" y="2638759"/>
              <a:ext cx="1520904" cy="748186"/>
            </a:xfrm>
            <a:custGeom>
              <a:avLst/>
              <a:gdLst>
                <a:gd name="T0" fmla="*/ 2147483646 w 483"/>
                <a:gd name="T1" fmla="*/ 0 h 237"/>
                <a:gd name="T2" fmla="*/ 2147483646 w 483"/>
                <a:gd name="T3" fmla="*/ 2147483646 h 237"/>
                <a:gd name="T4" fmla="*/ 2147483646 w 483"/>
                <a:gd name="T5" fmla="*/ 0 h 237"/>
                <a:gd name="T6" fmla="*/ 0 w 483"/>
                <a:gd name="T7" fmla="*/ 0 h 237"/>
                <a:gd name="T8" fmla="*/ 2147483646 w 483"/>
                <a:gd name="T9" fmla="*/ 2147483646 h 237"/>
                <a:gd name="T10" fmla="*/ 2147483646 w 483"/>
                <a:gd name="T11" fmla="*/ 0 h 237"/>
                <a:gd name="T12" fmla="*/ 2147483646 w 483"/>
                <a:gd name="T13" fmla="*/ 0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3" h="237">
                  <a:moveTo>
                    <a:pt x="424" y="0"/>
                  </a:moveTo>
                  <a:cubicBezTo>
                    <a:pt x="421" y="99"/>
                    <a:pt x="341" y="178"/>
                    <a:pt x="241" y="178"/>
                  </a:cubicBezTo>
                  <a:cubicBezTo>
                    <a:pt x="142" y="178"/>
                    <a:pt x="61" y="99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32"/>
                    <a:pt x="109" y="237"/>
                    <a:pt x="241" y="237"/>
                  </a:cubicBezTo>
                  <a:cubicBezTo>
                    <a:pt x="373" y="237"/>
                    <a:pt x="481" y="132"/>
                    <a:pt x="483" y="0"/>
                  </a:cubicBezTo>
                  <a:cubicBezTo>
                    <a:pt x="424" y="0"/>
                    <a:pt x="424" y="0"/>
                    <a:pt x="424" y="0"/>
                  </a:cubicBezTo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Freeform 29"/>
            <p:cNvSpPr/>
            <p:nvPr/>
          </p:nvSpPr>
          <p:spPr bwMode="auto">
            <a:xfrm>
              <a:off x="2301545" y="3149304"/>
              <a:ext cx="131853" cy="133386"/>
            </a:xfrm>
            <a:custGeom>
              <a:avLst/>
              <a:gdLst>
                <a:gd name="T0" fmla="*/ 2147483646 w 86"/>
                <a:gd name="T1" fmla="*/ 2147483646 h 87"/>
                <a:gd name="T2" fmla="*/ 0 w 86"/>
                <a:gd name="T3" fmla="*/ 2147483646 h 87"/>
                <a:gd name="T4" fmla="*/ 2147483646 w 86"/>
                <a:gd name="T5" fmla="*/ 0 h 87"/>
                <a:gd name="T6" fmla="*/ 2147483646 w 86"/>
                <a:gd name="T7" fmla="*/ 2147483646 h 87"/>
                <a:gd name="T8" fmla="*/ 2147483646 w 86"/>
                <a:gd name="T9" fmla="*/ 214748364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87">
                  <a:moveTo>
                    <a:pt x="47" y="87"/>
                  </a:moveTo>
                  <a:lnTo>
                    <a:pt x="0" y="39"/>
                  </a:lnTo>
                  <a:lnTo>
                    <a:pt x="39" y="0"/>
                  </a:lnTo>
                  <a:lnTo>
                    <a:pt x="86" y="48"/>
                  </a:lnTo>
                  <a:lnTo>
                    <a:pt x="47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Freeform 30"/>
            <p:cNvSpPr/>
            <p:nvPr/>
          </p:nvSpPr>
          <p:spPr bwMode="auto">
            <a:xfrm>
              <a:off x="1369378" y="3238228"/>
              <a:ext cx="976629" cy="976629"/>
            </a:xfrm>
            <a:custGeom>
              <a:avLst/>
              <a:gdLst>
                <a:gd name="T0" fmla="*/ 2147483646 w 310"/>
                <a:gd name="T1" fmla="*/ 0 h 310"/>
                <a:gd name="T2" fmla="*/ 2147483646 w 310"/>
                <a:gd name="T3" fmla="*/ 2147483646 h 310"/>
                <a:gd name="T4" fmla="*/ 2147483646 w 310"/>
                <a:gd name="T5" fmla="*/ 2147483646 h 310"/>
                <a:gd name="T6" fmla="*/ 2147483646 w 310"/>
                <a:gd name="T7" fmla="*/ 2147483646 h 310"/>
                <a:gd name="T8" fmla="*/ 2147483646 w 310"/>
                <a:gd name="T9" fmla="*/ 2147483646 h 310"/>
                <a:gd name="T10" fmla="*/ 2147483646 w 310"/>
                <a:gd name="T11" fmla="*/ 0 h 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0" h="310">
                  <a:moveTo>
                    <a:pt x="263" y="0"/>
                  </a:moveTo>
                  <a:cubicBezTo>
                    <a:pt x="18" y="226"/>
                    <a:pt x="18" y="226"/>
                    <a:pt x="18" y="226"/>
                  </a:cubicBezTo>
                  <a:cubicBezTo>
                    <a:pt x="0" y="244"/>
                    <a:pt x="0" y="273"/>
                    <a:pt x="18" y="291"/>
                  </a:cubicBezTo>
                  <a:cubicBezTo>
                    <a:pt x="36" y="310"/>
                    <a:pt x="66" y="310"/>
                    <a:pt x="84" y="291"/>
                  </a:cubicBezTo>
                  <a:cubicBezTo>
                    <a:pt x="310" y="46"/>
                    <a:pt x="310" y="46"/>
                    <a:pt x="310" y="46"/>
                  </a:cubicBezTo>
                  <a:cubicBezTo>
                    <a:pt x="263" y="0"/>
                    <a:pt x="263" y="0"/>
                    <a:pt x="263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6" name="Freeform 31"/>
            <p:cNvSpPr/>
            <p:nvPr/>
          </p:nvSpPr>
          <p:spPr bwMode="auto">
            <a:xfrm>
              <a:off x="2197289" y="3169236"/>
              <a:ext cx="217710" cy="217710"/>
            </a:xfrm>
            <a:custGeom>
              <a:avLst/>
              <a:gdLst>
                <a:gd name="T0" fmla="*/ 2147483646 w 69"/>
                <a:gd name="T1" fmla="*/ 2147483646 h 69"/>
                <a:gd name="T2" fmla="*/ 2147483646 w 69"/>
                <a:gd name="T3" fmla="*/ 2147483646 h 69"/>
                <a:gd name="T4" fmla="*/ 2147483646 w 69"/>
                <a:gd name="T5" fmla="*/ 2147483646 h 69"/>
                <a:gd name="T6" fmla="*/ 2147483646 w 69"/>
                <a:gd name="T7" fmla="*/ 2147483646 h 69"/>
                <a:gd name="T8" fmla="*/ 2147483646 w 69"/>
                <a:gd name="T9" fmla="*/ 2147483646 h 69"/>
                <a:gd name="T10" fmla="*/ 0 w 69"/>
                <a:gd name="T11" fmla="*/ 2147483646 h 69"/>
                <a:gd name="T12" fmla="*/ 2147483646 w 69"/>
                <a:gd name="T13" fmla="*/ 2147483646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9" h="69">
                  <a:moveTo>
                    <a:pt x="47" y="69"/>
                  </a:moveTo>
                  <a:cubicBezTo>
                    <a:pt x="63" y="54"/>
                    <a:pt x="63" y="54"/>
                    <a:pt x="63" y="54"/>
                  </a:cubicBezTo>
                  <a:cubicBezTo>
                    <a:pt x="69" y="47"/>
                    <a:pt x="69" y="37"/>
                    <a:pt x="63" y="3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2" y="0"/>
                    <a:pt x="22" y="0"/>
                    <a:pt x="15" y="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7" y="69"/>
                    <a:pt x="47" y="69"/>
                    <a:pt x="47" y="69"/>
                  </a:cubicBezTo>
                </a:path>
              </a:pathLst>
            </a:custGeom>
            <a:solidFill>
              <a:srgbClr val="D6C4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Freeform 32"/>
            <p:cNvSpPr/>
            <p:nvPr/>
          </p:nvSpPr>
          <p:spPr bwMode="auto">
            <a:xfrm>
              <a:off x="2280081" y="3229029"/>
              <a:ext cx="134919" cy="157917"/>
            </a:xfrm>
            <a:custGeom>
              <a:avLst/>
              <a:gdLst>
                <a:gd name="T0" fmla="*/ 2147483646 w 43"/>
                <a:gd name="T1" fmla="*/ 2147483646 h 50"/>
                <a:gd name="T2" fmla="*/ 2147483646 w 43"/>
                <a:gd name="T3" fmla="*/ 0 h 50"/>
                <a:gd name="T4" fmla="*/ 2147483646 w 43"/>
                <a:gd name="T5" fmla="*/ 2147483646 h 50"/>
                <a:gd name="T6" fmla="*/ 0 w 43"/>
                <a:gd name="T7" fmla="*/ 2147483646 h 50"/>
                <a:gd name="T8" fmla="*/ 2147483646 w 43"/>
                <a:gd name="T9" fmla="*/ 2147483646 h 50"/>
                <a:gd name="T10" fmla="*/ 2147483646 w 43"/>
                <a:gd name="T11" fmla="*/ 2147483646 h 50"/>
                <a:gd name="T12" fmla="*/ 2147483646 w 43"/>
                <a:gd name="T13" fmla="*/ 2147483646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50">
                  <a:moveTo>
                    <a:pt x="37" y="11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2" y="6"/>
                    <a:pt x="18" y="10"/>
                  </a:cubicBezTo>
                  <a:cubicBezTo>
                    <a:pt x="11" y="17"/>
                    <a:pt x="4" y="24"/>
                    <a:pt x="0" y="28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43" y="28"/>
                    <a:pt x="43" y="18"/>
                    <a:pt x="37" y="11"/>
                  </a:cubicBezTo>
                </a:path>
              </a:pathLst>
            </a:custGeom>
            <a:solidFill>
              <a:srgbClr val="AF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8" name="Freeform 33"/>
            <p:cNvSpPr/>
            <p:nvPr/>
          </p:nvSpPr>
          <p:spPr bwMode="auto">
            <a:xfrm>
              <a:off x="1403108" y="3247427"/>
              <a:ext cx="870840" cy="814113"/>
            </a:xfrm>
            <a:custGeom>
              <a:avLst/>
              <a:gdLst>
                <a:gd name="T0" fmla="*/ 2147483646 w 276"/>
                <a:gd name="T1" fmla="*/ 0 h 258"/>
                <a:gd name="T2" fmla="*/ 2147483646 w 276"/>
                <a:gd name="T3" fmla="*/ 2147483646 h 258"/>
                <a:gd name="T4" fmla="*/ 2147483646 w 276"/>
                <a:gd name="T5" fmla="*/ 2147483646 h 258"/>
                <a:gd name="T6" fmla="*/ 2147483646 w 276"/>
                <a:gd name="T7" fmla="*/ 2147483646 h 258"/>
                <a:gd name="T8" fmla="*/ 2147483646 w 276"/>
                <a:gd name="T9" fmla="*/ 2147483646 h 258"/>
                <a:gd name="T10" fmla="*/ 2147483646 w 276"/>
                <a:gd name="T11" fmla="*/ 2147483646 h 258"/>
                <a:gd name="T12" fmla="*/ 2147483646 w 276"/>
                <a:gd name="T13" fmla="*/ 0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258">
                  <a:moveTo>
                    <a:pt x="251" y="0"/>
                  </a:moveTo>
                  <a:cubicBezTo>
                    <a:pt x="26" y="211"/>
                    <a:pt x="26" y="211"/>
                    <a:pt x="26" y="211"/>
                  </a:cubicBezTo>
                  <a:cubicBezTo>
                    <a:pt x="26" y="211"/>
                    <a:pt x="0" y="232"/>
                    <a:pt x="15" y="250"/>
                  </a:cubicBezTo>
                  <a:cubicBezTo>
                    <a:pt x="20" y="256"/>
                    <a:pt x="26" y="258"/>
                    <a:pt x="31" y="258"/>
                  </a:cubicBezTo>
                  <a:cubicBezTo>
                    <a:pt x="42" y="258"/>
                    <a:pt x="51" y="249"/>
                    <a:pt x="51" y="249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51" y="0"/>
                    <a:pt x="251" y="0"/>
                    <a:pt x="251" y="0"/>
                  </a:cubicBezTo>
                </a:path>
              </a:pathLst>
            </a:custGeom>
            <a:solidFill>
              <a:srgbClr val="2B3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20" name="文本框 30"/>
          <p:cNvSpPr txBox="1">
            <a:spLocks noChangeArrowheads="1"/>
          </p:cNvSpPr>
          <p:nvPr/>
        </p:nvSpPr>
        <p:spPr bwMode="auto">
          <a:xfrm>
            <a:off x="3140075" y="17256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主要内容一</a:t>
            </a:r>
          </a:p>
        </p:txBody>
      </p:sp>
      <p:sp>
        <p:nvSpPr>
          <p:cNvPr id="32" name="矩形 31"/>
          <p:cNvSpPr/>
          <p:nvPr/>
        </p:nvSpPr>
        <p:spPr>
          <a:xfrm>
            <a:off x="3140075" y="2146300"/>
            <a:ext cx="2787650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140075" y="3725863"/>
            <a:ext cx="2787650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323" name="文本框 33"/>
          <p:cNvSpPr txBox="1">
            <a:spLocks noChangeArrowheads="1"/>
          </p:cNvSpPr>
          <p:nvPr/>
        </p:nvSpPr>
        <p:spPr bwMode="auto">
          <a:xfrm>
            <a:off x="3165475" y="3324225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主要内容二</a:t>
            </a:r>
          </a:p>
        </p:txBody>
      </p:sp>
      <p:sp>
        <p:nvSpPr>
          <p:cNvPr id="35" name="矩形 34"/>
          <p:cNvSpPr/>
          <p:nvPr/>
        </p:nvSpPr>
        <p:spPr>
          <a:xfrm>
            <a:off x="3140075" y="5318125"/>
            <a:ext cx="278765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325" name="文本框 35"/>
          <p:cNvSpPr txBox="1">
            <a:spLocks noChangeArrowheads="1"/>
          </p:cNvSpPr>
          <p:nvPr/>
        </p:nvSpPr>
        <p:spPr bwMode="auto">
          <a:xfrm>
            <a:off x="3165475" y="4916488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主要内容三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6145213" y="1849438"/>
            <a:ext cx="0" cy="1020762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6132513" y="3351213"/>
            <a:ext cx="0" cy="1020762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6132513" y="4975225"/>
            <a:ext cx="0" cy="1020763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6391275" y="1981200"/>
            <a:ext cx="45831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337300" y="3643313"/>
            <a:ext cx="458311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391275" y="5227638"/>
            <a:ext cx="45831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4340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sp>
        <p:nvSpPr>
          <p:cNvPr id="5" name="矩形 4"/>
          <p:cNvSpPr/>
          <p:nvPr/>
        </p:nvSpPr>
        <p:spPr>
          <a:xfrm>
            <a:off x="1382713" y="2851150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95450" y="2851150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008188" y="2851150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28863" y="2851150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82713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695450" y="31654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008188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328863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379538" y="34782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693863" y="34782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006600" y="34782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327275" y="34782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382713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695450" y="3792538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008188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328863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379538" y="4105275"/>
            <a:ext cx="254000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693863" y="41052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2006600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327275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379538" y="44180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693863" y="44180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006600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2327275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379538" y="4730750"/>
            <a:ext cx="254000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693863" y="4730750"/>
            <a:ext cx="252412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2006600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2327275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solidFill>
              <a:srgbClr val="98D4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382713" y="2224088"/>
            <a:ext cx="252412" cy="252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695450" y="2224088"/>
            <a:ext cx="252413" cy="252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2008188" y="2224088"/>
            <a:ext cx="252412" cy="252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2328863" y="2224088"/>
            <a:ext cx="252412" cy="2524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1382713" y="25384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695450" y="25384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008188" y="25384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2328863" y="25384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3101975" y="2851150"/>
            <a:ext cx="252413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3414713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3729038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4048125" y="2851150"/>
            <a:ext cx="252413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3101975" y="31654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414713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729038" y="31654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048125" y="31654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3100388" y="34782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3413125" y="34782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3725863" y="34782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4046538" y="34782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3101975" y="3792538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3414713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3729038" y="3792538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4048125" y="3792538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3100388" y="41052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3413125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3725863" y="4105275"/>
            <a:ext cx="254000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4046538" y="41052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3100388" y="44180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3413125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3725863" y="44180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4046538" y="44180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3100388" y="4730750"/>
            <a:ext cx="252412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3413125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3725863" y="4730750"/>
            <a:ext cx="254000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4046538" y="4730750"/>
            <a:ext cx="252412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101975" y="2224088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3414713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3729038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4048125" y="2224088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3101975" y="25384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6" name="矩形 75"/>
          <p:cNvSpPr/>
          <p:nvPr/>
        </p:nvSpPr>
        <p:spPr>
          <a:xfrm>
            <a:off x="3414713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3729038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4048125" y="25384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4760913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>
            <a:off x="5073650" y="2851150"/>
            <a:ext cx="252413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5386388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5707063" y="2851150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4760913" y="3165475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5073650" y="3165475"/>
            <a:ext cx="252413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5386388" y="3165475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5707063" y="3165475"/>
            <a:ext cx="252412" cy="252413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4757738" y="3478213"/>
            <a:ext cx="254000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8" name="矩形 87"/>
          <p:cNvSpPr/>
          <p:nvPr/>
        </p:nvSpPr>
        <p:spPr>
          <a:xfrm>
            <a:off x="5072063" y="34782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5384800" y="34782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0" name="矩形 89"/>
          <p:cNvSpPr/>
          <p:nvPr/>
        </p:nvSpPr>
        <p:spPr>
          <a:xfrm>
            <a:off x="5705475" y="34782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4760913" y="379253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5073650" y="3792538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5386388" y="379253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4" name="矩形 93"/>
          <p:cNvSpPr/>
          <p:nvPr/>
        </p:nvSpPr>
        <p:spPr>
          <a:xfrm>
            <a:off x="5707063" y="379253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5" name="矩形 94"/>
          <p:cNvSpPr/>
          <p:nvPr/>
        </p:nvSpPr>
        <p:spPr>
          <a:xfrm>
            <a:off x="4757738" y="4105275"/>
            <a:ext cx="254000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6" name="矩形 95"/>
          <p:cNvSpPr/>
          <p:nvPr/>
        </p:nvSpPr>
        <p:spPr>
          <a:xfrm>
            <a:off x="5072063" y="4105275"/>
            <a:ext cx="252412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5384800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5705475" y="4105275"/>
            <a:ext cx="252413" cy="252413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4757738" y="4418013"/>
            <a:ext cx="254000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5072063" y="4418013"/>
            <a:ext cx="252412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5384800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5705475" y="4418013"/>
            <a:ext cx="252413" cy="252412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3" name="矩形 102"/>
          <p:cNvSpPr/>
          <p:nvPr/>
        </p:nvSpPr>
        <p:spPr>
          <a:xfrm>
            <a:off x="4757738" y="4730750"/>
            <a:ext cx="254000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" name="矩形 103"/>
          <p:cNvSpPr/>
          <p:nvPr/>
        </p:nvSpPr>
        <p:spPr>
          <a:xfrm>
            <a:off x="5072063" y="4730750"/>
            <a:ext cx="252412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5" name="矩形 104"/>
          <p:cNvSpPr/>
          <p:nvPr/>
        </p:nvSpPr>
        <p:spPr>
          <a:xfrm>
            <a:off x="5384800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5705475" y="4730750"/>
            <a:ext cx="252413" cy="254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7" name="矩形 106"/>
          <p:cNvSpPr/>
          <p:nvPr/>
        </p:nvSpPr>
        <p:spPr>
          <a:xfrm>
            <a:off x="4760913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8" name="矩形 107"/>
          <p:cNvSpPr/>
          <p:nvPr/>
        </p:nvSpPr>
        <p:spPr>
          <a:xfrm>
            <a:off x="5073650" y="2224088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9" name="矩形 108"/>
          <p:cNvSpPr/>
          <p:nvPr/>
        </p:nvSpPr>
        <p:spPr>
          <a:xfrm>
            <a:off x="5386388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5707063" y="2224088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1" name="矩形 110"/>
          <p:cNvSpPr/>
          <p:nvPr/>
        </p:nvSpPr>
        <p:spPr>
          <a:xfrm>
            <a:off x="4760913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2" name="矩形 111"/>
          <p:cNvSpPr/>
          <p:nvPr/>
        </p:nvSpPr>
        <p:spPr>
          <a:xfrm>
            <a:off x="5073650" y="2538413"/>
            <a:ext cx="252413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3" name="矩形 112"/>
          <p:cNvSpPr/>
          <p:nvPr/>
        </p:nvSpPr>
        <p:spPr>
          <a:xfrm>
            <a:off x="5386388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4" name="矩形 113"/>
          <p:cNvSpPr/>
          <p:nvPr/>
        </p:nvSpPr>
        <p:spPr>
          <a:xfrm>
            <a:off x="5707063" y="2538413"/>
            <a:ext cx="252412" cy="252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449" name="文本框 114"/>
          <p:cNvSpPr txBox="1">
            <a:spLocks noChangeArrowheads="1"/>
          </p:cNvSpPr>
          <p:nvPr/>
        </p:nvSpPr>
        <p:spPr bwMode="auto">
          <a:xfrm>
            <a:off x="1571625" y="5045075"/>
            <a:ext cx="755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50" name="文本框 115"/>
          <p:cNvSpPr txBox="1">
            <a:spLocks noChangeArrowheads="1"/>
          </p:cNvSpPr>
          <p:nvPr/>
        </p:nvSpPr>
        <p:spPr bwMode="auto">
          <a:xfrm>
            <a:off x="3314700" y="5045075"/>
            <a:ext cx="754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51" name="文本框 116"/>
          <p:cNvSpPr txBox="1">
            <a:spLocks noChangeArrowheads="1"/>
          </p:cNvSpPr>
          <p:nvPr/>
        </p:nvSpPr>
        <p:spPr bwMode="auto">
          <a:xfrm>
            <a:off x="4949825" y="5045075"/>
            <a:ext cx="755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1192213" y="5356225"/>
            <a:ext cx="13874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200" dirty="0">
              <a:latin typeface="+mn-lt"/>
              <a:ea typeface="+mn-ea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3030538" y="5356225"/>
            <a:ext cx="13398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200" dirty="0">
              <a:latin typeface="+mn-lt"/>
              <a:ea typeface="+mn-ea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4757738" y="5356225"/>
            <a:ext cx="12874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200" dirty="0">
              <a:latin typeface="+mn-lt"/>
              <a:ea typeface="+mn-ea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7556500" y="1822450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22" name="矩形 121"/>
          <p:cNvSpPr/>
          <p:nvPr/>
        </p:nvSpPr>
        <p:spPr>
          <a:xfrm>
            <a:off x="7551738" y="2784475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3" name="矩形 122"/>
          <p:cNvSpPr/>
          <p:nvPr/>
        </p:nvSpPr>
        <p:spPr>
          <a:xfrm>
            <a:off x="7548563" y="3779838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24" name="矩形 123"/>
          <p:cNvSpPr/>
          <p:nvPr/>
        </p:nvSpPr>
        <p:spPr>
          <a:xfrm>
            <a:off x="7539038" y="4760913"/>
            <a:ext cx="381000" cy="3810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4459" name="文本框 124"/>
          <p:cNvSpPr txBox="1">
            <a:spLocks noChangeArrowheads="1"/>
          </p:cNvSpPr>
          <p:nvPr/>
        </p:nvSpPr>
        <p:spPr bwMode="auto">
          <a:xfrm>
            <a:off x="7937500" y="1827213"/>
            <a:ext cx="800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数据一</a:t>
            </a:r>
          </a:p>
        </p:txBody>
      </p:sp>
      <p:sp>
        <p:nvSpPr>
          <p:cNvPr id="14460" name="文本框 125"/>
          <p:cNvSpPr txBox="1">
            <a:spLocks noChangeArrowheads="1"/>
          </p:cNvSpPr>
          <p:nvPr/>
        </p:nvSpPr>
        <p:spPr bwMode="auto">
          <a:xfrm>
            <a:off x="7932738" y="2727325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数据二</a:t>
            </a:r>
          </a:p>
        </p:txBody>
      </p:sp>
      <p:sp>
        <p:nvSpPr>
          <p:cNvPr id="14461" name="文本框 126"/>
          <p:cNvSpPr txBox="1">
            <a:spLocks noChangeArrowheads="1"/>
          </p:cNvSpPr>
          <p:nvPr/>
        </p:nvSpPr>
        <p:spPr bwMode="auto">
          <a:xfrm>
            <a:off x="7924800" y="3746500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数据三</a:t>
            </a:r>
          </a:p>
        </p:txBody>
      </p:sp>
      <p:sp>
        <p:nvSpPr>
          <p:cNvPr id="14462" name="文本框 127"/>
          <p:cNvSpPr txBox="1">
            <a:spLocks noChangeArrowheads="1"/>
          </p:cNvSpPr>
          <p:nvPr/>
        </p:nvSpPr>
        <p:spPr bwMode="auto">
          <a:xfrm>
            <a:off x="7924800" y="4746625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数据四</a:t>
            </a:r>
          </a:p>
        </p:txBody>
      </p:sp>
      <p:sp>
        <p:nvSpPr>
          <p:cNvPr id="129" name="矩形 128"/>
          <p:cNvSpPr/>
          <p:nvPr/>
        </p:nvSpPr>
        <p:spPr>
          <a:xfrm>
            <a:off x="7937500" y="2192338"/>
            <a:ext cx="267176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7943850" y="3119438"/>
            <a:ext cx="267176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7931150" y="4122738"/>
            <a:ext cx="267017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7945438" y="5084763"/>
            <a:ext cx="26717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1"/>
          <p:cNvGrpSpPr/>
          <p:nvPr/>
        </p:nvGrpSpPr>
        <p:grpSpPr bwMode="auto">
          <a:xfrm>
            <a:off x="-542925" y="796925"/>
            <a:ext cx="7667625" cy="5694363"/>
            <a:chOff x="-543686" y="796925"/>
            <a:chExt cx="7668386" cy="5694659"/>
          </a:xfrm>
        </p:grpSpPr>
        <p:sp>
          <p:nvSpPr>
            <p:cNvPr id="15367" name="Freeform 5"/>
            <p:cNvSpPr/>
            <p:nvPr/>
          </p:nvSpPr>
          <p:spPr bwMode="auto">
            <a:xfrm>
              <a:off x="3141966" y="1712304"/>
              <a:ext cx="317505" cy="518034"/>
            </a:xfrm>
            <a:custGeom>
              <a:avLst/>
              <a:gdLst>
                <a:gd name="T0" fmla="*/ 2147483646 w 171"/>
                <a:gd name="T1" fmla="*/ 0 h 279"/>
                <a:gd name="T2" fmla="*/ 0 w 171"/>
                <a:gd name="T3" fmla="*/ 2147483646 h 279"/>
                <a:gd name="T4" fmla="*/ 2147483646 w 171"/>
                <a:gd name="T5" fmla="*/ 2147483646 h 279"/>
                <a:gd name="T6" fmla="*/ 2147483646 w 171"/>
                <a:gd name="T7" fmla="*/ 2147483646 h 279"/>
                <a:gd name="T8" fmla="*/ 2147483646 w 171"/>
                <a:gd name="T9" fmla="*/ 2147483646 h 279"/>
                <a:gd name="T10" fmla="*/ 2147483646 w 171"/>
                <a:gd name="T11" fmla="*/ 2147483646 h 279"/>
                <a:gd name="T12" fmla="*/ 2147483646 w 171"/>
                <a:gd name="T13" fmla="*/ 2147483646 h 279"/>
                <a:gd name="T14" fmla="*/ 2147483646 w 171"/>
                <a:gd name="T15" fmla="*/ 2147483646 h 279"/>
                <a:gd name="T16" fmla="*/ 2147483646 w 171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Freeform 6"/>
            <p:cNvSpPr/>
            <p:nvPr/>
          </p:nvSpPr>
          <p:spPr bwMode="auto">
            <a:xfrm>
              <a:off x="3115972" y="1394799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Freeform 7"/>
            <p:cNvSpPr/>
            <p:nvPr/>
          </p:nvSpPr>
          <p:spPr bwMode="auto">
            <a:xfrm>
              <a:off x="2791041" y="1225835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Freeform 8"/>
            <p:cNvSpPr/>
            <p:nvPr/>
          </p:nvSpPr>
          <p:spPr bwMode="auto">
            <a:xfrm>
              <a:off x="2895019" y="1873841"/>
              <a:ext cx="304507" cy="519891"/>
            </a:xfrm>
            <a:custGeom>
              <a:avLst/>
              <a:gdLst>
                <a:gd name="T0" fmla="*/ 2147483646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0 h 280"/>
                <a:gd name="T8" fmla="*/ 0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2147483646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1" name="Freeform 9"/>
            <p:cNvSpPr/>
            <p:nvPr/>
          </p:nvSpPr>
          <p:spPr bwMode="auto">
            <a:xfrm>
              <a:off x="2241442" y="1712304"/>
              <a:ext cx="601588" cy="694425"/>
            </a:xfrm>
            <a:custGeom>
              <a:avLst/>
              <a:gdLst>
                <a:gd name="T0" fmla="*/ 2147483646 w 324"/>
                <a:gd name="T1" fmla="*/ 2147483646 h 374"/>
                <a:gd name="T2" fmla="*/ 2147483646 w 324"/>
                <a:gd name="T3" fmla="*/ 2147483646 h 374"/>
                <a:gd name="T4" fmla="*/ 2147483646 w 324"/>
                <a:gd name="T5" fmla="*/ 2147483646 h 374"/>
                <a:gd name="T6" fmla="*/ 2147483646 w 324"/>
                <a:gd name="T7" fmla="*/ 2147483646 h 374"/>
                <a:gd name="T8" fmla="*/ 2147483646 w 324"/>
                <a:gd name="T9" fmla="*/ 0 h 374"/>
                <a:gd name="T10" fmla="*/ 2147483646 w 324"/>
                <a:gd name="T11" fmla="*/ 2147483646 h 374"/>
                <a:gd name="T12" fmla="*/ 2147483646 w 324"/>
                <a:gd name="T13" fmla="*/ 2147483646 h 374"/>
                <a:gd name="T14" fmla="*/ 2147483646 w 324"/>
                <a:gd name="T15" fmla="*/ 2147483646 h 374"/>
                <a:gd name="T16" fmla="*/ 2147483646 w 324"/>
                <a:gd name="T17" fmla="*/ 2147483646 h 374"/>
                <a:gd name="T18" fmla="*/ 2147483646 w 324"/>
                <a:gd name="T19" fmla="*/ 2147483646 h 374"/>
                <a:gd name="T20" fmla="*/ 0 w 324"/>
                <a:gd name="T21" fmla="*/ 2147483646 h 374"/>
                <a:gd name="T22" fmla="*/ 2147483646 w 324"/>
                <a:gd name="T23" fmla="*/ 2147483646 h 374"/>
                <a:gd name="T24" fmla="*/ 2147483646 w 324"/>
                <a:gd name="T25" fmla="*/ 2147483646 h 374"/>
                <a:gd name="T26" fmla="*/ 2147483646 w 324"/>
                <a:gd name="T27" fmla="*/ 2147483646 h 374"/>
                <a:gd name="T28" fmla="*/ 2147483646 w 324"/>
                <a:gd name="T29" fmla="*/ 2147483646 h 3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Freeform 10"/>
            <p:cNvSpPr/>
            <p:nvPr/>
          </p:nvSpPr>
          <p:spPr bwMode="auto">
            <a:xfrm>
              <a:off x="2551519" y="2250762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Freeform 11"/>
            <p:cNvSpPr/>
            <p:nvPr/>
          </p:nvSpPr>
          <p:spPr bwMode="auto">
            <a:xfrm>
              <a:off x="3478039" y="223776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Freeform 12"/>
            <p:cNvSpPr/>
            <p:nvPr/>
          </p:nvSpPr>
          <p:spPr bwMode="auto">
            <a:xfrm>
              <a:off x="3763979" y="1868271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Freeform 13"/>
            <p:cNvSpPr/>
            <p:nvPr/>
          </p:nvSpPr>
          <p:spPr bwMode="auto">
            <a:xfrm>
              <a:off x="3815968" y="2919193"/>
              <a:ext cx="304507" cy="518034"/>
            </a:xfrm>
            <a:custGeom>
              <a:avLst/>
              <a:gdLst>
                <a:gd name="T0" fmla="*/ 2147483646 w 164"/>
                <a:gd name="T1" fmla="*/ 0 h 279"/>
                <a:gd name="T2" fmla="*/ 2147483646 w 164"/>
                <a:gd name="T3" fmla="*/ 0 h 279"/>
                <a:gd name="T4" fmla="*/ 2147483646 w 164"/>
                <a:gd name="T5" fmla="*/ 2147483646 h 279"/>
                <a:gd name="T6" fmla="*/ 0 w 164"/>
                <a:gd name="T7" fmla="*/ 2147483646 h 279"/>
                <a:gd name="T8" fmla="*/ 2147483646 w 164"/>
                <a:gd name="T9" fmla="*/ 2147483646 h 279"/>
                <a:gd name="T10" fmla="*/ 2147483646 w 164"/>
                <a:gd name="T11" fmla="*/ 2147483646 h 279"/>
                <a:gd name="T12" fmla="*/ 2147483646 w 164"/>
                <a:gd name="T13" fmla="*/ 2147483646 h 279"/>
                <a:gd name="T14" fmla="*/ 2147483646 w 164"/>
                <a:gd name="T15" fmla="*/ 2147483646 h 279"/>
                <a:gd name="T16" fmla="*/ 2147483646 w 164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Freeform 14"/>
            <p:cNvSpPr/>
            <p:nvPr/>
          </p:nvSpPr>
          <p:spPr bwMode="auto">
            <a:xfrm>
              <a:off x="3180959" y="2789220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7" name="Freeform 15"/>
            <p:cNvSpPr/>
            <p:nvPr/>
          </p:nvSpPr>
          <p:spPr bwMode="auto">
            <a:xfrm>
              <a:off x="4094481" y="1868271"/>
              <a:ext cx="304507" cy="518034"/>
            </a:xfrm>
            <a:custGeom>
              <a:avLst/>
              <a:gdLst>
                <a:gd name="T0" fmla="*/ 2147483646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0 h 279"/>
                <a:gd name="T8" fmla="*/ 0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2147483646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8" name="Freeform 16"/>
            <p:cNvSpPr/>
            <p:nvPr/>
          </p:nvSpPr>
          <p:spPr bwMode="auto">
            <a:xfrm>
              <a:off x="4100050" y="2191346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9" name="Freeform 17"/>
            <p:cNvSpPr/>
            <p:nvPr/>
          </p:nvSpPr>
          <p:spPr bwMode="auto">
            <a:xfrm>
              <a:off x="4385990" y="2204343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0" name="Freeform 18"/>
            <p:cNvSpPr/>
            <p:nvPr/>
          </p:nvSpPr>
          <p:spPr bwMode="auto">
            <a:xfrm>
              <a:off x="4683071" y="2243335"/>
              <a:ext cx="603445" cy="194960"/>
            </a:xfrm>
            <a:custGeom>
              <a:avLst/>
              <a:gdLst>
                <a:gd name="T0" fmla="*/ 2147483646 w 325"/>
                <a:gd name="T1" fmla="*/ 2147483646 h 105"/>
                <a:gd name="T2" fmla="*/ 2147483646 w 325"/>
                <a:gd name="T3" fmla="*/ 2147483646 h 105"/>
                <a:gd name="T4" fmla="*/ 2147483646 w 325"/>
                <a:gd name="T5" fmla="*/ 2147483646 h 105"/>
                <a:gd name="T6" fmla="*/ 2147483646 w 325"/>
                <a:gd name="T7" fmla="*/ 0 h 105"/>
                <a:gd name="T8" fmla="*/ 0 w 325"/>
                <a:gd name="T9" fmla="*/ 2147483646 h 105"/>
                <a:gd name="T10" fmla="*/ 2147483646 w 325"/>
                <a:gd name="T11" fmla="*/ 2147483646 h 105"/>
                <a:gd name="T12" fmla="*/ 2147483646 w 325"/>
                <a:gd name="T13" fmla="*/ 2147483646 h 105"/>
                <a:gd name="T14" fmla="*/ 2147483646 w 325"/>
                <a:gd name="T15" fmla="*/ 2147483646 h 105"/>
                <a:gd name="T16" fmla="*/ 2147483646 w 325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1" name="Freeform 19"/>
            <p:cNvSpPr/>
            <p:nvPr/>
          </p:nvSpPr>
          <p:spPr bwMode="auto">
            <a:xfrm>
              <a:off x="4677501" y="1660315"/>
              <a:ext cx="310078" cy="518034"/>
            </a:xfrm>
            <a:custGeom>
              <a:avLst/>
              <a:gdLst>
                <a:gd name="T0" fmla="*/ 0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0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2" name="Freeform 20"/>
            <p:cNvSpPr/>
            <p:nvPr/>
          </p:nvSpPr>
          <p:spPr bwMode="auto">
            <a:xfrm>
              <a:off x="4081483" y="1155279"/>
              <a:ext cx="601588" cy="1023071"/>
            </a:xfrm>
            <a:custGeom>
              <a:avLst/>
              <a:gdLst>
                <a:gd name="T0" fmla="*/ 2147483646 w 324"/>
                <a:gd name="T1" fmla="*/ 2147483646 h 551"/>
                <a:gd name="T2" fmla="*/ 2147483646 w 324"/>
                <a:gd name="T3" fmla="*/ 2147483646 h 551"/>
                <a:gd name="T4" fmla="*/ 2147483646 w 324"/>
                <a:gd name="T5" fmla="*/ 2147483646 h 551"/>
                <a:gd name="T6" fmla="*/ 2147483646 w 324"/>
                <a:gd name="T7" fmla="*/ 2147483646 h 551"/>
                <a:gd name="T8" fmla="*/ 2147483646 w 324"/>
                <a:gd name="T9" fmla="*/ 2147483646 h 551"/>
                <a:gd name="T10" fmla="*/ 2147483646 w 324"/>
                <a:gd name="T11" fmla="*/ 2147483646 h 551"/>
                <a:gd name="T12" fmla="*/ 2147483646 w 324"/>
                <a:gd name="T13" fmla="*/ 0 h 551"/>
                <a:gd name="T14" fmla="*/ 0 w 324"/>
                <a:gd name="T15" fmla="*/ 2147483646 h 551"/>
                <a:gd name="T16" fmla="*/ 2147483646 w 324"/>
                <a:gd name="T17" fmla="*/ 2147483646 h 551"/>
                <a:gd name="T18" fmla="*/ 2147483646 w 324"/>
                <a:gd name="T19" fmla="*/ 2147483646 h 551"/>
                <a:gd name="T20" fmla="*/ 2147483646 w 324"/>
                <a:gd name="T21" fmla="*/ 2147483646 h 551"/>
                <a:gd name="T22" fmla="*/ 2147483646 w 324"/>
                <a:gd name="T23" fmla="*/ 2147483646 h 551"/>
                <a:gd name="T24" fmla="*/ 2147483646 w 324"/>
                <a:gd name="T25" fmla="*/ 2147483646 h 551"/>
                <a:gd name="T26" fmla="*/ 2147483646 w 324"/>
                <a:gd name="T27" fmla="*/ 2147483646 h 551"/>
                <a:gd name="T28" fmla="*/ 2147483646 w 324"/>
                <a:gd name="T29" fmla="*/ 2147483646 h 551"/>
                <a:gd name="T30" fmla="*/ 2147483646 w 324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3" name="Freeform 21"/>
            <p:cNvSpPr/>
            <p:nvPr/>
          </p:nvSpPr>
          <p:spPr bwMode="auto">
            <a:xfrm>
              <a:off x="5305083" y="2919193"/>
              <a:ext cx="304507" cy="512464"/>
            </a:xfrm>
            <a:custGeom>
              <a:avLst/>
              <a:gdLst>
                <a:gd name="T0" fmla="*/ 2147483646 w 164"/>
                <a:gd name="T1" fmla="*/ 2147483646 h 276"/>
                <a:gd name="T2" fmla="*/ 2147483646 w 164"/>
                <a:gd name="T3" fmla="*/ 2147483646 h 276"/>
                <a:gd name="T4" fmla="*/ 2147483646 w 164"/>
                <a:gd name="T5" fmla="*/ 2147483646 h 276"/>
                <a:gd name="T6" fmla="*/ 2147483646 w 164"/>
                <a:gd name="T7" fmla="*/ 0 h 276"/>
                <a:gd name="T8" fmla="*/ 0 w 164"/>
                <a:gd name="T9" fmla="*/ 0 h 276"/>
                <a:gd name="T10" fmla="*/ 0 w 164"/>
                <a:gd name="T11" fmla="*/ 2147483646 h 276"/>
                <a:gd name="T12" fmla="*/ 0 w 164"/>
                <a:gd name="T13" fmla="*/ 2147483646 h 276"/>
                <a:gd name="T14" fmla="*/ 0 w 164"/>
                <a:gd name="T15" fmla="*/ 2147483646 h 276"/>
                <a:gd name="T16" fmla="*/ 2147483646 w 164"/>
                <a:gd name="T17" fmla="*/ 2147483646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Freeform 22"/>
            <p:cNvSpPr/>
            <p:nvPr/>
          </p:nvSpPr>
          <p:spPr bwMode="auto">
            <a:xfrm>
              <a:off x="5312510" y="3242268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Freeform 23"/>
            <p:cNvSpPr/>
            <p:nvPr/>
          </p:nvSpPr>
          <p:spPr bwMode="auto">
            <a:xfrm>
              <a:off x="5596593" y="3249695"/>
              <a:ext cx="601588" cy="200529"/>
            </a:xfrm>
            <a:custGeom>
              <a:avLst/>
              <a:gdLst>
                <a:gd name="T0" fmla="*/ 0 w 324"/>
                <a:gd name="T1" fmla="*/ 2147483646 h 108"/>
                <a:gd name="T2" fmla="*/ 2147483646 w 324"/>
                <a:gd name="T3" fmla="*/ 2147483646 h 108"/>
                <a:gd name="T4" fmla="*/ 2147483646 w 324"/>
                <a:gd name="T5" fmla="*/ 2147483646 h 108"/>
                <a:gd name="T6" fmla="*/ 2147483646 w 324"/>
                <a:gd name="T7" fmla="*/ 2147483646 h 108"/>
                <a:gd name="T8" fmla="*/ 2147483646 w 324"/>
                <a:gd name="T9" fmla="*/ 2147483646 h 108"/>
                <a:gd name="T10" fmla="*/ 2147483646 w 324"/>
                <a:gd name="T11" fmla="*/ 0 h 108"/>
                <a:gd name="T12" fmla="*/ 2147483646 w 324"/>
                <a:gd name="T13" fmla="*/ 0 h 108"/>
                <a:gd name="T14" fmla="*/ 2147483646 w 324"/>
                <a:gd name="T15" fmla="*/ 0 h 108"/>
                <a:gd name="T16" fmla="*/ 0 w 324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6" name="Freeform 24"/>
            <p:cNvSpPr/>
            <p:nvPr/>
          </p:nvSpPr>
          <p:spPr bwMode="auto">
            <a:xfrm>
              <a:off x="5901100" y="3288686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7" name="Freeform 25"/>
            <p:cNvSpPr/>
            <p:nvPr/>
          </p:nvSpPr>
          <p:spPr bwMode="auto">
            <a:xfrm>
              <a:off x="5927094" y="322927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8" name="Freeform 26"/>
            <p:cNvSpPr/>
            <p:nvPr/>
          </p:nvSpPr>
          <p:spPr bwMode="auto">
            <a:xfrm>
              <a:off x="5895530" y="2703810"/>
              <a:ext cx="302651" cy="519891"/>
            </a:xfrm>
            <a:custGeom>
              <a:avLst/>
              <a:gdLst>
                <a:gd name="T0" fmla="*/ 0 w 163"/>
                <a:gd name="T1" fmla="*/ 2147483646 h 280"/>
                <a:gd name="T2" fmla="*/ 2147483646 w 163"/>
                <a:gd name="T3" fmla="*/ 2147483646 h 280"/>
                <a:gd name="T4" fmla="*/ 2147483646 w 163"/>
                <a:gd name="T5" fmla="*/ 2147483646 h 280"/>
                <a:gd name="T6" fmla="*/ 2147483646 w 163"/>
                <a:gd name="T7" fmla="*/ 2147483646 h 280"/>
                <a:gd name="T8" fmla="*/ 2147483646 w 163"/>
                <a:gd name="T9" fmla="*/ 0 h 280"/>
                <a:gd name="T10" fmla="*/ 0 w 163"/>
                <a:gd name="T11" fmla="*/ 2147483646 h 280"/>
                <a:gd name="T12" fmla="*/ 0 w 163"/>
                <a:gd name="T13" fmla="*/ 2147483646 h 280"/>
                <a:gd name="T14" fmla="*/ 0 w 163"/>
                <a:gd name="T15" fmla="*/ 2147483646 h 280"/>
                <a:gd name="T16" fmla="*/ 0 w 163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9" name="Freeform 27"/>
            <p:cNvSpPr/>
            <p:nvPr/>
          </p:nvSpPr>
          <p:spPr bwMode="auto">
            <a:xfrm>
              <a:off x="4716492" y="2185776"/>
              <a:ext cx="1179038" cy="1037925"/>
            </a:xfrm>
            <a:custGeom>
              <a:avLst/>
              <a:gdLst>
                <a:gd name="T0" fmla="*/ 2147483646 w 635"/>
                <a:gd name="T1" fmla="*/ 2147483646 h 559"/>
                <a:gd name="T2" fmla="*/ 2147483646 w 635"/>
                <a:gd name="T3" fmla="*/ 2147483646 h 559"/>
                <a:gd name="T4" fmla="*/ 2147483646 w 635"/>
                <a:gd name="T5" fmla="*/ 2147483646 h 559"/>
                <a:gd name="T6" fmla="*/ 2147483646 w 635"/>
                <a:gd name="T7" fmla="*/ 2147483646 h 559"/>
                <a:gd name="T8" fmla="*/ 2147483646 w 635"/>
                <a:gd name="T9" fmla="*/ 2147483646 h 559"/>
                <a:gd name="T10" fmla="*/ 2147483646 w 635"/>
                <a:gd name="T11" fmla="*/ 2147483646 h 559"/>
                <a:gd name="T12" fmla="*/ 2147483646 w 635"/>
                <a:gd name="T13" fmla="*/ 2147483646 h 559"/>
                <a:gd name="T14" fmla="*/ 2147483646 w 635"/>
                <a:gd name="T15" fmla="*/ 2147483646 h 559"/>
                <a:gd name="T16" fmla="*/ 2147483646 w 635"/>
                <a:gd name="T17" fmla="*/ 2147483646 h 559"/>
                <a:gd name="T18" fmla="*/ 2147483646 w 635"/>
                <a:gd name="T19" fmla="*/ 0 h 559"/>
                <a:gd name="T20" fmla="*/ 0 w 635"/>
                <a:gd name="T21" fmla="*/ 2147483646 h 559"/>
                <a:gd name="T22" fmla="*/ 2147483646 w 635"/>
                <a:gd name="T23" fmla="*/ 2147483646 h 559"/>
                <a:gd name="T24" fmla="*/ 2147483646 w 635"/>
                <a:gd name="T25" fmla="*/ 2147483646 h 559"/>
                <a:gd name="T26" fmla="*/ 2147483646 w 635"/>
                <a:gd name="T27" fmla="*/ 2147483646 h 559"/>
                <a:gd name="T28" fmla="*/ 2147483646 w 635"/>
                <a:gd name="T29" fmla="*/ 2147483646 h 559"/>
                <a:gd name="T30" fmla="*/ 2147483646 w 635"/>
                <a:gd name="T31" fmla="*/ 2147483646 h 559"/>
                <a:gd name="T32" fmla="*/ 2147483646 w 635"/>
                <a:gd name="T33" fmla="*/ 2147483646 h 559"/>
                <a:gd name="T34" fmla="*/ 2147483646 w 635"/>
                <a:gd name="T35" fmla="*/ 2147483646 h 559"/>
                <a:gd name="T36" fmla="*/ 2147483646 w 635"/>
                <a:gd name="T37" fmla="*/ 2147483646 h 559"/>
                <a:gd name="T38" fmla="*/ 2147483646 w 635"/>
                <a:gd name="T39" fmla="*/ 2147483646 h 559"/>
                <a:gd name="T40" fmla="*/ 2147483646 w 635"/>
                <a:gd name="T41" fmla="*/ 2147483646 h 559"/>
                <a:gd name="T42" fmla="*/ 2147483646 w 635"/>
                <a:gd name="T43" fmla="*/ 2147483646 h 559"/>
                <a:gd name="T44" fmla="*/ 2147483646 w 635"/>
                <a:gd name="T45" fmla="*/ 2147483646 h 5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0" name="Freeform 28"/>
            <p:cNvSpPr/>
            <p:nvPr/>
          </p:nvSpPr>
          <p:spPr bwMode="auto">
            <a:xfrm>
              <a:off x="2863454" y="1886839"/>
              <a:ext cx="596018" cy="1024927"/>
            </a:xfrm>
            <a:custGeom>
              <a:avLst/>
              <a:gdLst>
                <a:gd name="T0" fmla="*/ 0 w 321"/>
                <a:gd name="T1" fmla="*/ 2147483646 h 552"/>
                <a:gd name="T2" fmla="*/ 0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2147483646 h 552"/>
                <a:gd name="T14" fmla="*/ 2147483646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0 h 552"/>
                <a:gd name="T26" fmla="*/ 0 w 321"/>
                <a:gd name="T27" fmla="*/ 0 h 552"/>
                <a:gd name="T28" fmla="*/ 0 w 321"/>
                <a:gd name="T29" fmla="*/ 2147483646 h 552"/>
                <a:gd name="T30" fmla="*/ 0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1" name="Freeform 29"/>
            <p:cNvSpPr/>
            <p:nvPr/>
          </p:nvSpPr>
          <p:spPr bwMode="auto">
            <a:xfrm>
              <a:off x="4100050" y="2698239"/>
              <a:ext cx="1179038" cy="187533"/>
            </a:xfrm>
            <a:custGeom>
              <a:avLst/>
              <a:gdLst>
                <a:gd name="T0" fmla="*/ 2147483646 w 635"/>
                <a:gd name="T1" fmla="*/ 0 h 101"/>
                <a:gd name="T2" fmla="*/ 2147483646 w 635"/>
                <a:gd name="T3" fmla="*/ 0 h 101"/>
                <a:gd name="T4" fmla="*/ 2147483646 w 635"/>
                <a:gd name="T5" fmla="*/ 2147483646 h 101"/>
                <a:gd name="T6" fmla="*/ 2147483646 w 635"/>
                <a:gd name="T7" fmla="*/ 0 h 101"/>
                <a:gd name="T8" fmla="*/ 2147483646 w 635"/>
                <a:gd name="T9" fmla="*/ 0 h 101"/>
                <a:gd name="T10" fmla="*/ 2147483646 w 635"/>
                <a:gd name="T11" fmla="*/ 0 h 101"/>
                <a:gd name="T12" fmla="*/ 0 w 635"/>
                <a:gd name="T13" fmla="*/ 2147483646 h 101"/>
                <a:gd name="T14" fmla="*/ 2147483646 w 635"/>
                <a:gd name="T15" fmla="*/ 2147483646 h 101"/>
                <a:gd name="T16" fmla="*/ 2147483646 w 635"/>
                <a:gd name="T17" fmla="*/ 2147483646 h 101"/>
                <a:gd name="T18" fmla="*/ 2147483646 w 635"/>
                <a:gd name="T19" fmla="*/ 2147483646 h 101"/>
                <a:gd name="T20" fmla="*/ 2147483646 w 635"/>
                <a:gd name="T21" fmla="*/ 2147483646 h 101"/>
                <a:gd name="T22" fmla="*/ 2147483646 w 635"/>
                <a:gd name="T23" fmla="*/ 2147483646 h 101"/>
                <a:gd name="T24" fmla="*/ 2147483646 w 635"/>
                <a:gd name="T25" fmla="*/ 2147483646 h 101"/>
                <a:gd name="T26" fmla="*/ 2147483646 w 635"/>
                <a:gd name="T27" fmla="*/ 2147483646 h 101"/>
                <a:gd name="T28" fmla="*/ 2147483646 w 635"/>
                <a:gd name="T29" fmla="*/ 0 h 101"/>
                <a:gd name="T30" fmla="*/ 2147483646 w 635"/>
                <a:gd name="T31" fmla="*/ 0 h 1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2" name="Freeform 30"/>
            <p:cNvSpPr/>
            <p:nvPr/>
          </p:nvSpPr>
          <p:spPr bwMode="auto">
            <a:xfrm>
              <a:off x="3524457" y="2742801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3" name="Freeform 31"/>
            <p:cNvSpPr/>
            <p:nvPr/>
          </p:nvSpPr>
          <p:spPr bwMode="auto">
            <a:xfrm>
              <a:off x="3465041" y="116827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4" name="Freeform 32"/>
            <p:cNvSpPr/>
            <p:nvPr/>
          </p:nvSpPr>
          <p:spPr bwMode="auto">
            <a:xfrm>
              <a:off x="3750981" y="796925"/>
              <a:ext cx="304507" cy="519891"/>
            </a:xfrm>
            <a:custGeom>
              <a:avLst/>
              <a:gdLst>
                <a:gd name="T0" fmla="*/ 2147483646 w 164"/>
                <a:gd name="T1" fmla="*/ 0 h 280"/>
                <a:gd name="T2" fmla="*/ 2147483646 w 164"/>
                <a:gd name="T3" fmla="*/ 0 h 280"/>
                <a:gd name="T4" fmla="*/ 2147483646 w 164"/>
                <a:gd name="T5" fmla="*/ 2147483646 h 280"/>
                <a:gd name="T6" fmla="*/ 0 w 164"/>
                <a:gd name="T7" fmla="*/ 2147483646 h 280"/>
                <a:gd name="T8" fmla="*/ 2147483646 w 164"/>
                <a:gd name="T9" fmla="*/ 2147483646 h 280"/>
                <a:gd name="T10" fmla="*/ 2147483646 w 164"/>
                <a:gd name="T11" fmla="*/ 2147483646 h 280"/>
                <a:gd name="T12" fmla="*/ 2147483646 w 164"/>
                <a:gd name="T13" fmla="*/ 2147483646 h 280"/>
                <a:gd name="T14" fmla="*/ 2147483646 w 164"/>
                <a:gd name="T15" fmla="*/ 2147483646 h 280"/>
                <a:gd name="T16" fmla="*/ 2147483646 w 164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5" name="Freeform 33"/>
            <p:cNvSpPr/>
            <p:nvPr/>
          </p:nvSpPr>
          <p:spPr bwMode="auto">
            <a:xfrm>
              <a:off x="3167961" y="84334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6" name="Freeform 34"/>
            <p:cNvSpPr/>
            <p:nvPr/>
          </p:nvSpPr>
          <p:spPr bwMode="auto">
            <a:xfrm>
              <a:off x="2869024" y="848914"/>
              <a:ext cx="596018" cy="1019357"/>
            </a:xfrm>
            <a:custGeom>
              <a:avLst/>
              <a:gdLst>
                <a:gd name="T0" fmla="*/ 0 w 321"/>
                <a:gd name="T1" fmla="*/ 2147483646 h 549"/>
                <a:gd name="T2" fmla="*/ 0 w 321"/>
                <a:gd name="T3" fmla="*/ 2147483646 h 549"/>
                <a:gd name="T4" fmla="*/ 2147483646 w 321"/>
                <a:gd name="T5" fmla="*/ 2147483646 h 549"/>
                <a:gd name="T6" fmla="*/ 2147483646 w 321"/>
                <a:gd name="T7" fmla="*/ 2147483646 h 549"/>
                <a:gd name="T8" fmla="*/ 2147483646 w 321"/>
                <a:gd name="T9" fmla="*/ 2147483646 h 549"/>
                <a:gd name="T10" fmla="*/ 2147483646 w 321"/>
                <a:gd name="T11" fmla="*/ 2147483646 h 549"/>
                <a:gd name="T12" fmla="*/ 2147483646 w 321"/>
                <a:gd name="T13" fmla="*/ 2147483646 h 549"/>
                <a:gd name="T14" fmla="*/ 2147483646 w 321"/>
                <a:gd name="T15" fmla="*/ 2147483646 h 549"/>
                <a:gd name="T16" fmla="*/ 2147483646 w 321"/>
                <a:gd name="T17" fmla="*/ 2147483646 h 549"/>
                <a:gd name="T18" fmla="*/ 2147483646 w 321"/>
                <a:gd name="T19" fmla="*/ 2147483646 h 549"/>
                <a:gd name="T20" fmla="*/ 2147483646 w 321"/>
                <a:gd name="T21" fmla="*/ 2147483646 h 549"/>
                <a:gd name="T22" fmla="*/ 2147483646 w 321"/>
                <a:gd name="T23" fmla="*/ 2147483646 h 549"/>
                <a:gd name="T24" fmla="*/ 2147483646 w 321"/>
                <a:gd name="T25" fmla="*/ 0 h 549"/>
                <a:gd name="T26" fmla="*/ 0 w 321"/>
                <a:gd name="T27" fmla="*/ 0 h 549"/>
                <a:gd name="T28" fmla="*/ 0 w 321"/>
                <a:gd name="T29" fmla="*/ 2147483646 h 549"/>
                <a:gd name="T30" fmla="*/ 0 w 321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7" name="Freeform 35"/>
            <p:cNvSpPr/>
            <p:nvPr/>
          </p:nvSpPr>
          <p:spPr bwMode="auto">
            <a:xfrm>
              <a:off x="5895530" y="2172779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8" name="Freeform 36"/>
            <p:cNvSpPr/>
            <p:nvPr/>
          </p:nvSpPr>
          <p:spPr bwMode="auto">
            <a:xfrm>
              <a:off x="6224175" y="1608326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9" name="Freeform 37"/>
            <p:cNvSpPr/>
            <p:nvPr/>
          </p:nvSpPr>
          <p:spPr bwMode="auto">
            <a:xfrm>
              <a:off x="5615160" y="1303819"/>
              <a:ext cx="894954" cy="1024927"/>
            </a:xfrm>
            <a:custGeom>
              <a:avLst/>
              <a:gdLst>
                <a:gd name="T0" fmla="*/ 2147483646 w 482"/>
                <a:gd name="T1" fmla="*/ 2147483646 h 552"/>
                <a:gd name="T2" fmla="*/ 2147483646 w 482"/>
                <a:gd name="T3" fmla="*/ 2147483646 h 552"/>
                <a:gd name="T4" fmla="*/ 2147483646 w 482"/>
                <a:gd name="T5" fmla="*/ 2147483646 h 552"/>
                <a:gd name="T6" fmla="*/ 2147483646 w 482"/>
                <a:gd name="T7" fmla="*/ 2147483646 h 552"/>
                <a:gd name="T8" fmla="*/ 2147483646 w 482"/>
                <a:gd name="T9" fmla="*/ 2147483646 h 552"/>
                <a:gd name="T10" fmla="*/ 2147483646 w 482"/>
                <a:gd name="T11" fmla="*/ 2147483646 h 552"/>
                <a:gd name="T12" fmla="*/ 2147483646 w 482"/>
                <a:gd name="T13" fmla="*/ 2147483646 h 552"/>
                <a:gd name="T14" fmla="*/ 2147483646 w 482"/>
                <a:gd name="T15" fmla="*/ 2147483646 h 552"/>
                <a:gd name="T16" fmla="*/ 2147483646 w 482"/>
                <a:gd name="T17" fmla="*/ 0 h 552"/>
                <a:gd name="T18" fmla="*/ 0 w 482"/>
                <a:gd name="T19" fmla="*/ 0 h 552"/>
                <a:gd name="T20" fmla="*/ 0 w 482"/>
                <a:gd name="T21" fmla="*/ 2147483646 h 552"/>
                <a:gd name="T22" fmla="*/ 0 w 482"/>
                <a:gd name="T23" fmla="*/ 2147483646 h 552"/>
                <a:gd name="T24" fmla="*/ 0 w 482"/>
                <a:gd name="T25" fmla="*/ 2147483646 h 552"/>
                <a:gd name="T26" fmla="*/ 2147483646 w 482"/>
                <a:gd name="T27" fmla="*/ 2147483646 h 552"/>
                <a:gd name="T28" fmla="*/ 2147483646 w 482"/>
                <a:gd name="T29" fmla="*/ 2147483646 h 552"/>
                <a:gd name="T30" fmla="*/ 2147483646 w 482"/>
                <a:gd name="T31" fmla="*/ 2147483646 h 552"/>
                <a:gd name="T32" fmla="*/ 2147483646 w 482"/>
                <a:gd name="T33" fmla="*/ 2147483646 h 552"/>
                <a:gd name="T34" fmla="*/ 2147483646 w 482"/>
                <a:gd name="T35" fmla="*/ 2147483646 h 552"/>
                <a:gd name="T36" fmla="*/ 2147483646 w 482"/>
                <a:gd name="T37" fmla="*/ 2147483646 h 552"/>
                <a:gd name="T38" fmla="*/ 2147483646 w 482"/>
                <a:gd name="T39" fmla="*/ 2147483646 h 552"/>
                <a:gd name="T40" fmla="*/ 2147483646 w 482"/>
                <a:gd name="T41" fmla="*/ 2147483646 h 552"/>
                <a:gd name="T42" fmla="*/ 2147483646 w 482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0" name="Freeform 38"/>
            <p:cNvSpPr/>
            <p:nvPr/>
          </p:nvSpPr>
          <p:spPr bwMode="auto">
            <a:xfrm>
              <a:off x="6231602" y="2373308"/>
              <a:ext cx="893098" cy="1019357"/>
            </a:xfrm>
            <a:custGeom>
              <a:avLst/>
              <a:gdLst>
                <a:gd name="T0" fmla="*/ 2147483646 w 481"/>
                <a:gd name="T1" fmla="*/ 2147483646 h 549"/>
                <a:gd name="T2" fmla="*/ 2147483646 w 481"/>
                <a:gd name="T3" fmla="*/ 2147483646 h 549"/>
                <a:gd name="T4" fmla="*/ 2147483646 w 481"/>
                <a:gd name="T5" fmla="*/ 2147483646 h 549"/>
                <a:gd name="T6" fmla="*/ 2147483646 w 481"/>
                <a:gd name="T7" fmla="*/ 2147483646 h 549"/>
                <a:gd name="T8" fmla="*/ 2147483646 w 481"/>
                <a:gd name="T9" fmla="*/ 2147483646 h 549"/>
                <a:gd name="T10" fmla="*/ 2147483646 w 481"/>
                <a:gd name="T11" fmla="*/ 2147483646 h 549"/>
                <a:gd name="T12" fmla="*/ 2147483646 w 481"/>
                <a:gd name="T13" fmla="*/ 2147483646 h 549"/>
                <a:gd name="T14" fmla="*/ 2147483646 w 481"/>
                <a:gd name="T15" fmla="*/ 2147483646 h 549"/>
                <a:gd name="T16" fmla="*/ 2147483646 w 481"/>
                <a:gd name="T17" fmla="*/ 0 h 549"/>
                <a:gd name="T18" fmla="*/ 0 w 481"/>
                <a:gd name="T19" fmla="*/ 0 h 549"/>
                <a:gd name="T20" fmla="*/ 0 w 481"/>
                <a:gd name="T21" fmla="*/ 2147483646 h 549"/>
                <a:gd name="T22" fmla="*/ 0 w 481"/>
                <a:gd name="T23" fmla="*/ 2147483646 h 549"/>
                <a:gd name="T24" fmla="*/ 0 w 481"/>
                <a:gd name="T25" fmla="*/ 2147483646 h 549"/>
                <a:gd name="T26" fmla="*/ 2147483646 w 481"/>
                <a:gd name="T27" fmla="*/ 2147483646 h 549"/>
                <a:gd name="T28" fmla="*/ 2147483646 w 481"/>
                <a:gd name="T29" fmla="*/ 2147483646 h 549"/>
                <a:gd name="T30" fmla="*/ 2147483646 w 481"/>
                <a:gd name="T31" fmla="*/ 2147483646 h 549"/>
                <a:gd name="T32" fmla="*/ 2147483646 w 481"/>
                <a:gd name="T33" fmla="*/ 2147483646 h 549"/>
                <a:gd name="T34" fmla="*/ 2147483646 w 481"/>
                <a:gd name="T35" fmla="*/ 2147483646 h 549"/>
                <a:gd name="T36" fmla="*/ 2147483646 w 481"/>
                <a:gd name="T37" fmla="*/ 2147483646 h 549"/>
                <a:gd name="T38" fmla="*/ 2147483646 w 481"/>
                <a:gd name="T39" fmla="*/ 2147483646 h 549"/>
                <a:gd name="T40" fmla="*/ 2147483646 w 481"/>
                <a:gd name="T41" fmla="*/ 2147483646 h 549"/>
                <a:gd name="T42" fmla="*/ 2147483646 w 481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1" name="Freeform 39"/>
            <p:cNvSpPr/>
            <p:nvPr/>
          </p:nvSpPr>
          <p:spPr bwMode="auto">
            <a:xfrm>
              <a:off x="3899521" y="1290821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2" name="Freeform 40"/>
            <p:cNvSpPr/>
            <p:nvPr/>
          </p:nvSpPr>
          <p:spPr bwMode="auto">
            <a:xfrm>
              <a:off x="3893952" y="2315748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3" name="Freeform 41"/>
            <p:cNvSpPr/>
            <p:nvPr/>
          </p:nvSpPr>
          <p:spPr bwMode="auto">
            <a:xfrm>
              <a:off x="4839038" y="1847847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4" name="Freeform 42"/>
            <p:cNvSpPr/>
            <p:nvPr/>
          </p:nvSpPr>
          <p:spPr bwMode="auto">
            <a:xfrm>
              <a:off x="5628158" y="2230338"/>
              <a:ext cx="538458" cy="623869"/>
            </a:xfrm>
            <a:custGeom>
              <a:avLst/>
              <a:gdLst>
                <a:gd name="T0" fmla="*/ 2147483646 w 290"/>
                <a:gd name="T1" fmla="*/ 2147483646 h 336"/>
                <a:gd name="T2" fmla="*/ 2147483646 w 290"/>
                <a:gd name="T3" fmla="*/ 2147483646 h 336"/>
                <a:gd name="T4" fmla="*/ 0 w 290"/>
                <a:gd name="T5" fmla="*/ 2147483646 h 336"/>
                <a:gd name="T6" fmla="*/ 0 w 290"/>
                <a:gd name="T7" fmla="*/ 2147483646 h 336"/>
                <a:gd name="T8" fmla="*/ 2147483646 w 290"/>
                <a:gd name="T9" fmla="*/ 0 h 336"/>
                <a:gd name="T10" fmla="*/ 2147483646 w 290"/>
                <a:gd name="T11" fmla="*/ 2147483646 h 336"/>
                <a:gd name="T12" fmla="*/ 2147483646 w 290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5" name="Freeform 43"/>
            <p:cNvSpPr/>
            <p:nvPr/>
          </p:nvSpPr>
          <p:spPr bwMode="auto">
            <a:xfrm>
              <a:off x="2597939" y="2289754"/>
              <a:ext cx="536602" cy="629440"/>
            </a:xfrm>
            <a:custGeom>
              <a:avLst/>
              <a:gdLst>
                <a:gd name="T0" fmla="*/ 2147483646 w 289"/>
                <a:gd name="T1" fmla="*/ 2147483646 h 339"/>
                <a:gd name="T2" fmla="*/ 2147483646 w 289"/>
                <a:gd name="T3" fmla="*/ 2147483646 h 339"/>
                <a:gd name="T4" fmla="*/ 0 w 289"/>
                <a:gd name="T5" fmla="*/ 2147483646 h 339"/>
                <a:gd name="T6" fmla="*/ 0 w 289"/>
                <a:gd name="T7" fmla="*/ 2147483646 h 339"/>
                <a:gd name="T8" fmla="*/ 2147483646 w 289"/>
                <a:gd name="T9" fmla="*/ 0 h 339"/>
                <a:gd name="T10" fmla="*/ 2147483646 w 289"/>
                <a:gd name="T11" fmla="*/ 2147483646 h 339"/>
                <a:gd name="T12" fmla="*/ 2147483646 w 289"/>
                <a:gd name="T13" fmla="*/ 2147483646 h 3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6" name="Freeform 52"/>
            <p:cNvSpPr/>
            <p:nvPr/>
          </p:nvSpPr>
          <p:spPr bwMode="auto">
            <a:xfrm>
              <a:off x="-252176" y="3379668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7" name="Freeform 54"/>
            <p:cNvSpPr/>
            <p:nvPr/>
          </p:nvSpPr>
          <p:spPr bwMode="auto">
            <a:xfrm>
              <a:off x="26336" y="2328746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8" name="Freeform 55"/>
            <p:cNvSpPr/>
            <p:nvPr/>
          </p:nvSpPr>
          <p:spPr bwMode="auto">
            <a:xfrm>
              <a:off x="31907" y="2651821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9" name="Freeform 56"/>
            <p:cNvSpPr/>
            <p:nvPr/>
          </p:nvSpPr>
          <p:spPr bwMode="auto">
            <a:xfrm>
              <a:off x="323417" y="2664818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0" name="Freeform 57"/>
            <p:cNvSpPr/>
            <p:nvPr/>
          </p:nvSpPr>
          <p:spPr bwMode="auto">
            <a:xfrm>
              <a:off x="622354" y="270381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1" name="Freeform 58"/>
            <p:cNvSpPr/>
            <p:nvPr/>
          </p:nvSpPr>
          <p:spPr bwMode="auto">
            <a:xfrm>
              <a:off x="614927" y="2120790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2" name="Freeform 59"/>
            <p:cNvSpPr/>
            <p:nvPr/>
          </p:nvSpPr>
          <p:spPr bwMode="auto">
            <a:xfrm>
              <a:off x="18909" y="1615753"/>
              <a:ext cx="596018" cy="1023071"/>
            </a:xfrm>
            <a:custGeom>
              <a:avLst/>
              <a:gdLst>
                <a:gd name="T0" fmla="*/ 2147483646 w 321"/>
                <a:gd name="T1" fmla="*/ 2147483646 h 551"/>
                <a:gd name="T2" fmla="*/ 2147483646 w 321"/>
                <a:gd name="T3" fmla="*/ 2147483646 h 551"/>
                <a:gd name="T4" fmla="*/ 2147483646 w 321"/>
                <a:gd name="T5" fmla="*/ 2147483646 h 551"/>
                <a:gd name="T6" fmla="*/ 2147483646 w 321"/>
                <a:gd name="T7" fmla="*/ 2147483646 h 551"/>
                <a:gd name="T8" fmla="*/ 2147483646 w 321"/>
                <a:gd name="T9" fmla="*/ 2147483646 h 551"/>
                <a:gd name="T10" fmla="*/ 2147483646 w 321"/>
                <a:gd name="T11" fmla="*/ 2147483646 h 551"/>
                <a:gd name="T12" fmla="*/ 2147483646 w 321"/>
                <a:gd name="T13" fmla="*/ 0 h 551"/>
                <a:gd name="T14" fmla="*/ 0 w 321"/>
                <a:gd name="T15" fmla="*/ 2147483646 h 551"/>
                <a:gd name="T16" fmla="*/ 2147483646 w 321"/>
                <a:gd name="T17" fmla="*/ 2147483646 h 551"/>
                <a:gd name="T18" fmla="*/ 2147483646 w 321"/>
                <a:gd name="T19" fmla="*/ 2147483646 h 551"/>
                <a:gd name="T20" fmla="*/ 2147483646 w 321"/>
                <a:gd name="T21" fmla="*/ 2147483646 h 551"/>
                <a:gd name="T22" fmla="*/ 2147483646 w 321"/>
                <a:gd name="T23" fmla="*/ 2147483646 h 551"/>
                <a:gd name="T24" fmla="*/ 2147483646 w 321"/>
                <a:gd name="T25" fmla="*/ 2147483646 h 551"/>
                <a:gd name="T26" fmla="*/ 2147483646 w 321"/>
                <a:gd name="T27" fmla="*/ 2147483646 h 551"/>
                <a:gd name="T28" fmla="*/ 2147483646 w 321"/>
                <a:gd name="T29" fmla="*/ 2147483646 h 551"/>
                <a:gd name="T30" fmla="*/ 2147483646 w 321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3" name="Freeform 60"/>
            <p:cNvSpPr/>
            <p:nvPr/>
          </p:nvSpPr>
          <p:spPr bwMode="auto">
            <a:xfrm>
              <a:off x="1236939" y="3372241"/>
              <a:ext cx="311934" cy="519891"/>
            </a:xfrm>
            <a:custGeom>
              <a:avLst/>
              <a:gdLst>
                <a:gd name="T0" fmla="*/ 2147483646 w 168"/>
                <a:gd name="T1" fmla="*/ 2147483646 h 280"/>
                <a:gd name="T2" fmla="*/ 2147483646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0 h 280"/>
                <a:gd name="T8" fmla="*/ 0 w 168"/>
                <a:gd name="T9" fmla="*/ 0 h 280"/>
                <a:gd name="T10" fmla="*/ 0 w 168"/>
                <a:gd name="T11" fmla="*/ 2147483646 h 280"/>
                <a:gd name="T12" fmla="*/ 0 w 168"/>
                <a:gd name="T13" fmla="*/ 2147483646 h 280"/>
                <a:gd name="T14" fmla="*/ 0 w 168"/>
                <a:gd name="T15" fmla="*/ 2147483646 h 280"/>
                <a:gd name="T16" fmla="*/ 2147483646 w 168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4" name="Freeform 61"/>
            <p:cNvSpPr/>
            <p:nvPr/>
          </p:nvSpPr>
          <p:spPr bwMode="auto">
            <a:xfrm>
              <a:off x="1244366" y="3697172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5" name="Freeform 62"/>
            <p:cNvSpPr/>
            <p:nvPr/>
          </p:nvSpPr>
          <p:spPr bwMode="auto">
            <a:xfrm>
              <a:off x="1535876" y="3710169"/>
              <a:ext cx="596018" cy="200529"/>
            </a:xfrm>
            <a:custGeom>
              <a:avLst/>
              <a:gdLst>
                <a:gd name="T0" fmla="*/ 0 w 321"/>
                <a:gd name="T1" fmla="*/ 2147483646 h 108"/>
                <a:gd name="T2" fmla="*/ 2147483646 w 321"/>
                <a:gd name="T3" fmla="*/ 2147483646 h 108"/>
                <a:gd name="T4" fmla="*/ 2147483646 w 321"/>
                <a:gd name="T5" fmla="*/ 2147483646 h 108"/>
                <a:gd name="T6" fmla="*/ 2147483646 w 321"/>
                <a:gd name="T7" fmla="*/ 2147483646 h 108"/>
                <a:gd name="T8" fmla="*/ 2147483646 w 321"/>
                <a:gd name="T9" fmla="*/ 2147483646 h 108"/>
                <a:gd name="T10" fmla="*/ 2147483646 w 321"/>
                <a:gd name="T11" fmla="*/ 0 h 108"/>
                <a:gd name="T12" fmla="*/ 2147483646 w 321"/>
                <a:gd name="T13" fmla="*/ 0 h 108"/>
                <a:gd name="T14" fmla="*/ 2147483646 w 321"/>
                <a:gd name="T15" fmla="*/ 0 h 108"/>
                <a:gd name="T16" fmla="*/ 0 w 321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6" name="Freeform 63"/>
            <p:cNvSpPr/>
            <p:nvPr/>
          </p:nvSpPr>
          <p:spPr bwMode="auto">
            <a:xfrm>
              <a:off x="1832957" y="3749161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7" name="Freeform 64"/>
            <p:cNvSpPr/>
            <p:nvPr/>
          </p:nvSpPr>
          <p:spPr bwMode="auto">
            <a:xfrm>
              <a:off x="1866378" y="3689745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8" name="Freeform 65"/>
            <p:cNvSpPr/>
            <p:nvPr/>
          </p:nvSpPr>
          <p:spPr bwMode="auto">
            <a:xfrm>
              <a:off x="1827386" y="3164284"/>
              <a:ext cx="310078" cy="519891"/>
            </a:xfrm>
            <a:custGeom>
              <a:avLst/>
              <a:gdLst>
                <a:gd name="T0" fmla="*/ 0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2147483646 h 280"/>
                <a:gd name="T8" fmla="*/ 2147483646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0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9" name="Freeform 66"/>
            <p:cNvSpPr/>
            <p:nvPr/>
          </p:nvSpPr>
          <p:spPr bwMode="auto">
            <a:xfrm>
              <a:off x="648349" y="2638823"/>
              <a:ext cx="1179038" cy="1045352"/>
            </a:xfrm>
            <a:custGeom>
              <a:avLst/>
              <a:gdLst>
                <a:gd name="T0" fmla="*/ 2147483646 w 635"/>
                <a:gd name="T1" fmla="*/ 2147483646 h 563"/>
                <a:gd name="T2" fmla="*/ 2147483646 w 635"/>
                <a:gd name="T3" fmla="*/ 2147483646 h 563"/>
                <a:gd name="T4" fmla="*/ 2147483646 w 635"/>
                <a:gd name="T5" fmla="*/ 2147483646 h 563"/>
                <a:gd name="T6" fmla="*/ 2147483646 w 635"/>
                <a:gd name="T7" fmla="*/ 2147483646 h 563"/>
                <a:gd name="T8" fmla="*/ 2147483646 w 635"/>
                <a:gd name="T9" fmla="*/ 2147483646 h 563"/>
                <a:gd name="T10" fmla="*/ 2147483646 w 635"/>
                <a:gd name="T11" fmla="*/ 2147483646 h 563"/>
                <a:gd name="T12" fmla="*/ 2147483646 w 635"/>
                <a:gd name="T13" fmla="*/ 2147483646 h 563"/>
                <a:gd name="T14" fmla="*/ 2147483646 w 635"/>
                <a:gd name="T15" fmla="*/ 2147483646 h 563"/>
                <a:gd name="T16" fmla="*/ 2147483646 w 635"/>
                <a:gd name="T17" fmla="*/ 2147483646 h 563"/>
                <a:gd name="T18" fmla="*/ 2147483646 w 635"/>
                <a:gd name="T19" fmla="*/ 0 h 563"/>
                <a:gd name="T20" fmla="*/ 0 w 635"/>
                <a:gd name="T21" fmla="*/ 2147483646 h 563"/>
                <a:gd name="T22" fmla="*/ 2147483646 w 635"/>
                <a:gd name="T23" fmla="*/ 2147483646 h 563"/>
                <a:gd name="T24" fmla="*/ 2147483646 w 635"/>
                <a:gd name="T25" fmla="*/ 2147483646 h 563"/>
                <a:gd name="T26" fmla="*/ 2147483646 w 635"/>
                <a:gd name="T27" fmla="*/ 2147483646 h 563"/>
                <a:gd name="T28" fmla="*/ 2147483646 w 635"/>
                <a:gd name="T29" fmla="*/ 2147483646 h 563"/>
                <a:gd name="T30" fmla="*/ 2147483646 w 635"/>
                <a:gd name="T31" fmla="*/ 2147483646 h 563"/>
                <a:gd name="T32" fmla="*/ 2147483646 w 635"/>
                <a:gd name="T33" fmla="*/ 2147483646 h 563"/>
                <a:gd name="T34" fmla="*/ 2147483646 w 635"/>
                <a:gd name="T35" fmla="*/ 2147483646 h 563"/>
                <a:gd name="T36" fmla="*/ 2147483646 w 635"/>
                <a:gd name="T37" fmla="*/ 2147483646 h 563"/>
                <a:gd name="T38" fmla="*/ 2147483646 w 635"/>
                <a:gd name="T39" fmla="*/ 2147483646 h 563"/>
                <a:gd name="T40" fmla="*/ 2147483646 w 635"/>
                <a:gd name="T41" fmla="*/ 2147483646 h 563"/>
                <a:gd name="T42" fmla="*/ 2147483646 w 635"/>
                <a:gd name="T43" fmla="*/ 2147483646 h 563"/>
                <a:gd name="T44" fmla="*/ 2147483646 w 635"/>
                <a:gd name="T45" fmla="*/ 2147483646 h 5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0" name="Freeform 68"/>
            <p:cNvSpPr/>
            <p:nvPr/>
          </p:nvSpPr>
          <p:spPr bwMode="auto">
            <a:xfrm>
              <a:off x="39334" y="3151287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1" name="Freeform 69"/>
            <p:cNvSpPr/>
            <p:nvPr/>
          </p:nvSpPr>
          <p:spPr bwMode="auto">
            <a:xfrm>
              <a:off x="-543686" y="3203276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2" name="Freeform 74"/>
            <p:cNvSpPr/>
            <p:nvPr/>
          </p:nvSpPr>
          <p:spPr bwMode="auto">
            <a:xfrm>
              <a:off x="1827386" y="263325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3" name="Freeform 75"/>
            <p:cNvSpPr/>
            <p:nvPr/>
          </p:nvSpPr>
          <p:spPr bwMode="auto">
            <a:xfrm>
              <a:off x="2157888" y="2068801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4" name="Freeform 76"/>
            <p:cNvSpPr/>
            <p:nvPr/>
          </p:nvSpPr>
          <p:spPr bwMode="auto">
            <a:xfrm>
              <a:off x="1554444" y="1764293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5" name="Freeform 77"/>
            <p:cNvSpPr/>
            <p:nvPr/>
          </p:nvSpPr>
          <p:spPr bwMode="auto">
            <a:xfrm>
              <a:off x="2170886" y="2833783"/>
              <a:ext cx="885671" cy="1019357"/>
            </a:xfrm>
            <a:custGeom>
              <a:avLst/>
              <a:gdLst>
                <a:gd name="T0" fmla="*/ 2147483646 w 477"/>
                <a:gd name="T1" fmla="*/ 2147483646 h 549"/>
                <a:gd name="T2" fmla="*/ 2147483646 w 477"/>
                <a:gd name="T3" fmla="*/ 2147483646 h 549"/>
                <a:gd name="T4" fmla="*/ 2147483646 w 477"/>
                <a:gd name="T5" fmla="*/ 2147483646 h 549"/>
                <a:gd name="T6" fmla="*/ 2147483646 w 477"/>
                <a:gd name="T7" fmla="*/ 2147483646 h 549"/>
                <a:gd name="T8" fmla="*/ 2147483646 w 477"/>
                <a:gd name="T9" fmla="*/ 2147483646 h 549"/>
                <a:gd name="T10" fmla="*/ 2147483646 w 477"/>
                <a:gd name="T11" fmla="*/ 2147483646 h 549"/>
                <a:gd name="T12" fmla="*/ 2147483646 w 477"/>
                <a:gd name="T13" fmla="*/ 2147483646 h 549"/>
                <a:gd name="T14" fmla="*/ 2147483646 w 477"/>
                <a:gd name="T15" fmla="*/ 2147483646 h 549"/>
                <a:gd name="T16" fmla="*/ 2147483646 w 477"/>
                <a:gd name="T17" fmla="*/ 0 h 549"/>
                <a:gd name="T18" fmla="*/ 0 w 477"/>
                <a:gd name="T19" fmla="*/ 0 h 549"/>
                <a:gd name="T20" fmla="*/ 0 w 477"/>
                <a:gd name="T21" fmla="*/ 2147483646 h 549"/>
                <a:gd name="T22" fmla="*/ 0 w 477"/>
                <a:gd name="T23" fmla="*/ 2147483646 h 549"/>
                <a:gd name="T24" fmla="*/ 0 w 477"/>
                <a:gd name="T25" fmla="*/ 2147483646 h 549"/>
                <a:gd name="T26" fmla="*/ 2147483646 w 477"/>
                <a:gd name="T27" fmla="*/ 2147483646 h 549"/>
                <a:gd name="T28" fmla="*/ 2147483646 w 477"/>
                <a:gd name="T29" fmla="*/ 2147483646 h 549"/>
                <a:gd name="T30" fmla="*/ 2147483646 w 477"/>
                <a:gd name="T31" fmla="*/ 2147483646 h 549"/>
                <a:gd name="T32" fmla="*/ 2147483646 w 477"/>
                <a:gd name="T33" fmla="*/ 2147483646 h 549"/>
                <a:gd name="T34" fmla="*/ 2147483646 w 477"/>
                <a:gd name="T35" fmla="*/ 2147483646 h 549"/>
                <a:gd name="T36" fmla="*/ 2147483646 w 477"/>
                <a:gd name="T37" fmla="*/ 2147483646 h 549"/>
                <a:gd name="T38" fmla="*/ 2147483646 w 477"/>
                <a:gd name="T39" fmla="*/ 2147483646 h 549"/>
                <a:gd name="T40" fmla="*/ 2147483646 w 477"/>
                <a:gd name="T41" fmla="*/ 2147483646 h 549"/>
                <a:gd name="T42" fmla="*/ 2147483646 w 477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6" name="Freeform 78"/>
            <p:cNvSpPr/>
            <p:nvPr/>
          </p:nvSpPr>
          <p:spPr bwMode="auto">
            <a:xfrm>
              <a:off x="-168622" y="1751296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7" name="Freeform 79"/>
            <p:cNvSpPr/>
            <p:nvPr/>
          </p:nvSpPr>
          <p:spPr bwMode="auto">
            <a:xfrm>
              <a:off x="-168622" y="2776223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8" name="Freeform 80"/>
            <p:cNvSpPr/>
            <p:nvPr/>
          </p:nvSpPr>
          <p:spPr bwMode="auto">
            <a:xfrm>
              <a:off x="770895" y="2308321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9" name="Freeform 81"/>
            <p:cNvSpPr/>
            <p:nvPr/>
          </p:nvSpPr>
          <p:spPr bwMode="auto">
            <a:xfrm>
              <a:off x="1561871" y="2690812"/>
              <a:ext cx="544029" cy="623869"/>
            </a:xfrm>
            <a:custGeom>
              <a:avLst/>
              <a:gdLst>
                <a:gd name="T0" fmla="*/ 2147483646 w 293"/>
                <a:gd name="T1" fmla="*/ 2147483646 h 336"/>
                <a:gd name="T2" fmla="*/ 2147483646 w 293"/>
                <a:gd name="T3" fmla="*/ 2147483646 h 336"/>
                <a:gd name="T4" fmla="*/ 0 w 293"/>
                <a:gd name="T5" fmla="*/ 2147483646 h 336"/>
                <a:gd name="T6" fmla="*/ 0 w 293"/>
                <a:gd name="T7" fmla="*/ 2147483646 h 336"/>
                <a:gd name="T8" fmla="*/ 2147483646 w 293"/>
                <a:gd name="T9" fmla="*/ 0 h 336"/>
                <a:gd name="T10" fmla="*/ 2147483646 w 293"/>
                <a:gd name="T11" fmla="*/ 2147483646 h 336"/>
                <a:gd name="T12" fmla="*/ 2147483646 w 293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0" name="Freeform 83"/>
            <p:cNvSpPr/>
            <p:nvPr/>
          </p:nvSpPr>
          <p:spPr bwMode="auto">
            <a:xfrm>
              <a:off x="-168622" y="4449157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1" name="Freeform 84"/>
            <p:cNvSpPr/>
            <p:nvPr/>
          </p:nvSpPr>
          <p:spPr bwMode="auto">
            <a:xfrm>
              <a:off x="-200187" y="4131652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2" name="Freeform 89"/>
            <p:cNvSpPr/>
            <p:nvPr/>
          </p:nvSpPr>
          <p:spPr bwMode="auto">
            <a:xfrm>
              <a:off x="161880" y="4974617"/>
              <a:ext cx="603445" cy="187533"/>
            </a:xfrm>
            <a:custGeom>
              <a:avLst/>
              <a:gdLst>
                <a:gd name="T0" fmla="*/ 2147483646 w 325"/>
                <a:gd name="T1" fmla="*/ 2147483646 h 101"/>
                <a:gd name="T2" fmla="*/ 2147483646 w 325"/>
                <a:gd name="T3" fmla="*/ 0 h 101"/>
                <a:gd name="T4" fmla="*/ 2147483646 w 325"/>
                <a:gd name="T5" fmla="*/ 2147483646 h 101"/>
                <a:gd name="T6" fmla="*/ 2147483646 w 325"/>
                <a:gd name="T7" fmla="*/ 0 h 101"/>
                <a:gd name="T8" fmla="*/ 0 w 325"/>
                <a:gd name="T9" fmla="*/ 2147483646 h 101"/>
                <a:gd name="T10" fmla="*/ 2147483646 w 325"/>
                <a:gd name="T11" fmla="*/ 2147483646 h 101"/>
                <a:gd name="T12" fmla="*/ 2147483646 w 325"/>
                <a:gd name="T13" fmla="*/ 2147483646 h 101"/>
                <a:gd name="T14" fmla="*/ 2147483646 w 325"/>
                <a:gd name="T15" fmla="*/ 2147483646 h 101"/>
                <a:gd name="T16" fmla="*/ 2147483646 w 325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3" name="Freeform 90"/>
            <p:cNvSpPr/>
            <p:nvPr/>
          </p:nvSpPr>
          <p:spPr bwMode="auto">
            <a:xfrm>
              <a:off x="447820" y="460512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4" name="Freeform 91"/>
            <p:cNvSpPr/>
            <p:nvPr/>
          </p:nvSpPr>
          <p:spPr bwMode="auto">
            <a:xfrm>
              <a:off x="497952" y="5656046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2147483646 w 168"/>
                <a:gd name="T3" fmla="*/ 0 h 279"/>
                <a:gd name="T4" fmla="*/ 2147483646 w 168"/>
                <a:gd name="T5" fmla="*/ 2147483646 h 279"/>
                <a:gd name="T6" fmla="*/ 0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5" name="Freeform 92"/>
            <p:cNvSpPr/>
            <p:nvPr/>
          </p:nvSpPr>
          <p:spPr bwMode="auto">
            <a:xfrm>
              <a:off x="-135200" y="552607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6" name="Freeform 93"/>
            <p:cNvSpPr/>
            <p:nvPr/>
          </p:nvSpPr>
          <p:spPr bwMode="auto">
            <a:xfrm>
              <a:off x="778322" y="4605124"/>
              <a:ext cx="302651" cy="518034"/>
            </a:xfrm>
            <a:custGeom>
              <a:avLst/>
              <a:gdLst>
                <a:gd name="T0" fmla="*/ 2147483646 w 163"/>
                <a:gd name="T1" fmla="*/ 2147483646 h 279"/>
                <a:gd name="T2" fmla="*/ 2147483646 w 163"/>
                <a:gd name="T3" fmla="*/ 2147483646 h 279"/>
                <a:gd name="T4" fmla="*/ 2147483646 w 163"/>
                <a:gd name="T5" fmla="*/ 2147483646 h 279"/>
                <a:gd name="T6" fmla="*/ 2147483646 w 163"/>
                <a:gd name="T7" fmla="*/ 0 h 279"/>
                <a:gd name="T8" fmla="*/ 0 w 163"/>
                <a:gd name="T9" fmla="*/ 0 h 279"/>
                <a:gd name="T10" fmla="*/ 0 w 163"/>
                <a:gd name="T11" fmla="*/ 2147483646 h 279"/>
                <a:gd name="T12" fmla="*/ 0 w 163"/>
                <a:gd name="T13" fmla="*/ 2147483646 h 279"/>
                <a:gd name="T14" fmla="*/ 0 w 163"/>
                <a:gd name="T15" fmla="*/ 2147483646 h 279"/>
                <a:gd name="T16" fmla="*/ 2147483646 w 163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7" name="Freeform 94"/>
            <p:cNvSpPr/>
            <p:nvPr/>
          </p:nvSpPr>
          <p:spPr bwMode="auto">
            <a:xfrm>
              <a:off x="783891" y="493005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8" name="Freeform 95"/>
            <p:cNvSpPr/>
            <p:nvPr/>
          </p:nvSpPr>
          <p:spPr bwMode="auto">
            <a:xfrm>
              <a:off x="1067975" y="4935626"/>
              <a:ext cx="603445" cy="200529"/>
            </a:xfrm>
            <a:custGeom>
              <a:avLst/>
              <a:gdLst>
                <a:gd name="T0" fmla="*/ 0 w 325"/>
                <a:gd name="T1" fmla="*/ 2147483646 h 108"/>
                <a:gd name="T2" fmla="*/ 2147483646 w 325"/>
                <a:gd name="T3" fmla="*/ 2147483646 h 108"/>
                <a:gd name="T4" fmla="*/ 2147483646 w 325"/>
                <a:gd name="T5" fmla="*/ 2147483646 h 108"/>
                <a:gd name="T6" fmla="*/ 2147483646 w 325"/>
                <a:gd name="T7" fmla="*/ 2147483646 h 108"/>
                <a:gd name="T8" fmla="*/ 2147483646 w 325"/>
                <a:gd name="T9" fmla="*/ 2147483646 h 108"/>
                <a:gd name="T10" fmla="*/ 2147483646 w 325"/>
                <a:gd name="T11" fmla="*/ 0 h 108"/>
                <a:gd name="T12" fmla="*/ 2147483646 w 325"/>
                <a:gd name="T13" fmla="*/ 0 h 108"/>
                <a:gd name="T14" fmla="*/ 2147483646 w 325"/>
                <a:gd name="T15" fmla="*/ 0 h 108"/>
                <a:gd name="T16" fmla="*/ 0 w 325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9" name="Freeform 96"/>
            <p:cNvSpPr/>
            <p:nvPr/>
          </p:nvSpPr>
          <p:spPr bwMode="auto">
            <a:xfrm>
              <a:off x="1372482" y="4980188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0" name="Freeform 97"/>
            <p:cNvSpPr/>
            <p:nvPr/>
          </p:nvSpPr>
          <p:spPr bwMode="auto">
            <a:xfrm>
              <a:off x="1366911" y="4397168"/>
              <a:ext cx="304507" cy="519891"/>
            </a:xfrm>
            <a:custGeom>
              <a:avLst/>
              <a:gdLst>
                <a:gd name="T0" fmla="*/ 0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2147483646 h 280"/>
                <a:gd name="T8" fmla="*/ 2147483646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0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1" name="Freeform 98"/>
            <p:cNvSpPr/>
            <p:nvPr/>
          </p:nvSpPr>
          <p:spPr bwMode="auto">
            <a:xfrm>
              <a:off x="770895" y="3892131"/>
              <a:ext cx="596018" cy="1024927"/>
            </a:xfrm>
            <a:custGeom>
              <a:avLst/>
              <a:gdLst>
                <a:gd name="T0" fmla="*/ 2147483646 w 321"/>
                <a:gd name="T1" fmla="*/ 2147483646 h 552"/>
                <a:gd name="T2" fmla="*/ 2147483646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0 h 552"/>
                <a:gd name="T14" fmla="*/ 0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2147483646 h 552"/>
                <a:gd name="T26" fmla="*/ 2147483646 w 321"/>
                <a:gd name="T27" fmla="*/ 2147483646 h 552"/>
                <a:gd name="T28" fmla="*/ 2147483646 w 321"/>
                <a:gd name="T29" fmla="*/ 2147483646 h 552"/>
                <a:gd name="T30" fmla="*/ 2147483646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2" name="Freeform 99"/>
            <p:cNvSpPr/>
            <p:nvPr/>
          </p:nvSpPr>
          <p:spPr bwMode="auto">
            <a:xfrm>
              <a:off x="1988924" y="5648619"/>
              <a:ext cx="310078" cy="519891"/>
            </a:xfrm>
            <a:custGeom>
              <a:avLst/>
              <a:gdLst>
                <a:gd name="T0" fmla="*/ 2147483646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0 h 280"/>
                <a:gd name="T8" fmla="*/ 0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2147483646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3" name="Freeform 100"/>
            <p:cNvSpPr/>
            <p:nvPr/>
          </p:nvSpPr>
          <p:spPr bwMode="auto">
            <a:xfrm>
              <a:off x="1994494" y="5973550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4" name="Freeform 101"/>
            <p:cNvSpPr/>
            <p:nvPr/>
          </p:nvSpPr>
          <p:spPr bwMode="auto">
            <a:xfrm>
              <a:off x="2286004" y="5986547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5" name="Freeform 102"/>
            <p:cNvSpPr/>
            <p:nvPr/>
          </p:nvSpPr>
          <p:spPr bwMode="auto">
            <a:xfrm>
              <a:off x="2584941" y="6025539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6" name="Freeform 103"/>
            <p:cNvSpPr/>
            <p:nvPr/>
          </p:nvSpPr>
          <p:spPr bwMode="auto">
            <a:xfrm>
              <a:off x="2610935" y="5966123"/>
              <a:ext cx="601588" cy="194960"/>
            </a:xfrm>
            <a:custGeom>
              <a:avLst/>
              <a:gdLst>
                <a:gd name="T0" fmla="*/ 2147483646 w 324"/>
                <a:gd name="T1" fmla="*/ 2147483646 h 105"/>
                <a:gd name="T2" fmla="*/ 2147483646 w 324"/>
                <a:gd name="T3" fmla="*/ 2147483646 h 105"/>
                <a:gd name="T4" fmla="*/ 2147483646 w 324"/>
                <a:gd name="T5" fmla="*/ 2147483646 h 105"/>
                <a:gd name="T6" fmla="*/ 2147483646 w 324"/>
                <a:gd name="T7" fmla="*/ 0 h 105"/>
                <a:gd name="T8" fmla="*/ 0 w 324"/>
                <a:gd name="T9" fmla="*/ 2147483646 h 105"/>
                <a:gd name="T10" fmla="*/ 2147483646 w 324"/>
                <a:gd name="T11" fmla="*/ 2147483646 h 105"/>
                <a:gd name="T12" fmla="*/ 2147483646 w 324"/>
                <a:gd name="T13" fmla="*/ 2147483646 h 105"/>
                <a:gd name="T14" fmla="*/ 2147483646 w 324"/>
                <a:gd name="T15" fmla="*/ 2147483646 h 105"/>
                <a:gd name="T16" fmla="*/ 2147483646 w 324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7" name="Freeform 104"/>
            <p:cNvSpPr/>
            <p:nvPr/>
          </p:nvSpPr>
          <p:spPr bwMode="auto">
            <a:xfrm>
              <a:off x="2577514" y="5442519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8" name="Freeform 105"/>
            <p:cNvSpPr/>
            <p:nvPr/>
          </p:nvSpPr>
          <p:spPr bwMode="auto">
            <a:xfrm>
              <a:off x="1398477" y="4917058"/>
              <a:ext cx="1179038" cy="1043495"/>
            </a:xfrm>
            <a:custGeom>
              <a:avLst/>
              <a:gdLst>
                <a:gd name="T0" fmla="*/ 2147483646 w 635"/>
                <a:gd name="T1" fmla="*/ 2147483646 h 562"/>
                <a:gd name="T2" fmla="*/ 2147483646 w 635"/>
                <a:gd name="T3" fmla="*/ 2147483646 h 562"/>
                <a:gd name="T4" fmla="*/ 2147483646 w 635"/>
                <a:gd name="T5" fmla="*/ 2147483646 h 562"/>
                <a:gd name="T6" fmla="*/ 2147483646 w 635"/>
                <a:gd name="T7" fmla="*/ 2147483646 h 562"/>
                <a:gd name="T8" fmla="*/ 2147483646 w 635"/>
                <a:gd name="T9" fmla="*/ 2147483646 h 562"/>
                <a:gd name="T10" fmla="*/ 2147483646 w 635"/>
                <a:gd name="T11" fmla="*/ 2147483646 h 562"/>
                <a:gd name="T12" fmla="*/ 2147483646 w 635"/>
                <a:gd name="T13" fmla="*/ 2147483646 h 562"/>
                <a:gd name="T14" fmla="*/ 2147483646 w 635"/>
                <a:gd name="T15" fmla="*/ 2147483646 h 562"/>
                <a:gd name="T16" fmla="*/ 2147483646 w 635"/>
                <a:gd name="T17" fmla="*/ 2147483646 h 562"/>
                <a:gd name="T18" fmla="*/ 2147483646 w 635"/>
                <a:gd name="T19" fmla="*/ 0 h 562"/>
                <a:gd name="T20" fmla="*/ 0 w 635"/>
                <a:gd name="T21" fmla="*/ 2147483646 h 562"/>
                <a:gd name="T22" fmla="*/ 2147483646 w 635"/>
                <a:gd name="T23" fmla="*/ 2147483646 h 562"/>
                <a:gd name="T24" fmla="*/ 2147483646 w 635"/>
                <a:gd name="T25" fmla="*/ 2147483646 h 562"/>
                <a:gd name="T26" fmla="*/ 2147483646 w 635"/>
                <a:gd name="T27" fmla="*/ 2147483646 h 562"/>
                <a:gd name="T28" fmla="*/ 2147483646 w 635"/>
                <a:gd name="T29" fmla="*/ 2147483646 h 562"/>
                <a:gd name="T30" fmla="*/ 2147483646 w 635"/>
                <a:gd name="T31" fmla="*/ 2147483646 h 562"/>
                <a:gd name="T32" fmla="*/ 2147483646 w 635"/>
                <a:gd name="T33" fmla="*/ 2147483646 h 562"/>
                <a:gd name="T34" fmla="*/ 2147483646 w 635"/>
                <a:gd name="T35" fmla="*/ 2147483646 h 562"/>
                <a:gd name="T36" fmla="*/ 2147483646 w 635"/>
                <a:gd name="T37" fmla="*/ 2147483646 h 562"/>
                <a:gd name="T38" fmla="*/ 2147483646 w 635"/>
                <a:gd name="T39" fmla="*/ 2147483646 h 562"/>
                <a:gd name="T40" fmla="*/ 2147483646 w 635"/>
                <a:gd name="T41" fmla="*/ 2147483646 h 562"/>
                <a:gd name="T42" fmla="*/ 2147483646 w 635"/>
                <a:gd name="T43" fmla="*/ 2147483646 h 562"/>
                <a:gd name="T44" fmla="*/ 2147483646 w 635"/>
                <a:gd name="T45" fmla="*/ 2147483646 h 5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49" name="Freeform 106"/>
            <p:cNvSpPr/>
            <p:nvPr/>
          </p:nvSpPr>
          <p:spPr bwMode="auto">
            <a:xfrm>
              <a:off x="-452706" y="4623691"/>
              <a:ext cx="601588" cy="1024927"/>
            </a:xfrm>
            <a:custGeom>
              <a:avLst/>
              <a:gdLst>
                <a:gd name="T0" fmla="*/ 0 w 324"/>
                <a:gd name="T1" fmla="*/ 2147483646 h 552"/>
                <a:gd name="T2" fmla="*/ 0 w 324"/>
                <a:gd name="T3" fmla="*/ 2147483646 h 552"/>
                <a:gd name="T4" fmla="*/ 2147483646 w 324"/>
                <a:gd name="T5" fmla="*/ 2147483646 h 552"/>
                <a:gd name="T6" fmla="*/ 2147483646 w 324"/>
                <a:gd name="T7" fmla="*/ 2147483646 h 552"/>
                <a:gd name="T8" fmla="*/ 2147483646 w 324"/>
                <a:gd name="T9" fmla="*/ 2147483646 h 552"/>
                <a:gd name="T10" fmla="*/ 2147483646 w 324"/>
                <a:gd name="T11" fmla="*/ 2147483646 h 552"/>
                <a:gd name="T12" fmla="*/ 2147483646 w 324"/>
                <a:gd name="T13" fmla="*/ 2147483646 h 552"/>
                <a:gd name="T14" fmla="*/ 2147483646 w 324"/>
                <a:gd name="T15" fmla="*/ 2147483646 h 552"/>
                <a:gd name="T16" fmla="*/ 2147483646 w 324"/>
                <a:gd name="T17" fmla="*/ 2147483646 h 552"/>
                <a:gd name="T18" fmla="*/ 2147483646 w 324"/>
                <a:gd name="T19" fmla="*/ 2147483646 h 552"/>
                <a:gd name="T20" fmla="*/ 2147483646 w 324"/>
                <a:gd name="T21" fmla="*/ 2147483646 h 552"/>
                <a:gd name="T22" fmla="*/ 2147483646 w 324"/>
                <a:gd name="T23" fmla="*/ 2147483646 h 552"/>
                <a:gd name="T24" fmla="*/ 2147483646 w 324"/>
                <a:gd name="T25" fmla="*/ 0 h 552"/>
                <a:gd name="T26" fmla="*/ 0 w 324"/>
                <a:gd name="T27" fmla="*/ 0 h 552"/>
                <a:gd name="T28" fmla="*/ 0 w 324"/>
                <a:gd name="T29" fmla="*/ 2147483646 h 552"/>
                <a:gd name="T30" fmla="*/ 0 w 324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0" name="Freeform 107"/>
            <p:cNvSpPr/>
            <p:nvPr/>
          </p:nvSpPr>
          <p:spPr bwMode="auto">
            <a:xfrm>
              <a:off x="783891" y="5429522"/>
              <a:ext cx="1184608" cy="193102"/>
            </a:xfrm>
            <a:custGeom>
              <a:avLst/>
              <a:gdLst>
                <a:gd name="T0" fmla="*/ 2147483646 w 638"/>
                <a:gd name="T1" fmla="*/ 2147483646 h 104"/>
                <a:gd name="T2" fmla="*/ 2147483646 w 638"/>
                <a:gd name="T3" fmla="*/ 2147483646 h 104"/>
                <a:gd name="T4" fmla="*/ 2147483646 w 638"/>
                <a:gd name="T5" fmla="*/ 2147483646 h 104"/>
                <a:gd name="T6" fmla="*/ 2147483646 w 638"/>
                <a:gd name="T7" fmla="*/ 0 h 104"/>
                <a:gd name="T8" fmla="*/ 2147483646 w 638"/>
                <a:gd name="T9" fmla="*/ 0 h 104"/>
                <a:gd name="T10" fmla="*/ 2147483646 w 638"/>
                <a:gd name="T11" fmla="*/ 0 h 104"/>
                <a:gd name="T12" fmla="*/ 0 w 638"/>
                <a:gd name="T13" fmla="*/ 2147483646 h 104"/>
                <a:gd name="T14" fmla="*/ 2147483646 w 638"/>
                <a:gd name="T15" fmla="*/ 2147483646 h 104"/>
                <a:gd name="T16" fmla="*/ 2147483646 w 638"/>
                <a:gd name="T17" fmla="*/ 2147483646 h 104"/>
                <a:gd name="T18" fmla="*/ 2147483646 w 638"/>
                <a:gd name="T19" fmla="*/ 2147483646 h 104"/>
                <a:gd name="T20" fmla="*/ 2147483646 w 638"/>
                <a:gd name="T21" fmla="*/ 2147483646 h 104"/>
                <a:gd name="T22" fmla="*/ 2147483646 w 638"/>
                <a:gd name="T23" fmla="*/ 2147483646 h 104"/>
                <a:gd name="T24" fmla="*/ 2147483646 w 638"/>
                <a:gd name="T25" fmla="*/ 2147483646 h 104"/>
                <a:gd name="T26" fmla="*/ 2147483646 w 638"/>
                <a:gd name="T27" fmla="*/ 2147483646 h 104"/>
                <a:gd name="T28" fmla="*/ 2147483646 w 638"/>
                <a:gd name="T29" fmla="*/ 2147483646 h 104"/>
                <a:gd name="T30" fmla="*/ 2147483646 w 638"/>
                <a:gd name="T31" fmla="*/ 2147483646 h 1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1" name="Freeform 108"/>
            <p:cNvSpPr/>
            <p:nvPr/>
          </p:nvSpPr>
          <p:spPr bwMode="auto">
            <a:xfrm>
              <a:off x="208298" y="5479654"/>
              <a:ext cx="1177181" cy="194960"/>
            </a:xfrm>
            <a:custGeom>
              <a:avLst/>
              <a:gdLst>
                <a:gd name="T0" fmla="*/ 2147483646 w 634"/>
                <a:gd name="T1" fmla="*/ 2147483646 h 105"/>
                <a:gd name="T2" fmla="*/ 2147483646 w 634"/>
                <a:gd name="T3" fmla="*/ 2147483646 h 105"/>
                <a:gd name="T4" fmla="*/ 2147483646 w 634"/>
                <a:gd name="T5" fmla="*/ 2147483646 h 105"/>
                <a:gd name="T6" fmla="*/ 2147483646 w 634"/>
                <a:gd name="T7" fmla="*/ 0 h 105"/>
                <a:gd name="T8" fmla="*/ 2147483646 w 634"/>
                <a:gd name="T9" fmla="*/ 0 h 105"/>
                <a:gd name="T10" fmla="*/ 2147483646 w 634"/>
                <a:gd name="T11" fmla="*/ 0 h 105"/>
                <a:gd name="T12" fmla="*/ 0 w 634"/>
                <a:gd name="T13" fmla="*/ 2147483646 h 105"/>
                <a:gd name="T14" fmla="*/ 2147483646 w 634"/>
                <a:gd name="T15" fmla="*/ 2147483646 h 105"/>
                <a:gd name="T16" fmla="*/ 2147483646 w 634"/>
                <a:gd name="T17" fmla="*/ 2147483646 h 105"/>
                <a:gd name="T18" fmla="*/ 2147483646 w 634"/>
                <a:gd name="T19" fmla="*/ 2147483646 h 105"/>
                <a:gd name="T20" fmla="*/ 2147483646 w 634"/>
                <a:gd name="T21" fmla="*/ 2147483646 h 105"/>
                <a:gd name="T22" fmla="*/ 2147483646 w 634"/>
                <a:gd name="T23" fmla="*/ 2147483646 h 105"/>
                <a:gd name="T24" fmla="*/ 2147483646 w 634"/>
                <a:gd name="T25" fmla="*/ 2147483646 h 105"/>
                <a:gd name="T26" fmla="*/ 2147483646 w 634"/>
                <a:gd name="T27" fmla="*/ 2147483646 h 105"/>
                <a:gd name="T28" fmla="*/ 2147483646 w 634"/>
                <a:gd name="T29" fmla="*/ 2147483646 h 105"/>
                <a:gd name="T30" fmla="*/ 2147483646 w 634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2" name="Freeform 109"/>
            <p:cNvSpPr/>
            <p:nvPr/>
          </p:nvSpPr>
          <p:spPr bwMode="auto">
            <a:xfrm>
              <a:off x="148882" y="3905128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3" name="Freeform 110"/>
            <p:cNvSpPr/>
            <p:nvPr/>
          </p:nvSpPr>
          <p:spPr bwMode="auto">
            <a:xfrm>
              <a:off x="434822" y="353563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4" name="Freeform 111"/>
            <p:cNvSpPr/>
            <p:nvPr/>
          </p:nvSpPr>
          <p:spPr bwMode="auto">
            <a:xfrm>
              <a:off x="-148198" y="3580197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5" name="Freeform 112"/>
            <p:cNvSpPr/>
            <p:nvPr/>
          </p:nvSpPr>
          <p:spPr bwMode="auto">
            <a:xfrm>
              <a:off x="-447135" y="3585767"/>
              <a:ext cx="603445" cy="1019357"/>
            </a:xfrm>
            <a:custGeom>
              <a:avLst/>
              <a:gdLst>
                <a:gd name="T0" fmla="*/ 0 w 325"/>
                <a:gd name="T1" fmla="*/ 2147483646 h 549"/>
                <a:gd name="T2" fmla="*/ 0 w 325"/>
                <a:gd name="T3" fmla="*/ 2147483646 h 549"/>
                <a:gd name="T4" fmla="*/ 2147483646 w 325"/>
                <a:gd name="T5" fmla="*/ 2147483646 h 549"/>
                <a:gd name="T6" fmla="*/ 2147483646 w 325"/>
                <a:gd name="T7" fmla="*/ 2147483646 h 549"/>
                <a:gd name="T8" fmla="*/ 2147483646 w 325"/>
                <a:gd name="T9" fmla="*/ 2147483646 h 549"/>
                <a:gd name="T10" fmla="*/ 2147483646 w 325"/>
                <a:gd name="T11" fmla="*/ 2147483646 h 549"/>
                <a:gd name="T12" fmla="*/ 2147483646 w 325"/>
                <a:gd name="T13" fmla="*/ 2147483646 h 549"/>
                <a:gd name="T14" fmla="*/ 2147483646 w 325"/>
                <a:gd name="T15" fmla="*/ 2147483646 h 549"/>
                <a:gd name="T16" fmla="*/ 2147483646 w 325"/>
                <a:gd name="T17" fmla="*/ 2147483646 h 549"/>
                <a:gd name="T18" fmla="*/ 2147483646 w 325"/>
                <a:gd name="T19" fmla="*/ 2147483646 h 549"/>
                <a:gd name="T20" fmla="*/ 2147483646 w 325"/>
                <a:gd name="T21" fmla="*/ 2147483646 h 549"/>
                <a:gd name="T22" fmla="*/ 2147483646 w 325"/>
                <a:gd name="T23" fmla="*/ 2147483646 h 549"/>
                <a:gd name="T24" fmla="*/ 2147483646 w 325"/>
                <a:gd name="T25" fmla="*/ 0 h 549"/>
                <a:gd name="T26" fmla="*/ 0 w 325"/>
                <a:gd name="T27" fmla="*/ 0 h 549"/>
                <a:gd name="T28" fmla="*/ 0 w 325"/>
                <a:gd name="T29" fmla="*/ 2147483646 h 549"/>
                <a:gd name="T30" fmla="*/ 0 w 325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6" name="Freeform 113"/>
            <p:cNvSpPr/>
            <p:nvPr/>
          </p:nvSpPr>
          <p:spPr bwMode="auto">
            <a:xfrm>
              <a:off x="2577514" y="4909631"/>
              <a:ext cx="311934" cy="512464"/>
            </a:xfrm>
            <a:custGeom>
              <a:avLst/>
              <a:gdLst>
                <a:gd name="T0" fmla="*/ 2147483646 w 168"/>
                <a:gd name="T1" fmla="*/ 0 h 276"/>
                <a:gd name="T2" fmla="*/ 0 w 168"/>
                <a:gd name="T3" fmla="*/ 2147483646 h 276"/>
                <a:gd name="T4" fmla="*/ 2147483646 w 168"/>
                <a:gd name="T5" fmla="*/ 2147483646 h 276"/>
                <a:gd name="T6" fmla="*/ 2147483646 w 168"/>
                <a:gd name="T7" fmla="*/ 2147483646 h 276"/>
                <a:gd name="T8" fmla="*/ 2147483646 w 168"/>
                <a:gd name="T9" fmla="*/ 2147483646 h 276"/>
                <a:gd name="T10" fmla="*/ 2147483646 w 168"/>
                <a:gd name="T11" fmla="*/ 2147483646 h 276"/>
                <a:gd name="T12" fmla="*/ 2147483646 w 168"/>
                <a:gd name="T13" fmla="*/ 2147483646 h 276"/>
                <a:gd name="T14" fmla="*/ 2147483646 w 168"/>
                <a:gd name="T15" fmla="*/ 2147483646 h 276"/>
                <a:gd name="T16" fmla="*/ 2147483646 w 168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7" name="Freeform 114"/>
            <p:cNvSpPr/>
            <p:nvPr/>
          </p:nvSpPr>
          <p:spPr bwMode="auto">
            <a:xfrm>
              <a:off x="2908016" y="4345179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8" name="Freeform 115"/>
            <p:cNvSpPr/>
            <p:nvPr/>
          </p:nvSpPr>
          <p:spPr bwMode="auto">
            <a:xfrm>
              <a:off x="2306428" y="4040671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59" name="Freeform 116"/>
            <p:cNvSpPr/>
            <p:nvPr/>
          </p:nvSpPr>
          <p:spPr bwMode="auto">
            <a:xfrm>
              <a:off x="2921013" y="5104590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0" name="Freeform 117"/>
            <p:cNvSpPr/>
            <p:nvPr/>
          </p:nvSpPr>
          <p:spPr bwMode="auto">
            <a:xfrm>
              <a:off x="583362" y="4027673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1" name="Freeform 118"/>
            <p:cNvSpPr/>
            <p:nvPr/>
          </p:nvSpPr>
          <p:spPr bwMode="auto">
            <a:xfrm>
              <a:off x="583362" y="5052601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2" name="Freeform 119"/>
            <p:cNvSpPr/>
            <p:nvPr/>
          </p:nvSpPr>
          <p:spPr bwMode="auto">
            <a:xfrm>
              <a:off x="1522879" y="4584699"/>
              <a:ext cx="343500" cy="395489"/>
            </a:xfrm>
            <a:custGeom>
              <a:avLst/>
              <a:gdLst>
                <a:gd name="T0" fmla="*/ 2147483646 w 185"/>
                <a:gd name="T1" fmla="*/ 2147483646 h 213"/>
                <a:gd name="T2" fmla="*/ 2147483646 w 185"/>
                <a:gd name="T3" fmla="*/ 2147483646 h 213"/>
                <a:gd name="T4" fmla="*/ 0 w 185"/>
                <a:gd name="T5" fmla="*/ 2147483646 h 213"/>
                <a:gd name="T6" fmla="*/ 0 w 185"/>
                <a:gd name="T7" fmla="*/ 2147483646 h 213"/>
                <a:gd name="T8" fmla="*/ 2147483646 w 185"/>
                <a:gd name="T9" fmla="*/ 0 h 213"/>
                <a:gd name="T10" fmla="*/ 2147483646 w 185"/>
                <a:gd name="T11" fmla="*/ 2147483646 h 213"/>
                <a:gd name="T12" fmla="*/ 2147483646 w 185"/>
                <a:gd name="T13" fmla="*/ 2147483646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3" name="Freeform 120"/>
            <p:cNvSpPr/>
            <p:nvPr/>
          </p:nvSpPr>
          <p:spPr bwMode="auto">
            <a:xfrm>
              <a:off x="2311999" y="4969047"/>
              <a:ext cx="538458" cy="622013"/>
            </a:xfrm>
            <a:custGeom>
              <a:avLst/>
              <a:gdLst>
                <a:gd name="T0" fmla="*/ 2147483646 w 290"/>
                <a:gd name="T1" fmla="*/ 2147483646 h 335"/>
                <a:gd name="T2" fmla="*/ 2147483646 w 290"/>
                <a:gd name="T3" fmla="*/ 2147483646 h 335"/>
                <a:gd name="T4" fmla="*/ 0 w 290"/>
                <a:gd name="T5" fmla="*/ 2147483646 h 335"/>
                <a:gd name="T6" fmla="*/ 0 w 290"/>
                <a:gd name="T7" fmla="*/ 2147483646 h 335"/>
                <a:gd name="T8" fmla="*/ 2147483646 w 290"/>
                <a:gd name="T9" fmla="*/ 0 h 335"/>
                <a:gd name="T10" fmla="*/ 2147483646 w 290"/>
                <a:gd name="T11" fmla="*/ 2147483646 h 335"/>
                <a:gd name="T12" fmla="*/ 2147483646 w 290"/>
                <a:gd name="T13" fmla="*/ 2147483646 h 3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63" name="矩形 131"/>
          <p:cNvSpPr>
            <a:spLocks noChangeArrowheads="1"/>
          </p:cNvSpPr>
          <p:nvPr/>
        </p:nvSpPr>
        <p:spPr bwMode="auto">
          <a:xfrm>
            <a:off x="6548438" y="4251325"/>
            <a:ext cx="505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研究思路与方法</a:t>
            </a:r>
          </a:p>
        </p:txBody>
      </p:sp>
      <p:sp>
        <p:nvSpPr>
          <p:cNvPr id="15364" name="文本框 132"/>
          <p:cNvSpPr txBox="1">
            <a:spLocks noChangeArrowheads="1"/>
          </p:cNvSpPr>
          <p:nvPr/>
        </p:nvSpPr>
        <p:spPr bwMode="auto">
          <a:xfrm>
            <a:off x="7337425" y="5249863"/>
            <a:ext cx="3478213" cy="400050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10604500" y="3238500"/>
            <a:ext cx="1035050" cy="103505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718800" y="3284538"/>
            <a:ext cx="84455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+mn-ea"/>
              </a:rPr>
              <a:t>03</a:t>
            </a:r>
            <a:endParaRPr lang="zh-CN" altLang="en-US" sz="105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16388" name="矩形 8"/>
          <p:cNvSpPr>
            <a:spLocks noChangeArrowheads="1"/>
          </p:cNvSpPr>
          <p:nvPr/>
        </p:nvSpPr>
        <p:spPr bwMode="auto">
          <a:xfrm>
            <a:off x="601663" y="382588"/>
            <a:ext cx="400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/>
          </a:p>
        </p:txBody>
      </p:sp>
      <p:sp>
        <p:nvSpPr>
          <p:cNvPr id="27" name="燕尾形 26"/>
          <p:cNvSpPr/>
          <p:nvPr/>
        </p:nvSpPr>
        <p:spPr>
          <a:xfrm>
            <a:off x="2249488" y="2181225"/>
            <a:ext cx="1857375" cy="623888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燕尾形 27"/>
          <p:cNvSpPr/>
          <p:nvPr/>
        </p:nvSpPr>
        <p:spPr>
          <a:xfrm>
            <a:off x="2249488" y="3035300"/>
            <a:ext cx="1857375" cy="625475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燕尾形 28"/>
          <p:cNvSpPr/>
          <p:nvPr/>
        </p:nvSpPr>
        <p:spPr>
          <a:xfrm>
            <a:off x="2249488" y="3890963"/>
            <a:ext cx="1857375" cy="623887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燕尾形 29"/>
          <p:cNvSpPr/>
          <p:nvPr/>
        </p:nvSpPr>
        <p:spPr>
          <a:xfrm>
            <a:off x="2249488" y="4797425"/>
            <a:ext cx="1857375" cy="623888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1" name="直接连接符 30"/>
          <p:cNvCxnSpPr>
            <a:stCxn id="27" idx="3"/>
          </p:cNvCxnSpPr>
          <p:nvPr/>
        </p:nvCxnSpPr>
        <p:spPr>
          <a:xfrm flipV="1">
            <a:off x="4106863" y="2493963"/>
            <a:ext cx="4206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4106863" y="3348038"/>
            <a:ext cx="4206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4106863" y="4202113"/>
            <a:ext cx="4206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4106863" y="5108575"/>
            <a:ext cx="4206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4510088" y="2449513"/>
            <a:ext cx="88900" cy="889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510088" y="3303588"/>
            <a:ext cx="88900" cy="889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4505325" y="4157663"/>
            <a:ext cx="88900" cy="889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4505325" y="5056188"/>
            <a:ext cx="88900" cy="889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401" name="矩形 38"/>
          <p:cNvSpPr>
            <a:spLocks noChangeArrowheads="1"/>
          </p:cNvSpPr>
          <p:nvPr/>
        </p:nvSpPr>
        <p:spPr bwMode="auto">
          <a:xfrm>
            <a:off x="4930775" y="2390775"/>
            <a:ext cx="48228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6402" name="文本框 39"/>
          <p:cNvSpPr txBox="1">
            <a:spLocks noChangeArrowheads="1"/>
          </p:cNvSpPr>
          <p:nvPr/>
        </p:nvSpPr>
        <p:spPr bwMode="auto">
          <a:xfrm>
            <a:off x="4926013" y="2138363"/>
            <a:ext cx="157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</a:p>
        </p:txBody>
      </p:sp>
      <p:sp>
        <p:nvSpPr>
          <p:cNvPr id="16403" name="矩形 40"/>
          <p:cNvSpPr>
            <a:spLocks noChangeArrowheads="1"/>
          </p:cNvSpPr>
          <p:nvPr/>
        </p:nvSpPr>
        <p:spPr bwMode="auto">
          <a:xfrm>
            <a:off x="4930775" y="3244850"/>
            <a:ext cx="48228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6404" name="文本框 41"/>
          <p:cNvSpPr txBox="1">
            <a:spLocks noChangeArrowheads="1"/>
          </p:cNvSpPr>
          <p:nvPr/>
        </p:nvSpPr>
        <p:spPr bwMode="auto">
          <a:xfrm>
            <a:off x="4926013" y="2992438"/>
            <a:ext cx="1576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</a:p>
        </p:txBody>
      </p:sp>
      <p:sp>
        <p:nvSpPr>
          <p:cNvPr id="16405" name="矩形 42"/>
          <p:cNvSpPr>
            <a:spLocks noChangeArrowheads="1"/>
          </p:cNvSpPr>
          <p:nvPr/>
        </p:nvSpPr>
        <p:spPr bwMode="auto">
          <a:xfrm>
            <a:off x="4930775" y="4127500"/>
            <a:ext cx="48228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6406" name="文本框 43"/>
          <p:cNvSpPr txBox="1">
            <a:spLocks noChangeArrowheads="1"/>
          </p:cNvSpPr>
          <p:nvPr/>
        </p:nvSpPr>
        <p:spPr bwMode="auto">
          <a:xfrm>
            <a:off x="4943475" y="3876675"/>
            <a:ext cx="1558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方法三</a:t>
            </a:r>
          </a:p>
        </p:txBody>
      </p:sp>
      <p:sp>
        <p:nvSpPr>
          <p:cNvPr id="16407" name="矩形 44"/>
          <p:cNvSpPr>
            <a:spLocks noChangeArrowheads="1"/>
          </p:cNvSpPr>
          <p:nvPr/>
        </p:nvSpPr>
        <p:spPr bwMode="auto">
          <a:xfrm>
            <a:off x="4926013" y="4960938"/>
            <a:ext cx="48228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6408" name="文本框 45"/>
          <p:cNvSpPr txBox="1">
            <a:spLocks noChangeArrowheads="1"/>
          </p:cNvSpPr>
          <p:nvPr/>
        </p:nvSpPr>
        <p:spPr bwMode="auto">
          <a:xfrm>
            <a:off x="4899025" y="4708525"/>
            <a:ext cx="159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方法四</a:t>
            </a:r>
          </a:p>
        </p:txBody>
      </p:sp>
      <p:sp>
        <p:nvSpPr>
          <p:cNvPr id="47" name="Freeform 139"/>
          <p:cNvSpPr>
            <a:spLocks noEditPoints="1"/>
          </p:cNvSpPr>
          <p:nvPr/>
        </p:nvSpPr>
        <p:spPr bwMode="auto">
          <a:xfrm>
            <a:off x="3000375" y="2330450"/>
            <a:ext cx="354013" cy="354013"/>
          </a:xfrm>
          <a:custGeom>
            <a:avLst/>
            <a:gdLst>
              <a:gd name="T0" fmla="*/ 42 w 97"/>
              <a:gd name="T1" fmla="*/ 14 h 97"/>
              <a:gd name="T2" fmla="*/ 55 w 97"/>
              <a:gd name="T3" fmla="*/ 14 h 97"/>
              <a:gd name="T4" fmla="*/ 48 w 97"/>
              <a:gd name="T5" fmla="*/ 0 h 97"/>
              <a:gd name="T6" fmla="*/ 42 w 97"/>
              <a:gd name="T7" fmla="*/ 14 h 97"/>
              <a:gd name="T8" fmla="*/ 49 w 97"/>
              <a:gd name="T9" fmla="*/ 18 h 97"/>
              <a:gd name="T10" fmla="*/ 79 w 97"/>
              <a:gd name="T11" fmla="*/ 48 h 97"/>
              <a:gd name="T12" fmla="*/ 49 w 97"/>
              <a:gd name="T13" fmla="*/ 79 h 97"/>
              <a:gd name="T14" fmla="*/ 18 w 97"/>
              <a:gd name="T15" fmla="*/ 48 h 97"/>
              <a:gd name="T16" fmla="*/ 49 w 97"/>
              <a:gd name="T17" fmla="*/ 18 h 97"/>
              <a:gd name="T18" fmla="*/ 60 w 97"/>
              <a:gd name="T19" fmla="*/ 15 h 97"/>
              <a:gd name="T20" fmla="*/ 71 w 97"/>
              <a:gd name="T21" fmla="*/ 22 h 97"/>
              <a:gd name="T22" fmla="*/ 73 w 97"/>
              <a:gd name="T23" fmla="*/ 6 h 97"/>
              <a:gd name="T24" fmla="*/ 60 w 97"/>
              <a:gd name="T25" fmla="*/ 15 h 97"/>
              <a:gd name="T26" fmla="*/ 75 w 97"/>
              <a:gd name="T27" fmla="*/ 25 h 97"/>
              <a:gd name="T28" fmla="*/ 81 w 97"/>
              <a:gd name="T29" fmla="*/ 36 h 97"/>
              <a:gd name="T30" fmla="*/ 91 w 97"/>
              <a:gd name="T31" fmla="*/ 24 h 97"/>
              <a:gd name="T32" fmla="*/ 75 w 97"/>
              <a:gd name="T33" fmla="*/ 25 h 97"/>
              <a:gd name="T34" fmla="*/ 83 w 97"/>
              <a:gd name="T35" fmla="*/ 42 h 97"/>
              <a:gd name="T36" fmla="*/ 83 w 97"/>
              <a:gd name="T37" fmla="*/ 54 h 97"/>
              <a:gd name="T38" fmla="*/ 97 w 97"/>
              <a:gd name="T39" fmla="*/ 48 h 97"/>
              <a:gd name="T40" fmla="*/ 83 w 97"/>
              <a:gd name="T41" fmla="*/ 42 h 97"/>
              <a:gd name="T42" fmla="*/ 82 w 97"/>
              <a:gd name="T43" fmla="*/ 60 h 97"/>
              <a:gd name="T44" fmla="*/ 75 w 97"/>
              <a:gd name="T45" fmla="*/ 71 h 97"/>
              <a:gd name="T46" fmla="*/ 91 w 97"/>
              <a:gd name="T47" fmla="*/ 72 h 97"/>
              <a:gd name="T48" fmla="*/ 82 w 97"/>
              <a:gd name="T49" fmla="*/ 60 h 97"/>
              <a:gd name="T50" fmla="*/ 72 w 97"/>
              <a:gd name="T51" fmla="*/ 75 h 97"/>
              <a:gd name="T52" fmla="*/ 61 w 97"/>
              <a:gd name="T53" fmla="*/ 81 h 97"/>
              <a:gd name="T54" fmla="*/ 73 w 97"/>
              <a:gd name="T55" fmla="*/ 90 h 97"/>
              <a:gd name="T56" fmla="*/ 72 w 97"/>
              <a:gd name="T57" fmla="*/ 75 h 97"/>
              <a:gd name="T58" fmla="*/ 55 w 97"/>
              <a:gd name="T59" fmla="*/ 83 h 97"/>
              <a:gd name="T60" fmla="*/ 43 w 97"/>
              <a:gd name="T61" fmla="*/ 83 h 97"/>
              <a:gd name="T62" fmla="*/ 49 w 97"/>
              <a:gd name="T63" fmla="*/ 97 h 97"/>
              <a:gd name="T64" fmla="*/ 55 w 97"/>
              <a:gd name="T65" fmla="*/ 83 h 97"/>
              <a:gd name="T66" fmla="*/ 37 w 97"/>
              <a:gd name="T67" fmla="*/ 81 h 97"/>
              <a:gd name="T68" fmla="*/ 26 w 97"/>
              <a:gd name="T69" fmla="*/ 75 h 97"/>
              <a:gd name="T70" fmla="*/ 25 w 97"/>
              <a:gd name="T71" fmla="*/ 91 h 97"/>
              <a:gd name="T72" fmla="*/ 37 w 97"/>
              <a:gd name="T73" fmla="*/ 81 h 97"/>
              <a:gd name="T74" fmla="*/ 22 w 97"/>
              <a:gd name="T75" fmla="*/ 71 h 97"/>
              <a:gd name="T76" fmla="*/ 16 w 97"/>
              <a:gd name="T77" fmla="*/ 60 h 97"/>
              <a:gd name="T78" fmla="*/ 7 w 97"/>
              <a:gd name="T79" fmla="*/ 73 h 97"/>
              <a:gd name="T80" fmla="*/ 22 w 97"/>
              <a:gd name="T81" fmla="*/ 71 h 97"/>
              <a:gd name="T82" fmla="*/ 14 w 97"/>
              <a:gd name="T83" fmla="*/ 55 h 97"/>
              <a:gd name="T84" fmla="*/ 14 w 97"/>
              <a:gd name="T85" fmla="*/ 42 h 97"/>
              <a:gd name="T86" fmla="*/ 0 w 97"/>
              <a:gd name="T87" fmla="*/ 49 h 97"/>
              <a:gd name="T88" fmla="*/ 14 w 97"/>
              <a:gd name="T89" fmla="*/ 55 h 97"/>
              <a:gd name="T90" fmla="*/ 15 w 97"/>
              <a:gd name="T91" fmla="*/ 37 h 97"/>
              <a:gd name="T92" fmla="*/ 22 w 97"/>
              <a:gd name="T93" fmla="*/ 26 h 97"/>
              <a:gd name="T94" fmla="*/ 6 w 97"/>
              <a:gd name="T95" fmla="*/ 24 h 97"/>
              <a:gd name="T96" fmla="*/ 15 w 97"/>
              <a:gd name="T97" fmla="*/ 37 h 97"/>
              <a:gd name="T98" fmla="*/ 26 w 97"/>
              <a:gd name="T99" fmla="*/ 22 h 97"/>
              <a:gd name="T100" fmla="*/ 37 w 97"/>
              <a:gd name="T101" fmla="*/ 16 h 97"/>
              <a:gd name="T102" fmla="*/ 24 w 97"/>
              <a:gd name="T103" fmla="*/ 6 h 97"/>
              <a:gd name="T104" fmla="*/ 26 w 97"/>
              <a:gd name="T105" fmla="*/ 2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97" h="97">
                <a:moveTo>
                  <a:pt x="42" y="14"/>
                </a:moveTo>
                <a:cubicBezTo>
                  <a:pt x="55" y="14"/>
                  <a:pt x="55" y="14"/>
                  <a:pt x="55" y="14"/>
                </a:cubicBezTo>
                <a:cubicBezTo>
                  <a:pt x="48" y="0"/>
                  <a:pt x="48" y="0"/>
                  <a:pt x="48" y="0"/>
                </a:cubicBezTo>
                <a:cubicBezTo>
                  <a:pt x="42" y="14"/>
                  <a:pt x="42" y="14"/>
                  <a:pt x="42" y="14"/>
                </a:cubicBezTo>
                <a:close/>
                <a:moveTo>
                  <a:pt x="49" y="18"/>
                </a:moveTo>
                <a:cubicBezTo>
                  <a:pt x="65" y="18"/>
                  <a:pt x="79" y="31"/>
                  <a:pt x="79" y="48"/>
                </a:cubicBezTo>
                <a:cubicBezTo>
                  <a:pt x="79" y="65"/>
                  <a:pt x="65" y="79"/>
                  <a:pt x="49" y="79"/>
                </a:cubicBezTo>
                <a:cubicBezTo>
                  <a:pt x="32" y="79"/>
                  <a:pt x="18" y="65"/>
                  <a:pt x="18" y="48"/>
                </a:cubicBezTo>
                <a:cubicBezTo>
                  <a:pt x="18" y="31"/>
                  <a:pt x="32" y="18"/>
                  <a:pt x="49" y="18"/>
                </a:cubicBezTo>
                <a:close/>
                <a:moveTo>
                  <a:pt x="60" y="15"/>
                </a:moveTo>
                <a:cubicBezTo>
                  <a:pt x="71" y="22"/>
                  <a:pt x="71" y="22"/>
                  <a:pt x="71" y="22"/>
                </a:cubicBezTo>
                <a:cubicBezTo>
                  <a:pt x="73" y="6"/>
                  <a:pt x="73" y="6"/>
                  <a:pt x="73" y="6"/>
                </a:cubicBezTo>
                <a:cubicBezTo>
                  <a:pt x="60" y="15"/>
                  <a:pt x="60" y="15"/>
                  <a:pt x="60" y="15"/>
                </a:cubicBezTo>
                <a:close/>
                <a:moveTo>
                  <a:pt x="75" y="25"/>
                </a:moveTo>
                <a:cubicBezTo>
                  <a:pt x="81" y="36"/>
                  <a:pt x="81" y="36"/>
                  <a:pt x="81" y="36"/>
                </a:cubicBezTo>
                <a:cubicBezTo>
                  <a:pt x="91" y="24"/>
                  <a:pt x="91" y="24"/>
                  <a:pt x="91" y="24"/>
                </a:cubicBezTo>
                <a:cubicBezTo>
                  <a:pt x="75" y="25"/>
                  <a:pt x="75" y="25"/>
                  <a:pt x="75" y="25"/>
                </a:cubicBezTo>
                <a:close/>
                <a:moveTo>
                  <a:pt x="83" y="42"/>
                </a:moveTo>
                <a:cubicBezTo>
                  <a:pt x="83" y="54"/>
                  <a:pt x="83" y="54"/>
                  <a:pt x="83" y="54"/>
                </a:cubicBezTo>
                <a:cubicBezTo>
                  <a:pt x="97" y="48"/>
                  <a:pt x="97" y="48"/>
                  <a:pt x="97" y="48"/>
                </a:cubicBezTo>
                <a:cubicBezTo>
                  <a:pt x="83" y="42"/>
                  <a:pt x="83" y="42"/>
                  <a:pt x="83" y="42"/>
                </a:cubicBezTo>
                <a:close/>
                <a:moveTo>
                  <a:pt x="82" y="60"/>
                </a:moveTo>
                <a:cubicBezTo>
                  <a:pt x="75" y="71"/>
                  <a:pt x="75" y="71"/>
                  <a:pt x="75" y="71"/>
                </a:cubicBezTo>
                <a:cubicBezTo>
                  <a:pt x="91" y="72"/>
                  <a:pt x="91" y="72"/>
                  <a:pt x="91" y="72"/>
                </a:cubicBezTo>
                <a:cubicBezTo>
                  <a:pt x="82" y="60"/>
                  <a:pt x="82" y="60"/>
                  <a:pt x="82" y="60"/>
                </a:cubicBezTo>
                <a:close/>
                <a:moveTo>
                  <a:pt x="72" y="75"/>
                </a:moveTo>
                <a:cubicBezTo>
                  <a:pt x="61" y="81"/>
                  <a:pt x="61" y="81"/>
                  <a:pt x="61" y="81"/>
                </a:cubicBezTo>
                <a:cubicBezTo>
                  <a:pt x="73" y="90"/>
                  <a:pt x="73" y="90"/>
                  <a:pt x="73" y="90"/>
                </a:cubicBezTo>
                <a:cubicBezTo>
                  <a:pt x="72" y="75"/>
                  <a:pt x="72" y="75"/>
                  <a:pt x="72" y="75"/>
                </a:cubicBezTo>
                <a:close/>
                <a:moveTo>
                  <a:pt x="55" y="83"/>
                </a:moveTo>
                <a:cubicBezTo>
                  <a:pt x="43" y="83"/>
                  <a:pt x="43" y="83"/>
                  <a:pt x="43" y="83"/>
                </a:cubicBezTo>
                <a:cubicBezTo>
                  <a:pt x="49" y="97"/>
                  <a:pt x="49" y="97"/>
                  <a:pt x="49" y="97"/>
                </a:cubicBezTo>
                <a:cubicBezTo>
                  <a:pt x="55" y="83"/>
                  <a:pt x="55" y="83"/>
                  <a:pt x="55" y="83"/>
                </a:cubicBezTo>
                <a:close/>
                <a:moveTo>
                  <a:pt x="37" y="81"/>
                </a:moveTo>
                <a:cubicBezTo>
                  <a:pt x="26" y="75"/>
                  <a:pt x="26" y="75"/>
                  <a:pt x="26" y="75"/>
                </a:cubicBezTo>
                <a:cubicBezTo>
                  <a:pt x="25" y="91"/>
                  <a:pt x="25" y="91"/>
                  <a:pt x="25" y="91"/>
                </a:cubicBezTo>
                <a:cubicBezTo>
                  <a:pt x="37" y="81"/>
                  <a:pt x="37" y="81"/>
                  <a:pt x="37" y="81"/>
                </a:cubicBezTo>
                <a:close/>
                <a:moveTo>
                  <a:pt x="22" y="71"/>
                </a:moveTo>
                <a:cubicBezTo>
                  <a:pt x="16" y="60"/>
                  <a:pt x="16" y="60"/>
                  <a:pt x="16" y="60"/>
                </a:cubicBezTo>
                <a:cubicBezTo>
                  <a:pt x="7" y="73"/>
                  <a:pt x="7" y="73"/>
                  <a:pt x="7" y="73"/>
                </a:cubicBezTo>
                <a:cubicBezTo>
                  <a:pt x="22" y="71"/>
                  <a:pt x="22" y="71"/>
                  <a:pt x="22" y="71"/>
                </a:cubicBezTo>
                <a:close/>
                <a:moveTo>
                  <a:pt x="14" y="55"/>
                </a:moveTo>
                <a:cubicBezTo>
                  <a:pt x="14" y="42"/>
                  <a:pt x="14" y="42"/>
                  <a:pt x="14" y="42"/>
                </a:cubicBezTo>
                <a:cubicBezTo>
                  <a:pt x="0" y="49"/>
                  <a:pt x="0" y="49"/>
                  <a:pt x="0" y="49"/>
                </a:cubicBezTo>
                <a:cubicBezTo>
                  <a:pt x="14" y="55"/>
                  <a:pt x="14" y="55"/>
                  <a:pt x="14" y="55"/>
                </a:cubicBezTo>
                <a:close/>
                <a:moveTo>
                  <a:pt x="15" y="37"/>
                </a:moveTo>
                <a:cubicBezTo>
                  <a:pt x="22" y="26"/>
                  <a:pt x="22" y="26"/>
                  <a:pt x="22" y="26"/>
                </a:cubicBezTo>
                <a:cubicBezTo>
                  <a:pt x="6" y="24"/>
                  <a:pt x="6" y="24"/>
                  <a:pt x="6" y="24"/>
                </a:cubicBezTo>
                <a:cubicBezTo>
                  <a:pt x="15" y="37"/>
                  <a:pt x="15" y="37"/>
                  <a:pt x="15" y="37"/>
                </a:cubicBezTo>
                <a:close/>
                <a:moveTo>
                  <a:pt x="26" y="22"/>
                </a:moveTo>
                <a:cubicBezTo>
                  <a:pt x="37" y="16"/>
                  <a:pt x="37" y="16"/>
                  <a:pt x="37" y="16"/>
                </a:cubicBezTo>
                <a:cubicBezTo>
                  <a:pt x="24" y="6"/>
                  <a:pt x="24" y="6"/>
                  <a:pt x="24" y="6"/>
                </a:cubicBezTo>
                <a:lnTo>
                  <a:pt x="26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8" name="Freeform 145"/>
          <p:cNvSpPr>
            <a:spLocks noEditPoints="1"/>
          </p:cNvSpPr>
          <p:nvPr/>
        </p:nvSpPr>
        <p:spPr bwMode="auto">
          <a:xfrm>
            <a:off x="3027363" y="3168650"/>
            <a:ext cx="355600" cy="358775"/>
          </a:xfrm>
          <a:custGeom>
            <a:avLst/>
            <a:gdLst>
              <a:gd name="T0" fmla="*/ 43 w 98"/>
              <a:gd name="T1" fmla="*/ 76 h 99"/>
              <a:gd name="T2" fmla="*/ 40 w 98"/>
              <a:gd name="T3" fmla="*/ 70 h 99"/>
              <a:gd name="T4" fmla="*/ 37 w 98"/>
              <a:gd name="T5" fmla="*/ 74 h 99"/>
              <a:gd name="T6" fmla="*/ 35 w 98"/>
              <a:gd name="T7" fmla="*/ 76 h 99"/>
              <a:gd name="T8" fmla="*/ 32 w 98"/>
              <a:gd name="T9" fmla="*/ 75 h 99"/>
              <a:gd name="T10" fmla="*/ 2 w 98"/>
              <a:gd name="T11" fmla="*/ 45 h 99"/>
              <a:gd name="T12" fmla="*/ 7 w 98"/>
              <a:gd name="T13" fmla="*/ 10 h 99"/>
              <a:gd name="T14" fmla="*/ 40 w 98"/>
              <a:gd name="T15" fmla="*/ 26 h 99"/>
              <a:gd name="T16" fmla="*/ 71 w 98"/>
              <a:gd name="T17" fmla="*/ 0 h 99"/>
              <a:gd name="T18" fmla="*/ 48 w 98"/>
              <a:gd name="T19" fmla="*/ 79 h 99"/>
              <a:gd name="T20" fmla="*/ 35 w 98"/>
              <a:gd name="T21" fmla="*/ 99 h 99"/>
              <a:gd name="T22" fmla="*/ 29 w 98"/>
              <a:gd name="T23" fmla="*/ 95 h 99"/>
              <a:gd name="T24" fmla="*/ 43 w 98"/>
              <a:gd name="T25" fmla="*/ 76 h 99"/>
              <a:gd name="T26" fmla="*/ 47 w 98"/>
              <a:gd name="T27" fmla="*/ 57 h 99"/>
              <a:gd name="T28" fmla="*/ 50 w 98"/>
              <a:gd name="T29" fmla="*/ 63 h 99"/>
              <a:gd name="T30" fmla="*/ 65 w 98"/>
              <a:gd name="T31" fmla="*/ 18 h 99"/>
              <a:gd name="T32" fmla="*/ 47 w 98"/>
              <a:gd name="T33" fmla="*/ 32 h 99"/>
              <a:gd name="T34" fmla="*/ 46 w 98"/>
              <a:gd name="T35" fmla="*/ 34 h 99"/>
              <a:gd name="T36" fmla="*/ 47 w 98"/>
              <a:gd name="T37" fmla="*/ 57 h 99"/>
              <a:gd name="T38" fmla="*/ 28 w 98"/>
              <a:gd name="T39" fmla="*/ 63 h 99"/>
              <a:gd name="T40" fmla="*/ 16 w 98"/>
              <a:gd name="T41" fmla="*/ 24 h 99"/>
              <a:gd name="T42" fmla="*/ 16 w 98"/>
              <a:gd name="T43" fmla="*/ 24 h 99"/>
              <a:gd name="T44" fmla="*/ 33 w 98"/>
              <a:gd name="T45" fmla="*/ 61 h 99"/>
              <a:gd name="T46" fmla="*/ 13 w 98"/>
              <a:gd name="T47" fmla="*/ 21 h 99"/>
              <a:gd name="T48" fmla="*/ 10 w 98"/>
              <a:gd name="T49" fmla="*/ 44 h 99"/>
              <a:gd name="T50" fmla="*/ 28 w 98"/>
              <a:gd name="T51" fmla="*/ 63 h 99"/>
              <a:gd name="T52" fmla="*/ 55 w 98"/>
              <a:gd name="T53" fmla="*/ 64 h 99"/>
              <a:gd name="T54" fmla="*/ 68 w 98"/>
              <a:gd name="T55" fmla="*/ 18 h 99"/>
              <a:gd name="T56" fmla="*/ 55 w 98"/>
              <a:gd name="T57" fmla="*/ 64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8" h="99">
                <a:moveTo>
                  <a:pt x="43" y="76"/>
                </a:moveTo>
                <a:cubicBezTo>
                  <a:pt x="42" y="75"/>
                  <a:pt x="41" y="73"/>
                  <a:pt x="40" y="70"/>
                </a:cubicBezTo>
                <a:cubicBezTo>
                  <a:pt x="39" y="71"/>
                  <a:pt x="38" y="73"/>
                  <a:pt x="37" y="74"/>
                </a:cubicBezTo>
                <a:cubicBezTo>
                  <a:pt x="35" y="76"/>
                  <a:pt x="35" y="76"/>
                  <a:pt x="35" y="76"/>
                </a:cubicBezTo>
                <a:cubicBezTo>
                  <a:pt x="32" y="75"/>
                  <a:pt x="32" y="75"/>
                  <a:pt x="32" y="75"/>
                </a:cubicBezTo>
                <a:cubicBezTo>
                  <a:pt x="25" y="72"/>
                  <a:pt x="4" y="62"/>
                  <a:pt x="2" y="45"/>
                </a:cubicBezTo>
                <a:cubicBezTo>
                  <a:pt x="0" y="28"/>
                  <a:pt x="10" y="19"/>
                  <a:pt x="7" y="10"/>
                </a:cubicBezTo>
                <a:cubicBezTo>
                  <a:pt x="21" y="13"/>
                  <a:pt x="33" y="19"/>
                  <a:pt x="40" y="26"/>
                </a:cubicBezTo>
                <a:cubicBezTo>
                  <a:pt x="52" y="11"/>
                  <a:pt x="67" y="11"/>
                  <a:pt x="71" y="0"/>
                </a:cubicBezTo>
                <a:cubicBezTo>
                  <a:pt x="98" y="38"/>
                  <a:pt x="94" y="74"/>
                  <a:pt x="48" y="79"/>
                </a:cubicBezTo>
                <a:cubicBezTo>
                  <a:pt x="44" y="86"/>
                  <a:pt x="40" y="93"/>
                  <a:pt x="35" y="99"/>
                </a:cubicBezTo>
                <a:cubicBezTo>
                  <a:pt x="29" y="95"/>
                  <a:pt x="29" y="95"/>
                  <a:pt x="29" y="95"/>
                </a:cubicBezTo>
                <a:cubicBezTo>
                  <a:pt x="34" y="89"/>
                  <a:pt x="39" y="83"/>
                  <a:pt x="43" y="76"/>
                </a:cubicBezTo>
                <a:close/>
                <a:moveTo>
                  <a:pt x="47" y="57"/>
                </a:moveTo>
                <a:cubicBezTo>
                  <a:pt x="48" y="60"/>
                  <a:pt x="49" y="62"/>
                  <a:pt x="50" y="63"/>
                </a:cubicBezTo>
                <a:cubicBezTo>
                  <a:pt x="56" y="49"/>
                  <a:pt x="61" y="33"/>
                  <a:pt x="65" y="18"/>
                </a:cubicBezTo>
                <a:cubicBezTo>
                  <a:pt x="61" y="22"/>
                  <a:pt x="53" y="24"/>
                  <a:pt x="47" y="32"/>
                </a:cubicBezTo>
                <a:cubicBezTo>
                  <a:pt x="47" y="33"/>
                  <a:pt x="46" y="33"/>
                  <a:pt x="46" y="34"/>
                </a:cubicBezTo>
                <a:cubicBezTo>
                  <a:pt x="50" y="41"/>
                  <a:pt x="50" y="49"/>
                  <a:pt x="47" y="57"/>
                </a:cubicBezTo>
                <a:close/>
                <a:moveTo>
                  <a:pt x="28" y="63"/>
                </a:moveTo>
                <a:cubicBezTo>
                  <a:pt x="25" y="49"/>
                  <a:pt x="22" y="36"/>
                  <a:pt x="16" y="24"/>
                </a:cubicBezTo>
                <a:cubicBezTo>
                  <a:pt x="16" y="24"/>
                  <a:pt x="16" y="24"/>
                  <a:pt x="16" y="24"/>
                </a:cubicBezTo>
                <a:cubicBezTo>
                  <a:pt x="22" y="33"/>
                  <a:pt x="29" y="46"/>
                  <a:pt x="33" y="61"/>
                </a:cubicBezTo>
                <a:cubicBezTo>
                  <a:pt x="47" y="44"/>
                  <a:pt x="38" y="27"/>
                  <a:pt x="13" y="21"/>
                </a:cubicBezTo>
                <a:cubicBezTo>
                  <a:pt x="15" y="27"/>
                  <a:pt x="9" y="33"/>
                  <a:pt x="10" y="44"/>
                </a:cubicBezTo>
                <a:cubicBezTo>
                  <a:pt x="11" y="56"/>
                  <a:pt x="24" y="61"/>
                  <a:pt x="28" y="63"/>
                </a:cubicBezTo>
                <a:close/>
                <a:moveTo>
                  <a:pt x="55" y="64"/>
                </a:moveTo>
                <a:cubicBezTo>
                  <a:pt x="80" y="60"/>
                  <a:pt x="83" y="40"/>
                  <a:pt x="68" y="18"/>
                </a:cubicBezTo>
                <a:cubicBezTo>
                  <a:pt x="67" y="31"/>
                  <a:pt x="62" y="48"/>
                  <a:pt x="55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9" name="Freeform 176"/>
          <p:cNvSpPr>
            <a:spLocks noEditPoints="1"/>
          </p:cNvSpPr>
          <p:nvPr/>
        </p:nvSpPr>
        <p:spPr bwMode="auto">
          <a:xfrm>
            <a:off x="3027363" y="4038600"/>
            <a:ext cx="366712" cy="327025"/>
          </a:xfrm>
          <a:custGeom>
            <a:avLst/>
            <a:gdLst>
              <a:gd name="T0" fmla="*/ 36 w 101"/>
              <a:gd name="T1" fmla="*/ 77 h 90"/>
              <a:gd name="T2" fmla="*/ 39 w 101"/>
              <a:gd name="T3" fmla="*/ 80 h 90"/>
              <a:gd name="T4" fmla="*/ 42 w 101"/>
              <a:gd name="T5" fmla="*/ 80 h 90"/>
              <a:gd name="T6" fmla="*/ 44 w 101"/>
              <a:gd name="T7" fmla="*/ 79 h 90"/>
              <a:gd name="T8" fmla="*/ 46 w 101"/>
              <a:gd name="T9" fmla="*/ 75 h 90"/>
              <a:gd name="T10" fmla="*/ 46 w 101"/>
              <a:gd name="T11" fmla="*/ 75 h 90"/>
              <a:gd name="T12" fmla="*/ 46 w 101"/>
              <a:gd name="T13" fmla="*/ 47 h 90"/>
              <a:gd name="T14" fmla="*/ 30 w 101"/>
              <a:gd name="T15" fmla="*/ 52 h 90"/>
              <a:gd name="T16" fmla="*/ 0 w 101"/>
              <a:gd name="T17" fmla="*/ 52 h 90"/>
              <a:gd name="T18" fmla="*/ 44 w 101"/>
              <a:gd name="T19" fmla="*/ 6 h 90"/>
              <a:gd name="T20" fmla="*/ 46 w 101"/>
              <a:gd name="T21" fmla="*/ 0 h 90"/>
              <a:gd name="T22" fmla="*/ 55 w 101"/>
              <a:gd name="T23" fmla="*/ 0 h 90"/>
              <a:gd name="T24" fmla="*/ 57 w 101"/>
              <a:gd name="T25" fmla="*/ 6 h 90"/>
              <a:gd name="T26" fmla="*/ 101 w 101"/>
              <a:gd name="T27" fmla="*/ 52 h 90"/>
              <a:gd name="T28" fmla="*/ 72 w 101"/>
              <a:gd name="T29" fmla="*/ 52 h 90"/>
              <a:gd name="T30" fmla="*/ 56 w 101"/>
              <a:gd name="T31" fmla="*/ 47 h 90"/>
              <a:gd name="T32" fmla="*/ 56 w 101"/>
              <a:gd name="T33" fmla="*/ 75 h 90"/>
              <a:gd name="T34" fmla="*/ 56 w 101"/>
              <a:gd name="T35" fmla="*/ 75 h 90"/>
              <a:gd name="T36" fmla="*/ 50 w 101"/>
              <a:gd name="T37" fmla="*/ 88 h 90"/>
              <a:gd name="T38" fmla="*/ 43 w 101"/>
              <a:gd name="T39" fmla="*/ 90 h 90"/>
              <a:gd name="T40" fmla="*/ 36 w 101"/>
              <a:gd name="T41" fmla="*/ 89 h 90"/>
              <a:gd name="T42" fmla="*/ 26 w 101"/>
              <a:gd name="T43" fmla="*/ 79 h 90"/>
              <a:gd name="T44" fmla="*/ 36 w 101"/>
              <a:gd name="T45" fmla="*/ 77 h 90"/>
              <a:gd name="T46" fmla="*/ 72 w 101"/>
              <a:gd name="T47" fmla="*/ 43 h 90"/>
              <a:gd name="T48" fmla="*/ 80 w 101"/>
              <a:gd name="T49" fmla="*/ 41 h 90"/>
              <a:gd name="T50" fmla="*/ 57 w 101"/>
              <a:gd name="T51" fmla="*/ 13 h 90"/>
              <a:gd name="T52" fmla="*/ 72 w 101"/>
              <a:gd name="T53" fmla="*/ 43 h 90"/>
              <a:gd name="T54" fmla="*/ 10 w 101"/>
              <a:gd name="T55" fmla="*/ 40 h 90"/>
              <a:gd name="T56" fmla="*/ 20 w 101"/>
              <a:gd name="T57" fmla="*/ 39 h 90"/>
              <a:gd name="T58" fmla="*/ 33 w 101"/>
              <a:gd name="T59" fmla="*/ 16 h 90"/>
              <a:gd name="T60" fmla="*/ 10 w 101"/>
              <a:gd name="T61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1" h="90">
                <a:moveTo>
                  <a:pt x="36" y="77"/>
                </a:moveTo>
                <a:cubicBezTo>
                  <a:pt x="36" y="78"/>
                  <a:pt x="37" y="79"/>
                  <a:pt x="39" y="80"/>
                </a:cubicBezTo>
                <a:cubicBezTo>
                  <a:pt x="40" y="80"/>
                  <a:pt x="41" y="80"/>
                  <a:pt x="42" y="80"/>
                </a:cubicBezTo>
                <a:cubicBezTo>
                  <a:pt x="43" y="80"/>
                  <a:pt x="43" y="79"/>
                  <a:pt x="44" y="79"/>
                </a:cubicBezTo>
                <a:cubicBezTo>
                  <a:pt x="45" y="78"/>
                  <a:pt x="46" y="77"/>
                  <a:pt x="46" y="75"/>
                </a:cubicBezTo>
                <a:cubicBezTo>
                  <a:pt x="46" y="75"/>
                  <a:pt x="46" y="75"/>
                  <a:pt x="46" y="75"/>
                </a:cubicBezTo>
                <a:cubicBezTo>
                  <a:pt x="46" y="47"/>
                  <a:pt x="46" y="47"/>
                  <a:pt x="46" y="47"/>
                </a:cubicBezTo>
                <a:cubicBezTo>
                  <a:pt x="39" y="47"/>
                  <a:pt x="34" y="49"/>
                  <a:pt x="30" y="52"/>
                </a:cubicBezTo>
                <a:cubicBezTo>
                  <a:pt x="19" y="47"/>
                  <a:pt x="9" y="47"/>
                  <a:pt x="0" y="52"/>
                </a:cubicBezTo>
                <a:cubicBezTo>
                  <a:pt x="2" y="26"/>
                  <a:pt x="16" y="9"/>
                  <a:pt x="44" y="6"/>
                </a:cubicBez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7" y="6"/>
                  <a:pt x="57" y="6"/>
                  <a:pt x="57" y="6"/>
                </a:cubicBezTo>
                <a:cubicBezTo>
                  <a:pt x="85" y="9"/>
                  <a:pt x="99" y="26"/>
                  <a:pt x="101" y="52"/>
                </a:cubicBezTo>
                <a:cubicBezTo>
                  <a:pt x="92" y="47"/>
                  <a:pt x="83" y="47"/>
                  <a:pt x="72" y="52"/>
                </a:cubicBezTo>
                <a:cubicBezTo>
                  <a:pt x="67" y="49"/>
                  <a:pt x="63" y="47"/>
                  <a:pt x="56" y="47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81"/>
                  <a:pt x="54" y="85"/>
                  <a:pt x="50" y="88"/>
                </a:cubicBezTo>
                <a:cubicBezTo>
                  <a:pt x="48" y="89"/>
                  <a:pt x="45" y="90"/>
                  <a:pt x="43" y="90"/>
                </a:cubicBezTo>
                <a:cubicBezTo>
                  <a:pt x="40" y="90"/>
                  <a:pt x="38" y="90"/>
                  <a:pt x="36" y="89"/>
                </a:cubicBezTo>
                <a:cubicBezTo>
                  <a:pt x="31" y="88"/>
                  <a:pt x="27" y="84"/>
                  <a:pt x="26" y="79"/>
                </a:cubicBezTo>
                <a:cubicBezTo>
                  <a:pt x="36" y="77"/>
                  <a:pt x="36" y="77"/>
                  <a:pt x="36" y="77"/>
                </a:cubicBezTo>
                <a:close/>
                <a:moveTo>
                  <a:pt x="72" y="43"/>
                </a:moveTo>
                <a:cubicBezTo>
                  <a:pt x="75" y="42"/>
                  <a:pt x="77" y="41"/>
                  <a:pt x="80" y="41"/>
                </a:cubicBezTo>
                <a:cubicBezTo>
                  <a:pt x="78" y="23"/>
                  <a:pt x="69" y="16"/>
                  <a:pt x="57" y="13"/>
                </a:cubicBezTo>
                <a:cubicBezTo>
                  <a:pt x="67" y="20"/>
                  <a:pt x="73" y="29"/>
                  <a:pt x="72" y="43"/>
                </a:cubicBezTo>
                <a:close/>
                <a:moveTo>
                  <a:pt x="10" y="40"/>
                </a:moveTo>
                <a:cubicBezTo>
                  <a:pt x="14" y="40"/>
                  <a:pt x="17" y="40"/>
                  <a:pt x="20" y="39"/>
                </a:cubicBezTo>
                <a:cubicBezTo>
                  <a:pt x="25" y="31"/>
                  <a:pt x="29" y="23"/>
                  <a:pt x="33" y="16"/>
                </a:cubicBezTo>
                <a:cubicBezTo>
                  <a:pt x="20" y="19"/>
                  <a:pt x="13" y="27"/>
                  <a:pt x="10" y="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0" name="Freeform 146"/>
          <p:cNvSpPr>
            <a:spLocks noEditPoints="1"/>
          </p:cNvSpPr>
          <p:nvPr/>
        </p:nvSpPr>
        <p:spPr bwMode="auto">
          <a:xfrm>
            <a:off x="3040063" y="4894263"/>
            <a:ext cx="328612" cy="400050"/>
          </a:xfrm>
          <a:custGeom>
            <a:avLst/>
            <a:gdLst>
              <a:gd name="T0" fmla="*/ 36 w 79"/>
              <a:gd name="T1" fmla="*/ 27 h 97"/>
              <a:gd name="T2" fmla="*/ 40 w 79"/>
              <a:gd name="T3" fmla="*/ 1 h 97"/>
              <a:gd name="T4" fmla="*/ 46 w 79"/>
              <a:gd name="T5" fmla="*/ 5 h 97"/>
              <a:gd name="T6" fmla="*/ 41 w 79"/>
              <a:gd name="T7" fmla="*/ 27 h 97"/>
              <a:gd name="T8" fmla="*/ 39 w 79"/>
              <a:gd name="T9" fmla="*/ 27 h 97"/>
              <a:gd name="T10" fmla="*/ 36 w 79"/>
              <a:gd name="T11" fmla="*/ 27 h 97"/>
              <a:gd name="T12" fmla="*/ 38 w 79"/>
              <a:gd name="T13" fmla="*/ 67 h 97"/>
              <a:gd name="T14" fmla="*/ 34 w 79"/>
              <a:gd name="T15" fmla="*/ 58 h 97"/>
              <a:gd name="T16" fmla="*/ 29 w 79"/>
              <a:gd name="T17" fmla="*/ 64 h 97"/>
              <a:gd name="T18" fmla="*/ 38 w 79"/>
              <a:gd name="T19" fmla="*/ 67 h 97"/>
              <a:gd name="T20" fmla="*/ 41 w 79"/>
              <a:gd name="T21" fmla="*/ 67 h 97"/>
              <a:gd name="T22" fmla="*/ 46 w 79"/>
              <a:gd name="T23" fmla="*/ 58 h 97"/>
              <a:gd name="T24" fmla="*/ 50 w 79"/>
              <a:gd name="T25" fmla="*/ 64 h 97"/>
              <a:gd name="T26" fmla="*/ 41 w 79"/>
              <a:gd name="T27" fmla="*/ 67 h 97"/>
              <a:gd name="T28" fmla="*/ 40 w 79"/>
              <a:gd name="T29" fmla="*/ 94 h 97"/>
              <a:gd name="T30" fmla="*/ 25 w 79"/>
              <a:gd name="T31" fmla="*/ 96 h 97"/>
              <a:gd name="T32" fmla="*/ 16 w 79"/>
              <a:gd name="T33" fmla="*/ 89 h 97"/>
              <a:gd name="T34" fmla="*/ 10 w 79"/>
              <a:gd name="T35" fmla="*/ 81 h 97"/>
              <a:gd name="T36" fmla="*/ 5 w 79"/>
              <a:gd name="T37" fmla="*/ 72 h 97"/>
              <a:gd name="T38" fmla="*/ 0 w 79"/>
              <a:gd name="T39" fmla="*/ 55 h 97"/>
              <a:gd name="T40" fmla="*/ 7 w 79"/>
              <a:gd name="T41" fmla="*/ 37 h 97"/>
              <a:gd name="T42" fmla="*/ 22 w 79"/>
              <a:gd name="T43" fmla="*/ 30 h 97"/>
              <a:gd name="T44" fmla="*/ 40 w 79"/>
              <a:gd name="T45" fmla="*/ 31 h 97"/>
              <a:gd name="T46" fmla="*/ 57 w 79"/>
              <a:gd name="T47" fmla="*/ 30 h 97"/>
              <a:gd name="T48" fmla="*/ 72 w 79"/>
              <a:gd name="T49" fmla="*/ 37 h 97"/>
              <a:gd name="T50" fmla="*/ 79 w 79"/>
              <a:gd name="T51" fmla="*/ 55 h 97"/>
              <a:gd name="T52" fmla="*/ 74 w 79"/>
              <a:gd name="T53" fmla="*/ 72 h 97"/>
              <a:gd name="T54" fmla="*/ 69 w 79"/>
              <a:gd name="T55" fmla="*/ 81 h 97"/>
              <a:gd name="T56" fmla="*/ 63 w 79"/>
              <a:gd name="T57" fmla="*/ 89 h 97"/>
              <a:gd name="T58" fmla="*/ 54 w 79"/>
              <a:gd name="T59" fmla="*/ 96 h 97"/>
              <a:gd name="T60" fmla="*/ 40 w 79"/>
              <a:gd name="T61" fmla="*/ 94 h 97"/>
              <a:gd name="T62" fmla="*/ 29 w 79"/>
              <a:gd name="T63" fmla="*/ 86 h 97"/>
              <a:gd name="T64" fmla="*/ 24 w 79"/>
              <a:gd name="T65" fmla="*/ 82 h 97"/>
              <a:gd name="T66" fmla="*/ 19 w 79"/>
              <a:gd name="T67" fmla="*/ 75 h 97"/>
              <a:gd name="T68" fmla="*/ 15 w 79"/>
              <a:gd name="T69" fmla="*/ 68 h 97"/>
              <a:gd name="T70" fmla="*/ 11 w 79"/>
              <a:gd name="T71" fmla="*/ 56 h 97"/>
              <a:gd name="T72" fmla="*/ 16 w 79"/>
              <a:gd name="T73" fmla="*/ 45 h 97"/>
              <a:gd name="T74" fmla="*/ 25 w 79"/>
              <a:gd name="T75" fmla="*/ 40 h 97"/>
              <a:gd name="T76" fmla="*/ 39 w 79"/>
              <a:gd name="T77" fmla="*/ 41 h 97"/>
              <a:gd name="T78" fmla="*/ 40 w 79"/>
              <a:gd name="T79" fmla="*/ 41 h 97"/>
              <a:gd name="T80" fmla="*/ 40 w 79"/>
              <a:gd name="T81" fmla="*/ 41 h 97"/>
              <a:gd name="T82" fmla="*/ 54 w 79"/>
              <a:gd name="T83" fmla="*/ 40 h 97"/>
              <a:gd name="T84" fmla="*/ 63 w 79"/>
              <a:gd name="T85" fmla="*/ 45 h 97"/>
              <a:gd name="T86" fmla="*/ 68 w 79"/>
              <a:gd name="T87" fmla="*/ 56 h 97"/>
              <a:gd name="T88" fmla="*/ 64 w 79"/>
              <a:gd name="T89" fmla="*/ 68 h 97"/>
              <a:gd name="T90" fmla="*/ 60 w 79"/>
              <a:gd name="T91" fmla="*/ 75 h 97"/>
              <a:gd name="T92" fmla="*/ 55 w 79"/>
              <a:gd name="T93" fmla="*/ 82 h 97"/>
              <a:gd name="T94" fmla="*/ 50 w 79"/>
              <a:gd name="T95" fmla="*/ 86 h 97"/>
              <a:gd name="T96" fmla="*/ 41 w 79"/>
              <a:gd name="T97" fmla="*/ 83 h 97"/>
              <a:gd name="T98" fmla="*/ 40 w 79"/>
              <a:gd name="T99" fmla="*/ 83 h 97"/>
              <a:gd name="T100" fmla="*/ 38 w 79"/>
              <a:gd name="T101" fmla="*/ 83 h 97"/>
              <a:gd name="T102" fmla="*/ 29 w 79"/>
              <a:gd name="T103" fmla="*/ 86 h 97"/>
              <a:gd name="T104" fmla="*/ 43 w 79"/>
              <a:gd name="T105" fmla="*/ 15 h 97"/>
              <a:gd name="T106" fmla="*/ 45 w 79"/>
              <a:gd name="T107" fmla="*/ 13 h 97"/>
              <a:gd name="T108" fmla="*/ 65 w 79"/>
              <a:gd name="T109" fmla="*/ 10 h 97"/>
              <a:gd name="T110" fmla="*/ 44 w 79"/>
              <a:gd name="T111" fmla="*/ 20 h 97"/>
              <a:gd name="T112" fmla="*/ 59 w 79"/>
              <a:gd name="T113" fmla="*/ 23 h 97"/>
              <a:gd name="T114" fmla="*/ 78 w 79"/>
              <a:gd name="T115" fmla="*/ 11 h 97"/>
              <a:gd name="T116" fmla="*/ 54 w 79"/>
              <a:gd name="T117" fmla="*/ 3 h 97"/>
              <a:gd name="T118" fmla="*/ 43 w 79"/>
              <a:gd name="T119" fmla="*/ 15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9" h="97">
                <a:moveTo>
                  <a:pt x="36" y="27"/>
                </a:moveTo>
                <a:cubicBezTo>
                  <a:pt x="33" y="18"/>
                  <a:pt x="30" y="8"/>
                  <a:pt x="40" y="1"/>
                </a:cubicBezTo>
                <a:cubicBezTo>
                  <a:pt x="46" y="5"/>
                  <a:pt x="46" y="5"/>
                  <a:pt x="46" y="5"/>
                </a:cubicBezTo>
                <a:cubicBezTo>
                  <a:pt x="38" y="11"/>
                  <a:pt x="39" y="20"/>
                  <a:pt x="41" y="27"/>
                </a:cubicBezTo>
                <a:cubicBezTo>
                  <a:pt x="40" y="27"/>
                  <a:pt x="40" y="27"/>
                  <a:pt x="39" y="27"/>
                </a:cubicBezTo>
                <a:cubicBezTo>
                  <a:pt x="38" y="27"/>
                  <a:pt x="37" y="27"/>
                  <a:pt x="36" y="27"/>
                </a:cubicBezTo>
                <a:close/>
                <a:moveTo>
                  <a:pt x="38" y="67"/>
                </a:moveTo>
                <a:cubicBezTo>
                  <a:pt x="38" y="67"/>
                  <a:pt x="38" y="59"/>
                  <a:pt x="34" y="58"/>
                </a:cubicBezTo>
                <a:cubicBezTo>
                  <a:pt x="30" y="58"/>
                  <a:pt x="28" y="62"/>
                  <a:pt x="29" y="64"/>
                </a:cubicBezTo>
                <a:cubicBezTo>
                  <a:pt x="30" y="66"/>
                  <a:pt x="38" y="67"/>
                  <a:pt x="38" y="67"/>
                </a:cubicBezTo>
                <a:close/>
                <a:moveTo>
                  <a:pt x="41" y="67"/>
                </a:moveTo>
                <a:cubicBezTo>
                  <a:pt x="41" y="67"/>
                  <a:pt x="42" y="59"/>
                  <a:pt x="46" y="58"/>
                </a:cubicBezTo>
                <a:cubicBezTo>
                  <a:pt x="50" y="58"/>
                  <a:pt x="52" y="62"/>
                  <a:pt x="50" y="64"/>
                </a:cubicBezTo>
                <a:cubicBezTo>
                  <a:pt x="49" y="66"/>
                  <a:pt x="41" y="67"/>
                  <a:pt x="41" y="67"/>
                </a:cubicBezTo>
                <a:close/>
                <a:moveTo>
                  <a:pt x="40" y="94"/>
                </a:moveTo>
                <a:cubicBezTo>
                  <a:pt x="33" y="97"/>
                  <a:pt x="29" y="97"/>
                  <a:pt x="25" y="96"/>
                </a:cubicBezTo>
                <a:cubicBezTo>
                  <a:pt x="21" y="95"/>
                  <a:pt x="19" y="93"/>
                  <a:pt x="16" y="89"/>
                </a:cubicBezTo>
                <a:cubicBezTo>
                  <a:pt x="14" y="86"/>
                  <a:pt x="12" y="83"/>
                  <a:pt x="10" y="81"/>
                </a:cubicBezTo>
                <a:cubicBezTo>
                  <a:pt x="8" y="78"/>
                  <a:pt x="7" y="75"/>
                  <a:pt x="5" y="72"/>
                </a:cubicBezTo>
                <a:cubicBezTo>
                  <a:pt x="3" y="67"/>
                  <a:pt x="0" y="61"/>
                  <a:pt x="0" y="55"/>
                </a:cubicBezTo>
                <a:cubicBezTo>
                  <a:pt x="0" y="48"/>
                  <a:pt x="1" y="42"/>
                  <a:pt x="7" y="37"/>
                </a:cubicBezTo>
                <a:cubicBezTo>
                  <a:pt x="11" y="33"/>
                  <a:pt x="16" y="31"/>
                  <a:pt x="22" y="30"/>
                </a:cubicBezTo>
                <a:cubicBezTo>
                  <a:pt x="27" y="29"/>
                  <a:pt x="33" y="29"/>
                  <a:pt x="40" y="31"/>
                </a:cubicBezTo>
                <a:cubicBezTo>
                  <a:pt x="46" y="29"/>
                  <a:pt x="52" y="29"/>
                  <a:pt x="57" y="30"/>
                </a:cubicBezTo>
                <a:cubicBezTo>
                  <a:pt x="63" y="31"/>
                  <a:pt x="68" y="33"/>
                  <a:pt x="72" y="37"/>
                </a:cubicBezTo>
                <a:cubicBezTo>
                  <a:pt x="78" y="42"/>
                  <a:pt x="79" y="48"/>
                  <a:pt x="79" y="55"/>
                </a:cubicBezTo>
                <a:cubicBezTo>
                  <a:pt x="79" y="61"/>
                  <a:pt x="76" y="67"/>
                  <a:pt x="74" y="72"/>
                </a:cubicBezTo>
                <a:cubicBezTo>
                  <a:pt x="72" y="75"/>
                  <a:pt x="71" y="78"/>
                  <a:pt x="69" y="81"/>
                </a:cubicBezTo>
                <a:cubicBezTo>
                  <a:pt x="67" y="83"/>
                  <a:pt x="65" y="86"/>
                  <a:pt x="63" y="89"/>
                </a:cubicBezTo>
                <a:cubicBezTo>
                  <a:pt x="60" y="93"/>
                  <a:pt x="58" y="95"/>
                  <a:pt x="54" y="96"/>
                </a:cubicBezTo>
                <a:cubicBezTo>
                  <a:pt x="50" y="97"/>
                  <a:pt x="46" y="97"/>
                  <a:pt x="40" y="94"/>
                </a:cubicBezTo>
                <a:close/>
                <a:moveTo>
                  <a:pt x="29" y="86"/>
                </a:moveTo>
                <a:cubicBezTo>
                  <a:pt x="27" y="86"/>
                  <a:pt x="26" y="84"/>
                  <a:pt x="24" y="82"/>
                </a:cubicBezTo>
                <a:cubicBezTo>
                  <a:pt x="22" y="80"/>
                  <a:pt x="21" y="77"/>
                  <a:pt x="19" y="75"/>
                </a:cubicBezTo>
                <a:cubicBezTo>
                  <a:pt x="18" y="73"/>
                  <a:pt x="17" y="71"/>
                  <a:pt x="15" y="68"/>
                </a:cubicBezTo>
                <a:cubicBezTo>
                  <a:pt x="13" y="64"/>
                  <a:pt x="12" y="60"/>
                  <a:pt x="11" y="56"/>
                </a:cubicBezTo>
                <a:cubicBezTo>
                  <a:pt x="11" y="52"/>
                  <a:pt x="12" y="48"/>
                  <a:pt x="16" y="45"/>
                </a:cubicBezTo>
                <a:cubicBezTo>
                  <a:pt x="18" y="42"/>
                  <a:pt x="21" y="41"/>
                  <a:pt x="25" y="40"/>
                </a:cubicBezTo>
                <a:cubicBezTo>
                  <a:pt x="29" y="40"/>
                  <a:pt x="34" y="40"/>
                  <a:pt x="39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0" y="41"/>
                  <a:pt x="40" y="41"/>
                  <a:pt x="40" y="41"/>
                </a:cubicBezTo>
                <a:cubicBezTo>
                  <a:pt x="45" y="40"/>
                  <a:pt x="50" y="40"/>
                  <a:pt x="54" y="40"/>
                </a:cubicBezTo>
                <a:cubicBezTo>
                  <a:pt x="58" y="41"/>
                  <a:pt x="61" y="42"/>
                  <a:pt x="63" y="45"/>
                </a:cubicBezTo>
                <a:cubicBezTo>
                  <a:pt x="67" y="48"/>
                  <a:pt x="68" y="52"/>
                  <a:pt x="68" y="56"/>
                </a:cubicBezTo>
                <a:cubicBezTo>
                  <a:pt x="67" y="60"/>
                  <a:pt x="66" y="64"/>
                  <a:pt x="64" y="68"/>
                </a:cubicBezTo>
                <a:cubicBezTo>
                  <a:pt x="62" y="71"/>
                  <a:pt x="61" y="73"/>
                  <a:pt x="60" y="75"/>
                </a:cubicBezTo>
                <a:cubicBezTo>
                  <a:pt x="58" y="77"/>
                  <a:pt x="57" y="80"/>
                  <a:pt x="55" y="82"/>
                </a:cubicBezTo>
                <a:cubicBezTo>
                  <a:pt x="53" y="84"/>
                  <a:pt x="52" y="86"/>
                  <a:pt x="50" y="86"/>
                </a:cubicBezTo>
                <a:cubicBezTo>
                  <a:pt x="48" y="87"/>
                  <a:pt x="45" y="86"/>
                  <a:pt x="41" y="83"/>
                </a:cubicBezTo>
                <a:cubicBezTo>
                  <a:pt x="40" y="83"/>
                  <a:pt x="40" y="83"/>
                  <a:pt x="40" y="83"/>
                </a:cubicBezTo>
                <a:cubicBezTo>
                  <a:pt x="38" y="83"/>
                  <a:pt x="38" y="83"/>
                  <a:pt x="38" y="83"/>
                </a:cubicBezTo>
                <a:cubicBezTo>
                  <a:pt x="34" y="86"/>
                  <a:pt x="31" y="87"/>
                  <a:pt x="29" y="86"/>
                </a:cubicBezTo>
                <a:close/>
                <a:moveTo>
                  <a:pt x="43" y="15"/>
                </a:moveTo>
                <a:cubicBezTo>
                  <a:pt x="44" y="14"/>
                  <a:pt x="44" y="14"/>
                  <a:pt x="45" y="13"/>
                </a:cubicBezTo>
                <a:cubicBezTo>
                  <a:pt x="52" y="11"/>
                  <a:pt x="65" y="10"/>
                  <a:pt x="65" y="10"/>
                </a:cubicBezTo>
                <a:cubicBezTo>
                  <a:pt x="58" y="12"/>
                  <a:pt x="49" y="15"/>
                  <a:pt x="44" y="20"/>
                </a:cubicBezTo>
                <a:cubicBezTo>
                  <a:pt x="47" y="22"/>
                  <a:pt x="51" y="25"/>
                  <a:pt x="59" y="23"/>
                </a:cubicBezTo>
                <a:cubicBezTo>
                  <a:pt x="68" y="22"/>
                  <a:pt x="78" y="11"/>
                  <a:pt x="78" y="11"/>
                </a:cubicBezTo>
                <a:cubicBezTo>
                  <a:pt x="78" y="11"/>
                  <a:pt x="62" y="0"/>
                  <a:pt x="54" y="3"/>
                </a:cubicBezTo>
                <a:cubicBezTo>
                  <a:pt x="48" y="5"/>
                  <a:pt x="44" y="11"/>
                  <a:pt x="43" y="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17412" name="矩形 8"/>
          <p:cNvSpPr>
            <a:spLocks noChangeArrowheads="1"/>
          </p:cNvSpPr>
          <p:nvPr/>
        </p:nvSpPr>
        <p:spPr bwMode="auto">
          <a:xfrm>
            <a:off x="601663" y="382588"/>
            <a:ext cx="400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/>
          </a:p>
        </p:txBody>
      </p:sp>
      <p:sp>
        <p:nvSpPr>
          <p:cNvPr id="5" name="任意多边形 4"/>
          <p:cNvSpPr/>
          <p:nvPr/>
        </p:nvSpPr>
        <p:spPr>
          <a:xfrm>
            <a:off x="3902075" y="-285750"/>
            <a:ext cx="2824163" cy="7600950"/>
          </a:xfrm>
          <a:custGeom>
            <a:avLst/>
            <a:gdLst>
              <a:gd name="connsiteX0" fmla="*/ 1299018 w 2824236"/>
              <a:gd name="connsiteY0" fmla="*/ 0 h 7600950"/>
              <a:gd name="connsiteX1" fmla="*/ 556068 w 2824236"/>
              <a:gd name="connsiteY1" fmla="*/ 723900 h 7600950"/>
              <a:gd name="connsiteX2" fmla="*/ 1584768 w 2824236"/>
              <a:gd name="connsiteY2" fmla="*/ 1733550 h 7600950"/>
              <a:gd name="connsiteX3" fmla="*/ 3618 w 2824236"/>
              <a:gd name="connsiteY3" fmla="*/ 3943350 h 7600950"/>
              <a:gd name="connsiteX4" fmla="*/ 2118168 w 2824236"/>
              <a:gd name="connsiteY4" fmla="*/ 5067300 h 7600950"/>
              <a:gd name="connsiteX5" fmla="*/ 2803968 w 2824236"/>
              <a:gd name="connsiteY5" fmla="*/ 6438900 h 7600950"/>
              <a:gd name="connsiteX6" fmla="*/ 2575368 w 2824236"/>
              <a:gd name="connsiteY6" fmla="*/ 7600950 h 760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4236" h="7600950">
                <a:moveTo>
                  <a:pt x="1299018" y="0"/>
                </a:moveTo>
                <a:cubicBezTo>
                  <a:pt x="903730" y="217487"/>
                  <a:pt x="508443" y="434975"/>
                  <a:pt x="556068" y="723900"/>
                </a:cubicBezTo>
                <a:cubicBezTo>
                  <a:pt x="603693" y="1012825"/>
                  <a:pt x="1676843" y="1196975"/>
                  <a:pt x="1584768" y="1733550"/>
                </a:cubicBezTo>
                <a:cubicBezTo>
                  <a:pt x="1492693" y="2270125"/>
                  <a:pt x="-85282" y="3387725"/>
                  <a:pt x="3618" y="3943350"/>
                </a:cubicBezTo>
                <a:cubicBezTo>
                  <a:pt x="92518" y="4498975"/>
                  <a:pt x="1651443" y="4651375"/>
                  <a:pt x="2118168" y="5067300"/>
                </a:cubicBezTo>
                <a:cubicBezTo>
                  <a:pt x="2584893" y="5483225"/>
                  <a:pt x="2727768" y="6016625"/>
                  <a:pt x="2803968" y="6438900"/>
                </a:cubicBezTo>
                <a:cubicBezTo>
                  <a:pt x="2880168" y="6861175"/>
                  <a:pt x="2727768" y="7231062"/>
                  <a:pt x="2575368" y="7600950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泪滴形 5"/>
          <p:cNvSpPr/>
          <p:nvPr/>
        </p:nvSpPr>
        <p:spPr>
          <a:xfrm>
            <a:off x="4875213" y="914400"/>
            <a:ext cx="1257300" cy="1257300"/>
          </a:xfrm>
          <a:prstGeom prst="teardrop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泪滴形 7"/>
          <p:cNvSpPr/>
          <p:nvPr/>
        </p:nvSpPr>
        <p:spPr>
          <a:xfrm>
            <a:off x="3446463" y="3067050"/>
            <a:ext cx="1257300" cy="1257300"/>
          </a:xfrm>
          <a:prstGeom prst="teardrop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泪滴形 9"/>
          <p:cNvSpPr/>
          <p:nvPr/>
        </p:nvSpPr>
        <p:spPr>
          <a:xfrm>
            <a:off x="6132513" y="5238750"/>
            <a:ext cx="1257300" cy="1257300"/>
          </a:xfrm>
          <a:prstGeom prst="teardrop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046663" y="108585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617913" y="323850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303963" y="541020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20" name="文本框 13"/>
          <p:cNvSpPr txBox="1">
            <a:spLocks noChangeArrowheads="1"/>
          </p:cNvSpPr>
          <p:nvPr/>
        </p:nvSpPr>
        <p:spPr bwMode="auto">
          <a:xfrm>
            <a:off x="6373813" y="901700"/>
            <a:ext cx="877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思路一</a:t>
            </a:r>
          </a:p>
        </p:txBody>
      </p:sp>
      <p:sp>
        <p:nvSpPr>
          <p:cNvPr id="15" name="矩形 14"/>
          <p:cNvSpPr/>
          <p:nvPr/>
        </p:nvSpPr>
        <p:spPr>
          <a:xfrm>
            <a:off x="6373813" y="1301750"/>
            <a:ext cx="3881437" cy="7032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7422" name="文本框 15"/>
          <p:cNvSpPr txBox="1">
            <a:spLocks noChangeArrowheads="1"/>
          </p:cNvSpPr>
          <p:nvPr/>
        </p:nvSpPr>
        <p:spPr bwMode="auto">
          <a:xfrm>
            <a:off x="5046663" y="3001963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思路二</a:t>
            </a:r>
          </a:p>
        </p:txBody>
      </p:sp>
      <p:sp>
        <p:nvSpPr>
          <p:cNvPr id="17" name="矩形 16"/>
          <p:cNvSpPr/>
          <p:nvPr/>
        </p:nvSpPr>
        <p:spPr>
          <a:xfrm>
            <a:off x="5046663" y="3402013"/>
            <a:ext cx="3881437" cy="7048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7424" name="文本框 17"/>
          <p:cNvSpPr txBox="1">
            <a:spLocks noChangeArrowheads="1"/>
          </p:cNvSpPr>
          <p:nvPr/>
        </p:nvSpPr>
        <p:spPr bwMode="auto">
          <a:xfrm>
            <a:off x="3900488" y="5240338"/>
            <a:ext cx="87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思路三</a:t>
            </a:r>
          </a:p>
        </p:txBody>
      </p:sp>
      <p:sp>
        <p:nvSpPr>
          <p:cNvPr id="17425" name="文本框 18"/>
          <p:cNvSpPr txBox="1">
            <a:spLocks noChangeArrowheads="1"/>
          </p:cNvSpPr>
          <p:nvPr/>
        </p:nvSpPr>
        <p:spPr bwMode="auto">
          <a:xfrm>
            <a:off x="5160963" y="13589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26" name="文本框 19"/>
          <p:cNvSpPr txBox="1">
            <a:spLocks noChangeArrowheads="1"/>
          </p:cNvSpPr>
          <p:nvPr/>
        </p:nvSpPr>
        <p:spPr bwMode="auto">
          <a:xfrm>
            <a:off x="3705225" y="3514725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27" name="文本框 20"/>
          <p:cNvSpPr txBox="1">
            <a:spLocks noChangeArrowheads="1"/>
          </p:cNvSpPr>
          <p:nvPr/>
        </p:nvSpPr>
        <p:spPr bwMode="auto">
          <a:xfrm>
            <a:off x="6405563" y="5683250"/>
            <a:ext cx="684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 sz="18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160588" y="5613400"/>
            <a:ext cx="387985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18436" name="矩形 8"/>
          <p:cNvSpPr>
            <a:spLocks noChangeArrowheads="1"/>
          </p:cNvSpPr>
          <p:nvPr/>
        </p:nvSpPr>
        <p:spPr bwMode="auto">
          <a:xfrm>
            <a:off x="601663" y="382588"/>
            <a:ext cx="400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/>
          </a:p>
        </p:txBody>
      </p:sp>
      <p:sp>
        <p:nvSpPr>
          <p:cNvPr id="6" name="燕尾形 5"/>
          <p:cNvSpPr/>
          <p:nvPr/>
        </p:nvSpPr>
        <p:spPr>
          <a:xfrm>
            <a:off x="1631950" y="2125663"/>
            <a:ext cx="2001838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燕尾形 7"/>
          <p:cNvSpPr/>
          <p:nvPr/>
        </p:nvSpPr>
        <p:spPr>
          <a:xfrm>
            <a:off x="3913188" y="2125663"/>
            <a:ext cx="2003425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6283325" y="2125663"/>
            <a:ext cx="2003425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8653463" y="2125663"/>
            <a:ext cx="2003425" cy="711200"/>
          </a:xfrm>
          <a:prstGeom prst="chevron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30438" y="3184525"/>
            <a:ext cx="8066087" cy="787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18442" name="文本框 12"/>
          <p:cNvSpPr txBox="1">
            <a:spLocks noChangeArrowheads="1"/>
          </p:cNvSpPr>
          <p:nvPr/>
        </p:nvSpPr>
        <p:spPr bwMode="auto">
          <a:xfrm>
            <a:off x="2084388" y="2281238"/>
            <a:ext cx="130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步骤一</a:t>
            </a:r>
          </a:p>
        </p:txBody>
      </p:sp>
      <p:sp>
        <p:nvSpPr>
          <p:cNvPr id="18443" name="文本框 13"/>
          <p:cNvSpPr txBox="1">
            <a:spLocks noChangeArrowheads="1"/>
          </p:cNvSpPr>
          <p:nvPr/>
        </p:nvSpPr>
        <p:spPr bwMode="auto">
          <a:xfrm>
            <a:off x="4264025" y="2281238"/>
            <a:ext cx="130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步骤二</a:t>
            </a:r>
          </a:p>
        </p:txBody>
      </p:sp>
      <p:sp>
        <p:nvSpPr>
          <p:cNvPr id="18444" name="文本框 14"/>
          <p:cNvSpPr txBox="1">
            <a:spLocks noChangeArrowheads="1"/>
          </p:cNvSpPr>
          <p:nvPr/>
        </p:nvSpPr>
        <p:spPr bwMode="auto">
          <a:xfrm>
            <a:off x="6634163" y="2281238"/>
            <a:ext cx="130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步骤三</a:t>
            </a:r>
          </a:p>
        </p:txBody>
      </p:sp>
      <p:sp>
        <p:nvSpPr>
          <p:cNvPr id="18445" name="文本框 15"/>
          <p:cNvSpPr txBox="1">
            <a:spLocks noChangeArrowheads="1"/>
          </p:cNvSpPr>
          <p:nvPr/>
        </p:nvSpPr>
        <p:spPr bwMode="auto">
          <a:xfrm>
            <a:off x="9018588" y="2281238"/>
            <a:ext cx="130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步骤四</a:t>
            </a:r>
          </a:p>
        </p:txBody>
      </p:sp>
      <p:sp>
        <p:nvSpPr>
          <p:cNvPr id="17" name="椭圆 16"/>
          <p:cNvSpPr/>
          <p:nvPr/>
        </p:nvSpPr>
        <p:spPr>
          <a:xfrm>
            <a:off x="2393950" y="4957763"/>
            <a:ext cx="600075" cy="60007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577013" y="4957763"/>
            <a:ext cx="601662" cy="60007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33315" y="5099040"/>
            <a:ext cx="322046" cy="317809"/>
            <a:chOff x="9786938" y="3573463"/>
            <a:chExt cx="482600" cy="476250"/>
          </a:xfrm>
          <a:solidFill>
            <a:schemeClr val="bg1"/>
          </a:solidFill>
        </p:grpSpPr>
        <p:sp>
          <p:nvSpPr>
            <p:cNvPr id="20" name="Freeform 107"/>
            <p:cNvSpPr>
              <a:spLocks noEditPoints="1"/>
            </p:cNvSpPr>
            <p:nvPr/>
          </p:nvSpPr>
          <p:spPr bwMode="auto">
            <a:xfrm>
              <a:off x="9786938" y="3573463"/>
              <a:ext cx="325437" cy="319087"/>
            </a:xfrm>
            <a:custGeom>
              <a:avLst/>
              <a:gdLst>
                <a:gd name="T0" fmla="*/ 99 w 129"/>
                <a:gd name="T1" fmla="*/ 118 h 129"/>
                <a:gd name="T2" fmla="*/ 95 w 129"/>
                <a:gd name="T3" fmla="*/ 102 h 129"/>
                <a:gd name="T4" fmla="*/ 101 w 129"/>
                <a:gd name="T5" fmla="*/ 96 h 129"/>
                <a:gd name="T6" fmla="*/ 117 w 129"/>
                <a:gd name="T7" fmla="*/ 100 h 129"/>
                <a:gd name="T8" fmla="*/ 122 w 129"/>
                <a:gd name="T9" fmla="*/ 98 h 129"/>
                <a:gd name="T10" fmla="*/ 128 w 129"/>
                <a:gd name="T11" fmla="*/ 83 h 129"/>
                <a:gd name="T12" fmla="*/ 126 w 129"/>
                <a:gd name="T13" fmla="*/ 78 h 129"/>
                <a:gd name="T14" fmla="*/ 112 w 129"/>
                <a:gd name="T15" fmla="*/ 70 h 129"/>
                <a:gd name="T16" fmla="*/ 113 w 129"/>
                <a:gd name="T17" fmla="*/ 65 h 129"/>
                <a:gd name="T18" fmla="*/ 112 w 129"/>
                <a:gd name="T19" fmla="*/ 61 h 129"/>
                <a:gd name="T20" fmla="*/ 126 w 129"/>
                <a:gd name="T21" fmla="*/ 52 h 129"/>
                <a:gd name="T22" fmla="*/ 128 w 129"/>
                <a:gd name="T23" fmla="*/ 47 h 129"/>
                <a:gd name="T24" fmla="*/ 122 w 129"/>
                <a:gd name="T25" fmla="*/ 33 h 129"/>
                <a:gd name="T26" fmla="*/ 117 w 129"/>
                <a:gd name="T27" fmla="*/ 30 h 129"/>
                <a:gd name="T28" fmla="*/ 102 w 129"/>
                <a:gd name="T29" fmla="*/ 34 h 129"/>
                <a:gd name="T30" fmla="*/ 95 w 129"/>
                <a:gd name="T31" fmla="*/ 28 h 129"/>
                <a:gd name="T32" fmla="*/ 99 w 129"/>
                <a:gd name="T33" fmla="*/ 12 h 129"/>
                <a:gd name="T34" fmla="*/ 97 w 129"/>
                <a:gd name="T35" fmla="*/ 8 h 129"/>
                <a:gd name="T36" fmla="*/ 82 w 129"/>
                <a:gd name="T37" fmla="*/ 1 h 129"/>
                <a:gd name="T38" fmla="*/ 77 w 129"/>
                <a:gd name="T39" fmla="*/ 3 h 129"/>
                <a:gd name="T40" fmla="*/ 69 w 129"/>
                <a:gd name="T41" fmla="*/ 17 h 129"/>
                <a:gd name="T42" fmla="*/ 60 w 129"/>
                <a:gd name="T43" fmla="*/ 17 h 129"/>
                <a:gd name="T44" fmla="*/ 52 w 129"/>
                <a:gd name="T45" fmla="*/ 3 h 129"/>
                <a:gd name="T46" fmla="*/ 47 w 129"/>
                <a:gd name="T47" fmla="*/ 1 h 129"/>
                <a:gd name="T48" fmla="*/ 32 w 129"/>
                <a:gd name="T49" fmla="*/ 7 h 129"/>
                <a:gd name="T50" fmla="*/ 30 w 129"/>
                <a:gd name="T51" fmla="*/ 12 h 129"/>
                <a:gd name="T52" fmla="*/ 34 w 129"/>
                <a:gd name="T53" fmla="*/ 27 h 129"/>
                <a:gd name="T54" fmla="*/ 27 w 129"/>
                <a:gd name="T55" fmla="*/ 34 h 129"/>
                <a:gd name="T56" fmla="*/ 12 w 129"/>
                <a:gd name="T57" fmla="*/ 30 h 129"/>
                <a:gd name="T58" fmla="*/ 7 w 129"/>
                <a:gd name="T59" fmla="*/ 32 h 129"/>
                <a:gd name="T60" fmla="*/ 1 w 129"/>
                <a:gd name="T61" fmla="*/ 47 h 129"/>
                <a:gd name="T62" fmla="*/ 2 w 129"/>
                <a:gd name="T63" fmla="*/ 52 h 129"/>
                <a:gd name="T64" fmla="*/ 16 w 129"/>
                <a:gd name="T65" fmla="*/ 60 h 129"/>
                <a:gd name="T66" fmla="*/ 16 w 129"/>
                <a:gd name="T67" fmla="*/ 65 h 129"/>
                <a:gd name="T68" fmla="*/ 16 w 129"/>
                <a:gd name="T69" fmla="*/ 69 h 129"/>
                <a:gd name="T70" fmla="*/ 2 w 129"/>
                <a:gd name="T71" fmla="*/ 77 h 129"/>
                <a:gd name="T72" fmla="*/ 0 w 129"/>
                <a:gd name="T73" fmla="*/ 82 h 129"/>
                <a:gd name="T74" fmla="*/ 7 w 129"/>
                <a:gd name="T75" fmla="*/ 97 h 129"/>
                <a:gd name="T76" fmla="*/ 11 w 129"/>
                <a:gd name="T77" fmla="*/ 99 h 129"/>
                <a:gd name="T78" fmla="*/ 27 w 129"/>
                <a:gd name="T79" fmla="*/ 95 h 129"/>
                <a:gd name="T80" fmla="*/ 33 w 129"/>
                <a:gd name="T81" fmla="*/ 102 h 129"/>
                <a:gd name="T82" fmla="*/ 29 w 129"/>
                <a:gd name="T83" fmla="*/ 118 h 129"/>
                <a:gd name="T84" fmla="*/ 31 w 129"/>
                <a:gd name="T85" fmla="*/ 122 h 129"/>
                <a:gd name="T86" fmla="*/ 46 w 129"/>
                <a:gd name="T87" fmla="*/ 128 h 129"/>
                <a:gd name="T88" fmla="*/ 51 w 129"/>
                <a:gd name="T89" fmla="*/ 127 h 129"/>
                <a:gd name="T90" fmla="*/ 59 w 129"/>
                <a:gd name="T91" fmla="*/ 113 h 129"/>
                <a:gd name="T92" fmla="*/ 68 w 129"/>
                <a:gd name="T93" fmla="*/ 113 h 129"/>
                <a:gd name="T94" fmla="*/ 77 w 129"/>
                <a:gd name="T95" fmla="*/ 127 h 129"/>
                <a:gd name="T96" fmla="*/ 80 w 129"/>
                <a:gd name="T97" fmla="*/ 129 h 129"/>
                <a:gd name="T98" fmla="*/ 82 w 129"/>
                <a:gd name="T99" fmla="*/ 129 h 129"/>
                <a:gd name="T100" fmla="*/ 96 w 129"/>
                <a:gd name="T101" fmla="*/ 123 h 129"/>
                <a:gd name="T102" fmla="*/ 99 w 129"/>
                <a:gd name="T103" fmla="*/ 118 h 129"/>
                <a:gd name="T104" fmla="*/ 75 w 129"/>
                <a:gd name="T105" fmla="*/ 76 h 129"/>
                <a:gd name="T106" fmla="*/ 53 w 129"/>
                <a:gd name="T107" fmla="*/ 76 h 129"/>
                <a:gd name="T108" fmla="*/ 48 w 129"/>
                <a:gd name="T109" fmla="*/ 65 h 129"/>
                <a:gd name="T110" fmla="*/ 53 w 129"/>
                <a:gd name="T111" fmla="*/ 54 h 129"/>
                <a:gd name="T112" fmla="*/ 64 w 129"/>
                <a:gd name="T113" fmla="*/ 49 h 129"/>
                <a:gd name="T114" fmla="*/ 75 w 129"/>
                <a:gd name="T115" fmla="*/ 54 h 129"/>
                <a:gd name="T116" fmla="*/ 80 w 129"/>
                <a:gd name="T117" fmla="*/ 65 h 129"/>
                <a:gd name="T118" fmla="*/ 75 w 129"/>
                <a:gd name="T119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9" h="129">
                  <a:moveTo>
                    <a:pt x="99" y="118"/>
                  </a:moveTo>
                  <a:cubicBezTo>
                    <a:pt x="95" y="102"/>
                    <a:pt x="95" y="102"/>
                    <a:pt x="95" y="102"/>
                  </a:cubicBezTo>
                  <a:cubicBezTo>
                    <a:pt x="97" y="100"/>
                    <a:pt x="99" y="98"/>
                    <a:pt x="101" y="96"/>
                  </a:cubicBezTo>
                  <a:cubicBezTo>
                    <a:pt x="117" y="100"/>
                    <a:pt x="117" y="100"/>
                    <a:pt x="117" y="100"/>
                  </a:cubicBezTo>
                  <a:cubicBezTo>
                    <a:pt x="119" y="100"/>
                    <a:pt x="121" y="99"/>
                    <a:pt x="122" y="98"/>
                  </a:cubicBezTo>
                  <a:cubicBezTo>
                    <a:pt x="128" y="83"/>
                    <a:pt x="128" y="83"/>
                    <a:pt x="128" y="83"/>
                  </a:cubicBezTo>
                  <a:cubicBezTo>
                    <a:pt x="128" y="81"/>
                    <a:pt x="128" y="79"/>
                    <a:pt x="126" y="78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12" y="68"/>
                    <a:pt x="113" y="66"/>
                    <a:pt x="113" y="65"/>
                  </a:cubicBezTo>
                  <a:cubicBezTo>
                    <a:pt x="113" y="64"/>
                    <a:pt x="112" y="62"/>
                    <a:pt x="112" y="61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28" y="51"/>
                    <a:pt x="129" y="49"/>
                    <a:pt x="128" y="47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31"/>
                    <a:pt x="119" y="30"/>
                    <a:pt x="117" y="30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0" y="32"/>
                    <a:pt x="97" y="30"/>
                    <a:pt x="95" y="28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100" y="10"/>
                    <a:pt x="99" y="8"/>
                    <a:pt x="97" y="8"/>
                  </a:cubicBezTo>
                  <a:cubicBezTo>
                    <a:pt x="82" y="1"/>
                    <a:pt x="82" y="1"/>
                    <a:pt x="82" y="1"/>
                  </a:cubicBezTo>
                  <a:cubicBezTo>
                    <a:pt x="80" y="1"/>
                    <a:pt x="78" y="1"/>
                    <a:pt x="77" y="3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6" y="16"/>
                    <a:pt x="63" y="16"/>
                    <a:pt x="60" y="17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1"/>
                    <a:pt x="49" y="0"/>
                    <a:pt x="47" y="1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0" y="8"/>
                    <a:pt x="29" y="10"/>
                    <a:pt x="30" y="12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1" y="29"/>
                    <a:pt x="29" y="32"/>
                    <a:pt x="27" y="3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0" y="29"/>
                    <a:pt x="8" y="30"/>
                    <a:pt x="7" y="32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9"/>
                    <a:pt x="1" y="51"/>
                    <a:pt x="2" y="52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6" y="62"/>
                    <a:pt x="16" y="63"/>
                    <a:pt x="16" y="65"/>
                  </a:cubicBezTo>
                  <a:cubicBezTo>
                    <a:pt x="16" y="66"/>
                    <a:pt x="16" y="68"/>
                    <a:pt x="16" y="69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78"/>
                    <a:pt x="0" y="80"/>
                    <a:pt x="0" y="82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99"/>
                    <a:pt x="9" y="100"/>
                    <a:pt x="11" y="99"/>
                  </a:cubicBezTo>
                  <a:cubicBezTo>
                    <a:pt x="27" y="95"/>
                    <a:pt x="27" y="95"/>
                    <a:pt x="27" y="95"/>
                  </a:cubicBezTo>
                  <a:cubicBezTo>
                    <a:pt x="29" y="98"/>
                    <a:pt x="31" y="100"/>
                    <a:pt x="33" y="102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9"/>
                    <a:pt x="30" y="121"/>
                    <a:pt x="31" y="122"/>
                  </a:cubicBezTo>
                  <a:cubicBezTo>
                    <a:pt x="46" y="128"/>
                    <a:pt x="46" y="128"/>
                    <a:pt x="46" y="128"/>
                  </a:cubicBezTo>
                  <a:cubicBezTo>
                    <a:pt x="48" y="129"/>
                    <a:pt x="50" y="129"/>
                    <a:pt x="51" y="127"/>
                  </a:cubicBezTo>
                  <a:cubicBezTo>
                    <a:pt x="59" y="113"/>
                    <a:pt x="59" y="113"/>
                    <a:pt x="59" y="113"/>
                  </a:cubicBezTo>
                  <a:cubicBezTo>
                    <a:pt x="62" y="113"/>
                    <a:pt x="65" y="113"/>
                    <a:pt x="68" y="113"/>
                  </a:cubicBezTo>
                  <a:cubicBezTo>
                    <a:pt x="77" y="127"/>
                    <a:pt x="77" y="127"/>
                    <a:pt x="77" y="127"/>
                  </a:cubicBezTo>
                  <a:cubicBezTo>
                    <a:pt x="77" y="128"/>
                    <a:pt x="79" y="129"/>
                    <a:pt x="80" y="129"/>
                  </a:cubicBezTo>
                  <a:cubicBezTo>
                    <a:pt x="81" y="129"/>
                    <a:pt x="81" y="129"/>
                    <a:pt x="82" y="129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8" y="122"/>
                    <a:pt x="99" y="120"/>
                    <a:pt x="99" y="118"/>
                  </a:cubicBezTo>
                  <a:close/>
                  <a:moveTo>
                    <a:pt x="75" y="76"/>
                  </a:moveTo>
                  <a:cubicBezTo>
                    <a:pt x="69" y="82"/>
                    <a:pt x="59" y="82"/>
                    <a:pt x="53" y="76"/>
                  </a:cubicBezTo>
                  <a:cubicBezTo>
                    <a:pt x="50" y="73"/>
                    <a:pt x="48" y="69"/>
                    <a:pt x="48" y="65"/>
                  </a:cubicBezTo>
                  <a:cubicBezTo>
                    <a:pt x="48" y="61"/>
                    <a:pt x="50" y="57"/>
                    <a:pt x="53" y="54"/>
                  </a:cubicBezTo>
                  <a:cubicBezTo>
                    <a:pt x="56" y="51"/>
                    <a:pt x="60" y="49"/>
                    <a:pt x="64" y="49"/>
                  </a:cubicBezTo>
                  <a:cubicBezTo>
                    <a:pt x="68" y="49"/>
                    <a:pt x="72" y="51"/>
                    <a:pt x="75" y="54"/>
                  </a:cubicBezTo>
                  <a:cubicBezTo>
                    <a:pt x="78" y="57"/>
                    <a:pt x="80" y="61"/>
                    <a:pt x="80" y="65"/>
                  </a:cubicBezTo>
                  <a:cubicBezTo>
                    <a:pt x="80" y="69"/>
                    <a:pt x="78" y="73"/>
                    <a:pt x="75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1" name="Freeform 108"/>
            <p:cNvSpPr>
              <a:spLocks noEditPoints="1"/>
            </p:cNvSpPr>
            <p:nvPr/>
          </p:nvSpPr>
          <p:spPr bwMode="auto">
            <a:xfrm>
              <a:off x="10028238" y="3813175"/>
              <a:ext cx="241300" cy="236538"/>
            </a:xfrm>
            <a:custGeom>
              <a:avLst/>
              <a:gdLst>
                <a:gd name="T0" fmla="*/ 96 w 96"/>
                <a:gd name="T1" fmla="*/ 42 h 96"/>
                <a:gd name="T2" fmla="*/ 93 w 96"/>
                <a:gd name="T3" fmla="*/ 38 h 96"/>
                <a:gd name="T4" fmla="*/ 82 w 96"/>
                <a:gd name="T5" fmla="*/ 36 h 96"/>
                <a:gd name="T6" fmla="*/ 81 w 96"/>
                <a:gd name="T7" fmla="*/ 34 h 96"/>
                <a:gd name="T8" fmla="*/ 80 w 96"/>
                <a:gd name="T9" fmla="*/ 32 h 96"/>
                <a:gd name="T10" fmla="*/ 86 w 96"/>
                <a:gd name="T11" fmla="*/ 23 h 96"/>
                <a:gd name="T12" fmla="*/ 86 w 96"/>
                <a:gd name="T13" fmla="*/ 18 h 96"/>
                <a:gd name="T14" fmla="*/ 78 w 96"/>
                <a:gd name="T15" fmla="*/ 10 h 96"/>
                <a:gd name="T16" fmla="*/ 73 w 96"/>
                <a:gd name="T17" fmla="*/ 9 h 96"/>
                <a:gd name="T18" fmla="*/ 64 w 96"/>
                <a:gd name="T19" fmla="*/ 16 h 96"/>
                <a:gd name="T20" fmla="*/ 59 w 96"/>
                <a:gd name="T21" fmla="*/ 14 h 96"/>
                <a:gd name="T22" fmla="*/ 58 w 96"/>
                <a:gd name="T23" fmla="*/ 3 h 96"/>
                <a:gd name="T24" fmla="*/ 54 w 96"/>
                <a:gd name="T25" fmla="*/ 0 h 96"/>
                <a:gd name="T26" fmla="*/ 42 w 96"/>
                <a:gd name="T27" fmla="*/ 0 h 96"/>
                <a:gd name="T28" fmla="*/ 38 w 96"/>
                <a:gd name="T29" fmla="*/ 3 h 96"/>
                <a:gd name="T30" fmla="*/ 37 w 96"/>
                <a:gd name="T31" fmla="*/ 14 h 96"/>
                <a:gd name="T32" fmla="*/ 34 w 96"/>
                <a:gd name="T33" fmla="*/ 15 h 96"/>
                <a:gd name="T34" fmla="*/ 32 w 96"/>
                <a:gd name="T35" fmla="*/ 16 h 96"/>
                <a:gd name="T36" fmla="*/ 23 w 96"/>
                <a:gd name="T37" fmla="*/ 10 h 96"/>
                <a:gd name="T38" fmla="*/ 18 w 96"/>
                <a:gd name="T39" fmla="*/ 10 h 96"/>
                <a:gd name="T40" fmla="*/ 10 w 96"/>
                <a:gd name="T41" fmla="*/ 18 h 96"/>
                <a:gd name="T42" fmla="*/ 10 w 96"/>
                <a:gd name="T43" fmla="*/ 24 h 96"/>
                <a:gd name="T44" fmla="*/ 16 w 96"/>
                <a:gd name="T45" fmla="*/ 32 h 96"/>
                <a:gd name="T46" fmla="*/ 14 w 96"/>
                <a:gd name="T47" fmla="*/ 37 h 96"/>
                <a:gd name="T48" fmla="*/ 4 w 96"/>
                <a:gd name="T49" fmla="*/ 38 h 96"/>
                <a:gd name="T50" fmla="*/ 0 w 96"/>
                <a:gd name="T51" fmla="*/ 42 h 96"/>
                <a:gd name="T52" fmla="*/ 0 w 96"/>
                <a:gd name="T53" fmla="*/ 54 h 96"/>
                <a:gd name="T54" fmla="*/ 4 w 96"/>
                <a:gd name="T55" fmla="*/ 58 h 96"/>
                <a:gd name="T56" fmla="*/ 14 w 96"/>
                <a:gd name="T57" fmla="*/ 59 h 96"/>
                <a:gd name="T58" fmla="*/ 15 w 96"/>
                <a:gd name="T59" fmla="*/ 62 h 96"/>
                <a:gd name="T60" fmla="*/ 16 w 96"/>
                <a:gd name="T61" fmla="*/ 64 h 96"/>
                <a:gd name="T62" fmla="*/ 10 w 96"/>
                <a:gd name="T63" fmla="*/ 73 h 96"/>
                <a:gd name="T64" fmla="*/ 10 w 96"/>
                <a:gd name="T65" fmla="*/ 78 h 96"/>
                <a:gd name="T66" fmla="*/ 19 w 96"/>
                <a:gd name="T67" fmla="*/ 86 h 96"/>
                <a:gd name="T68" fmla="*/ 24 w 96"/>
                <a:gd name="T69" fmla="*/ 86 h 96"/>
                <a:gd name="T70" fmla="*/ 32 w 96"/>
                <a:gd name="T71" fmla="*/ 80 h 96"/>
                <a:gd name="T72" fmla="*/ 37 w 96"/>
                <a:gd name="T73" fmla="*/ 82 h 96"/>
                <a:gd name="T74" fmla="*/ 39 w 96"/>
                <a:gd name="T75" fmla="*/ 93 h 96"/>
                <a:gd name="T76" fmla="*/ 43 w 96"/>
                <a:gd name="T77" fmla="*/ 96 h 96"/>
                <a:gd name="T78" fmla="*/ 43 w 96"/>
                <a:gd name="T79" fmla="*/ 96 h 96"/>
                <a:gd name="T80" fmla="*/ 54 w 96"/>
                <a:gd name="T81" fmla="*/ 96 h 96"/>
                <a:gd name="T82" fmla="*/ 58 w 96"/>
                <a:gd name="T83" fmla="*/ 92 h 96"/>
                <a:gd name="T84" fmla="*/ 60 w 96"/>
                <a:gd name="T85" fmla="*/ 82 h 96"/>
                <a:gd name="T86" fmla="*/ 62 w 96"/>
                <a:gd name="T87" fmla="*/ 81 h 96"/>
                <a:gd name="T88" fmla="*/ 64 w 96"/>
                <a:gd name="T89" fmla="*/ 80 h 96"/>
                <a:gd name="T90" fmla="*/ 73 w 96"/>
                <a:gd name="T91" fmla="*/ 86 h 96"/>
                <a:gd name="T92" fmla="*/ 78 w 96"/>
                <a:gd name="T93" fmla="*/ 86 h 96"/>
                <a:gd name="T94" fmla="*/ 86 w 96"/>
                <a:gd name="T95" fmla="*/ 77 h 96"/>
                <a:gd name="T96" fmla="*/ 87 w 96"/>
                <a:gd name="T97" fmla="*/ 72 h 96"/>
                <a:gd name="T98" fmla="*/ 80 w 96"/>
                <a:gd name="T99" fmla="*/ 64 h 96"/>
                <a:gd name="T100" fmla="*/ 82 w 96"/>
                <a:gd name="T101" fmla="*/ 59 h 96"/>
                <a:gd name="T102" fmla="*/ 93 w 96"/>
                <a:gd name="T103" fmla="*/ 57 h 96"/>
                <a:gd name="T104" fmla="*/ 96 w 96"/>
                <a:gd name="T105" fmla="*/ 53 h 96"/>
                <a:gd name="T106" fmla="*/ 96 w 96"/>
                <a:gd name="T107" fmla="*/ 42 h 96"/>
                <a:gd name="T108" fmla="*/ 56 w 96"/>
                <a:gd name="T109" fmla="*/ 51 h 96"/>
                <a:gd name="T110" fmla="*/ 45 w 96"/>
                <a:gd name="T111" fmla="*/ 55 h 96"/>
                <a:gd name="T112" fmla="*/ 41 w 96"/>
                <a:gd name="T113" fmla="*/ 45 h 96"/>
                <a:gd name="T114" fmla="*/ 48 w 96"/>
                <a:gd name="T115" fmla="*/ 40 h 96"/>
                <a:gd name="T116" fmla="*/ 51 w 96"/>
                <a:gd name="T117" fmla="*/ 40 h 96"/>
                <a:gd name="T118" fmla="*/ 56 w 96"/>
                <a:gd name="T119" fmla="*/ 45 h 96"/>
                <a:gd name="T120" fmla="*/ 56 w 96"/>
                <a:gd name="T121" fmla="*/ 5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" h="96">
                  <a:moveTo>
                    <a:pt x="96" y="42"/>
                  </a:moveTo>
                  <a:cubicBezTo>
                    <a:pt x="96" y="40"/>
                    <a:pt x="95" y="38"/>
                    <a:pt x="93" y="38"/>
                  </a:cubicBezTo>
                  <a:cubicBezTo>
                    <a:pt x="82" y="36"/>
                    <a:pt x="82" y="36"/>
                    <a:pt x="82" y="36"/>
                  </a:cubicBezTo>
                  <a:cubicBezTo>
                    <a:pt x="82" y="36"/>
                    <a:pt x="81" y="35"/>
                    <a:pt x="81" y="34"/>
                  </a:cubicBezTo>
                  <a:cubicBezTo>
                    <a:pt x="81" y="33"/>
                    <a:pt x="80" y="32"/>
                    <a:pt x="80" y="32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8" y="21"/>
                    <a:pt x="87" y="19"/>
                    <a:pt x="86" y="18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6" y="8"/>
                    <a:pt x="74" y="8"/>
                    <a:pt x="73" y="9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2" y="15"/>
                    <a:pt x="61" y="14"/>
                    <a:pt x="59" y="14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7" y="1"/>
                    <a:pt x="55" y="0"/>
                    <a:pt x="54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0" y="0"/>
                    <a:pt x="38" y="1"/>
                    <a:pt x="38" y="3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6" y="14"/>
                    <a:pt x="35" y="15"/>
                    <a:pt x="34" y="15"/>
                  </a:cubicBezTo>
                  <a:cubicBezTo>
                    <a:pt x="33" y="15"/>
                    <a:pt x="33" y="16"/>
                    <a:pt x="32" y="16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9"/>
                    <a:pt x="19" y="9"/>
                    <a:pt x="18" y="1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20"/>
                    <a:pt x="8" y="22"/>
                    <a:pt x="10" y="2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4"/>
                    <a:pt x="15" y="35"/>
                    <a:pt x="14" y="37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2" y="39"/>
                    <a:pt x="0" y="40"/>
                    <a:pt x="0" y="4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6"/>
                    <a:pt x="2" y="58"/>
                    <a:pt x="4" y="58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60"/>
                    <a:pt x="15" y="61"/>
                    <a:pt x="15" y="62"/>
                  </a:cubicBezTo>
                  <a:cubicBezTo>
                    <a:pt x="16" y="63"/>
                    <a:pt x="16" y="63"/>
                    <a:pt x="16" y="6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9" y="74"/>
                    <a:pt x="9" y="77"/>
                    <a:pt x="10" y="78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0" y="87"/>
                    <a:pt x="22" y="88"/>
                    <a:pt x="24" y="86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4" y="81"/>
                    <a:pt x="35" y="81"/>
                    <a:pt x="37" y="82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39" y="94"/>
                    <a:pt x="41" y="96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6" y="96"/>
                    <a:pt x="58" y="94"/>
                    <a:pt x="58" y="9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1"/>
                    <a:pt x="61" y="81"/>
                    <a:pt x="62" y="81"/>
                  </a:cubicBezTo>
                  <a:cubicBezTo>
                    <a:pt x="63" y="80"/>
                    <a:pt x="64" y="80"/>
                    <a:pt x="64" y="80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5" y="87"/>
                    <a:pt x="77" y="87"/>
                    <a:pt x="78" y="86"/>
                  </a:cubicBezTo>
                  <a:cubicBezTo>
                    <a:pt x="86" y="77"/>
                    <a:pt x="86" y="77"/>
                    <a:pt x="86" y="77"/>
                  </a:cubicBezTo>
                  <a:cubicBezTo>
                    <a:pt x="88" y="76"/>
                    <a:pt x="88" y="74"/>
                    <a:pt x="87" y="72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1" y="62"/>
                    <a:pt x="82" y="61"/>
                    <a:pt x="82" y="59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5" y="57"/>
                    <a:pt x="96" y="55"/>
                    <a:pt x="96" y="53"/>
                  </a:cubicBezTo>
                  <a:lnTo>
                    <a:pt x="96" y="42"/>
                  </a:lnTo>
                  <a:close/>
                  <a:moveTo>
                    <a:pt x="56" y="51"/>
                  </a:moveTo>
                  <a:cubicBezTo>
                    <a:pt x="54" y="55"/>
                    <a:pt x="49" y="57"/>
                    <a:pt x="45" y="55"/>
                  </a:cubicBezTo>
                  <a:cubicBezTo>
                    <a:pt x="41" y="54"/>
                    <a:pt x="39" y="49"/>
                    <a:pt x="41" y="45"/>
                  </a:cubicBezTo>
                  <a:cubicBezTo>
                    <a:pt x="42" y="42"/>
                    <a:pt x="45" y="40"/>
                    <a:pt x="48" y="40"/>
                  </a:cubicBezTo>
                  <a:cubicBezTo>
                    <a:pt x="49" y="40"/>
                    <a:pt x="50" y="40"/>
                    <a:pt x="51" y="40"/>
                  </a:cubicBezTo>
                  <a:cubicBezTo>
                    <a:pt x="53" y="41"/>
                    <a:pt x="55" y="43"/>
                    <a:pt x="56" y="45"/>
                  </a:cubicBezTo>
                  <a:cubicBezTo>
                    <a:pt x="56" y="47"/>
                    <a:pt x="56" y="49"/>
                    <a:pt x="56" y="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58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sp>
        <p:nvSpPr>
          <p:cNvPr id="22" name="Freeform 72"/>
          <p:cNvSpPr>
            <a:spLocks noEditPoints="1"/>
          </p:cNvSpPr>
          <p:nvPr/>
        </p:nvSpPr>
        <p:spPr bwMode="auto">
          <a:xfrm>
            <a:off x="6700838" y="5126038"/>
            <a:ext cx="354012" cy="265112"/>
          </a:xfrm>
          <a:custGeom>
            <a:avLst/>
            <a:gdLst>
              <a:gd name="T0" fmla="*/ 144 w 192"/>
              <a:gd name="T1" fmla="*/ 0 h 144"/>
              <a:gd name="T2" fmla="*/ 80 w 192"/>
              <a:gd name="T3" fmla="*/ 16 h 144"/>
              <a:gd name="T4" fmla="*/ 8 w 192"/>
              <a:gd name="T5" fmla="*/ 39 h 144"/>
              <a:gd name="T6" fmla="*/ 24 w 192"/>
              <a:gd name="T7" fmla="*/ 144 h 144"/>
              <a:gd name="T8" fmla="*/ 44 w 192"/>
              <a:gd name="T9" fmla="*/ 133 h 144"/>
              <a:gd name="T10" fmla="*/ 125 w 192"/>
              <a:gd name="T11" fmla="*/ 80 h 144"/>
              <a:gd name="T12" fmla="*/ 149 w 192"/>
              <a:gd name="T13" fmla="*/ 134 h 144"/>
              <a:gd name="T14" fmla="*/ 192 w 192"/>
              <a:gd name="T15" fmla="*/ 119 h 144"/>
              <a:gd name="T16" fmla="*/ 60 w 192"/>
              <a:gd name="T17" fmla="*/ 48 h 144"/>
              <a:gd name="T18" fmla="*/ 48 w 192"/>
              <a:gd name="T19" fmla="*/ 60 h 144"/>
              <a:gd name="T20" fmla="*/ 40 w 192"/>
              <a:gd name="T21" fmla="*/ 60 h 144"/>
              <a:gd name="T22" fmla="*/ 28 w 192"/>
              <a:gd name="T23" fmla="*/ 48 h 144"/>
              <a:gd name="T24" fmla="*/ 28 w 192"/>
              <a:gd name="T25" fmla="*/ 40 h 144"/>
              <a:gd name="T26" fmla="*/ 40 w 192"/>
              <a:gd name="T27" fmla="*/ 28 h 144"/>
              <a:gd name="T28" fmla="*/ 48 w 192"/>
              <a:gd name="T29" fmla="*/ 28 h 144"/>
              <a:gd name="T30" fmla="*/ 60 w 192"/>
              <a:gd name="T31" fmla="*/ 40 h 144"/>
              <a:gd name="T32" fmla="*/ 60 w 192"/>
              <a:gd name="T33" fmla="*/ 48 h 144"/>
              <a:gd name="T34" fmla="*/ 84 w 192"/>
              <a:gd name="T35" fmla="*/ 56 h 144"/>
              <a:gd name="T36" fmla="*/ 84 w 192"/>
              <a:gd name="T37" fmla="*/ 48 h 144"/>
              <a:gd name="T38" fmla="*/ 112 w 192"/>
              <a:gd name="T39" fmla="*/ 52 h 144"/>
              <a:gd name="T40" fmla="*/ 124 w 192"/>
              <a:gd name="T41" fmla="*/ 40 h 144"/>
              <a:gd name="T42" fmla="*/ 124 w 192"/>
              <a:gd name="T43" fmla="*/ 32 h 144"/>
              <a:gd name="T44" fmla="*/ 136 w 192"/>
              <a:gd name="T45" fmla="*/ 36 h 144"/>
              <a:gd name="T46" fmla="*/ 124 w 192"/>
              <a:gd name="T47" fmla="*/ 40 h 144"/>
              <a:gd name="T48" fmla="*/ 132 w 192"/>
              <a:gd name="T49" fmla="*/ 64 h 144"/>
              <a:gd name="T50" fmla="*/ 132 w 192"/>
              <a:gd name="T51" fmla="*/ 56 h 144"/>
              <a:gd name="T52" fmla="*/ 144 w 192"/>
              <a:gd name="T53" fmla="*/ 60 h 144"/>
              <a:gd name="T54" fmla="*/ 148 w 192"/>
              <a:gd name="T55" fmla="*/ 32 h 144"/>
              <a:gd name="T56" fmla="*/ 148 w 192"/>
              <a:gd name="T57" fmla="*/ 24 h 144"/>
              <a:gd name="T58" fmla="*/ 160 w 192"/>
              <a:gd name="T59" fmla="*/ 28 h 144"/>
              <a:gd name="T60" fmla="*/ 148 w 192"/>
              <a:gd name="T61" fmla="*/ 32 h 144"/>
              <a:gd name="T62" fmla="*/ 156 w 192"/>
              <a:gd name="T63" fmla="*/ 56 h 144"/>
              <a:gd name="T64" fmla="*/ 156 w 192"/>
              <a:gd name="T65" fmla="*/ 48 h 144"/>
              <a:gd name="T66" fmla="*/ 168 w 192"/>
              <a:gd name="T67" fmla="*/ 5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2" h="144">
                <a:moveTo>
                  <a:pt x="184" y="40"/>
                </a:moveTo>
                <a:cubicBezTo>
                  <a:pt x="184" y="18"/>
                  <a:pt x="166" y="0"/>
                  <a:pt x="144" y="0"/>
                </a:cubicBezTo>
                <a:cubicBezTo>
                  <a:pt x="132" y="0"/>
                  <a:pt x="120" y="6"/>
                  <a:pt x="112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73" y="6"/>
                  <a:pt x="61" y="0"/>
                  <a:pt x="48" y="0"/>
                </a:cubicBezTo>
                <a:cubicBezTo>
                  <a:pt x="26" y="0"/>
                  <a:pt x="8" y="18"/>
                  <a:pt x="8" y="3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33"/>
                  <a:pt x="11" y="144"/>
                  <a:pt x="24" y="144"/>
                </a:cubicBezTo>
                <a:cubicBezTo>
                  <a:pt x="32" y="144"/>
                  <a:pt x="39" y="140"/>
                  <a:pt x="43" y="134"/>
                </a:cubicBezTo>
                <a:cubicBezTo>
                  <a:pt x="44" y="134"/>
                  <a:pt x="44" y="134"/>
                  <a:pt x="44" y="133"/>
                </a:cubicBezTo>
                <a:cubicBezTo>
                  <a:pt x="67" y="80"/>
                  <a:pt x="67" y="80"/>
                  <a:pt x="67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48" y="133"/>
                  <a:pt x="148" y="133"/>
                  <a:pt x="148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54" y="140"/>
                  <a:pt x="161" y="144"/>
                  <a:pt x="168" y="144"/>
                </a:cubicBezTo>
                <a:cubicBezTo>
                  <a:pt x="181" y="144"/>
                  <a:pt x="192" y="133"/>
                  <a:pt x="192" y="119"/>
                </a:cubicBezTo>
                <a:lnTo>
                  <a:pt x="184" y="40"/>
                </a:lnTo>
                <a:close/>
                <a:moveTo>
                  <a:pt x="60" y="48"/>
                </a:moveTo>
                <a:cubicBezTo>
                  <a:pt x="48" y="48"/>
                  <a:pt x="48" y="48"/>
                  <a:pt x="48" y="48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62"/>
                  <a:pt x="46" y="64"/>
                  <a:pt x="44" y="64"/>
                </a:cubicBezTo>
                <a:cubicBezTo>
                  <a:pt x="42" y="64"/>
                  <a:pt x="40" y="62"/>
                  <a:pt x="40" y="60"/>
                </a:cubicBezTo>
                <a:cubicBezTo>
                  <a:pt x="40" y="48"/>
                  <a:pt x="40" y="48"/>
                  <a:pt x="4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6" y="48"/>
                  <a:pt x="24" y="46"/>
                  <a:pt x="24" y="44"/>
                </a:cubicBezTo>
                <a:cubicBezTo>
                  <a:pt x="24" y="42"/>
                  <a:pt x="26" y="40"/>
                  <a:pt x="28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6"/>
                  <a:pt x="42" y="24"/>
                  <a:pt x="44" y="24"/>
                </a:cubicBezTo>
                <a:cubicBezTo>
                  <a:pt x="46" y="24"/>
                  <a:pt x="48" y="26"/>
                  <a:pt x="48" y="28"/>
                </a:cubicBezTo>
                <a:cubicBezTo>
                  <a:pt x="48" y="40"/>
                  <a:pt x="48" y="40"/>
                  <a:pt x="4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62" y="40"/>
                  <a:pt x="64" y="42"/>
                  <a:pt x="64" y="44"/>
                </a:cubicBezTo>
                <a:cubicBezTo>
                  <a:pt x="64" y="46"/>
                  <a:pt x="62" y="48"/>
                  <a:pt x="60" y="48"/>
                </a:cubicBezTo>
                <a:close/>
                <a:moveTo>
                  <a:pt x="108" y="56"/>
                </a:moveTo>
                <a:cubicBezTo>
                  <a:pt x="84" y="56"/>
                  <a:pt x="84" y="56"/>
                  <a:pt x="84" y="56"/>
                </a:cubicBezTo>
                <a:cubicBezTo>
                  <a:pt x="82" y="56"/>
                  <a:pt x="80" y="54"/>
                  <a:pt x="80" y="52"/>
                </a:cubicBezTo>
                <a:cubicBezTo>
                  <a:pt x="80" y="50"/>
                  <a:pt x="82" y="48"/>
                  <a:pt x="84" y="48"/>
                </a:cubicBezTo>
                <a:cubicBezTo>
                  <a:pt x="108" y="48"/>
                  <a:pt x="108" y="48"/>
                  <a:pt x="108" y="48"/>
                </a:cubicBezTo>
                <a:cubicBezTo>
                  <a:pt x="110" y="48"/>
                  <a:pt x="112" y="50"/>
                  <a:pt x="112" y="52"/>
                </a:cubicBezTo>
                <a:cubicBezTo>
                  <a:pt x="112" y="54"/>
                  <a:pt x="110" y="56"/>
                  <a:pt x="108" y="56"/>
                </a:cubicBezTo>
                <a:close/>
                <a:moveTo>
                  <a:pt x="124" y="40"/>
                </a:moveTo>
                <a:cubicBezTo>
                  <a:pt x="122" y="40"/>
                  <a:pt x="120" y="38"/>
                  <a:pt x="120" y="36"/>
                </a:cubicBezTo>
                <a:cubicBezTo>
                  <a:pt x="120" y="34"/>
                  <a:pt x="122" y="32"/>
                  <a:pt x="124" y="32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4" y="32"/>
                  <a:pt x="136" y="34"/>
                  <a:pt x="136" y="36"/>
                </a:cubicBezTo>
                <a:cubicBezTo>
                  <a:pt x="136" y="38"/>
                  <a:pt x="134" y="40"/>
                  <a:pt x="132" y="40"/>
                </a:cubicBezTo>
                <a:lnTo>
                  <a:pt x="124" y="40"/>
                </a:lnTo>
                <a:close/>
                <a:moveTo>
                  <a:pt x="140" y="64"/>
                </a:moveTo>
                <a:cubicBezTo>
                  <a:pt x="132" y="64"/>
                  <a:pt x="132" y="64"/>
                  <a:pt x="132" y="64"/>
                </a:cubicBezTo>
                <a:cubicBezTo>
                  <a:pt x="130" y="64"/>
                  <a:pt x="128" y="62"/>
                  <a:pt x="128" y="60"/>
                </a:cubicBezTo>
                <a:cubicBezTo>
                  <a:pt x="128" y="58"/>
                  <a:pt x="130" y="56"/>
                  <a:pt x="132" y="5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42" y="56"/>
                  <a:pt x="144" y="58"/>
                  <a:pt x="144" y="60"/>
                </a:cubicBezTo>
                <a:cubicBezTo>
                  <a:pt x="144" y="62"/>
                  <a:pt x="142" y="64"/>
                  <a:pt x="140" y="64"/>
                </a:cubicBezTo>
                <a:close/>
                <a:moveTo>
                  <a:pt x="148" y="32"/>
                </a:moveTo>
                <a:cubicBezTo>
                  <a:pt x="146" y="32"/>
                  <a:pt x="144" y="30"/>
                  <a:pt x="144" y="28"/>
                </a:cubicBezTo>
                <a:cubicBezTo>
                  <a:pt x="144" y="26"/>
                  <a:pt x="146" y="24"/>
                  <a:pt x="148" y="24"/>
                </a:cubicBezTo>
                <a:cubicBezTo>
                  <a:pt x="156" y="24"/>
                  <a:pt x="156" y="24"/>
                  <a:pt x="156" y="24"/>
                </a:cubicBezTo>
                <a:cubicBezTo>
                  <a:pt x="158" y="24"/>
                  <a:pt x="160" y="26"/>
                  <a:pt x="160" y="28"/>
                </a:cubicBezTo>
                <a:cubicBezTo>
                  <a:pt x="160" y="30"/>
                  <a:pt x="158" y="32"/>
                  <a:pt x="156" y="32"/>
                </a:cubicBezTo>
                <a:lnTo>
                  <a:pt x="148" y="32"/>
                </a:lnTo>
                <a:close/>
                <a:moveTo>
                  <a:pt x="164" y="56"/>
                </a:moveTo>
                <a:cubicBezTo>
                  <a:pt x="156" y="56"/>
                  <a:pt x="156" y="56"/>
                  <a:pt x="156" y="56"/>
                </a:cubicBezTo>
                <a:cubicBezTo>
                  <a:pt x="154" y="56"/>
                  <a:pt x="152" y="54"/>
                  <a:pt x="152" y="52"/>
                </a:cubicBezTo>
                <a:cubicBezTo>
                  <a:pt x="152" y="50"/>
                  <a:pt x="154" y="48"/>
                  <a:pt x="156" y="48"/>
                </a:cubicBezTo>
                <a:cubicBezTo>
                  <a:pt x="164" y="48"/>
                  <a:pt x="164" y="48"/>
                  <a:pt x="164" y="48"/>
                </a:cubicBezTo>
                <a:cubicBezTo>
                  <a:pt x="166" y="48"/>
                  <a:pt x="168" y="50"/>
                  <a:pt x="168" y="52"/>
                </a:cubicBezTo>
                <a:cubicBezTo>
                  <a:pt x="168" y="54"/>
                  <a:pt x="166" y="56"/>
                  <a:pt x="164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51175" y="4946650"/>
            <a:ext cx="2544763" cy="1027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8451" name="文本框 23"/>
          <p:cNvSpPr txBox="1">
            <a:spLocks noChangeArrowheads="1"/>
          </p:cNvSpPr>
          <p:nvPr/>
        </p:nvSpPr>
        <p:spPr bwMode="auto">
          <a:xfrm>
            <a:off x="3051175" y="4557713"/>
            <a:ext cx="172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思路一</a:t>
            </a:r>
          </a:p>
        </p:txBody>
      </p:sp>
      <p:sp>
        <p:nvSpPr>
          <p:cNvPr id="25" name="矩形 24"/>
          <p:cNvSpPr/>
          <p:nvPr/>
        </p:nvSpPr>
        <p:spPr>
          <a:xfrm>
            <a:off x="7300913" y="4946650"/>
            <a:ext cx="2544762" cy="1027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8453" name="文本框 25"/>
          <p:cNvSpPr txBox="1">
            <a:spLocks noChangeArrowheads="1"/>
          </p:cNvSpPr>
          <p:nvPr/>
        </p:nvSpPr>
        <p:spPr bwMode="auto">
          <a:xfrm>
            <a:off x="7300913" y="4557713"/>
            <a:ext cx="1725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思路二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研究思路与方法</a:t>
            </a:r>
          </a:p>
        </p:txBody>
      </p:sp>
      <p:sp>
        <p:nvSpPr>
          <p:cNvPr id="19460" name="矩形 8"/>
          <p:cNvSpPr>
            <a:spLocks noChangeArrowheads="1"/>
          </p:cNvSpPr>
          <p:nvPr/>
        </p:nvSpPr>
        <p:spPr bwMode="auto">
          <a:xfrm>
            <a:off x="601663" y="382588"/>
            <a:ext cx="400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3</a:t>
            </a:r>
            <a:endParaRPr lang="zh-CN" altLang="en-US" sz="4000"/>
          </a:p>
        </p:txBody>
      </p:sp>
      <p:sp>
        <p:nvSpPr>
          <p:cNvPr id="5" name="五边形 4"/>
          <p:cNvSpPr/>
          <p:nvPr/>
        </p:nvSpPr>
        <p:spPr>
          <a:xfrm rot="5400000">
            <a:off x="947738" y="3648075"/>
            <a:ext cx="1670050" cy="9334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五边形 5"/>
          <p:cNvSpPr/>
          <p:nvPr/>
        </p:nvSpPr>
        <p:spPr>
          <a:xfrm rot="5400000">
            <a:off x="2632075" y="3313113"/>
            <a:ext cx="1668463" cy="935037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五边形 7"/>
          <p:cNvSpPr/>
          <p:nvPr/>
        </p:nvSpPr>
        <p:spPr>
          <a:xfrm rot="5400000">
            <a:off x="4356100" y="2909888"/>
            <a:ext cx="1670050" cy="9588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 rot="5400000">
            <a:off x="6051550" y="2479675"/>
            <a:ext cx="1670050" cy="9334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五边形 10"/>
          <p:cNvSpPr/>
          <p:nvPr/>
        </p:nvSpPr>
        <p:spPr>
          <a:xfrm rot="5400000">
            <a:off x="7760494" y="2128044"/>
            <a:ext cx="1668462" cy="9334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五边形 11"/>
          <p:cNvSpPr/>
          <p:nvPr/>
        </p:nvSpPr>
        <p:spPr>
          <a:xfrm rot="5400000">
            <a:off x="9444038" y="1706563"/>
            <a:ext cx="1670050" cy="933450"/>
          </a:xfrm>
          <a:prstGeom prst="homePlat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316038" y="3279775"/>
            <a:ext cx="933450" cy="334963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995613" y="2946400"/>
            <a:ext cx="933450" cy="333375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419850" y="2111375"/>
            <a:ext cx="933450" cy="334963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128000" y="1760538"/>
            <a:ext cx="933450" cy="333375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9812338" y="1338263"/>
            <a:ext cx="933450" cy="334962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711700" y="2554288"/>
            <a:ext cx="958850" cy="333375"/>
          </a:xfrm>
          <a:prstGeom prst="rect">
            <a:avLst/>
          </a:prstGeom>
          <a:solidFill>
            <a:srgbClr val="37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73" name="Freeform 93"/>
          <p:cNvSpPr>
            <a:spLocks noEditPoints="1"/>
          </p:cNvSpPr>
          <p:nvPr/>
        </p:nvSpPr>
        <p:spPr bwMode="auto">
          <a:xfrm>
            <a:off x="1603375" y="3911600"/>
            <a:ext cx="358775" cy="484188"/>
          </a:xfrm>
          <a:custGeom>
            <a:avLst/>
            <a:gdLst>
              <a:gd name="T0" fmla="*/ 2147483646 w 216"/>
              <a:gd name="T1" fmla="*/ 2147483646 h 288"/>
              <a:gd name="T2" fmla="*/ 2147483646 w 216"/>
              <a:gd name="T3" fmla="*/ 2147483646 h 288"/>
              <a:gd name="T4" fmla="*/ 2147483646 w 216"/>
              <a:gd name="T5" fmla="*/ 0 h 288"/>
              <a:gd name="T6" fmla="*/ 2147483646 w 216"/>
              <a:gd name="T7" fmla="*/ 0 h 288"/>
              <a:gd name="T8" fmla="*/ 2147483646 w 216"/>
              <a:gd name="T9" fmla="*/ 0 h 288"/>
              <a:gd name="T10" fmla="*/ 2147483646 w 216"/>
              <a:gd name="T11" fmla="*/ 2147483646 h 288"/>
              <a:gd name="T12" fmla="*/ 2147483646 w 216"/>
              <a:gd name="T13" fmla="*/ 2147483646 h 288"/>
              <a:gd name="T14" fmla="*/ 0 w 216"/>
              <a:gd name="T15" fmla="*/ 2147483646 h 288"/>
              <a:gd name="T16" fmla="*/ 0 w 216"/>
              <a:gd name="T17" fmla="*/ 2147483646 h 288"/>
              <a:gd name="T18" fmla="*/ 2147483646 w 216"/>
              <a:gd name="T19" fmla="*/ 2147483646 h 288"/>
              <a:gd name="T20" fmla="*/ 2147483646 w 216"/>
              <a:gd name="T21" fmla="*/ 2147483646 h 288"/>
              <a:gd name="T22" fmla="*/ 2147483646 w 216"/>
              <a:gd name="T23" fmla="*/ 2147483646 h 288"/>
              <a:gd name="T24" fmla="*/ 2147483646 w 216"/>
              <a:gd name="T25" fmla="*/ 2147483646 h 288"/>
              <a:gd name="T26" fmla="*/ 2147483646 w 216"/>
              <a:gd name="T27" fmla="*/ 2147483646 h 288"/>
              <a:gd name="T28" fmla="*/ 2147483646 w 216"/>
              <a:gd name="T29" fmla="*/ 2147483646 h 288"/>
              <a:gd name="T30" fmla="*/ 2147483646 w 216"/>
              <a:gd name="T31" fmla="*/ 2147483646 h 288"/>
              <a:gd name="T32" fmla="*/ 2147483646 w 216"/>
              <a:gd name="T33" fmla="*/ 2147483646 h 288"/>
              <a:gd name="T34" fmla="*/ 2147483646 w 216"/>
              <a:gd name="T35" fmla="*/ 2147483646 h 288"/>
              <a:gd name="T36" fmla="*/ 2147483646 w 216"/>
              <a:gd name="T37" fmla="*/ 2147483646 h 288"/>
              <a:gd name="T38" fmla="*/ 2147483646 w 216"/>
              <a:gd name="T39" fmla="*/ 2147483646 h 288"/>
              <a:gd name="T40" fmla="*/ 2147483646 w 216"/>
              <a:gd name="T41" fmla="*/ 2147483646 h 288"/>
              <a:gd name="T42" fmla="*/ 2147483646 w 216"/>
              <a:gd name="T43" fmla="*/ 2147483646 h 288"/>
              <a:gd name="T44" fmla="*/ 2147483646 w 216"/>
              <a:gd name="T45" fmla="*/ 2147483646 h 288"/>
              <a:gd name="T46" fmla="*/ 2147483646 w 216"/>
              <a:gd name="T47" fmla="*/ 2147483646 h 288"/>
              <a:gd name="T48" fmla="*/ 2147483646 w 216"/>
              <a:gd name="T49" fmla="*/ 2147483646 h 288"/>
              <a:gd name="T50" fmla="*/ 2147483646 w 216"/>
              <a:gd name="T51" fmla="*/ 2147483646 h 288"/>
              <a:gd name="T52" fmla="*/ 2147483646 w 216"/>
              <a:gd name="T53" fmla="*/ 2147483646 h 288"/>
              <a:gd name="T54" fmla="*/ 2147483646 w 216"/>
              <a:gd name="T55" fmla="*/ 2147483646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6" h="288">
                <a:moveTo>
                  <a:pt x="188" y="126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36"/>
                  <a:pt x="152" y="0"/>
                  <a:pt x="109" y="0"/>
                </a:cubicBezTo>
                <a:cubicBezTo>
                  <a:pt x="109" y="0"/>
                  <a:pt x="108" y="0"/>
                  <a:pt x="108" y="0"/>
                </a:cubicBezTo>
                <a:cubicBezTo>
                  <a:pt x="107" y="0"/>
                  <a:pt x="107" y="0"/>
                  <a:pt x="106" y="0"/>
                </a:cubicBezTo>
                <a:cubicBezTo>
                  <a:pt x="63" y="0"/>
                  <a:pt x="28" y="36"/>
                  <a:pt x="28" y="7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6" y="288"/>
                  <a:pt x="216" y="288"/>
                  <a:pt x="216" y="288"/>
                </a:cubicBezTo>
                <a:cubicBezTo>
                  <a:pt x="216" y="126"/>
                  <a:pt x="216" y="126"/>
                  <a:pt x="216" y="126"/>
                </a:cubicBezTo>
                <a:lnTo>
                  <a:pt x="188" y="126"/>
                </a:lnTo>
                <a:close/>
                <a:moveTo>
                  <a:pt x="133" y="259"/>
                </a:moveTo>
                <a:cubicBezTo>
                  <a:pt x="84" y="259"/>
                  <a:pt x="84" y="259"/>
                  <a:pt x="84" y="259"/>
                </a:cubicBezTo>
                <a:cubicBezTo>
                  <a:pt x="96" y="206"/>
                  <a:pt x="96" y="206"/>
                  <a:pt x="96" y="206"/>
                </a:cubicBezTo>
                <a:cubicBezTo>
                  <a:pt x="88" y="202"/>
                  <a:pt x="84" y="194"/>
                  <a:pt x="84" y="185"/>
                </a:cubicBezTo>
                <a:cubicBezTo>
                  <a:pt x="84" y="172"/>
                  <a:pt x="95" y="161"/>
                  <a:pt x="108" y="161"/>
                </a:cubicBezTo>
                <a:cubicBezTo>
                  <a:pt x="122" y="161"/>
                  <a:pt x="133" y="172"/>
                  <a:pt x="133" y="185"/>
                </a:cubicBezTo>
                <a:cubicBezTo>
                  <a:pt x="133" y="194"/>
                  <a:pt x="128" y="202"/>
                  <a:pt x="120" y="206"/>
                </a:cubicBezTo>
                <a:lnTo>
                  <a:pt x="133" y="259"/>
                </a:lnTo>
                <a:close/>
                <a:moveTo>
                  <a:pt x="148" y="126"/>
                </a:moveTo>
                <a:cubicBezTo>
                  <a:pt x="67" y="126"/>
                  <a:pt x="67" y="126"/>
                  <a:pt x="67" y="126"/>
                </a:cubicBezTo>
                <a:cubicBezTo>
                  <a:pt x="67" y="79"/>
                  <a:pt x="67" y="79"/>
                  <a:pt x="67" y="79"/>
                </a:cubicBezTo>
                <a:cubicBezTo>
                  <a:pt x="67" y="57"/>
                  <a:pt x="85" y="40"/>
                  <a:pt x="106" y="40"/>
                </a:cubicBezTo>
                <a:cubicBezTo>
                  <a:pt x="107" y="40"/>
                  <a:pt x="108" y="40"/>
                  <a:pt x="108" y="40"/>
                </a:cubicBezTo>
                <a:cubicBezTo>
                  <a:pt x="108" y="40"/>
                  <a:pt x="109" y="40"/>
                  <a:pt x="109" y="40"/>
                </a:cubicBezTo>
                <a:cubicBezTo>
                  <a:pt x="131" y="40"/>
                  <a:pt x="148" y="57"/>
                  <a:pt x="148" y="79"/>
                </a:cubicBezTo>
                <a:lnTo>
                  <a:pt x="148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4" name="Freeform 216"/>
          <p:cNvSpPr>
            <a:spLocks noEditPoints="1"/>
          </p:cNvSpPr>
          <p:nvPr/>
        </p:nvSpPr>
        <p:spPr bwMode="auto">
          <a:xfrm>
            <a:off x="3217863" y="3733800"/>
            <a:ext cx="487362" cy="355600"/>
          </a:xfrm>
          <a:custGeom>
            <a:avLst/>
            <a:gdLst>
              <a:gd name="T0" fmla="*/ 2147483646 w 288"/>
              <a:gd name="T1" fmla="*/ 2147483646 h 210"/>
              <a:gd name="T2" fmla="*/ 2147483646 w 288"/>
              <a:gd name="T3" fmla="*/ 2147483646 h 210"/>
              <a:gd name="T4" fmla="*/ 2147483646 w 288"/>
              <a:gd name="T5" fmla="*/ 2147483646 h 210"/>
              <a:gd name="T6" fmla="*/ 2147483646 w 288"/>
              <a:gd name="T7" fmla="*/ 2147483646 h 210"/>
              <a:gd name="T8" fmla="*/ 2147483646 w 288"/>
              <a:gd name="T9" fmla="*/ 0 h 210"/>
              <a:gd name="T10" fmla="*/ 2147483646 w 288"/>
              <a:gd name="T11" fmla="*/ 0 h 210"/>
              <a:gd name="T12" fmla="*/ 2147483646 w 288"/>
              <a:gd name="T13" fmla="*/ 2147483646 h 210"/>
              <a:gd name="T14" fmla="*/ 2147483646 w 288"/>
              <a:gd name="T15" fmla="*/ 2147483646 h 210"/>
              <a:gd name="T16" fmla="*/ 2147483646 w 288"/>
              <a:gd name="T17" fmla="*/ 2147483646 h 210"/>
              <a:gd name="T18" fmla="*/ 2147483646 w 288"/>
              <a:gd name="T19" fmla="*/ 2147483646 h 210"/>
              <a:gd name="T20" fmla="*/ 0 w 288"/>
              <a:gd name="T21" fmla="*/ 2147483646 h 210"/>
              <a:gd name="T22" fmla="*/ 0 w 288"/>
              <a:gd name="T23" fmla="*/ 2147483646 h 210"/>
              <a:gd name="T24" fmla="*/ 2147483646 w 288"/>
              <a:gd name="T25" fmla="*/ 2147483646 h 210"/>
              <a:gd name="T26" fmla="*/ 2147483646 w 288"/>
              <a:gd name="T27" fmla="*/ 2147483646 h 210"/>
              <a:gd name="T28" fmla="*/ 2147483646 w 288"/>
              <a:gd name="T29" fmla="*/ 2147483646 h 210"/>
              <a:gd name="T30" fmla="*/ 2147483646 w 288"/>
              <a:gd name="T31" fmla="*/ 2147483646 h 210"/>
              <a:gd name="T32" fmla="*/ 2147483646 w 288"/>
              <a:gd name="T33" fmla="*/ 2147483646 h 210"/>
              <a:gd name="T34" fmla="*/ 2147483646 w 288"/>
              <a:gd name="T35" fmla="*/ 2147483646 h 210"/>
              <a:gd name="T36" fmla="*/ 2147483646 w 288"/>
              <a:gd name="T37" fmla="*/ 2147483646 h 210"/>
              <a:gd name="T38" fmla="*/ 2147483646 w 288"/>
              <a:gd name="T39" fmla="*/ 2147483646 h 210"/>
              <a:gd name="T40" fmla="*/ 2147483646 w 288"/>
              <a:gd name="T41" fmla="*/ 2147483646 h 210"/>
              <a:gd name="T42" fmla="*/ 2147483646 w 288"/>
              <a:gd name="T43" fmla="*/ 2147483646 h 210"/>
              <a:gd name="T44" fmla="*/ 2147483646 w 288"/>
              <a:gd name="T45" fmla="*/ 2147483646 h 210"/>
              <a:gd name="T46" fmla="*/ 2147483646 w 288"/>
              <a:gd name="T47" fmla="*/ 2147483646 h 210"/>
              <a:gd name="T48" fmla="*/ 2147483646 w 288"/>
              <a:gd name="T49" fmla="*/ 2147483646 h 210"/>
              <a:gd name="T50" fmla="*/ 2147483646 w 288"/>
              <a:gd name="T51" fmla="*/ 2147483646 h 210"/>
              <a:gd name="T52" fmla="*/ 2147483646 w 288"/>
              <a:gd name="T53" fmla="*/ 2147483646 h 210"/>
              <a:gd name="T54" fmla="*/ 2147483646 w 288"/>
              <a:gd name="T55" fmla="*/ 2147483646 h 210"/>
              <a:gd name="T56" fmla="*/ 2147483646 w 288"/>
              <a:gd name="T57" fmla="*/ 2147483646 h 210"/>
              <a:gd name="T58" fmla="*/ 2147483646 w 288"/>
              <a:gd name="T59" fmla="*/ 2147483646 h 210"/>
              <a:gd name="T60" fmla="*/ 2147483646 w 288"/>
              <a:gd name="T61" fmla="*/ 2147483646 h 210"/>
              <a:gd name="T62" fmla="*/ 2147483646 w 288"/>
              <a:gd name="T63" fmla="*/ 2147483646 h 2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88" h="210">
                <a:moveTo>
                  <a:pt x="278" y="24"/>
                </a:moveTo>
                <a:cubicBezTo>
                  <a:pt x="128" y="24"/>
                  <a:pt x="128" y="24"/>
                  <a:pt x="128" y="24"/>
                </a:cubicBezTo>
                <a:cubicBezTo>
                  <a:pt x="128" y="24"/>
                  <a:pt x="128" y="24"/>
                  <a:pt x="128" y="24"/>
                </a:cubicBezTo>
                <a:cubicBezTo>
                  <a:pt x="118" y="8"/>
                  <a:pt x="118" y="8"/>
                  <a:pt x="118" y="8"/>
                </a:cubicBezTo>
                <a:cubicBezTo>
                  <a:pt x="116" y="4"/>
                  <a:pt x="109" y="0"/>
                  <a:pt x="104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56" y="0"/>
                  <a:pt x="49" y="4"/>
                  <a:pt x="47" y="8"/>
                </a:cubicBezTo>
                <a:cubicBezTo>
                  <a:pt x="37" y="24"/>
                  <a:pt x="37" y="24"/>
                  <a:pt x="37" y="24"/>
                </a:cubicBezTo>
                <a:cubicBezTo>
                  <a:pt x="37" y="24"/>
                  <a:pt x="37" y="24"/>
                  <a:pt x="37" y="24"/>
                </a:cubicBezTo>
                <a:cubicBezTo>
                  <a:pt x="10" y="24"/>
                  <a:pt x="10" y="24"/>
                  <a:pt x="10" y="24"/>
                </a:cubicBezTo>
                <a:cubicBezTo>
                  <a:pt x="5" y="24"/>
                  <a:pt x="0" y="28"/>
                  <a:pt x="0" y="34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06"/>
                  <a:pt x="5" y="210"/>
                  <a:pt x="10" y="210"/>
                </a:cubicBezTo>
                <a:cubicBezTo>
                  <a:pt x="278" y="210"/>
                  <a:pt x="278" y="210"/>
                  <a:pt x="278" y="210"/>
                </a:cubicBezTo>
                <a:cubicBezTo>
                  <a:pt x="284" y="210"/>
                  <a:pt x="288" y="206"/>
                  <a:pt x="288" y="200"/>
                </a:cubicBezTo>
                <a:cubicBezTo>
                  <a:pt x="288" y="34"/>
                  <a:pt x="288" y="34"/>
                  <a:pt x="288" y="34"/>
                </a:cubicBezTo>
                <a:cubicBezTo>
                  <a:pt x="288" y="28"/>
                  <a:pt x="284" y="24"/>
                  <a:pt x="278" y="24"/>
                </a:cubicBezTo>
                <a:close/>
                <a:moveTo>
                  <a:pt x="42" y="194"/>
                </a:moveTo>
                <a:cubicBezTo>
                  <a:pt x="8" y="194"/>
                  <a:pt x="8" y="194"/>
                  <a:pt x="8" y="194"/>
                </a:cubicBezTo>
                <a:cubicBezTo>
                  <a:pt x="8" y="41"/>
                  <a:pt x="8" y="41"/>
                  <a:pt x="8" y="41"/>
                </a:cubicBezTo>
                <a:cubicBezTo>
                  <a:pt x="42" y="41"/>
                  <a:pt x="42" y="41"/>
                  <a:pt x="42" y="41"/>
                </a:cubicBezTo>
                <a:lnTo>
                  <a:pt x="42" y="194"/>
                </a:lnTo>
                <a:close/>
                <a:moveTo>
                  <a:pt x="144" y="179"/>
                </a:moveTo>
                <a:cubicBezTo>
                  <a:pt x="110" y="179"/>
                  <a:pt x="82" y="151"/>
                  <a:pt x="82" y="117"/>
                </a:cubicBezTo>
                <a:cubicBezTo>
                  <a:pt x="82" y="83"/>
                  <a:pt x="110" y="56"/>
                  <a:pt x="144" y="56"/>
                </a:cubicBezTo>
                <a:cubicBezTo>
                  <a:pt x="178" y="56"/>
                  <a:pt x="205" y="83"/>
                  <a:pt x="205" y="117"/>
                </a:cubicBezTo>
                <a:cubicBezTo>
                  <a:pt x="205" y="151"/>
                  <a:pt x="178" y="179"/>
                  <a:pt x="144" y="179"/>
                </a:cubicBezTo>
                <a:close/>
                <a:moveTo>
                  <a:pt x="261" y="91"/>
                </a:moveTo>
                <a:cubicBezTo>
                  <a:pt x="225" y="91"/>
                  <a:pt x="225" y="91"/>
                  <a:pt x="225" y="91"/>
                </a:cubicBezTo>
                <a:cubicBezTo>
                  <a:pt x="225" y="55"/>
                  <a:pt x="225" y="55"/>
                  <a:pt x="225" y="55"/>
                </a:cubicBezTo>
                <a:cubicBezTo>
                  <a:pt x="261" y="55"/>
                  <a:pt x="261" y="55"/>
                  <a:pt x="261" y="55"/>
                </a:cubicBezTo>
                <a:lnTo>
                  <a:pt x="261" y="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5" name="Freeform 207"/>
          <p:cNvSpPr>
            <a:spLocks noEditPoints="1"/>
          </p:cNvSpPr>
          <p:nvPr/>
        </p:nvSpPr>
        <p:spPr bwMode="auto">
          <a:xfrm>
            <a:off x="4994275" y="3330575"/>
            <a:ext cx="417513" cy="450850"/>
          </a:xfrm>
          <a:custGeom>
            <a:avLst/>
            <a:gdLst>
              <a:gd name="T0" fmla="*/ 2147483646 w 267"/>
              <a:gd name="T1" fmla="*/ 2147483646 h 288"/>
              <a:gd name="T2" fmla="*/ 2147483646 w 267"/>
              <a:gd name="T3" fmla="*/ 0 h 288"/>
              <a:gd name="T4" fmla="*/ 0 w 267"/>
              <a:gd name="T5" fmla="*/ 2147483646 h 288"/>
              <a:gd name="T6" fmla="*/ 2147483646 w 267"/>
              <a:gd name="T7" fmla="*/ 2147483646 h 288"/>
              <a:gd name="T8" fmla="*/ 2147483646 w 267"/>
              <a:gd name="T9" fmla="*/ 2147483646 h 288"/>
              <a:gd name="T10" fmla="*/ 2147483646 w 267"/>
              <a:gd name="T11" fmla="*/ 2147483646 h 288"/>
              <a:gd name="T12" fmla="*/ 2147483646 w 267"/>
              <a:gd name="T13" fmla="*/ 2147483646 h 288"/>
              <a:gd name="T14" fmla="*/ 2147483646 w 267"/>
              <a:gd name="T15" fmla="*/ 2147483646 h 288"/>
              <a:gd name="T16" fmla="*/ 2147483646 w 267"/>
              <a:gd name="T17" fmla="*/ 2147483646 h 288"/>
              <a:gd name="T18" fmla="*/ 2147483646 w 267"/>
              <a:gd name="T19" fmla="*/ 2147483646 h 288"/>
              <a:gd name="T20" fmla="*/ 2147483646 w 267"/>
              <a:gd name="T21" fmla="*/ 2147483646 h 288"/>
              <a:gd name="T22" fmla="*/ 2147483646 w 267"/>
              <a:gd name="T23" fmla="*/ 2147483646 h 2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7" h="288">
                <a:moveTo>
                  <a:pt x="267" y="70"/>
                </a:moveTo>
                <a:cubicBezTo>
                  <a:pt x="242" y="28"/>
                  <a:pt x="196" y="0"/>
                  <a:pt x="144" y="0"/>
                </a:cubicBezTo>
                <a:cubicBezTo>
                  <a:pt x="64" y="0"/>
                  <a:pt x="0" y="64"/>
                  <a:pt x="0" y="144"/>
                </a:cubicBezTo>
                <a:cubicBezTo>
                  <a:pt x="0" y="224"/>
                  <a:pt x="64" y="288"/>
                  <a:pt x="144" y="288"/>
                </a:cubicBezTo>
                <a:cubicBezTo>
                  <a:pt x="195" y="288"/>
                  <a:pt x="241" y="261"/>
                  <a:pt x="266" y="219"/>
                </a:cubicBezTo>
                <a:cubicBezTo>
                  <a:pt x="142" y="145"/>
                  <a:pt x="142" y="145"/>
                  <a:pt x="142" y="145"/>
                </a:cubicBezTo>
                <a:lnTo>
                  <a:pt x="267" y="70"/>
                </a:lnTo>
                <a:close/>
                <a:moveTo>
                  <a:pt x="169" y="39"/>
                </a:moveTo>
                <a:cubicBezTo>
                  <a:pt x="182" y="39"/>
                  <a:pt x="192" y="49"/>
                  <a:pt x="192" y="62"/>
                </a:cubicBezTo>
                <a:cubicBezTo>
                  <a:pt x="192" y="74"/>
                  <a:pt x="182" y="85"/>
                  <a:pt x="169" y="85"/>
                </a:cubicBezTo>
                <a:cubicBezTo>
                  <a:pt x="156" y="85"/>
                  <a:pt x="146" y="74"/>
                  <a:pt x="146" y="62"/>
                </a:cubicBezTo>
                <a:cubicBezTo>
                  <a:pt x="146" y="49"/>
                  <a:pt x="156" y="39"/>
                  <a:pt x="169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76" name="Freeform 211"/>
          <p:cNvSpPr>
            <a:spLocks noEditPoints="1"/>
          </p:cNvSpPr>
          <p:nvPr/>
        </p:nvSpPr>
        <p:spPr bwMode="auto">
          <a:xfrm>
            <a:off x="6721475" y="2846388"/>
            <a:ext cx="330200" cy="433387"/>
          </a:xfrm>
          <a:custGeom>
            <a:avLst/>
            <a:gdLst>
              <a:gd name="T0" fmla="*/ 2147483646 w 218"/>
              <a:gd name="T1" fmla="*/ 2147483646 h 288"/>
              <a:gd name="T2" fmla="*/ 2147483646 w 218"/>
              <a:gd name="T3" fmla="*/ 0 h 288"/>
              <a:gd name="T4" fmla="*/ 2147483646 w 218"/>
              <a:gd name="T5" fmla="*/ 0 h 288"/>
              <a:gd name="T6" fmla="*/ 2147483646 w 218"/>
              <a:gd name="T7" fmla="*/ 2147483646 h 288"/>
              <a:gd name="T8" fmla="*/ 0 w 218"/>
              <a:gd name="T9" fmla="*/ 2147483646 h 288"/>
              <a:gd name="T10" fmla="*/ 0 w 218"/>
              <a:gd name="T11" fmla="*/ 2147483646 h 288"/>
              <a:gd name="T12" fmla="*/ 2147483646 w 218"/>
              <a:gd name="T13" fmla="*/ 2147483646 h 288"/>
              <a:gd name="T14" fmla="*/ 2147483646 w 218"/>
              <a:gd name="T15" fmla="*/ 2147483646 h 288"/>
              <a:gd name="T16" fmla="*/ 2147483646 w 218"/>
              <a:gd name="T17" fmla="*/ 2147483646 h 288"/>
              <a:gd name="T18" fmla="*/ 2147483646 w 218"/>
              <a:gd name="T19" fmla="*/ 2147483646 h 288"/>
              <a:gd name="T20" fmla="*/ 2147483646 w 218"/>
              <a:gd name="T21" fmla="*/ 2147483646 h 288"/>
              <a:gd name="T22" fmla="*/ 2147483646 w 218"/>
              <a:gd name="T23" fmla="*/ 2147483646 h 288"/>
              <a:gd name="T24" fmla="*/ 2147483646 w 218"/>
              <a:gd name="T25" fmla="*/ 2147483646 h 288"/>
              <a:gd name="T26" fmla="*/ 2147483646 w 218"/>
              <a:gd name="T27" fmla="*/ 2147483646 h 288"/>
              <a:gd name="T28" fmla="*/ 2147483646 w 218"/>
              <a:gd name="T29" fmla="*/ 2147483646 h 288"/>
              <a:gd name="T30" fmla="*/ 2147483646 w 218"/>
              <a:gd name="T31" fmla="*/ 2147483646 h 288"/>
              <a:gd name="T32" fmla="*/ 2147483646 w 218"/>
              <a:gd name="T33" fmla="*/ 2147483646 h 288"/>
              <a:gd name="T34" fmla="*/ 2147483646 w 218"/>
              <a:gd name="T35" fmla="*/ 2147483646 h 288"/>
              <a:gd name="T36" fmla="*/ 2147483646 w 218"/>
              <a:gd name="T37" fmla="*/ 2147483646 h 288"/>
              <a:gd name="T38" fmla="*/ 2147483646 w 218"/>
              <a:gd name="T39" fmla="*/ 2147483646 h 288"/>
              <a:gd name="T40" fmla="*/ 2147483646 w 218"/>
              <a:gd name="T41" fmla="*/ 2147483646 h 288"/>
              <a:gd name="T42" fmla="*/ 2147483646 w 218"/>
              <a:gd name="T43" fmla="*/ 2147483646 h 288"/>
              <a:gd name="T44" fmla="*/ 2147483646 w 218"/>
              <a:gd name="T45" fmla="*/ 2147483646 h 288"/>
              <a:gd name="T46" fmla="*/ 2147483646 w 218"/>
              <a:gd name="T47" fmla="*/ 2147483646 h 288"/>
              <a:gd name="T48" fmla="*/ 2147483646 w 218"/>
              <a:gd name="T49" fmla="*/ 2147483646 h 288"/>
              <a:gd name="T50" fmla="*/ 2147483646 w 218"/>
              <a:gd name="T51" fmla="*/ 2147483646 h 288"/>
              <a:gd name="T52" fmla="*/ 2147483646 w 218"/>
              <a:gd name="T53" fmla="*/ 2147483646 h 288"/>
              <a:gd name="T54" fmla="*/ 2147483646 w 218"/>
              <a:gd name="T55" fmla="*/ 2147483646 h 288"/>
              <a:gd name="T56" fmla="*/ 2147483646 w 218"/>
              <a:gd name="T57" fmla="*/ 2147483646 h 288"/>
              <a:gd name="T58" fmla="*/ 2147483646 w 218"/>
              <a:gd name="T59" fmla="*/ 2147483646 h 288"/>
              <a:gd name="T60" fmla="*/ 2147483646 w 218"/>
              <a:gd name="T61" fmla="*/ 2147483646 h 288"/>
              <a:gd name="T62" fmla="*/ 2147483646 w 218"/>
              <a:gd name="T63" fmla="*/ 2147483646 h 288"/>
              <a:gd name="T64" fmla="*/ 2147483646 w 218"/>
              <a:gd name="T65" fmla="*/ 2147483646 h 288"/>
              <a:gd name="T66" fmla="*/ 2147483646 w 218"/>
              <a:gd name="T67" fmla="*/ 2147483646 h 288"/>
              <a:gd name="T68" fmla="*/ 2147483646 w 218"/>
              <a:gd name="T69" fmla="*/ 2147483646 h 288"/>
              <a:gd name="T70" fmla="*/ 2147483646 w 218"/>
              <a:gd name="T71" fmla="*/ 2147483646 h 28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8" h="288">
                <a:moveTo>
                  <a:pt x="191" y="36"/>
                </a:moveTo>
                <a:cubicBezTo>
                  <a:pt x="183" y="21"/>
                  <a:pt x="169" y="0"/>
                  <a:pt x="157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49" y="0"/>
                  <a:pt x="36" y="19"/>
                  <a:pt x="28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8" y="288"/>
                  <a:pt x="218" y="288"/>
                  <a:pt x="218" y="288"/>
                </a:cubicBezTo>
                <a:cubicBezTo>
                  <a:pt x="218" y="36"/>
                  <a:pt x="218" y="36"/>
                  <a:pt x="218" y="36"/>
                </a:cubicBezTo>
                <a:lnTo>
                  <a:pt x="191" y="36"/>
                </a:lnTo>
                <a:close/>
                <a:moveTo>
                  <a:pt x="74" y="16"/>
                </a:moveTo>
                <a:cubicBezTo>
                  <a:pt x="142" y="16"/>
                  <a:pt x="142" y="16"/>
                  <a:pt x="142" y="16"/>
                </a:cubicBezTo>
                <a:cubicBezTo>
                  <a:pt x="147" y="16"/>
                  <a:pt x="151" y="20"/>
                  <a:pt x="151" y="24"/>
                </a:cubicBezTo>
                <a:cubicBezTo>
                  <a:pt x="151" y="29"/>
                  <a:pt x="147" y="33"/>
                  <a:pt x="142" y="33"/>
                </a:cubicBezTo>
                <a:cubicBezTo>
                  <a:pt x="74" y="33"/>
                  <a:pt x="74" y="33"/>
                  <a:pt x="74" y="33"/>
                </a:cubicBezTo>
                <a:cubicBezTo>
                  <a:pt x="70" y="33"/>
                  <a:pt x="66" y="29"/>
                  <a:pt x="66" y="24"/>
                </a:cubicBezTo>
                <a:cubicBezTo>
                  <a:pt x="66" y="20"/>
                  <a:pt x="70" y="16"/>
                  <a:pt x="74" y="16"/>
                </a:cubicBezTo>
                <a:close/>
                <a:moveTo>
                  <a:pt x="171" y="236"/>
                </a:moveTo>
                <a:cubicBezTo>
                  <a:pt x="45" y="236"/>
                  <a:pt x="45" y="236"/>
                  <a:pt x="45" y="236"/>
                </a:cubicBezTo>
                <a:cubicBezTo>
                  <a:pt x="45" y="217"/>
                  <a:pt x="45" y="217"/>
                  <a:pt x="45" y="217"/>
                </a:cubicBezTo>
                <a:cubicBezTo>
                  <a:pt x="171" y="217"/>
                  <a:pt x="171" y="217"/>
                  <a:pt x="171" y="217"/>
                </a:cubicBezTo>
                <a:lnTo>
                  <a:pt x="171" y="236"/>
                </a:lnTo>
                <a:close/>
                <a:moveTo>
                  <a:pt x="171" y="193"/>
                </a:moveTo>
                <a:cubicBezTo>
                  <a:pt x="45" y="193"/>
                  <a:pt x="45" y="193"/>
                  <a:pt x="45" y="193"/>
                </a:cubicBezTo>
                <a:cubicBezTo>
                  <a:pt x="45" y="174"/>
                  <a:pt x="45" y="174"/>
                  <a:pt x="45" y="174"/>
                </a:cubicBezTo>
                <a:cubicBezTo>
                  <a:pt x="171" y="174"/>
                  <a:pt x="171" y="174"/>
                  <a:pt x="171" y="174"/>
                </a:cubicBezTo>
                <a:lnTo>
                  <a:pt x="171" y="193"/>
                </a:lnTo>
                <a:close/>
                <a:moveTo>
                  <a:pt x="171" y="150"/>
                </a:moveTo>
                <a:cubicBezTo>
                  <a:pt x="45" y="150"/>
                  <a:pt x="45" y="150"/>
                  <a:pt x="45" y="150"/>
                </a:cubicBezTo>
                <a:cubicBezTo>
                  <a:pt x="45" y="131"/>
                  <a:pt x="45" y="131"/>
                  <a:pt x="45" y="131"/>
                </a:cubicBezTo>
                <a:cubicBezTo>
                  <a:pt x="171" y="131"/>
                  <a:pt x="171" y="131"/>
                  <a:pt x="171" y="131"/>
                </a:cubicBezTo>
                <a:lnTo>
                  <a:pt x="171" y="150"/>
                </a:lnTo>
                <a:close/>
                <a:moveTo>
                  <a:pt x="171" y="107"/>
                </a:moveTo>
                <a:cubicBezTo>
                  <a:pt x="45" y="107"/>
                  <a:pt x="45" y="107"/>
                  <a:pt x="45" y="107"/>
                </a:cubicBezTo>
                <a:cubicBezTo>
                  <a:pt x="45" y="88"/>
                  <a:pt x="45" y="88"/>
                  <a:pt x="45" y="88"/>
                </a:cubicBezTo>
                <a:cubicBezTo>
                  <a:pt x="171" y="88"/>
                  <a:pt x="171" y="88"/>
                  <a:pt x="171" y="88"/>
                </a:cubicBezTo>
                <a:lnTo>
                  <a:pt x="171" y="1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8386516" y="2552700"/>
            <a:ext cx="439652" cy="439654"/>
            <a:chOff x="7556501" y="5111751"/>
            <a:chExt cx="258762" cy="258763"/>
          </a:xfrm>
          <a:solidFill>
            <a:schemeClr val="bg1"/>
          </a:solidFill>
        </p:grpSpPr>
        <p:sp>
          <p:nvSpPr>
            <p:cNvPr id="24" name="Freeform 69"/>
            <p:cNvSpPr/>
            <p:nvPr/>
          </p:nvSpPr>
          <p:spPr bwMode="auto">
            <a:xfrm>
              <a:off x="7686676" y="5224464"/>
              <a:ext cx="0" cy="1588"/>
            </a:xfrm>
            <a:custGeom>
              <a:avLst/>
              <a:gdLst>
                <a:gd name="T0" fmla="*/ 1 h 2"/>
                <a:gd name="T1" fmla="*/ 2 h 2"/>
                <a:gd name="T2" fmla="*/ 1 h 2"/>
                <a:gd name="T3" fmla="*/ 0 h 2"/>
                <a:gd name="T4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5" name="Freeform 70"/>
            <p:cNvSpPr/>
            <p:nvPr/>
          </p:nvSpPr>
          <p:spPr bwMode="auto">
            <a:xfrm>
              <a:off x="7623176" y="5111751"/>
              <a:ext cx="125413" cy="114300"/>
            </a:xfrm>
            <a:custGeom>
              <a:avLst/>
              <a:gdLst>
                <a:gd name="T0" fmla="*/ 71 w 141"/>
                <a:gd name="T1" fmla="*/ 126 h 126"/>
                <a:gd name="T2" fmla="*/ 71 w 141"/>
                <a:gd name="T3" fmla="*/ 125 h 126"/>
                <a:gd name="T4" fmla="*/ 71 w 141"/>
                <a:gd name="T5" fmla="*/ 126 h 126"/>
                <a:gd name="T6" fmla="*/ 141 w 141"/>
                <a:gd name="T7" fmla="*/ 36 h 126"/>
                <a:gd name="T8" fmla="*/ 71 w 141"/>
                <a:gd name="T9" fmla="*/ 0 h 126"/>
                <a:gd name="T10" fmla="*/ 71 w 141"/>
                <a:gd name="T11" fmla="*/ 0 h 126"/>
                <a:gd name="T12" fmla="*/ 71 w 141"/>
                <a:gd name="T13" fmla="*/ 0 h 126"/>
                <a:gd name="T14" fmla="*/ 70 w 141"/>
                <a:gd name="T15" fmla="*/ 0 h 126"/>
                <a:gd name="T16" fmla="*/ 70 w 141"/>
                <a:gd name="T17" fmla="*/ 0 h 126"/>
                <a:gd name="T18" fmla="*/ 0 w 141"/>
                <a:gd name="T19" fmla="*/ 35 h 126"/>
                <a:gd name="T20" fmla="*/ 71 w 141"/>
                <a:gd name="T21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" h="126">
                  <a:moveTo>
                    <a:pt x="71" y="126"/>
                  </a:moveTo>
                  <a:cubicBezTo>
                    <a:pt x="71" y="126"/>
                    <a:pt x="71" y="125"/>
                    <a:pt x="71" y="125"/>
                  </a:cubicBezTo>
                  <a:cubicBezTo>
                    <a:pt x="71" y="125"/>
                    <a:pt x="71" y="126"/>
                    <a:pt x="71" y="126"/>
                  </a:cubicBezTo>
                  <a:cubicBezTo>
                    <a:pt x="83" y="88"/>
                    <a:pt x="108" y="57"/>
                    <a:pt x="141" y="36"/>
                  </a:cubicBezTo>
                  <a:cubicBezTo>
                    <a:pt x="122" y="17"/>
                    <a:pt x="98" y="4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0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44" y="4"/>
                    <a:pt x="19" y="17"/>
                    <a:pt x="0" y="35"/>
                  </a:cubicBezTo>
                  <a:cubicBezTo>
                    <a:pt x="33" y="56"/>
                    <a:pt x="58" y="88"/>
                    <a:pt x="71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6" name="Freeform 71"/>
            <p:cNvSpPr/>
            <p:nvPr/>
          </p:nvSpPr>
          <p:spPr bwMode="auto">
            <a:xfrm>
              <a:off x="7556501" y="5143501"/>
              <a:ext cx="114300" cy="227013"/>
            </a:xfrm>
            <a:custGeom>
              <a:avLst/>
              <a:gdLst>
                <a:gd name="T0" fmla="*/ 126 w 126"/>
                <a:gd name="T1" fmla="*/ 252 h 252"/>
                <a:gd name="T2" fmla="*/ 126 w 126"/>
                <a:gd name="T3" fmla="*/ 127 h 252"/>
                <a:gd name="T4" fmla="*/ 126 w 126"/>
                <a:gd name="T5" fmla="*/ 127 h 252"/>
                <a:gd name="T6" fmla="*/ 0 w 126"/>
                <a:gd name="T7" fmla="*/ 0 h 252"/>
                <a:gd name="T8" fmla="*/ 0 w 126"/>
                <a:gd name="T9" fmla="*/ 127 h 252"/>
                <a:gd name="T10" fmla="*/ 0 w 126"/>
                <a:gd name="T11" fmla="*/ 127 h 252"/>
                <a:gd name="T12" fmla="*/ 126 w 126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52">
                  <a:moveTo>
                    <a:pt x="126" y="252"/>
                  </a:moveTo>
                  <a:cubicBezTo>
                    <a:pt x="126" y="127"/>
                    <a:pt x="126" y="127"/>
                    <a:pt x="126" y="127"/>
                  </a:cubicBezTo>
                  <a:cubicBezTo>
                    <a:pt x="126" y="127"/>
                    <a:pt x="126" y="127"/>
                    <a:pt x="126" y="127"/>
                  </a:cubicBezTo>
                  <a:cubicBezTo>
                    <a:pt x="118" y="61"/>
                    <a:pt x="66" y="8"/>
                    <a:pt x="0" y="0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9" y="192"/>
                    <a:pt x="61" y="243"/>
                    <a:pt x="126" y="2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7" name="Freeform 72"/>
            <p:cNvSpPr/>
            <p:nvPr/>
          </p:nvSpPr>
          <p:spPr bwMode="auto">
            <a:xfrm>
              <a:off x="7700963" y="5143501"/>
              <a:ext cx="114300" cy="227013"/>
            </a:xfrm>
            <a:custGeom>
              <a:avLst/>
              <a:gdLst>
                <a:gd name="T0" fmla="*/ 127 w 127"/>
                <a:gd name="T1" fmla="*/ 0 h 252"/>
                <a:gd name="T2" fmla="*/ 0 w 127"/>
                <a:gd name="T3" fmla="*/ 127 h 252"/>
                <a:gd name="T4" fmla="*/ 0 w 127"/>
                <a:gd name="T5" fmla="*/ 127 h 252"/>
                <a:gd name="T6" fmla="*/ 0 w 127"/>
                <a:gd name="T7" fmla="*/ 252 h 252"/>
                <a:gd name="T8" fmla="*/ 127 w 127"/>
                <a:gd name="T9" fmla="*/ 127 h 252"/>
                <a:gd name="T10" fmla="*/ 127 w 127"/>
                <a:gd name="T11" fmla="*/ 127 h 252"/>
                <a:gd name="T12" fmla="*/ 127 w 127"/>
                <a:gd name="T1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252">
                  <a:moveTo>
                    <a:pt x="127" y="0"/>
                  </a:moveTo>
                  <a:cubicBezTo>
                    <a:pt x="61" y="8"/>
                    <a:pt x="8" y="61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66" y="243"/>
                    <a:pt x="118" y="192"/>
                    <a:pt x="127" y="127"/>
                  </a:cubicBezTo>
                  <a:cubicBezTo>
                    <a:pt x="127" y="127"/>
                    <a:pt x="127" y="127"/>
                    <a:pt x="127" y="127"/>
                  </a:cubicBezTo>
                  <a:lnTo>
                    <a:pt x="12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19478" name="Freeform 208"/>
          <p:cNvSpPr>
            <a:spLocks noEditPoints="1"/>
          </p:cNvSpPr>
          <p:nvPr/>
        </p:nvSpPr>
        <p:spPr bwMode="auto">
          <a:xfrm>
            <a:off x="10086975" y="2090738"/>
            <a:ext cx="382588" cy="438150"/>
          </a:xfrm>
          <a:custGeom>
            <a:avLst/>
            <a:gdLst>
              <a:gd name="T0" fmla="*/ 2147483646 w 252"/>
              <a:gd name="T1" fmla="*/ 2147483646 h 288"/>
              <a:gd name="T2" fmla="*/ 2147483646 w 252"/>
              <a:gd name="T3" fmla="*/ 2147483646 h 288"/>
              <a:gd name="T4" fmla="*/ 2147483646 w 252"/>
              <a:gd name="T5" fmla="*/ 2147483646 h 288"/>
              <a:gd name="T6" fmla="*/ 2147483646 w 252"/>
              <a:gd name="T7" fmla="*/ 2147483646 h 288"/>
              <a:gd name="T8" fmla="*/ 2147483646 w 252"/>
              <a:gd name="T9" fmla="*/ 2147483646 h 288"/>
              <a:gd name="T10" fmla="*/ 2147483646 w 252"/>
              <a:gd name="T11" fmla="*/ 0 h 288"/>
              <a:gd name="T12" fmla="*/ 2147483646 w 252"/>
              <a:gd name="T13" fmla="*/ 2147483646 h 288"/>
              <a:gd name="T14" fmla="*/ 2147483646 w 252"/>
              <a:gd name="T15" fmla="*/ 2147483646 h 288"/>
              <a:gd name="T16" fmla="*/ 2147483646 w 252"/>
              <a:gd name="T17" fmla="*/ 2147483646 h 288"/>
              <a:gd name="T18" fmla="*/ 2147483646 w 252"/>
              <a:gd name="T19" fmla="*/ 2147483646 h 288"/>
              <a:gd name="T20" fmla="*/ 2147483646 w 252"/>
              <a:gd name="T21" fmla="*/ 2147483646 h 288"/>
              <a:gd name="T22" fmla="*/ 0 w 252"/>
              <a:gd name="T23" fmla="*/ 2147483646 h 288"/>
              <a:gd name="T24" fmla="*/ 2147483646 w 252"/>
              <a:gd name="T25" fmla="*/ 2147483646 h 288"/>
              <a:gd name="T26" fmla="*/ 2147483646 w 252"/>
              <a:gd name="T27" fmla="*/ 2147483646 h 288"/>
              <a:gd name="T28" fmla="*/ 2147483646 w 252"/>
              <a:gd name="T29" fmla="*/ 2147483646 h 288"/>
              <a:gd name="T30" fmla="*/ 2147483646 w 252"/>
              <a:gd name="T31" fmla="*/ 2147483646 h 288"/>
              <a:gd name="T32" fmla="*/ 2147483646 w 252"/>
              <a:gd name="T33" fmla="*/ 2147483646 h 288"/>
              <a:gd name="T34" fmla="*/ 2147483646 w 252"/>
              <a:gd name="T35" fmla="*/ 2147483646 h 288"/>
              <a:gd name="T36" fmla="*/ 2147483646 w 252"/>
              <a:gd name="T37" fmla="*/ 2147483646 h 288"/>
              <a:gd name="T38" fmla="*/ 2147483646 w 252"/>
              <a:gd name="T39" fmla="*/ 2147483646 h 288"/>
              <a:gd name="T40" fmla="*/ 2147483646 w 252"/>
              <a:gd name="T41" fmla="*/ 2147483646 h 288"/>
              <a:gd name="T42" fmla="*/ 2147483646 w 252"/>
              <a:gd name="T43" fmla="*/ 2147483646 h 288"/>
              <a:gd name="T44" fmla="*/ 2147483646 w 252"/>
              <a:gd name="T45" fmla="*/ 2147483646 h 288"/>
              <a:gd name="T46" fmla="*/ 2147483646 w 252"/>
              <a:gd name="T47" fmla="*/ 2147483646 h 288"/>
              <a:gd name="T48" fmla="*/ 2147483646 w 252"/>
              <a:gd name="T49" fmla="*/ 2147483646 h 288"/>
              <a:gd name="T50" fmla="*/ 2147483646 w 252"/>
              <a:gd name="T51" fmla="*/ 2147483646 h 288"/>
              <a:gd name="T52" fmla="*/ 2147483646 w 252"/>
              <a:gd name="T53" fmla="*/ 2147483646 h 288"/>
              <a:gd name="T54" fmla="*/ 2147483646 w 252"/>
              <a:gd name="T55" fmla="*/ 2147483646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52" h="288">
                <a:moveTo>
                  <a:pt x="217" y="204"/>
                </a:moveTo>
                <a:cubicBezTo>
                  <a:pt x="217" y="202"/>
                  <a:pt x="217" y="199"/>
                  <a:pt x="217" y="196"/>
                </a:cubicBezTo>
                <a:cubicBezTo>
                  <a:pt x="217" y="126"/>
                  <a:pt x="217" y="126"/>
                  <a:pt x="217" y="126"/>
                </a:cubicBezTo>
                <a:cubicBezTo>
                  <a:pt x="217" y="86"/>
                  <a:pt x="192" y="53"/>
                  <a:pt x="156" y="40"/>
                </a:cubicBezTo>
                <a:cubicBezTo>
                  <a:pt x="157" y="37"/>
                  <a:pt x="158" y="35"/>
                  <a:pt x="158" y="32"/>
                </a:cubicBezTo>
                <a:cubicBezTo>
                  <a:pt x="158" y="14"/>
                  <a:pt x="143" y="0"/>
                  <a:pt x="126" y="0"/>
                </a:cubicBezTo>
                <a:cubicBezTo>
                  <a:pt x="109" y="0"/>
                  <a:pt x="94" y="14"/>
                  <a:pt x="94" y="32"/>
                </a:cubicBezTo>
                <a:cubicBezTo>
                  <a:pt x="94" y="35"/>
                  <a:pt x="95" y="37"/>
                  <a:pt x="96" y="40"/>
                </a:cubicBezTo>
                <a:cubicBezTo>
                  <a:pt x="60" y="53"/>
                  <a:pt x="35" y="86"/>
                  <a:pt x="35" y="126"/>
                </a:cubicBezTo>
                <a:cubicBezTo>
                  <a:pt x="35" y="196"/>
                  <a:pt x="35" y="196"/>
                  <a:pt x="35" y="196"/>
                </a:cubicBezTo>
                <a:cubicBezTo>
                  <a:pt x="35" y="199"/>
                  <a:pt x="35" y="202"/>
                  <a:pt x="35" y="20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246"/>
                  <a:pt x="6" y="252"/>
                  <a:pt x="14" y="252"/>
                </a:cubicBezTo>
                <a:cubicBezTo>
                  <a:pt x="95" y="252"/>
                  <a:pt x="95" y="252"/>
                  <a:pt x="95" y="252"/>
                </a:cubicBezTo>
                <a:cubicBezTo>
                  <a:pt x="95" y="254"/>
                  <a:pt x="94" y="255"/>
                  <a:pt x="94" y="256"/>
                </a:cubicBezTo>
                <a:cubicBezTo>
                  <a:pt x="94" y="274"/>
                  <a:pt x="109" y="288"/>
                  <a:pt x="126" y="288"/>
                </a:cubicBezTo>
                <a:cubicBezTo>
                  <a:pt x="143" y="288"/>
                  <a:pt x="158" y="274"/>
                  <a:pt x="158" y="256"/>
                </a:cubicBezTo>
                <a:cubicBezTo>
                  <a:pt x="158" y="255"/>
                  <a:pt x="157" y="254"/>
                  <a:pt x="157" y="252"/>
                </a:cubicBezTo>
                <a:cubicBezTo>
                  <a:pt x="238" y="252"/>
                  <a:pt x="238" y="252"/>
                  <a:pt x="238" y="252"/>
                </a:cubicBezTo>
                <a:cubicBezTo>
                  <a:pt x="246" y="252"/>
                  <a:pt x="252" y="246"/>
                  <a:pt x="252" y="238"/>
                </a:cubicBezTo>
                <a:lnTo>
                  <a:pt x="217" y="204"/>
                </a:lnTo>
                <a:close/>
                <a:moveTo>
                  <a:pt x="108" y="32"/>
                </a:moveTo>
                <a:cubicBezTo>
                  <a:pt x="108" y="22"/>
                  <a:pt x="116" y="14"/>
                  <a:pt x="126" y="14"/>
                </a:cubicBezTo>
                <a:cubicBezTo>
                  <a:pt x="136" y="14"/>
                  <a:pt x="144" y="22"/>
                  <a:pt x="144" y="32"/>
                </a:cubicBezTo>
                <a:cubicBezTo>
                  <a:pt x="144" y="33"/>
                  <a:pt x="143" y="35"/>
                  <a:pt x="143" y="37"/>
                </a:cubicBezTo>
                <a:cubicBezTo>
                  <a:pt x="137" y="36"/>
                  <a:pt x="132" y="35"/>
                  <a:pt x="126" y="35"/>
                </a:cubicBezTo>
                <a:cubicBezTo>
                  <a:pt x="120" y="35"/>
                  <a:pt x="115" y="36"/>
                  <a:pt x="109" y="37"/>
                </a:cubicBezTo>
                <a:cubicBezTo>
                  <a:pt x="109" y="35"/>
                  <a:pt x="108" y="33"/>
                  <a:pt x="108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29" name="直接连接符 28"/>
          <p:cNvCxnSpPr/>
          <p:nvPr/>
        </p:nvCxnSpPr>
        <p:spPr>
          <a:xfrm flipH="1">
            <a:off x="1776413" y="4929188"/>
            <a:ext cx="0" cy="1762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3462338" y="4592638"/>
            <a:ext cx="0" cy="1762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5195888" y="4198938"/>
            <a:ext cx="0" cy="1762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6889750" y="3775075"/>
            <a:ext cx="0" cy="1746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8591550" y="3417888"/>
            <a:ext cx="0" cy="1746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10274300" y="2992438"/>
            <a:ext cx="0" cy="1746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1735138" y="5054600"/>
            <a:ext cx="95250" cy="95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3413125" y="4719638"/>
            <a:ext cx="96838" cy="9683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5143500" y="4319588"/>
            <a:ext cx="95250" cy="95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6838950" y="3902075"/>
            <a:ext cx="96838" cy="968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542338" y="3541713"/>
            <a:ext cx="96837" cy="952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0226675" y="3143250"/>
            <a:ext cx="95250" cy="968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91" name="矩形 40"/>
          <p:cNvSpPr>
            <a:spLocks noChangeArrowheads="1"/>
          </p:cNvSpPr>
          <p:nvPr/>
        </p:nvSpPr>
        <p:spPr bwMode="auto">
          <a:xfrm>
            <a:off x="1419225" y="3302000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</a:p>
        </p:txBody>
      </p:sp>
      <p:sp>
        <p:nvSpPr>
          <p:cNvPr id="19492" name="矩形 41"/>
          <p:cNvSpPr>
            <a:spLocks noChangeArrowheads="1"/>
          </p:cNvSpPr>
          <p:nvPr/>
        </p:nvSpPr>
        <p:spPr bwMode="auto">
          <a:xfrm>
            <a:off x="3100388" y="2959100"/>
            <a:ext cx="722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</a:p>
        </p:txBody>
      </p:sp>
      <p:sp>
        <p:nvSpPr>
          <p:cNvPr id="19493" name="矩形 42"/>
          <p:cNvSpPr>
            <a:spLocks noChangeArrowheads="1"/>
          </p:cNvSpPr>
          <p:nvPr/>
        </p:nvSpPr>
        <p:spPr bwMode="auto">
          <a:xfrm>
            <a:off x="4841875" y="2573338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方法三</a:t>
            </a:r>
          </a:p>
        </p:txBody>
      </p:sp>
      <p:sp>
        <p:nvSpPr>
          <p:cNvPr id="19494" name="矩形 43"/>
          <p:cNvSpPr>
            <a:spLocks noChangeArrowheads="1"/>
          </p:cNvSpPr>
          <p:nvPr/>
        </p:nvSpPr>
        <p:spPr bwMode="auto">
          <a:xfrm>
            <a:off x="6510338" y="2132013"/>
            <a:ext cx="722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方法四</a:t>
            </a:r>
          </a:p>
        </p:txBody>
      </p:sp>
      <p:sp>
        <p:nvSpPr>
          <p:cNvPr id="19495" name="矩形 44"/>
          <p:cNvSpPr>
            <a:spLocks noChangeArrowheads="1"/>
          </p:cNvSpPr>
          <p:nvPr/>
        </p:nvSpPr>
        <p:spPr bwMode="auto">
          <a:xfrm>
            <a:off x="8229600" y="1770063"/>
            <a:ext cx="722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方法五</a:t>
            </a:r>
          </a:p>
        </p:txBody>
      </p:sp>
      <p:sp>
        <p:nvSpPr>
          <p:cNvPr id="19496" name="矩形 45"/>
          <p:cNvSpPr>
            <a:spLocks noChangeArrowheads="1"/>
          </p:cNvSpPr>
          <p:nvPr/>
        </p:nvSpPr>
        <p:spPr bwMode="auto">
          <a:xfrm>
            <a:off x="9912350" y="1352550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方法六</a:t>
            </a:r>
          </a:p>
        </p:txBody>
      </p:sp>
      <p:sp>
        <p:nvSpPr>
          <p:cNvPr id="19497" name="矩形 46"/>
          <p:cNvSpPr>
            <a:spLocks noChangeArrowheads="1"/>
          </p:cNvSpPr>
          <p:nvPr/>
        </p:nvSpPr>
        <p:spPr bwMode="auto">
          <a:xfrm>
            <a:off x="1039813" y="5210175"/>
            <a:ext cx="15827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498" name="矩形 47"/>
          <p:cNvSpPr>
            <a:spLocks noChangeArrowheads="1"/>
          </p:cNvSpPr>
          <p:nvPr/>
        </p:nvSpPr>
        <p:spPr bwMode="auto">
          <a:xfrm>
            <a:off x="2719388" y="4827588"/>
            <a:ext cx="15811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499" name="矩形 48"/>
          <p:cNvSpPr>
            <a:spLocks noChangeArrowheads="1"/>
          </p:cNvSpPr>
          <p:nvPr/>
        </p:nvSpPr>
        <p:spPr bwMode="auto">
          <a:xfrm>
            <a:off x="4451350" y="4419600"/>
            <a:ext cx="15811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500" name="矩形 49"/>
          <p:cNvSpPr>
            <a:spLocks noChangeArrowheads="1"/>
          </p:cNvSpPr>
          <p:nvPr/>
        </p:nvSpPr>
        <p:spPr bwMode="auto">
          <a:xfrm>
            <a:off x="6080125" y="4086225"/>
            <a:ext cx="15827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501" name="矩形 50"/>
          <p:cNvSpPr>
            <a:spLocks noChangeArrowheads="1"/>
          </p:cNvSpPr>
          <p:nvPr/>
        </p:nvSpPr>
        <p:spPr bwMode="auto">
          <a:xfrm>
            <a:off x="7815263" y="3763963"/>
            <a:ext cx="15827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  <p:sp>
        <p:nvSpPr>
          <p:cNvPr id="19502" name="矩形 51"/>
          <p:cNvSpPr>
            <a:spLocks noChangeArrowheads="1"/>
          </p:cNvSpPr>
          <p:nvPr/>
        </p:nvSpPr>
        <p:spPr bwMode="auto">
          <a:xfrm>
            <a:off x="9499600" y="3344863"/>
            <a:ext cx="15811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本模板的所有素材和逻辑图表。</a:t>
            </a:r>
            <a:endParaRPr lang="zh-CN" altLang="en-US" sz="1400">
              <a:solidFill>
                <a:srgbClr val="373535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1"/>
          <p:cNvGrpSpPr/>
          <p:nvPr/>
        </p:nvGrpSpPr>
        <p:grpSpPr bwMode="auto">
          <a:xfrm>
            <a:off x="-542925" y="796925"/>
            <a:ext cx="7667625" cy="5694363"/>
            <a:chOff x="-543686" y="796925"/>
            <a:chExt cx="7668386" cy="5694659"/>
          </a:xfrm>
        </p:grpSpPr>
        <p:sp>
          <p:nvSpPr>
            <p:cNvPr id="20487" name="Freeform 5"/>
            <p:cNvSpPr/>
            <p:nvPr/>
          </p:nvSpPr>
          <p:spPr bwMode="auto">
            <a:xfrm>
              <a:off x="3141966" y="1712304"/>
              <a:ext cx="317505" cy="518034"/>
            </a:xfrm>
            <a:custGeom>
              <a:avLst/>
              <a:gdLst>
                <a:gd name="T0" fmla="*/ 2147483646 w 171"/>
                <a:gd name="T1" fmla="*/ 0 h 279"/>
                <a:gd name="T2" fmla="*/ 0 w 171"/>
                <a:gd name="T3" fmla="*/ 2147483646 h 279"/>
                <a:gd name="T4" fmla="*/ 2147483646 w 171"/>
                <a:gd name="T5" fmla="*/ 2147483646 h 279"/>
                <a:gd name="T6" fmla="*/ 2147483646 w 171"/>
                <a:gd name="T7" fmla="*/ 2147483646 h 279"/>
                <a:gd name="T8" fmla="*/ 2147483646 w 171"/>
                <a:gd name="T9" fmla="*/ 2147483646 h 279"/>
                <a:gd name="T10" fmla="*/ 2147483646 w 171"/>
                <a:gd name="T11" fmla="*/ 2147483646 h 279"/>
                <a:gd name="T12" fmla="*/ 2147483646 w 171"/>
                <a:gd name="T13" fmla="*/ 2147483646 h 279"/>
                <a:gd name="T14" fmla="*/ 2147483646 w 171"/>
                <a:gd name="T15" fmla="*/ 2147483646 h 279"/>
                <a:gd name="T16" fmla="*/ 2147483646 w 171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8" name="Freeform 6"/>
            <p:cNvSpPr/>
            <p:nvPr/>
          </p:nvSpPr>
          <p:spPr bwMode="auto">
            <a:xfrm>
              <a:off x="3115972" y="1394799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Freeform 7"/>
            <p:cNvSpPr/>
            <p:nvPr/>
          </p:nvSpPr>
          <p:spPr bwMode="auto">
            <a:xfrm>
              <a:off x="2791041" y="1225835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0" name="Freeform 8"/>
            <p:cNvSpPr/>
            <p:nvPr/>
          </p:nvSpPr>
          <p:spPr bwMode="auto">
            <a:xfrm>
              <a:off x="2895019" y="1873841"/>
              <a:ext cx="304507" cy="519891"/>
            </a:xfrm>
            <a:custGeom>
              <a:avLst/>
              <a:gdLst>
                <a:gd name="T0" fmla="*/ 2147483646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0 h 280"/>
                <a:gd name="T8" fmla="*/ 0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2147483646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Freeform 9"/>
            <p:cNvSpPr/>
            <p:nvPr/>
          </p:nvSpPr>
          <p:spPr bwMode="auto">
            <a:xfrm>
              <a:off x="2241442" y="1712304"/>
              <a:ext cx="601588" cy="694425"/>
            </a:xfrm>
            <a:custGeom>
              <a:avLst/>
              <a:gdLst>
                <a:gd name="T0" fmla="*/ 2147483646 w 324"/>
                <a:gd name="T1" fmla="*/ 2147483646 h 374"/>
                <a:gd name="T2" fmla="*/ 2147483646 w 324"/>
                <a:gd name="T3" fmla="*/ 2147483646 h 374"/>
                <a:gd name="T4" fmla="*/ 2147483646 w 324"/>
                <a:gd name="T5" fmla="*/ 2147483646 h 374"/>
                <a:gd name="T6" fmla="*/ 2147483646 w 324"/>
                <a:gd name="T7" fmla="*/ 2147483646 h 374"/>
                <a:gd name="T8" fmla="*/ 2147483646 w 324"/>
                <a:gd name="T9" fmla="*/ 0 h 374"/>
                <a:gd name="T10" fmla="*/ 2147483646 w 324"/>
                <a:gd name="T11" fmla="*/ 2147483646 h 374"/>
                <a:gd name="T12" fmla="*/ 2147483646 w 324"/>
                <a:gd name="T13" fmla="*/ 2147483646 h 374"/>
                <a:gd name="T14" fmla="*/ 2147483646 w 324"/>
                <a:gd name="T15" fmla="*/ 2147483646 h 374"/>
                <a:gd name="T16" fmla="*/ 2147483646 w 324"/>
                <a:gd name="T17" fmla="*/ 2147483646 h 374"/>
                <a:gd name="T18" fmla="*/ 2147483646 w 324"/>
                <a:gd name="T19" fmla="*/ 2147483646 h 374"/>
                <a:gd name="T20" fmla="*/ 0 w 324"/>
                <a:gd name="T21" fmla="*/ 2147483646 h 374"/>
                <a:gd name="T22" fmla="*/ 2147483646 w 324"/>
                <a:gd name="T23" fmla="*/ 2147483646 h 374"/>
                <a:gd name="T24" fmla="*/ 2147483646 w 324"/>
                <a:gd name="T25" fmla="*/ 2147483646 h 374"/>
                <a:gd name="T26" fmla="*/ 2147483646 w 324"/>
                <a:gd name="T27" fmla="*/ 2147483646 h 374"/>
                <a:gd name="T28" fmla="*/ 2147483646 w 324"/>
                <a:gd name="T29" fmla="*/ 2147483646 h 3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Freeform 10"/>
            <p:cNvSpPr/>
            <p:nvPr/>
          </p:nvSpPr>
          <p:spPr bwMode="auto">
            <a:xfrm>
              <a:off x="2551519" y="2250762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Freeform 11"/>
            <p:cNvSpPr/>
            <p:nvPr/>
          </p:nvSpPr>
          <p:spPr bwMode="auto">
            <a:xfrm>
              <a:off x="3478039" y="223776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Freeform 12"/>
            <p:cNvSpPr/>
            <p:nvPr/>
          </p:nvSpPr>
          <p:spPr bwMode="auto">
            <a:xfrm>
              <a:off x="3763979" y="1868271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Freeform 13"/>
            <p:cNvSpPr/>
            <p:nvPr/>
          </p:nvSpPr>
          <p:spPr bwMode="auto">
            <a:xfrm>
              <a:off x="3815968" y="2919193"/>
              <a:ext cx="304507" cy="518034"/>
            </a:xfrm>
            <a:custGeom>
              <a:avLst/>
              <a:gdLst>
                <a:gd name="T0" fmla="*/ 2147483646 w 164"/>
                <a:gd name="T1" fmla="*/ 0 h 279"/>
                <a:gd name="T2" fmla="*/ 2147483646 w 164"/>
                <a:gd name="T3" fmla="*/ 0 h 279"/>
                <a:gd name="T4" fmla="*/ 2147483646 w 164"/>
                <a:gd name="T5" fmla="*/ 2147483646 h 279"/>
                <a:gd name="T6" fmla="*/ 0 w 164"/>
                <a:gd name="T7" fmla="*/ 2147483646 h 279"/>
                <a:gd name="T8" fmla="*/ 2147483646 w 164"/>
                <a:gd name="T9" fmla="*/ 2147483646 h 279"/>
                <a:gd name="T10" fmla="*/ 2147483646 w 164"/>
                <a:gd name="T11" fmla="*/ 2147483646 h 279"/>
                <a:gd name="T12" fmla="*/ 2147483646 w 164"/>
                <a:gd name="T13" fmla="*/ 2147483646 h 279"/>
                <a:gd name="T14" fmla="*/ 2147483646 w 164"/>
                <a:gd name="T15" fmla="*/ 2147483646 h 279"/>
                <a:gd name="T16" fmla="*/ 2147483646 w 164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Freeform 14"/>
            <p:cNvSpPr/>
            <p:nvPr/>
          </p:nvSpPr>
          <p:spPr bwMode="auto">
            <a:xfrm>
              <a:off x="3180959" y="2789220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Freeform 15"/>
            <p:cNvSpPr/>
            <p:nvPr/>
          </p:nvSpPr>
          <p:spPr bwMode="auto">
            <a:xfrm>
              <a:off x="4094481" y="1868271"/>
              <a:ext cx="304507" cy="518034"/>
            </a:xfrm>
            <a:custGeom>
              <a:avLst/>
              <a:gdLst>
                <a:gd name="T0" fmla="*/ 2147483646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0 h 279"/>
                <a:gd name="T8" fmla="*/ 0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2147483646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8" name="Freeform 16"/>
            <p:cNvSpPr/>
            <p:nvPr/>
          </p:nvSpPr>
          <p:spPr bwMode="auto">
            <a:xfrm>
              <a:off x="4100050" y="2191346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9" name="Freeform 17"/>
            <p:cNvSpPr/>
            <p:nvPr/>
          </p:nvSpPr>
          <p:spPr bwMode="auto">
            <a:xfrm>
              <a:off x="4385990" y="2204343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0" name="Freeform 18"/>
            <p:cNvSpPr/>
            <p:nvPr/>
          </p:nvSpPr>
          <p:spPr bwMode="auto">
            <a:xfrm>
              <a:off x="4683071" y="2243335"/>
              <a:ext cx="603445" cy="194960"/>
            </a:xfrm>
            <a:custGeom>
              <a:avLst/>
              <a:gdLst>
                <a:gd name="T0" fmla="*/ 2147483646 w 325"/>
                <a:gd name="T1" fmla="*/ 2147483646 h 105"/>
                <a:gd name="T2" fmla="*/ 2147483646 w 325"/>
                <a:gd name="T3" fmla="*/ 2147483646 h 105"/>
                <a:gd name="T4" fmla="*/ 2147483646 w 325"/>
                <a:gd name="T5" fmla="*/ 2147483646 h 105"/>
                <a:gd name="T6" fmla="*/ 2147483646 w 325"/>
                <a:gd name="T7" fmla="*/ 0 h 105"/>
                <a:gd name="T8" fmla="*/ 0 w 325"/>
                <a:gd name="T9" fmla="*/ 2147483646 h 105"/>
                <a:gd name="T10" fmla="*/ 2147483646 w 325"/>
                <a:gd name="T11" fmla="*/ 2147483646 h 105"/>
                <a:gd name="T12" fmla="*/ 2147483646 w 325"/>
                <a:gd name="T13" fmla="*/ 2147483646 h 105"/>
                <a:gd name="T14" fmla="*/ 2147483646 w 325"/>
                <a:gd name="T15" fmla="*/ 2147483646 h 105"/>
                <a:gd name="T16" fmla="*/ 2147483646 w 325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1" name="Freeform 19"/>
            <p:cNvSpPr/>
            <p:nvPr/>
          </p:nvSpPr>
          <p:spPr bwMode="auto">
            <a:xfrm>
              <a:off x="4677501" y="1660315"/>
              <a:ext cx="310078" cy="518034"/>
            </a:xfrm>
            <a:custGeom>
              <a:avLst/>
              <a:gdLst>
                <a:gd name="T0" fmla="*/ 0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0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2" name="Freeform 20"/>
            <p:cNvSpPr/>
            <p:nvPr/>
          </p:nvSpPr>
          <p:spPr bwMode="auto">
            <a:xfrm>
              <a:off x="4081483" y="1155279"/>
              <a:ext cx="601588" cy="1023071"/>
            </a:xfrm>
            <a:custGeom>
              <a:avLst/>
              <a:gdLst>
                <a:gd name="T0" fmla="*/ 2147483646 w 324"/>
                <a:gd name="T1" fmla="*/ 2147483646 h 551"/>
                <a:gd name="T2" fmla="*/ 2147483646 w 324"/>
                <a:gd name="T3" fmla="*/ 2147483646 h 551"/>
                <a:gd name="T4" fmla="*/ 2147483646 w 324"/>
                <a:gd name="T5" fmla="*/ 2147483646 h 551"/>
                <a:gd name="T6" fmla="*/ 2147483646 w 324"/>
                <a:gd name="T7" fmla="*/ 2147483646 h 551"/>
                <a:gd name="T8" fmla="*/ 2147483646 w 324"/>
                <a:gd name="T9" fmla="*/ 2147483646 h 551"/>
                <a:gd name="T10" fmla="*/ 2147483646 w 324"/>
                <a:gd name="T11" fmla="*/ 2147483646 h 551"/>
                <a:gd name="T12" fmla="*/ 2147483646 w 324"/>
                <a:gd name="T13" fmla="*/ 0 h 551"/>
                <a:gd name="T14" fmla="*/ 0 w 324"/>
                <a:gd name="T15" fmla="*/ 2147483646 h 551"/>
                <a:gd name="T16" fmla="*/ 2147483646 w 324"/>
                <a:gd name="T17" fmla="*/ 2147483646 h 551"/>
                <a:gd name="T18" fmla="*/ 2147483646 w 324"/>
                <a:gd name="T19" fmla="*/ 2147483646 h 551"/>
                <a:gd name="T20" fmla="*/ 2147483646 w 324"/>
                <a:gd name="T21" fmla="*/ 2147483646 h 551"/>
                <a:gd name="T22" fmla="*/ 2147483646 w 324"/>
                <a:gd name="T23" fmla="*/ 2147483646 h 551"/>
                <a:gd name="T24" fmla="*/ 2147483646 w 324"/>
                <a:gd name="T25" fmla="*/ 2147483646 h 551"/>
                <a:gd name="T26" fmla="*/ 2147483646 w 324"/>
                <a:gd name="T27" fmla="*/ 2147483646 h 551"/>
                <a:gd name="T28" fmla="*/ 2147483646 w 324"/>
                <a:gd name="T29" fmla="*/ 2147483646 h 551"/>
                <a:gd name="T30" fmla="*/ 2147483646 w 324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3" name="Freeform 21"/>
            <p:cNvSpPr/>
            <p:nvPr/>
          </p:nvSpPr>
          <p:spPr bwMode="auto">
            <a:xfrm>
              <a:off x="5305083" y="2919193"/>
              <a:ext cx="304507" cy="512464"/>
            </a:xfrm>
            <a:custGeom>
              <a:avLst/>
              <a:gdLst>
                <a:gd name="T0" fmla="*/ 2147483646 w 164"/>
                <a:gd name="T1" fmla="*/ 2147483646 h 276"/>
                <a:gd name="T2" fmla="*/ 2147483646 w 164"/>
                <a:gd name="T3" fmla="*/ 2147483646 h 276"/>
                <a:gd name="T4" fmla="*/ 2147483646 w 164"/>
                <a:gd name="T5" fmla="*/ 2147483646 h 276"/>
                <a:gd name="T6" fmla="*/ 2147483646 w 164"/>
                <a:gd name="T7" fmla="*/ 0 h 276"/>
                <a:gd name="T8" fmla="*/ 0 w 164"/>
                <a:gd name="T9" fmla="*/ 0 h 276"/>
                <a:gd name="T10" fmla="*/ 0 w 164"/>
                <a:gd name="T11" fmla="*/ 2147483646 h 276"/>
                <a:gd name="T12" fmla="*/ 0 w 164"/>
                <a:gd name="T13" fmla="*/ 2147483646 h 276"/>
                <a:gd name="T14" fmla="*/ 0 w 164"/>
                <a:gd name="T15" fmla="*/ 2147483646 h 276"/>
                <a:gd name="T16" fmla="*/ 2147483646 w 164"/>
                <a:gd name="T17" fmla="*/ 2147483646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4" name="Freeform 22"/>
            <p:cNvSpPr/>
            <p:nvPr/>
          </p:nvSpPr>
          <p:spPr bwMode="auto">
            <a:xfrm>
              <a:off x="5312510" y="3242268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5" name="Freeform 23"/>
            <p:cNvSpPr/>
            <p:nvPr/>
          </p:nvSpPr>
          <p:spPr bwMode="auto">
            <a:xfrm>
              <a:off x="5596593" y="3249695"/>
              <a:ext cx="601588" cy="200529"/>
            </a:xfrm>
            <a:custGeom>
              <a:avLst/>
              <a:gdLst>
                <a:gd name="T0" fmla="*/ 0 w 324"/>
                <a:gd name="T1" fmla="*/ 2147483646 h 108"/>
                <a:gd name="T2" fmla="*/ 2147483646 w 324"/>
                <a:gd name="T3" fmla="*/ 2147483646 h 108"/>
                <a:gd name="T4" fmla="*/ 2147483646 w 324"/>
                <a:gd name="T5" fmla="*/ 2147483646 h 108"/>
                <a:gd name="T6" fmla="*/ 2147483646 w 324"/>
                <a:gd name="T7" fmla="*/ 2147483646 h 108"/>
                <a:gd name="T8" fmla="*/ 2147483646 w 324"/>
                <a:gd name="T9" fmla="*/ 2147483646 h 108"/>
                <a:gd name="T10" fmla="*/ 2147483646 w 324"/>
                <a:gd name="T11" fmla="*/ 0 h 108"/>
                <a:gd name="T12" fmla="*/ 2147483646 w 324"/>
                <a:gd name="T13" fmla="*/ 0 h 108"/>
                <a:gd name="T14" fmla="*/ 2147483646 w 324"/>
                <a:gd name="T15" fmla="*/ 0 h 108"/>
                <a:gd name="T16" fmla="*/ 0 w 324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6" name="Freeform 24"/>
            <p:cNvSpPr/>
            <p:nvPr/>
          </p:nvSpPr>
          <p:spPr bwMode="auto">
            <a:xfrm>
              <a:off x="5901100" y="3288686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7" name="Freeform 25"/>
            <p:cNvSpPr/>
            <p:nvPr/>
          </p:nvSpPr>
          <p:spPr bwMode="auto">
            <a:xfrm>
              <a:off x="5927094" y="322927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8" name="Freeform 26"/>
            <p:cNvSpPr/>
            <p:nvPr/>
          </p:nvSpPr>
          <p:spPr bwMode="auto">
            <a:xfrm>
              <a:off x="5895530" y="2703810"/>
              <a:ext cx="302651" cy="519891"/>
            </a:xfrm>
            <a:custGeom>
              <a:avLst/>
              <a:gdLst>
                <a:gd name="T0" fmla="*/ 0 w 163"/>
                <a:gd name="T1" fmla="*/ 2147483646 h 280"/>
                <a:gd name="T2" fmla="*/ 2147483646 w 163"/>
                <a:gd name="T3" fmla="*/ 2147483646 h 280"/>
                <a:gd name="T4" fmla="*/ 2147483646 w 163"/>
                <a:gd name="T5" fmla="*/ 2147483646 h 280"/>
                <a:gd name="T6" fmla="*/ 2147483646 w 163"/>
                <a:gd name="T7" fmla="*/ 2147483646 h 280"/>
                <a:gd name="T8" fmla="*/ 2147483646 w 163"/>
                <a:gd name="T9" fmla="*/ 0 h 280"/>
                <a:gd name="T10" fmla="*/ 0 w 163"/>
                <a:gd name="T11" fmla="*/ 2147483646 h 280"/>
                <a:gd name="T12" fmla="*/ 0 w 163"/>
                <a:gd name="T13" fmla="*/ 2147483646 h 280"/>
                <a:gd name="T14" fmla="*/ 0 w 163"/>
                <a:gd name="T15" fmla="*/ 2147483646 h 280"/>
                <a:gd name="T16" fmla="*/ 0 w 163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9" name="Freeform 27"/>
            <p:cNvSpPr/>
            <p:nvPr/>
          </p:nvSpPr>
          <p:spPr bwMode="auto">
            <a:xfrm>
              <a:off x="4716492" y="2185776"/>
              <a:ext cx="1179038" cy="1037925"/>
            </a:xfrm>
            <a:custGeom>
              <a:avLst/>
              <a:gdLst>
                <a:gd name="T0" fmla="*/ 2147483646 w 635"/>
                <a:gd name="T1" fmla="*/ 2147483646 h 559"/>
                <a:gd name="T2" fmla="*/ 2147483646 w 635"/>
                <a:gd name="T3" fmla="*/ 2147483646 h 559"/>
                <a:gd name="T4" fmla="*/ 2147483646 w 635"/>
                <a:gd name="T5" fmla="*/ 2147483646 h 559"/>
                <a:gd name="T6" fmla="*/ 2147483646 w 635"/>
                <a:gd name="T7" fmla="*/ 2147483646 h 559"/>
                <a:gd name="T8" fmla="*/ 2147483646 w 635"/>
                <a:gd name="T9" fmla="*/ 2147483646 h 559"/>
                <a:gd name="T10" fmla="*/ 2147483646 w 635"/>
                <a:gd name="T11" fmla="*/ 2147483646 h 559"/>
                <a:gd name="T12" fmla="*/ 2147483646 w 635"/>
                <a:gd name="T13" fmla="*/ 2147483646 h 559"/>
                <a:gd name="T14" fmla="*/ 2147483646 w 635"/>
                <a:gd name="T15" fmla="*/ 2147483646 h 559"/>
                <a:gd name="T16" fmla="*/ 2147483646 w 635"/>
                <a:gd name="T17" fmla="*/ 2147483646 h 559"/>
                <a:gd name="T18" fmla="*/ 2147483646 w 635"/>
                <a:gd name="T19" fmla="*/ 0 h 559"/>
                <a:gd name="T20" fmla="*/ 0 w 635"/>
                <a:gd name="T21" fmla="*/ 2147483646 h 559"/>
                <a:gd name="T22" fmla="*/ 2147483646 w 635"/>
                <a:gd name="T23" fmla="*/ 2147483646 h 559"/>
                <a:gd name="T24" fmla="*/ 2147483646 w 635"/>
                <a:gd name="T25" fmla="*/ 2147483646 h 559"/>
                <a:gd name="T26" fmla="*/ 2147483646 w 635"/>
                <a:gd name="T27" fmla="*/ 2147483646 h 559"/>
                <a:gd name="T28" fmla="*/ 2147483646 w 635"/>
                <a:gd name="T29" fmla="*/ 2147483646 h 559"/>
                <a:gd name="T30" fmla="*/ 2147483646 w 635"/>
                <a:gd name="T31" fmla="*/ 2147483646 h 559"/>
                <a:gd name="T32" fmla="*/ 2147483646 w 635"/>
                <a:gd name="T33" fmla="*/ 2147483646 h 559"/>
                <a:gd name="T34" fmla="*/ 2147483646 w 635"/>
                <a:gd name="T35" fmla="*/ 2147483646 h 559"/>
                <a:gd name="T36" fmla="*/ 2147483646 w 635"/>
                <a:gd name="T37" fmla="*/ 2147483646 h 559"/>
                <a:gd name="T38" fmla="*/ 2147483646 w 635"/>
                <a:gd name="T39" fmla="*/ 2147483646 h 559"/>
                <a:gd name="T40" fmla="*/ 2147483646 w 635"/>
                <a:gd name="T41" fmla="*/ 2147483646 h 559"/>
                <a:gd name="T42" fmla="*/ 2147483646 w 635"/>
                <a:gd name="T43" fmla="*/ 2147483646 h 559"/>
                <a:gd name="T44" fmla="*/ 2147483646 w 635"/>
                <a:gd name="T45" fmla="*/ 2147483646 h 5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0" name="Freeform 28"/>
            <p:cNvSpPr/>
            <p:nvPr/>
          </p:nvSpPr>
          <p:spPr bwMode="auto">
            <a:xfrm>
              <a:off x="2863454" y="1886839"/>
              <a:ext cx="596018" cy="1024927"/>
            </a:xfrm>
            <a:custGeom>
              <a:avLst/>
              <a:gdLst>
                <a:gd name="T0" fmla="*/ 0 w 321"/>
                <a:gd name="T1" fmla="*/ 2147483646 h 552"/>
                <a:gd name="T2" fmla="*/ 0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2147483646 h 552"/>
                <a:gd name="T14" fmla="*/ 2147483646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0 h 552"/>
                <a:gd name="T26" fmla="*/ 0 w 321"/>
                <a:gd name="T27" fmla="*/ 0 h 552"/>
                <a:gd name="T28" fmla="*/ 0 w 321"/>
                <a:gd name="T29" fmla="*/ 2147483646 h 552"/>
                <a:gd name="T30" fmla="*/ 0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1" name="Freeform 29"/>
            <p:cNvSpPr/>
            <p:nvPr/>
          </p:nvSpPr>
          <p:spPr bwMode="auto">
            <a:xfrm>
              <a:off x="4100050" y="2698239"/>
              <a:ext cx="1179038" cy="187533"/>
            </a:xfrm>
            <a:custGeom>
              <a:avLst/>
              <a:gdLst>
                <a:gd name="T0" fmla="*/ 2147483646 w 635"/>
                <a:gd name="T1" fmla="*/ 0 h 101"/>
                <a:gd name="T2" fmla="*/ 2147483646 w 635"/>
                <a:gd name="T3" fmla="*/ 0 h 101"/>
                <a:gd name="T4" fmla="*/ 2147483646 w 635"/>
                <a:gd name="T5" fmla="*/ 2147483646 h 101"/>
                <a:gd name="T6" fmla="*/ 2147483646 w 635"/>
                <a:gd name="T7" fmla="*/ 0 h 101"/>
                <a:gd name="T8" fmla="*/ 2147483646 w 635"/>
                <a:gd name="T9" fmla="*/ 0 h 101"/>
                <a:gd name="T10" fmla="*/ 2147483646 w 635"/>
                <a:gd name="T11" fmla="*/ 0 h 101"/>
                <a:gd name="T12" fmla="*/ 0 w 635"/>
                <a:gd name="T13" fmla="*/ 2147483646 h 101"/>
                <a:gd name="T14" fmla="*/ 2147483646 w 635"/>
                <a:gd name="T15" fmla="*/ 2147483646 h 101"/>
                <a:gd name="T16" fmla="*/ 2147483646 w 635"/>
                <a:gd name="T17" fmla="*/ 2147483646 h 101"/>
                <a:gd name="T18" fmla="*/ 2147483646 w 635"/>
                <a:gd name="T19" fmla="*/ 2147483646 h 101"/>
                <a:gd name="T20" fmla="*/ 2147483646 w 635"/>
                <a:gd name="T21" fmla="*/ 2147483646 h 101"/>
                <a:gd name="T22" fmla="*/ 2147483646 w 635"/>
                <a:gd name="T23" fmla="*/ 2147483646 h 101"/>
                <a:gd name="T24" fmla="*/ 2147483646 w 635"/>
                <a:gd name="T25" fmla="*/ 2147483646 h 101"/>
                <a:gd name="T26" fmla="*/ 2147483646 w 635"/>
                <a:gd name="T27" fmla="*/ 2147483646 h 101"/>
                <a:gd name="T28" fmla="*/ 2147483646 w 635"/>
                <a:gd name="T29" fmla="*/ 0 h 101"/>
                <a:gd name="T30" fmla="*/ 2147483646 w 635"/>
                <a:gd name="T31" fmla="*/ 0 h 1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2" name="Freeform 30"/>
            <p:cNvSpPr/>
            <p:nvPr/>
          </p:nvSpPr>
          <p:spPr bwMode="auto">
            <a:xfrm>
              <a:off x="3524457" y="2742801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3" name="Freeform 31"/>
            <p:cNvSpPr/>
            <p:nvPr/>
          </p:nvSpPr>
          <p:spPr bwMode="auto">
            <a:xfrm>
              <a:off x="3465041" y="116827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4" name="Freeform 32"/>
            <p:cNvSpPr/>
            <p:nvPr/>
          </p:nvSpPr>
          <p:spPr bwMode="auto">
            <a:xfrm>
              <a:off x="3750981" y="796925"/>
              <a:ext cx="304507" cy="519891"/>
            </a:xfrm>
            <a:custGeom>
              <a:avLst/>
              <a:gdLst>
                <a:gd name="T0" fmla="*/ 2147483646 w 164"/>
                <a:gd name="T1" fmla="*/ 0 h 280"/>
                <a:gd name="T2" fmla="*/ 2147483646 w 164"/>
                <a:gd name="T3" fmla="*/ 0 h 280"/>
                <a:gd name="T4" fmla="*/ 2147483646 w 164"/>
                <a:gd name="T5" fmla="*/ 2147483646 h 280"/>
                <a:gd name="T6" fmla="*/ 0 w 164"/>
                <a:gd name="T7" fmla="*/ 2147483646 h 280"/>
                <a:gd name="T8" fmla="*/ 2147483646 w 164"/>
                <a:gd name="T9" fmla="*/ 2147483646 h 280"/>
                <a:gd name="T10" fmla="*/ 2147483646 w 164"/>
                <a:gd name="T11" fmla="*/ 2147483646 h 280"/>
                <a:gd name="T12" fmla="*/ 2147483646 w 164"/>
                <a:gd name="T13" fmla="*/ 2147483646 h 280"/>
                <a:gd name="T14" fmla="*/ 2147483646 w 164"/>
                <a:gd name="T15" fmla="*/ 2147483646 h 280"/>
                <a:gd name="T16" fmla="*/ 2147483646 w 164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5" name="Freeform 33"/>
            <p:cNvSpPr/>
            <p:nvPr/>
          </p:nvSpPr>
          <p:spPr bwMode="auto">
            <a:xfrm>
              <a:off x="3167961" y="84334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6" name="Freeform 34"/>
            <p:cNvSpPr/>
            <p:nvPr/>
          </p:nvSpPr>
          <p:spPr bwMode="auto">
            <a:xfrm>
              <a:off x="2869024" y="848914"/>
              <a:ext cx="596018" cy="1019357"/>
            </a:xfrm>
            <a:custGeom>
              <a:avLst/>
              <a:gdLst>
                <a:gd name="T0" fmla="*/ 0 w 321"/>
                <a:gd name="T1" fmla="*/ 2147483646 h 549"/>
                <a:gd name="T2" fmla="*/ 0 w 321"/>
                <a:gd name="T3" fmla="*/ 2147483646 h 549"/>
                <a:gd name="T4" fmla="*/ 2147483646 w 321"/>
                <a:gd name="T5" fmla="*/ 2147483646 h 549"/>
                <a:gd name="T6" fmla="*/ 2147483646 w 321"/>
                <a:gd name="T7" fmla="*/ 2147483646 h 549"/>
                <a:gd name="T8" fmla="*/ 2147483646 w 321"/>
                <a:gd name="T9" fmla="*/ 2147483646 h 549"/>
                <a:gd name="T10" fmla="*/ 2147483646 w 321"/>
                <a:gd name="T11" fmla="*/ 2147483646 h 549"/>
                <a:gd name="T12" fmla="*/ 2147483646 w 321"/>
                <a:gd name="T13" fmla="*/ 2147483646 h 549"/>
                <a:gd name="T14" fmla="*/ 2147483646 w 321"/>
                <a:gd name="T15" fmla="*/ 2147483646 h 549"/>
                <a:gd name="T16" fmla="*/ 2147483646 w 321"/>
                <a:gd name="T17" fmla="*/ 2147483646 h 549"/>
                <a:gd name="T18" fmla="*/ 2147483646 w 321"/>
                <a:gd name="T19" fmla="*/ 2147483646 h 549"/>
                <a:gd name="T20" fmla="*/ 2147483646 w 321"/>
                <a:gd name="T21" fmla="*/ 2147483646 h 549"/>
                <a:gd name="T22" fmla="*/ 2147483646 w 321"/>
                <a:gd name="T23" fmla="*/ 2147483646 h 549"/>
                <a:gd name="T24" fmla="*/ 2147483646 w 321"/>
                <a:gd name="T25" fmla="*/ 0 h 549"/>
                <a:gd name="T26" fmla="*/ 0 w 321"/>
                <a:gd name="T27" fmla="*/ 0 h 549"/>
                <a:gd name="T28" fmla="*/ 0 w 321"/>
                <a:gd name="T29" fmla="*/ 2147483646 h 549"/>
                <a:gd name="T30" fmla="*/ 0 w 321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7" name="Freeform 35"/>
            <p:cNvSpPr/>
            <p:nvPr/>
          </p:nvSpPr>
          <p:spPr bwMode="auto">
            <a:xfrm>
              <a:off x="5895530" y="2172779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8" name="Freeform 36"/>
            <p:cNvSpPr/>
            <p:nvPr/>
          </p:nvSpPr>
          <p:spPr bwMode="auto">
            <a:xfrm>
              <a:off x="6224175" y="1608326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9" name="Freeform 37"/>
            <p:cNvSpPr/>
            <p:nvPr/>
          </p:nvSpPr>
          <p:spPr bwMode="auto">
            <a:xfrm>
              <a:off x="5615160" y="1303819"/>
              <a:ext cx="894954" cy="1024927"/>
            </a:xfrm>
            <a:custGeom>
              <a:avLst/>
              <a:gdLst>
                <a:gd name="T0" fmla="*/ 2147483646 w 482"/>
                <a:gd name="T1" fmla="*/ 2147483646 h 552"/>
                <a:gd name="T2" fmla="*/ 2147483646 w 482"/>
                <a:gd name="T3" fmla="*/ 2147483646 h 552"/>
                <a:gd name="T4" fmla="*/ 2147483646 w 482"/>
                <a:gd name="T5" fmla="*/ 2147483646 h 552"/>
                <a:gd name="T6" fmla="*/ 2147483646 w 482"/>
                <a:gd name="T7" fmla="*/ 2147483646 h 552"/>
                <a:gd name="T8" fmla="*/ 2147483646 w 482"/>
                <a:gd name="T9" fmla="*/ 2147483646 h 552"/>
                <a:gd name="T10" fmla="*/ 2147483646 w 482"/>
                <a:gd name="T11" fmla="*/ 2147483646 h 552"/>
                <a:gd name="T12" fmla="*/ 2147483646 w 482"/>
                <a:gd name="T13" fmla="*/ 2147483646 h 552"/>
                <a:gd name="T14" fmla="*/ 2147483646 w 482"/>
                <a:gd name="T15" fmla="*/ 2147483646 h 552"/>
                <a:gd name="T16" fmla="*/ 2147483646 w 482"/>
                <a:gd name="T17" fmla="*/ 0 h 552"/>
                <a:gd name="T18" fmla="*/ 0 w 482"/>
                <a:gd name="T19" fmla="*/ 0 h 552"/>
                <a:gd name="T20" fmla="*/ 0 w 482"/>
                <a:gd name="T21" fmla="*/ 2147483646 h 552"/>
                <a:gd name="T22" fmla="*/ 0 w 482"/>
                <a:gd name="T23" fmla="*/ 2147483646 h 552"/>
                <a:gd name="T24" fmla="*/ 0 w 482"/>
                <a:gd name="T25" fmla="*/ 2147483646 h 552"/>
                <a:gd name="T26" fmla="*/ 2147483646 w 482"/>
                <a:gd name="T27" fmla="*/ 2147483646 h 552"/>
                <a:gd name="T28" fmla="*/ 2147483646 w 482"/>
                <a:gd name="T29" fmla="*/ 2147483646 h 552"/>
                <a:gd name="T30" fmla="*/ 2147483646 w 482"/>
                <a:gd name="T31" fmla="*/ 2147483646 h 552"/>
                <a:gd name="T32" fmla="*/ 2147483646 w 482"/>
                <a:gd name="T33" fmla="*/ 2147483646 h 552"/>
                <a:gd name="T34" fmla="*/ 2147483646 w 482"/>
                <a:gd name="T35" fmla="*/ 2147483646 h 552"/>
                <a:gd name="T36" fmla="*/ 2147483646 w 482"/>
                <a:gd name="T37" fmla="*/ 2147483646 h 552"/>
                <a:gd name="T38" fmla="*/ 2147483646 w 482"/>
                <a:gd name="T39" fmla="*/ 2147483646 h 552"/>
                <a:gd name="T40" fmla="*/ 2147483646 w 482"/>
                <a:gd name="T41" fmla="*/ 2147483646 h 552"/>
                <a:gd name="T42" fmla="*/ 2147483646 w 482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0" name="Freeform 38"/>
            <p:cNvSpPr/>
            <p:nvPr/>
          </p:nvSpPr>
          <p:spPr bwMode="auto">
            <a:xfrm>
              <a:off x="6231602" y="2373308"/>
              <a:ext cx="893098" cy="1019357"/>
            </a:xfrm>
            <a:custGeom>
              <a:avLst/>
              <a:gdLst>
                <a:gd name="T0" fmla="*/ 2147483646 w 481"/>
                <a:gd name="T1" fmla="*/ 2147483646 h 549"/>
                <a:gd name="T2" fmla="*/ 2147483646 w 481"/>
                <a:gd name="T3" fmla="*/ 2147483646 h 549"/>
                <a:gd name="T4" fmla="*/ 2147483646 w 481"/>
                <a:gd name="T5" fmla="*/ 2147483646 h 549"/>
                <a:gd name="T6" fmla="*/ 2147483646 w 481"/>
                <a:gd name="T7" fmla="*/ 2147483646 h 549"/>
                <a:gd name="T8" fmla="*/ 2147483646 w 481"/>
                <a:gd name="T9" fmla="*/ 2147483646 h 549"/>
                <a:gd name="T10" fmla="*/ 2147483646 w 481"/>
                <a:gd name="T11" fmla="*/ 2147483646 h 549"/>
                <a:gd name="T12" fmla="*/ 2147483646 w 481"/>
                <a:gd name="T13" fmla="*/ 2147483646 h 549"/>
                <a:gd name="T14" fmla="*/ 2147483646 w 481"/>
                <a:gd name="T15" fmla="*/ 2147483646 h 549"/>
                <a:gd name="T16" fmla="*/ 2147483646 w 481"/>
                <a:gd name="T17" fmla="*/ 0 h 549"/>
                <a:gd name="T18" fmla="*/ 0 w 481"/>
                <a:gd name="T19" fmla="*/ 0 h 549"/>
                <a:gd name="T20" fmla="*/ 0 w 481"/>
                <a:gd name="T21" fmla="*/ 2147483646 h 549"/>
                <a:gd name="T22" fmla="*/ 0 w 481"/>
                <a:gd name="T23" fmla="*/ 2147483646 h 549"/>
                <a:gd name="T24" fmla="*/ 0 w 481"/>
                <a:gd name="T25" fmla="*/ 2147483646 h 549"/>
                <a:gd name="T26" fmla="*/ 2147483646 w 481"/>
                <a:gd name="T27" fmla="*/ 2147483646 h 549"/>
                <a:gd name="T28" fmla="*/ 2147483646 w 481"/>
                <a:gd name="T29" fmla="*/ 2147483646 h 549"/>
                <a:gd name="T30" fmla="*/ 2147483646 w 481"/>
                <a:gd name="T31" fmla="*/ 2147483646 h 549"/>
                <a:gd name="T32" fmla="*/ 2147483646 w 481"/>
                <a:gd name="T33" fmla="*/ 2147483646 h 549"/>
                <a:gd name="T34" fmla="*/ 2147483646 w 481"/>
                <a:gd name="T35" fmla="*/ 2147483646 h 549"/>
                <a:gd name="T36" fmla="*/ 2147483646 w 481"/>
                <a:gd name="T37" fmla="*/ 2147483646 h 549"/>
                <a:gd name="T38" fmla="*/ 2147483646 w 481"/>
                <a:gd name="T39" fmla="*/ 2147483646 h 549"/>
                <a:gd name="T40" fmla="*/ 2147483646 w 481"/>
                <a:gd name="T41" fmla="*/ 2147483646 h 549"/>
                <a:gd name="T42" fmla="*/ 2147483646 w 481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1" name="Freeform 39"/>
            <p:cNvSpPr/>
            <p:nvPr/>
          </p:nvSpPr>
          <p:spPr bwMode="auto">
            <a:xfrm>
              <a:off x="3899521" y="1290821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2" name="Freeform 40"/>
            <p:cNvSpPr/>
            <p:nvPr/>
          </p:nvSpPr>
          <p:spPr bwMode="auto">
            <a:xfrm>
              <a:off x="3893952" y="2315748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3" name="Freeform 41"/>
            <p:cNvSpPr/>
            <p:nvPr/>
          </p:nvSpPr>
          <p:spPr bwMode="auto">
            <a:xfrm>
              <a:off x="4839038" y="1847847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4" name="Freeform 42"/>
            <p:cNvSpPr/>
            <p:nvPr/>
          </p:nvSpPr>
          <p:spPr bwMode="auto">
            <a:xfrm>
              <a:off x="5628158" y="2230338"/>
              <a:ext cx="538458" cy="623869"/>
            </a:xfrm>
            <a:custGeom>
              <a:avLst/>
              <a:gdLst>
                <a:gd name="T0" fmla="*/ 2147483646 w 290"/>
                <a:gd name="T1" fmla="*/ 2147483646 h 336"/>
                <a:gd name="T2" fmla="*/ 2147483646 w 290"/>
                <a:gd name="T3" fmla="*/ 2147483646 h 336"/>
                <a:gd name="T4" fmla="*/ 0 w 290"/>
                <a:gd name="T5" fmla="*/ 2147483646 h 336"/>
                <a:gd name="T6" fmla="*/ 0 w 290"/>
                <a:gd name="T7" fmla="*/ 2147483646 h 336"/>
                <a:gd name="T8" fmla="*/ 2147483646 w 290"/>
                <a:gd name="T9" fmla="*/ 0 h 336"/>
                <a:gd name="T10" fmla="*/ 2147483646 w 290"/>
                <a:gd name="T11" fmla="*/ 2147483646 h 336"/>
                <a:gd name="T12" fmla="*/ 2147483646 w 290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5" name="Freeform 43"/>
            <p:cNvSpPr/>
            <p:nvPr/>
          </p:nvSpPr>
          <p:spPr bwMode="auto">
            <a:xfrm>
              <a:off x="2597939" y="2289754"/>
              <a:ext cx="536602" cy="629440"/>
            </a:xfrm>
            <a:custGeom>
              <a:avLst/>
              <a:gdLst>
                <a:gd name="T0" fmla="*/ 2147483646 w 289"/>
                <a:gd name="T1" fmla="*/ 2147483646 h 339"/>
                <a:gd name="T2" fmla="*/ 2147483646 w 289"/>
                <a:gd name="T3" fmla="*/ 2147483646 h 339"/>
                <a:gd name="T4" fmla="*/ 0 w 289"/>
                <a:gd name="T5" fmla="*/ 2147483646 h 339"/>
                <a:gd name="T6" fmla="*/ 0 w 289"/>
                <a:gd name="T7" fmla="*/ 2147483646 h 339"/>
                <a:gd name="T8" fmla="*/ 2147483646 w 289"/>
                <a:gd name="T9" fmla="*/ 0 h 339"/>
                <a:gd name="T10" fmla="*/ 2147483646 w 289"/>
                <a:gd name="T11" fmla="*/ 2147483646 h 339"/>
                <a:gd name="T12" fmla="*/ 2147483646 w 289"/>
                <a:gd name="T13" fmla="*/ 2147483646 h 3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6" name="Freeform 52"/>
            <p:cNvSpPr/>
            <p:nvPr/>
          </p:nvSpPr>
          <p:spPr bwMode="auto">
            <a:xfrm>
              <a:off x="-252176" y="3379668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7" name="Freeform 54"/>
            <p:cNvSpPr/>
            <p:nvPr/>
          </p:nvSpPr>
          <p:spPr bwMode="auto">
            <a:xfrm>
              <a:off x="26336" y="2328746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8" name="Freeform 55"/>
            <p:cNvSpPr/>
            <p:nvPr/>
          </p:nvSpPr>
          <p:spPr bwMode="auto">
            <a:xfrm>
              <a:off x="31907" y="2651821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9" name="Freeform 56"/>
            <p:cNvSpPr/>
            <p:nvPr/>
          </p:nvSpPr>
          <p:spPr bwMode="auto">
            <a:xfrm>
              <a:off x="323417" y="2664818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0" name="Freeform 57"/>
            <p:cNvSpPr/>
            <p:nvPr/>
          </p:nvSpPr>
          <p:spPr bwMode="auto">
            <a:xfrm>
              <a:off x="622354" y="270381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1" name="Freeform 58"/>
            <p:cNvSpPr/>
            <p:nvPr/>
          </p:nvSpPr>
          <p:spPr bwMode="auto">
            <a:xfrm>
              <a:off x="614927" y="2120790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2" name="Freeform 59"/>
            <p:cNvSpPr/>
            <p:nvPr/>
          </p:nvSpPr>
          <p:spPr bwMode="auto">
            <a:xfrm>
              <a:off x="18909" y="1615753"/>
              <a:ext cx="596018" cy="1023071"/>
            </a:xfrm>
            <a:custGeom>
              <a:avLst/>
              <a:gdLst>
                <a:gd name="T0" fmla="*/ 2147483646 w 321"/>
                <a:gd name="T1" fmla="*/ 2147483646 h 551"/>
                <a:gd name="T2" fmla="*/ 2147483646 w 321"/>
                <a:gd name="T3" fmla="*/ 2147483646 h 551"/>
                <a:gd name="T4" fmla="*/ 2147483646 w 321"/>
                <a:gd name="T5" fmla="*/ 2147483646 h 551"/>
                <a:gd name="T6" fmla="*/ 2147483646 w 321"/>
                <a:gd name="T7" fmla="*/ 2147483646 h 551"/>
                <a:gd name="T8" fmla="*/ 2147483646 w 321"/>
                <a:gd name="T9" fmla="*/ 2147483646 h 551"/>
                <a:gd name="T10" fmla="*/ 2147483646 w 321"/>
                <a:gd name="T11" fmla="*/ 2147483646 h 551"/>
                <a:gd name="T12" fmla="*/ 2147483646 w 321"/>
                <a:gd name="T13" fmla="*/ 0 h 551"/>
                <a:gd name="T14" fmla="*/ 0 w 321"/>
                <a:gd name="T15" fmla="*/ 2147483646 h 551"/>
                <a:gd name="T16" fmla="*/ 2147483646 w 321"/>
                <a:gd name="T17" fmla="*/ 2147483646 h 551"/>
                <a:gd name="T18" fmla="*/ 2147483646 w 321"/>
                <a:gd name="T19" fmla="*/ 2147483646 h 551"/>
                <a:gd name="T20" fmla="*/ 2147483646 w 321"/>
                <a:gd name="T21" fmla="*/ 2147483646 h 551"/>
                <a:gd name="T22" fmla="*/ 2147483646 w 321"/>
                <a:gd name="T23" fmla="*/ 2147483646 h 551"/>
                <a:gd name="T24" fmla="*/ 2147483646 w 321"/>
                <a:gd name="T25" fmla="*/ 2147483646 h 551"/>
                <a:gd name="T26" fmla="*/ 2147483646 w 321"/>
                <a:gd name="T27" fmla="*/ 2147483646 h 551"/>
                <a:gd name="T28" fmla="*/ 2147483646 w 321"/>
                <a:gd name="T29" fmla="*/ 2147483646 h 551"/>
                <a:gd name="T30" fmla="*/ 2147483646 w 321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3" name="Freeform 60"/>
            <p:cNvSpPr/>
            <p:nvPr/>
          </p:nvSpPr>
          <p:spPr bwMode="auto">
            <a:xfrm>
              <a:off x="1236939" y="3372241"/>
              <a:ext cx="311934" cy="519891"/>
            </a:xfrm>
            <a:custGeom>
              <a:avLst/>
              <a:gdLst>
                <a:gd name="T0" fmla="*/ 2147483646 w 168"/>
                <a:gd name="T1" fmla="*/ 2147483646 h 280"/>
                <a:gd name="T2" fmla="*/ 2147483646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0 h 280"/>
                <a:gd name="T8" fmla="*/ 0 w 168"/>
                <a:gd name="T9" fmla="*/ 0 h 280"/>
                <a:gd name="T10" fmla="*/ 0 w 168"/>
                <a:gd name="T11" fmla="*/ 2147483646 h 280"/>
                <a:gd name="T12" fmla="*/ 0 w 168"/>
                <a:gd name="T13" fmla="*/ 2147483646 h 280"/>
                <a:gd name="T14" fmla="*/ 0 w 168"/>
                <a:gd name="T15" fmla="*/ 2147483646 h 280"/>
                <a:gd name="T16" fmla="*/ 2147483646 w 168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4" name="Freeform 61"/>
            <p:cNvSpPr/>
            <p:nvPr/>
          </p:nvSpPr>
          <p:spPr bwMode="auto">
            <a:xfrm>
              <a:off x="1244366" y="3697172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5" name="Freeform 62"/>
            <p:cNvSpPr/>
            <p:nvPr/>
          </p:nvSpPr>
          <p:spPr bwMode="auto">
            <a:xfrm>
              <a:off x="1535876" y="3710169"/>
              <a:ext cx="596018" cy="200529"/>
            </a:xfrm>
            <a:custGeom>
              <a:avLst/>
              <a:gdLst>
                <a:gd name="T0" fmla="*/ 0 w 321"/>
                <a:gd name="T1" fmla="*/ 2147483646 h 108"/>
                <a:gd name="T2" fmla="*/ 2147483646 w 321"/>
                <a:gd name="T3" fmla="*/ 2147483646 h 108"/>
                <a:gd name="T4" fmla="*/ 2147483646 w 321"/>
                <a:gd name="T5" fmla="*/ 2147483646 h 108"/>
                <a:gd name="T6" fmla="*/ 2147483646 w 321"/>
                <a:gd name="T7" fmla="*/ 2147483646 h 108"/>
                <a:gd name="T8" fmla="*/ 2147483646 w 321"/>
                <a:gd name="T9" fmla="*/ 2147483646 h 108"/>
                <a:gd name="T10" fmla="*/ 2147483646 w 321"/>
                <a:gd name="T11" fmla="*/ 0 h 108"/>
                <a:gd name="T12" fmla="*/ 2147483646 w 321"/>
                <a:gd name="T13" fmla="*/ 0 h 108"/>
                <a:gd name="T14" fmla="*/ 2147483646 w 321"/>
                <a:gd name="T15" fmla="*/ 0 h 108"/>
                <a:gd name="T16" fmla="*/ 0 w 321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6" name="Freeform 63"/>
            <p:cNvSpPr/>
            <p:nvPr/>
          </p:nvSpPr>
          <p:spPr bwMode="auto">
            <a:xfrm>
              <a:off x="1832957" y="3749161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7" name="Freeform 64"/>
            <p:cNvSpPr/>
            <p:nvPr/>
          </p:nvSpPr>
          <p:spPr bwMode="auto">
            <a:xfrm>
              <a:off x="1866378" y="3689745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8" name="Freeform 65"/>
            <p:cNvSpPr/>
            <p:nvPr/>
          </p:nvSpPr>
          <p:spPr bwMode="auto">
            <a:xfrm>
              <a:off x="1827386" y="3164284"/>
              <a:ext cx="310078" cy="519891"/>
            </a:xfrm>
            <a:custGeom>
              <a:avLst/>
              <a:gdLst>
                <a:gd name="T0" fmla="*/ 0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2147483646 h 280"/>
                <a:gd name="T8" fmla="*/ 2147483646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0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9" name="Freeform 66"/>
            <p:cNvSpPr/>
            <p:nvPr/>
          </p:nvSpPr>
          <p:spPr bwMode="auto">
            <a:xfrm>
              <a:off x="648349" y="2638823"/>
              <a:ext cx="1179038" cy="1045352"/>
            </a:xfrm>
            <a:custGeom>
              <a:avLst/>
              <a:gdLst>
                <a:gd name="T0" fmla="*/ 2147483646 w 635"/>
                <a:gd name="T1" fmla="*/ 2147483646 h 563"/>
                <a:gd name="T2" fmla="*/ 2147483646 w 635"/>
                <a:gd name="T3" fmla="*/ 2147483646 h 563"/>
                <a:gd name="T4" fmla="*/ 2147483646 w 635"/>
                <a:gd name="T5" fmla="*/ 2147483646 h 563"/>
                <a:gd name="T6" fmla="*/ 2147483646 w 635"/>
                <a:gd name="T7" fmla="*/ 2147483646 h 563"/>
                <a:gd name="T8" fmla="*/ 2147483646 w 635"/>
                <a:gd name="T9" fmla="*/ 2147483646 h 563"/>
                <a:gd name="T10" fmla="*/ 2147483646 w 635"/>
                <a:gd name="T11" fmla="*/ 2147483646 h 563"/>
                <a:gd name="T12" fmla="*/ 2147483646 w 635"/>
                <a:gd name="T13" fmla="*/ 2147483646 h 563"/>
                <a:gd name="T14" fmla="*/ 2147483646 w 635"/>
                <a:gd name="T15" fmla="*/ 2147483646 h 563"/>
                <a:gd name="T16" fmla="*/ 2147483646 w 635"/>
                <a:gd name="T17" fmla="*/ 2147483646 h 563"/>
                <a:gd name="T18" fmla="*/ 2147483646 w 635"/>
                <a:gd name="T19" fmla="*/ 0 h 563"/>
                <a:gd name="T20" fmla="*/ 0 w 635"/>
                <a:gd name="T21" fmla="*/ 2147483646 h 563"/>
                <a:gd name="T22" fmla="*/ 2147483646 w 635"/>
                <a:gd name="T23" fmla="*/ 2147483646 h 563"/>
                <a:gd name="T24" fmla="*/ 2147483646 w 635"/>
                <a:gd name="T25" fmla="*/ 2147483646 h 563"/>
                <a:gd name="T26" fmla="*/ 2147483646 w 635"/>
                <a:gd name="T27" fmla="*/ 2147483646 h 563"/>
                <a:gd name="T28" fmla="*/ 2147483646 w 635"/>
                <a:gd name="T29" fmla="*/ 2147483646 h 563"/>
                <a:gd name="T30" fmla="*/ 2147483646 w 635"/>
                <a:gd name="T31" fmla="*/ 2147483646 h 563"/>
                <a:gd name="T32" fmla="*/ 2147483646 w 635"/>
                <a:gd name="T33" fmla="*/ 2147483646 h 563"/>
                <a:gd name="T34" fmla="*/ 2147483646 w 635"/>
                <a:gd name="T35" fmla="*/ 2147483646 h 563"/>
                <a:gd name="T36" fmla="*/ 2147483646 w 635"/>
                <a:gd name="T37" fmla="*/ 2147483646 h 563"/>
                <a:gd name="T38" fmla="*/ 2147483646 w 635"/>
                <a:gd name="T39" fmla="*/ 2147483646 h 563"/>
                <a:gd name="T40" fmla="*/ 2147483646 w 635"/>
                <a:gd name="T41" fmla="*/ 2147483646 h 563"/>
                <a:gd name="T42" fmla="*/ 2147483646 w 635"/>
                <a:gd name="T43" fmla="*/ 2147483646 h 563"/>
                <a:gd name="T44" fmla="*/ 2147483646 w 635"/>
                <a:gd name="T45" fmla="*/ 2147483646 h 5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0" name="Freeform 68"/>
            <p:cNvSpPr/>
            <p:nvPr/>
          </p:nvSpPr>
          <p:spPr bwMode="auto">
            <a:xfrm>
              <a:off x="39334" y="3151287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1" name="Freeform 69"/>
            <p:cNvSpPr/>
            <p:nvPr/>
          </p:nvSpPr>
          <p:spPr bwMode="auto">
            <a:xfrm>
              <a:off x="-543686" y="3203276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2" name="Freeform 74"/>
            <p:cNvSpPr/>
            <p:nvPr/>
          </p:nvSpPr>
          <p:spPr bwMode="auto">
            <a:xfrm>
              <a:off x="1827386" y="263325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3" name="Freeform 75"/>
            <p:cNvSpPr/>
            <p:nvPr/>
          </p:nvSpPr>
          <p:spPr bwMode="auto">
            <a:xfrm>
              <a:off x="2157888" y="2068801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4" name="Freeform 76"/>
            <p:cNvSpPr/>
            <p:nvPr/>
          </p:nvSpPr>
          <p:spPr bwMode="auto">
            <a:xfrm>
              <a:off x="1554444" y="1764293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5" name="Freeform 77"/>
            <p:cNvSpPr/>
            <p:nvPr/>
          </p:nvSpPr>
          <p:spPr bwMode="auto">
            <a:xfrm>
              <a:off x="2170886" y="2833783"/>
              <a:ext cx="885671" cy="1019357"/>
            </a:xfrm>
            <a:custGeom>
              <a:avLst/>
              <a:gdLst>
                <a:gd name="T0" fmla="*/ 2147483646 w 477"/>
                <a:gd name="T1" fmla="*/ 2147483646 h 549"/>
                <a:gd name="T2" fmla="*/ 2147483646 w 477"/>
                <a:gd name="T3" fmla="*/ 2147483646 h 549"/>
                <a:gd name="T4" fmla="*/ 2147483646 w 477"/>
                <a:gd name="T5" fmla="*/ 2147483646 h 549"/>
                <a:gd name="T6" fmla="*/ 2147483646 w 477"/>
                <a:gd name="T7" fmla="*/ 2147483646 h 549"/>
                <a:gd name="T8" fmla="*/ 2147483646 w 477"/>
                <a:gd name="T9" fmla="*/ 2147483646 h 549"/>
                <a:gd name="T10" fmla="*/ 2147483646 w 477"/>
                <a:gd name="T11" fmla="*/ 2147483646 h 549"/>
                <a:gd name="T12" fmla="*/ 2147483646 w 477"/>
                <a:gd name="T13" fmla="*/ 2147483646 h 549"/>
                <a:gd name="T14" fmla="*/ 2147483646 w 477"/>
                <a:gd name="T15" fmla="*/ 2147483646 h 549"/>
                <a:gd name="T16" fmla="*/ 2147483646 w 477"/>
                <a:gd name="T17" fmla="*/ 0 h 549"/>
                <a:gd name="T18" fmla="*/ 0 w 477"/>
                <a:gd name="T19" fmla="*/ 0 h 549"/>
                <a:gd name="T20" fmla="*/ 0 w 477"/>
                <a:gd name="T21" fmla="*/ 2147483646 h 549"/>
                <a:gd name="T22" fmla="*/ 0 w 477"/>
                <a:gd name="T23" fmla="*/ 2147483646 h 549"/>
                <a:gd name="T24" fmla="*/ 0 w 477"/>
                <a:gd name="T25" fmla="*/ 2147483646 h 549"/>
                <a:gd name="T26" fmla="*/ 2147483646 w 477"/>
                <a:gd name="T27" fmla="*/ 2147483646 h 549"/>
                <a:gd name="T28" fmla="*/ 2147483646 w 477"/>
                <a:gd name="T29" fmla="*/ 2147483646 h 549"/>
                <a:gd name="T30" fmla="*/ 2147483646 w 477"/>
                <a:gd name="T31" fmla="*/ 2147483646 h 549"/>
                <a:gd name="T32" fmla="*/ 2147483646 w 477"/>
                <a:gd name="T33" fmla="*/ 2147483646 h 549"/>
                <a:gd name="T34" fmla="*/ 2147483646 w 477"/>
                <a:gd name="T35" fmla="*/ 2147483646 h 549"/>
                <a:gd name="T36" fmla="*/ 2147483646 w 477"/>
                <a:gd name="T37" fmla="*/ 2147483646 h 549"/>
                <a:gd name="T38" fmla="*/ 2147483646 w 477"/>
                <a:gd name="T39" fmla="*/ 2147483646 h 549"/>
                <a:gd name="T40" fmla="*/ 2147483646 w 477"/>
                <a:gd name="T41" fmla="*/ 2147483646 h 549"/>
                <a:gd name="T42" fmla="*/ 2147483646 w 477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6" name="Freeform 78"/>
            <p:cNvSpPr/>
            <p:nvPr/>
          </p:nvSpPr>
          <p:spPr bwMode="auto">
            <a:xfrm>
              <a:off x="-168622" y="1751296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7" name="Freeform 79"/>
            <p:cNvSpPr/>
            <p:nvPr/>
          </p:nvSpPr>
          <p:spPr bwMode="auto">
            <a:xfrm>
              <a:off x="-168622" y="2776223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8" name="Freeform 80"/>
            <p:cNvSpPr/>
            <p:nvPr/>
          </p:nvSpPr>
          <p:spPr bwMode="auto">
            <a:xfrm>
              <a:off x="770895" y="2308321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9" name="Freeform 81"/>
            <p:cNvSpPr/>
            <p:nvPr/>
          </p:nvSpPr>
          <p:spPr bwMode="auto">
            <a:xfrm>
              <a:off x="1561871" y="2690812"/>
              <a:ext cx="544029" cy="623869"/>
            </a:xfrm>
            <a:custGeom>
              <a:avLst/>
              <a:gdLst>
                <a:gd name="T0" fmla="*/ 2147483646 w 293"/>
                <a:gd name="T1" fmla="*/ 2147483646 h 336"/>
                <a:gd name="T2" fmla="*/ 2147483646 w 293"/>
                <a:gd name="T3" fmla="*/ 2147483646 h 336"/>
                <a:gd name="T4" fmla="*/ 0 w 293"/>
                <a:gd name="T5" fmla="*/ 2147483646 h 336"/>
                <a:gd name="T6" fmla="*/ 0 w 293"/>
                <a:gd name="T7" fmla="*/ 2147483646 h 336"/>
                <a:gd name="T8" fmla="*/ 2147483646 w 293"/>
                <a:gd name="T9" fmla="*/ 0 h 336"/>
                <a:gd name="T10" fmla="*/ 2147483646 w 293"/>
                <a:gd name="T11" fmla="*/ 2147483646 h 336"/>
                <a:gd name="T12" fmla="*/ 2147483646 w 293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0" name="Freeform 83"/>
            <p:cNvSpPr/>
            <p:nvPr/>
          </p:nvSpPr>
          <p:spPr bwMode="auto">
            <a:xfrm>
              <a:off x="-168622" y="4449157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1" name="Freeform 84"/>
            <p:cNvSpPr/>
            <p:nvPr/>
          </p:nvSpPr>
          <p:spPr bwMode="auto">
            <a:xfrm>
              <a:off x="-200187" y="4131652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2" name="Freeform 89"/>
            <p:cNvSpPr/>
            <p:nvPr/>
          </p:nvSpPr>
          <p:spPr bwMode="auto">
            <a:xfrm>
              <a:off x="161880" y="4974617"/>
              <a:ext cx="603445" cy="187533"/>
            </a:xfrm>
            <a:custGeom>
              <a:avLst/>
              <a:gdLst>
                <a:gd name="T0" fmla="*/ 2147483646 w 325"/>
                <a:gd name="T1" fmla="*/ 2147483646 h 101"/>
                <a:gd name="T2" fmla="*/ 2147483646 w 325"/>
                <a:gd name="T3" fmla="*/ 0 h 101"/>
                <a:gd name="T4" fmla="*/ 2147483646 w 325"/>
                <a:gd name="T5" fmla="*/ 2147483646 h 101"/>
                <a:gd name="T6" fmla="*/ 2147483646 w 325"/>
                <a:gd name="T7" fmla="*/ 0 h 101"/>
                <a:gd name="T8" fmla="*/ 0 w 325"/>
                <a:gd name="T9" fmla="*/ 2147483646 h 101"/>
                <a:gd name="T10" fmla="*/ 2147483646 w 325"/>
                <a:gd name="T11" fmla="*/ 2147483646 h 101"/>
                <a:gd name="T12" fmla="*/ 2147483646 w 325"/>
                <a:gd name="T13" fmla="*/ 2147483646 h 101"/>
                <a:gd name="T14" fmla="*/ 2147483646 w 325"/>
                <a:gd name="T15" fmla="*/ 2147483646 h 101"/>
                <a:gd name="T16" fmla="*/ 2147483646 w 325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3" name="Freeform 90"/>
            <p:cNvSpPr/>
            <p:nvPr/>
          </p:nvSpPr>
          <p:spPr bwMode="auto">
            <a:xfrm>
              <a:off x="447820" y="460512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4" name="Freeform 91"/>
            <p:cNvSpPr/>
            <p:nvPr/>
          </p:nvSpPr>
          <p:spPr bwMode="auto">
            <a:xfrm>
              <a:off x="497952" y="5656046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2147483646 w 168"/>
                <a:gd name="T3" fmla="*/ 0 h 279"/>
                <a:gd name="T4" fmla="*/ 2147483646 w 168"/>
                <a:gd name="T5" fmla="*/ 2147483646 h 279"/>
                <a:gd name="T6" fmla="*/ 0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5" name="Freeform 92"/>
            <p:cNvSpPr/>
            <p:nvPr/>
          </p:nvSpPr>
          <p:spPr bwMode="auto">
            <a:xfrm>
              <a:off x="-135200" y="552607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6" name="Freeform 93"/>
            <p:cNvSpPr/>
            <p:nvPr/>
          </p:nvSpPr>
          <p:spPr bwMode="auto">
            <a:xfrm>
              <a:off x="778322" y="4605124"/>
              <a:ext cx="302651" cy="518034"/>
            </a:xfrm>
            <a:custGeom>
              <a:avLst/>
              <a:gdLst>
                <a:gd name="T0" fmla="*/ 2147483646 w 163"/>
                <a:gd name="T1" fmla="*/ 2147483646 h 279"/>
                <a:gd name="T2" fmla="*/ 2147483646 w 163"/>
                <a:gd name="T3" fmla="*/ 2147483646 h 279"/>
                <a:gd name="T4" fmla="*/ 2147483646 w 163"/>
                <a:gd name="T5" fmla="*/ 2147483646 h 279"/>
                <a:gd name="T6" fmla="*/ 2147483646 w 163"/>
                <a:gd name="T7" fmla="*/ 0 h 279"/>
                <a:gd name="T8" fmla="*/ 0 w 163"/>
                <a:gd name="T9" fmla="*/ 0 h 279"/>
                <a:gd name="T10" fmla="*/ 0 w 163"/>
                <a:gd name="T11" fmla="*/ 2147483646 h 279"/>
                <a:gd name="T12" fmla="*/ 0 w 163"/>
                <a:gd name="T13" fmla="*/ 2147483646 h 279"/>
                <a:gd name="T14" fmla="*/ 0 w 163"/>
                <a:gd name="T15" fmla="*/ 2147483646 h 279"/>
                <a:gd name="T16" fmla="*/ 2147483646 w 163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7" name="Freeform 94"/>
            <p:cNvSpPr/>
            <p:nvPr/>
          </p:nvSpPr>
          <p:spPr bwMode="auto">
            <a:xfrm>
              <a:off x="783891" y="493005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8" name="Freeform 95"/>
            <p:cNvSpPr/>
            <p:nvPr/>
          </p:nvSpPr>
          <p:spPr bwMode="auto">
            <a:xfrm>
              <a:off x="1067975" y="4935626"/>
              <a:ext cx="603445" cy="200529"/>
            </a:xfrm>
            <a:custGeom>
              <a:avLst/>
              <a:gdLst>
                <a:gd name="T0" fmla="*/ 0 w 325"/>
                <a:gd name="T1" fmla="*/ 2147483646 h 108"/>
                <a:gd name="T2" fmla="*/ 2147483646 w 325"/>
                <a:gd name="T3" fmla="*/ 2147483646 h 108"/>
                <a:gd name="T4" fmla="*/ 2147483646 w 325"/>
                <a:gd name="T5" fmla="*/ 2147483646 h 108"/>
                <a:gd name="T6" fmla="*/ 2147483646 w 325"/>
                <a:gd name="T7" fmla="*/ 2147483646 h 108"/>
                <a:gd name="T8" fmla="*/ 2147483646 w 325"/>
                <a:gd name="T9" fmla="*/ 2147483646 h 108"/>
                <a:gd name="T10" fmla="*/ 2147483646 w 325"/>
                <a:gd name="T11" fmla="*/ 0 h 108"/>
                <a:gd name="T12" fmla="*/ 2147483646 w 325"/>
                <a:gd name="T13" fmla="*/ 0 h 108"/>
                <a:gd name="T14" fmla="*/ 2147483646 w 325"/>
                <a:gd name="T15" fmla="*/ 0 h 108"/>
                <a:gd name="T16" fmla="*/ 0 w 325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9" name="Freeform 96"/>
            <p:cNvSpPr/>
            <p:nvPr/>
          </p:nvSpPr>
          <p:spPr bwMode="auto">
            <a:xfrm>
              <a:off x="1372482" y="4980188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0" name="Freeform 97"/>
            <p:cNvSpPr/>
            <p:nvPr/>
          </p:nvSpPr>
          <p:spPr bwMode="auto">
            <a:xfrm>
              <a:off x="1366911" y="4397168"/>
              <a:ext cx="304507" cy="519891"/>
            </a:xfrm>
            <a:custGeom>
              <a:avLst/>
              <a:gdLst>
                <a:gd name="T0" fmla="*/ 0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2147483646 h 280"/>
                <a:gd name="T8" fmla="*/ 2147483646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0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1" name="Freeform 98"/>
            <p:cNvSpPr/>
            <p:nvPr/>
          </p:nvSpPr>
          <p:spPr bwMode="auto">
            <a:xfrm>
              <a:off x="770895" y="3892131"/>
              <a:ext cx="596018" cy="1024927"/>
            </a:xfrm>
            <a:custGeom>
              <a:avLst/>
              <a:gdLst>
                <a:gd name="T0" fmla="*/ 2147483646 w 321"/>
                <a:gd name="T1" fmla="*/ 2147483646 h 552"/>
                <a:gd name="T2" fmla="*/ 2147483646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0 h 552"/>
                <a:gd name="T14" fmla="*/ 0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2147483646 h 552"/>
                <a:gd name="T26" fmla="*/ 2147483646 w 321"/>
                <a:gd name="T27" fmla="*/ 2147483646 h 552"/>
                <a:gd name="T28" fmla="*/ 2147483646 w 321"/>
                <a:gd name="T29" fmla="*/ 2147483646 h 552"/>
                <a:gd name="T30" fmla="*/ 2147483646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2" name="Freeform 99"/>
            <p:cNvSpPr/>
            <p:nvPr/>
          </p:nvSpPr>
          <p:spPr bwMode="auto">
            <a:xfrm>
              <a:off x="1988924" y="5648619"/>
              <a:ext cx="310078" cy="519891"/>
            </a:xfrm>
            <a:custGeom>
              <a:avLst/>
              <a:gdLst>
                <a:gd name="T0" fmla="*/ 2147483646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0 h 280"/>
                <a:gd name="T8" fmla="*/ 0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2147483646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3" name="Freeform 100"/>
            <p:cNvSpPr/>
            <p:nvPr/>
          </p:nvSpPr>
          <p:spPr bwMode="auto">
            <a:xfrm>
              <a:off x="1994494" y="5973550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4" name="Freeform 101"/>
            <p:cNvSpPr/>
            <p:nvPr/>
          </p:nvSpPr>
          <p:spPr bwMode="auto">
            <a:xfrm>
              <a:off x="2286004" y="5986547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5" name="Freeform 102"/>
            <p:cNvSpPr/>
            <p:nvPr/>
          </p:nvSpPr>
          <p:spPr bwMode="auto">
            <a:xfrm>
              <a:off x="2584941" y="6025539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6" name="Freeform 103"/>
            <p:cNvSpPr/>
            <p:nvPr/>
          </p:nvSpPr>
          <p:spPr bwMode="auto">
            <a:xfrm>
              <a:off x="2610935" y="5966123"/>
              <a:ext cx="601588" cy="194960"/>
            </a:xfrm>
            <a:custGeom>
              <a:avLst/>
              <a:gdLst>
                <a:gd name="T0" fmla="*/ 2147483646 w 324"/>
                <a:gd name="T1" fmla="*/ 2147483646 h 105"/>
                <a:gd name="T2" fmla="*/ 2147483646 w 324"/>
                <a:gd name="T3" fmla="*/ 2147483646 h 105"/>
                <a:gd name="T4" fmla="*/ 2147483646 w 324"/>
                <a:gd name="T5" fmla="*/ 2147483646 h 105"/>
                <a:gd name="T6" fmla="*/ 2147483646 w 324"/>
                <a:gd name="T7" fmla="*/ 0 h 105"/>
                <a:gd name="T8" fmla="*/ 0 w 324"/>
                <a:gd name="T9" fmla="*/ 2147483646 h 105"/>
                <a:gd name="T10" fmla="*/ 2147483646 w 324"/>
                <a:gd name="T11" fmla="*/ 2147483646 h 105"/>
                <a:gd name="T12" fmla="*/ 2147483646 w 324"/>
                <a:gd name="T13" fmla="*/ 2147483646 h 105"/>
                <a:gd name="T14" fmla="*/ 2147483646 w 324"/>
                <a:gd name="T15" fmla="*/ 2147483646 h 105"/>
                <a:gd name="T16" fmla="*/ 2147483646 w 324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7" name="Freeform 104"/>
            <p:cNvSpPr/>
            <p:nvPr/>
          </p:nvSpPr>
          <p:spPr bwMode="auto">
            <a:xfrm>
              <a:off x="2577514" y="5442519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8" name="Freeform 105"/>
            <p:cNvSpPr/>
            <p:nvPr/>
          </p:nvSpPr>
          <p:spPr bwMode="auto">
            <a:xfrm>
              <a:off x="1398477" y="4917058"/>
              <a:ext cx="1179038" cy="1043495"/>
            </a:xfrm>
            <a:custGeom>
              <a:avLst/>
              <a:gdLst>
                <a:gd name="T0" fmla="*/ 2147483646 w 635"/>
                <a:gd name="T1" fmla="*/ 2147483646 h 562"/>
                <a:gd name="T2" fmla="*/ 2147483646 w 635"/>
                <a:gd name="T3" fmla="*/ 2147483646 h 562"/>
                <a:gd name="T4" fmla="*/ 2147483646 w 635"/>
                <a:gd name="T5" fmla="*/ 2147483646 h 562"/>
                <a:gd name="T6" fmla="*/ 2147483646 w 635"/>
                <a:gd name="T7" fmla="*/ 2147483646 h 562"/>
                <a:gd name="T8" fmla="*/ 2147483646 w 635"/>
                <a:gd name="T9" fmla="*/ 2147483646 h 562"/>
                <a:gd name="T10" fmla="*/ 2147483646 w 635"/>
                <a:gd name="T11" fmla="*/ 2147483646 h 562"/>
                <a:gd name="T12" fmla="*/ 2147483646 w 635"/>
                <a:gd name="T13" fmla="*/ 2147483646 h 562"/>
                <a:gd name="T14" fmla="*/ 2147483646 w 635"/>
                <a:gd name="T15" fmla="*/ 2147483646 h 562"/>
                <a:gd name="T16" fmla="*/ 2147483646 w 635"/>
                <a:gd name="T17" fmla="*/ 2147483646 h 562"/>
                <a:gd name="T18" fmla="*/ 2147483646 w 635"/>
                <a:gd name="T19" fmla="*/ 0 h 562"/>
                <a:gd name="T20" fmla="*/ 0 w 635"/>
                <a:gd name="T21" fmla="*/ 2147483646 h 562"/>
                <a:gd name="T22" fmla="*/ 2147483646 w 635"/>
                <a:gd name="T23" fmla="*/ 2147483646 h 562"/>
                <a:gd name="T24" fmla="*/ 2147483646 w 635"/>
                <a:gd name="T25" fmla="*/ 2147483646 h 562"/>
                <a:gd name="T26" fmla="*/ 2147483646 w 635"/>
                <a:gd name="T27" fmla="*/ 2147483646 h 562"/>
                <a:gd name="T28" fmla="*/ 2147483646 w 635"/>
                <a:gd name="T29" fmla="*/ 2147483646 h 562"/>
                <a:gd name="T30" fmla="*/ 2147483646 w 635"/>
                <a:gd name="T31" fmla="*/ 2147483646 h 562"/>
                <a:gd name="T32" fmla="*/ 2147483646 w 635"/>
                <a:gd name="T33" fmla="*/ 2147483646 h 562"/>
                <a:gd name="T34" fmla="*/ 2147483646 w 635"/>
                <a:gd name="T35" fmla="*/ 2147483646 h 562"/>
                <a:gd name="T36" fmla="*/ 2147483646 w 635"/>
                <a:gd name="T37" fmla="*/ 2147483646 h 562"/>
                <a:gd name="T38" fmla="*/ 2147483646 w 635"/>
                <a:gd name="T39" fmla="*/ 2147483646 h 562"/>
                <a:gd name="T40" fmla="*/ 2147483646 w 635"/>
                <a:gd name="T41" fmla="*/ 2147483646 h 562"/>
                <a:gd name="T42" fmla="*/ 2147483646 w 635"/>
                <a:gd name="T43" fmla="*/ 2147483646 h 562"/>
                <a:gd name="T44" fmla="*/ 2147483646 w 635"/>
                <a:gd name="T45" fmla="*/ 2147483646 h 5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9" name="Freeform 106"/>
            <p:cNvSpPr/>
            <p:nvPr/>
          </p:nvSpPr>
          <p:spPr bwMode="auto">
            <a:xfrm>
              <a:off x="-452706" y="4623691"/>
              <a:ext cx="601588" cy="1024927"/>
            </a:xfrm>
            <a:custGeom>
              <a:avLst/>
              <a:gdLst>
                <a:gd name="T0" fmla="*/ 0 w 324"/>
                <a:gd name="T1" fmla="*/ 2147483646 h 552"/>
                <a:gd name="T2" fmla="*/ 0 w 324"/>
                <a:gd name="T3" fmla="*/ 2147483646 h 552"/>
                <a:gd name="T4" fmla="*/ 2147483646 w 324"/>
                <a:gd name="T5" fmla="*/ 2147483646 h 552"/>
                <a:gd name="T6" fmla="*/ 2147483646 w 324"/>
                <a:gd name="T7" fmla="*/ 2147483646 h 552"/>
                <a:gd name="T8" fmla="*/ 2147483646 w 324"/>
                <a:gd name="T9" fmla="*/ 2147483646 h 552"/>
                <a:gd name="T10" fmla="*/ 2147483646 w 324"/>
                <a:gd name="T11" fmla="*/ 2147483646 h 552"/>
                <a:gd name="T12" fmla="*/ 2147483646 w 324"/>
                <a:gd name="T13" fmla="*/ 2147483646 h 552"/>
                <a:gd name="T14" fmla="*/ 2147483646 w 324"/>
                <a:gd name="T15" fmla="*/ 2147483646 h 552"/>
                <a:gd name="T16" fmla="*/ 2147483646 w 324"/>
                <a:gd name="T17" fmla="*/ 2147483646 h 552"/>
                <a:gd name="T18" fmla="*/ 2147483646 w 324"/>
                <a:gd name="T19" fmla="*/ 2147483646 h 552"/>
                <a:gd name="T20" fmla="*/ 2147483646 w 324"/>
                <a:gd name="T21" fmla="*/ 2147483646 h 552"/>
                <a:gd name="T22" fmla="*/ 2147483646 w 324"/>
                <a:gd name="T23" fmla="*/ 2147483646 h 552"/>
                <a:gd name="T24" fmla="*/ 2147483646 w 324"/>
                <a:gd name="T25" fmla="*/ 0 h 552"/>
                <a:gd name="T26" fmla="*/ 0 w 324"/>
                <a:gd name="T27" fmla="*/ 0 h 552"/>
                <a:gd name="T28" fmla="*/ 0 w 324"/>
                <a:gd name="T29" fmla="*/ 2147483646 h 552"/>
                <a:gd name="T30" fmla="*/ 0 w 324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0" name="Freeform 107"/>
            <p:cNvSpPr/>
            <p:nvPr/>
          </p:nvSpPr>
          <p:spPr bwMode="auto">
            <a:xfrm>
              <a:off x="783891" y="5429522"/>
              <a:ext cx="1184608" cy="193102"/>
            </a:xfrm>
            <a:custGeom>
              <a:avLst/>
              <a:gdLst>
                <a:gd name="T0" fmla="*/ 2147483646 w 638"/>
                <a:gd name="T1" fmla="*/ 2147483646 h 104"/>
                <a:gd name="T2" fmla="*/ 2147483646 w 638"/>
                <a:gd name="T3" fmla="*/ 2147483646 h 104"/>
                <a:gd name="T4" fmla="*/ 2147483646 w 638"/>
                <a:gd name="T5" fmla="*/ 2147483646 h 104"/>
                <a:gd name="T6" fmla="*/ 2147483646 w 638"/>
                <a:gd name="T7" fmla="*/ 0 h 104"/>
                <a:gd name="T8" fmla="*/ 2147483646 w 638"/>
                <a:gd name="T9" fmla="*/ 0 h 104"/>
                <a:gd name="T10" fmla="*/ 2147483646 w 638"/>
                <a:gd name="T11" fmla="*/ 0 h 104"/>
                <a:gd name="T12" fmla="*/ 0 w 638"/>
                <a:gd name="T13" fmla="*/ 2147483646 h 104"/>
                <a:gd name="T14" fmla="*/ 2147483646 w 638"/>
                <a:gd name="T15" fmla="*/ 2147483646 h 104"/>
                <a:gd name="T16" fmla="*/ 2147483646 w 638"/>
                <a:gd name="T17" fmla="*/ 2147483646 h 104"/>
                <a:gd name="T18" fmla="*/ 2147483646 w 638"/>
                <a:gd name="T19" fmla="*/ 2147483646 h 104"/>
                <a:gd name="T20" fmla="*/ 2147483646 w 638"/>
                <a:gd name="T21" fmla="*/ 2147483646 h 104"/>
                <a:gd name="T22" fmla="*/ 2147483646 w 638"/>
                <a:gd name="T23" fmla="*/ 2147483646 h 104"/>
                <a:gd name="T24" fmla="*/ 2147483646 w 638"/>
                <a:gd name="T25" fmla="*/ 2147483646 h 104"/>
                <a:gd name="T26" fmla="*/ 2147483646 w 638"/>
                <a:gd name="T27" fmla="*/ 2147483646 h 104"/>
                <a:gd name="T28" fmla="*/ 2147483646 w 638"/>
                <a:gd name="T29" fmla="*/ 2147483646 h 104"/>
                <a:gd name="T30" fmla="*/ 2147483646 w 638"/>
                <a:gd name="T31" fmla="*/ 2147483646 h 1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1" name="Freeform 108"/>
            <p:cNvSpPr/>
            <p:nvPr/>
          </p:nvSpPr>
          <p:spPr bwMode="auto">
            <a:xfrm>
              <a:off x="208298" y="5479654"/>
              <a:ext cx="1177181" cy="194960"/>
            </a:xfrm>
            <a:custGeom>
              <a:avLst/>
              <a:gdLst>
                <a:gd name="T0" fmla="*/ 2147483646 w 634"/>
                <a:gd name="T1" fmla="*/ 2147483646 h 105"/>
                <a:gd name="T2" fmla="*/ 2147483646 w 634"/>
                <a:gd name="T3" fmla="*/ 2147483646 h 105"/>
                <a:gd name="T4" fmla="*/ 2147483646 w 634"/>
                <a:gd name="T5" fmla="*/ 2147483646 h 105"/>
                <a:gd name="T6" fmla="*/ 2147483646 w 634"/>
                <a:gd name="T7" fmla="*/ 0 h 105"/>
                <a:gd name="T8" fmla="*/ 2147483646 w 634"/>
                <a:gd name="T9" fmla="*/ 0 h 105"/>
                <a:gd name="T10" fmla="*/ 2147483646 w 634"/>
                <a:gd name="T11" fmla="*/ 0 h 105"/>
                <a:gd name="T12" fmla="*/ 0 w 634"/>
                <a:gd name="T13" fmla="*/ 2147483646 h 105"/>
                <a:gd name="T14" fmla="*/ 2147483646 w 634"/>
                <a:gd name="T15" fmla="*/ 2147483646 h 105"/>
                <a:gd name="T16" fmla="*/ 2147483646 w 634"/>
                <a:gd name="T17" fmla="*/ 2147483646 h 105"/>
                <a:gd name="T18" fmla="*/ 2147483646 w 634"/>
                <a:gd name="T19" fmla="*/ 2147483646 h 105"/>
                <a:gd name="T20" fmla="*/ 2147483646 w 634"/>
                <a:gd name="T21" fmla="*/ 2147483646 h 105"/>
                <a:gd name="T22" fmla="*/ 2147483646 w 634"/>
                <a:gd name="T23" fmla="*/ 2147483646 h 105"/>
                <a:gd name="T24" fmla="*/ 2147483646 w 634"/>
                <a:gd name="T25" fmla="*/ 2147483646 h 105"/>
                <a:gd name="T26" fmla="*/ 2147483646 w 634"/>
                <a:gd name="T27" fmla="*/ 2147483646 h 105"/>
                <a:gd name="T28" fmla="*/ 2147483646 w 634"/>
                <a:gd name="T29" fmla="*/ 2147483646 h 105"/>
                <a:gd name="T30" fmla="*/ 2147483646 w 634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2" name="Freeform 109"/>
            <p:cNvSpPr/>
            <p:nvPr/>
          </p:nvSpPr>
          <p:spPr bwMode="auto">
            <a:xfrm>
              <a:off x="148882" y="3905128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3" name="Freeform 110"/>
            <p:cNvSpPr/>
            <p:nvPr/>
          </p:nvSpPr>
          <p:spPr bwMode="auto">
            <a:xfrm>
              <a:off x="434822" y="353563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4" name="Freeform 111"/>
            <p:cNvSpPr/>
            <p:nvPr/>
          </p:nvSpPr>
          <p:spPr bwMode="auto">
            <a:xfrm>
              <a:off x="-148198" y="3580197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5" name="Freeform 112"/>
            <p:cNvSpPr/>
            <p:nvPr/>
          </p:nvSpPr>
          <p:spPr bwMode="auto">
            <a:xfrm>
              <a:off x="-447135" y="3585767"/>
              <a:ext cx="603445" cy="1019357"/>
            </a:xfrm>
            <a:custGeom>
              <a:avLst/>
              <a:gdLst>
                <a:gd name="T0" fmla="*/ 0 w 325"/>
                <a:gd name="T1" fmla="*/ 2147483646 h 549"/>
                <a:gd name="T2" fmla="*/ 0 w 325"/>
                <a:gd name="T3" fmla="*/ 2147483646 h 549"/>
                <a:gd name="T4" fmla="*/ 2147483646 w 325"/>
                <a:gd name="T5" fmla="*/ 2147483646 h 549"/>
                <a:gd name="T6" fmla="*/ 2147483646 w 325"/>
                <a:gd name="T7" fmla="*/ 2147483646 h 549"/>
                <a:gd name="T8" fmla="*/ 2147483646 w 325"/>
                <a:gd name="T9" fmla="*/ 2147483646 h 549"/>
                <a:gd name="T10" fmla="*/ 2147483646 w 325"/>
                <a:gd name="T11" fmla="*/ 2147483646 h 549"/>
                <a:gd name="T12" fmla="*/ 2147483646 w 325"/>
                <a:gd name="T13" fmla="*/ 2147483646 h 549"/>
                <a:gd name="T14" fmla="*/ 2147483646 w 325"/>
                <a:gd name="T15" fmla="*/ 2147483646 h 549"/>
                <a:gd name="T16" fmla="*/ 2147483646 w 325"/>
                <a:gd name="T17" fmla="*/ 2147483646 h 549"/>
                <a:gd name="T18" fmla="*/ 2147483646 w 325"/>
                <a:gd name="T19" fmla="*/ 2147483646 h 549"/>
                <a:gd name="T20" fmla="*/ 2147483646 w 325"/>
                <a:gd name="T21" fmla="*/ 2147483646 h 549"/>
                <a:gd name="T22" fmla="*/ 2147483646 w 325"/>
                <a:gd name="T23" fmla="*/ 2147483646 h 549"/>
                <a:gd name="T24" fmla="*/ 2147483646 w 325"/>
                <a:gd name="T25" fmla="*/ 0 h 549"/>
                <a:gd name="T26" fmla="*/ 0 w 325"/>
                <a:gd name="T27" fmla="*/ 0 h 549"/>
                <a:gd name="T28" fmla="*/ 0 w 325"/>
                <a:gd name="T29" fmla="*/ 2147483646 h 549"/>
                <a:gd name="T30" fmla="*/ 0 w 325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6" name="Freeform 113"/>
            <p:cNvSpPr/>
            <p:nvPr/>
          </p:nvSpPr>
          <p:spPr bwMode="auto">
            <a:xfrm>
              <a:off x="2577514" y="4909631"/>
              <a:ext cx="311934" cy="512464"/>
            </a:xfrm>
            <a:custGeom>
              <a:avLst/>
              <a:gdLst>
                <a:gd name="T0" fmla="*/ 2147483646 w 168"/>
                <a:gd name="T1" fmla="*/ 0 h 276"/>
                <a:gd name="T2" fmla="*/ 0 w 168"/>
                <a:gd name="T3" fmla="*/ 2147483646 h 276"/>
                <a:gd name="T4" fmla="*/ 2147483646 w 168"/>
                <a:gd name="T5" fmla="*/ 2147483646 h 276"/>
                <a:gd name="T6" fmla="*/ 2147483646 w 168"/>
                <a:gd name="T7" fmla="*/ 2147483646 h 276"/>
                <a:gd name="T8" fmla="*/ 2147483646 w 168"/>
                <a:gd name="T9" fmla="*/ 2147483646 h 276"/>
                <a:gd name="T10" fmla="*/ 2147483646 w 168"/>
                <a:gd name="T11" fmla="*/ 2147483646 h 276"/>
                <a:gd name="T12" fmla="*/ 2147483646 w 168"/>
                <a:gd name="T13" fmla="*/ 2147483646 h 276"/>
                <a:gd name="T14" fmla="*/ 2147483646 w 168"/>
                <a:gd name="T15" fmla="*/ 2147483646 h 276"/>
                <a:gd name="T16" fmla="*/ 2147483646 w 168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7" name="Freeform 114"/>
            <p:cNvSpPr/>
            <p:nvPr/>
          </p:nvSpPr>
          <p:spPr bwMode="auto">
            <a:xfrm>
              <a:off x="2908016" y="4345179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8" name="Freeform 115"/>
            <p:cNvSpPr/>
            <p:nvPr/>
          </p:nvSpPr>
          <p:spPr bwMode="auto">
            <a:xfrm>
              <a:off x="2306428" y="4040671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9" name="Freeform 116"/>
            <p:cNvSpPr/>
            <p:nvPr/>
          </p:nvSpPr>
          <p:spPr bwMode="auto">
            <a:xfrm>
              <a:off x="2921013" y="5104590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0" name="Freeform 117"/>
            <p:cNvSpPr/>
            <p:nvPr/>
          </p:nvSpPr>
          <p:spPr bwMode="auto">
            <a:xfrm>
              <a:off x="583362" y="4027673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1" name="Freeform 118"/>
            <p:cNvSpPr/>
            <p:nvPr/>
          </p:nvSpPr>
          <p:spPr bwMode="auto">
            <a:xfrm>
              <a:off x="583362" y="5052601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2" name="Freeform 119"/>
            <p:cNvSpPr/>
            <p:nvPr/>
          </p:nvSpPr>
          <p:spPr bwMode="auto">
            <a:xfrm>
              <a:off x="1522879" y="4584699"/>
              <a:ext cx="343500" cy="395489"/>
            </a:xfrm>
            <a:custGeom>
              <a:avLst/>
              <a:gdLst>
                <a:gd name="T0" fmla="*/ 2147483646 w 185"/>
                <a:gd name="T1" fmla="*/ 2147483646 h 213"/>
                <a:gd name="T2" fmla="*/ 2147483646 w 185"/>
                <a:gd name="T3" fmla="*/ 2147483646 h 213"/>
                <a:gd name="T4" fmla="*/ 0 w 185"/>
                <a:gd name="T5" fmla="*/ 2147483646 h 213"/>
                <a:gd name="T6" fmla="*/ 0 w 185"/>
                <a:gd name="T7" fmla="*/ 2147483646 h 213"/>
                <a:gd name="T8" fmla="*/ 2147483646 w 185"/>
                <a:gd name="T9" fmla="*/ 0 h 213"/>
                <a:gd name="T10" fmla="*/ 2147483646 w 185"/>
                <a:gd name="T11" fmla="*/ 2147483646 h 213"/>
                <a:gd name="T12" fmla="*/ 2147483646 w 185"/>
                <a:gd name="T13" fmla="*/ 2147483646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3" name="Freeform 120"/>
            <p:cNvSpPr/>
            <p:nvPr/>
          </p:nvSpPr>
          <p:spPr bwMode="auto">
            <a:xfrm>
              <a:off x="2311999" y="4969047"/>
              <a:ext cx="538458" cy="622013"/>
            </a:xfrm>
            <a:custGeom>
              <a:avLst/>
              <a:gdLst>
                <a:gd name="T0" fmla="*/ 2147483646 w 290"/>
                <a:gd name="T1" fmla="*/ 2147483646 h 335"/>
                <a:gd name="T2" fmla="*/ 2147483646 w 290"/>
                <a:gd name="T3" fmla="*/ 2147483646 h 335"/>
                <a:gd name="T4" fmla="*/ 0 w 290"/>
                <a:gd name="T5" fmla="*/ 2147483646 h 335"/>
                <a:gd name="T6" fmla="*/ 0 w 290"/>
                <a:gd name="T7" fmla="*/ 2147483646 h 335"/>
                <a:gd name="T8" fmla="*/ 2147483646 w 290"/>
                <a:gd name="T9" fmla="*/ 0 h 335"/>
                <a:gd name="T10" fmla="*/ 2147483646 w 290"/>
                <a:gd name="T11" fmla="*/ 2147483646 h 335"/>
                <a:gd name="T12" fmla="*/ 2147483646 w 290"/>
                <a:gd name="T13" fmla="*/ 2147483646 h 3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483" name="矩形 131"/>
          <p:cNvSpPr>
            <a:spLocks noChangeArrowheads="1"/>
          </p:cNvSpPr>
          <p:nvPr/>
        </p:nvSpPr>
        <p:spPr bwMode="auto">
          <a:xfrm>
            <a:off x="6548438" y="4251325"/>
            <a:ext cx="505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研究成果与应用</a:t>
            </a:r>
          </a:p>
        </p:txBody>
      </p:sp>
      <p:sp>
        <p:nvSpPr>
          <p:cNvPr id="20484" name="文本框 132"/>
          <p:cNvSpPr txBox="1">
            <a:spLocks noChangeArrowheads="1"/>
          </p:cNvSpPr>
          <p:nvPr/>
        </p:nvSpPr>
        <p:spPr bwMode="auto">
          <a:xfrm>
            <a:off x="7337425" y="5249863"/>
            <a:ext cx="3478213" cy="400050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10604500" y="3238500"/>
            <a:ext cx="1035050" cy="103505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734675" y="3284538"/>
            <a:ext cx="81280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+mn-ea"/>
              </a:rPr>
              <a:t>04</a:t>
            </a:r>
            <a:endParaRPr lang="zh-CN" altLang="en-US" sz="105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25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214313"/>
            <a:ext cx="11191875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68263" y="58738"/>
            <a:ext cx="12184062" cy="6818312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709613" y="2571750"/>
            <a:ext cx="1668462" cy="166687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7" name="矩形 2"/>
          <p:cNvSpPr>
            <a:spLocks noChangeArrowheads="1"/>
          </p:cNvSpPr>
          <p:nvPr/>
        </p:nvSpPr>
        <p:spPr bwMode="auto">
          <a:xfrm>
            <a:off x="917575" y="2914650"/>
            <a:ext cx="12144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目录</a:t>
            </a:r>
            <a:endParaRPr lang="en-US" altLang="zh-CN" sz="4000" b="1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127375" y="2695575"/>
            <a:ext cx="0" cy="1543050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矩形 22"/>
          <p:cNvSpPr>
            <a:spLocks noChangeArrowheads="1"/>
          </p:cNvSpPr>
          <p:nvPr/>
        </p:nvSpPr>
        <p:spPr bwMode="auto">
          <a:xfrm>
            <a:off x="3646488" y="2151063"/>
            <a:ext cx="269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选题目的及意义</a:t>
            </a:r>
          </a:p>
        </p:txBody>
      </p:sp>
      <p:sp>
        <p:nvSpPr>
          <p:cNvPr id="3080" name="矩形 252"/>
          <p:cNvSpPr>
            <a:spLocks noChangeArrowheads="1"/>
          </p:cNvSpPr>
          <p:nvPr/>
        </p:nvSpPr>
        <p:spPr bwMode="auto">
          <a:xfrm>
            <a:off x="3646488" y="3130550"/>
            <a:ext cx="3416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基本框架及主要内容</a:t>
            </a:r>
          </a:p>
        </p:txBody>
      </p:sp>
      <p:sp>
        <p:nvSpPr>
          <p:cNvPr id="3081" name="矩形 253"/>
          <p:cNvSpPr>
            <a:spLocks noChangeArrowheads="1"/>
          </p:cNvSpPr>
          <p:nvPr/>
        </p:nvSpPr>
        <p:spPr bwMode="auto">
          <a:xfrm>
            <a:off x="3681413" y="4103688"/>
            <a:ext cx="2697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研究思路与方法</a:t>
            </a:r>
          </a:p>
        </p:txBody>
      </p:sp>
      <p:sp>
        <p:nvSpPr>
          <p:cNvPr id="3082" name="矩形 254"/>
          <p:cNvSpPr>
            <a:spLocks noChangeArrowheads="1"/>
          </p:cNvSpPr>
          <p:nvPr/>
        </p:nvSpPr>
        <p:spPr bwMode="auto">
          <a:xfrm>
            <a:off x="7932738" y="2108200"/>
            <a:ext cx="269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研究成果与应用</a:t>
            </a:r>
          </a:p>
        </p:txBody>
      </p:sp>
      <p:sp>
        <p:nvSpPr>
          <p:cNvPr id="3083" name="矩形 255"/>
          <p:cNvSpPr>
            <a:spLocks noChangeArrowheads="1"/>
          </p:cNvSpPr>
          <p:nvPr/>
        </p:nvSpPr>
        <p:spPr bwMode="auto">
          <a:xfrm>
            <a:off x="7935913" y="3117850"/>
            <a:ext cx="19796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建议与结论</a:t>
            </a:r>
          </a:p>
        </p:txBody>
      </p:sp>
      <p:sp>
        <p:nvSpPr>
          <p:cNvPr id="3084" name="矩形 256"/>
          <p:cNvSpPr>
            <a:spLocks noChangeArrowheads="1"/>
          </p:cNvSpPr>
          <p:nvPr/>
        </p:nvSpPr>
        <p:spPr bwMode="auto">
          <a:xfrm>
            <a:off x="7932738" y="4105275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感恩致谢</a:t>
            </a:r>
          </a:p>
        </p:txBody>
      </p:sp>
      <p:cxnSp>
        <p:nvCxnSpPr>
          <p:cNvPr id="259" name="直接连接符 258"/>
          <p:cNvCxnSpPr/>
          <p:nvPr/>
        </p:nvCxnSpPr>
        <p:spPr>
          <a:xfrm>
            <a:off x="7318375" y="2651125"/>
            <a:ext cx="0" cy="1543050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文本框 259"/>
          <p:cNvSpPr txBox="1">
            <a:spLocks noChangeArrowheads="1"/>
          </p:cNvSpPr>
          <p:nvPr/>
        </p:nvSpPr>
        <p:spPr bwMode="auto">
          <a:xfrm>
            <a:off x="3665538" y="2674938"/>
            <a:ext cx="2259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7" name="文本框 260"/>
          <p:cNvSpPr txBox="1">
            <a:spLocks noChangeArrowheads="1"/>
          </p:cNvSpPr>
          <p:nvPr/>
        </p:nvSpPr>
        <p:spPr bwMode="auto">
          <a:xfrm>
            <a:off x="3709988" y="3640138"/>
            <a:ext cx="2259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8" name="文本框 261"/>
          <p:cNvSpPr txBox="1">
            <a:spLocks noChangeArrowheads="1"/>
          </p:cNvSpPr>
          <p:nvPr/>
        </p:nvSpPr>
        <p:spPr bwMode="auto">
          <a:xfrm>
            <a:off x="3779838" y="4627563"/>
            <a:ext cx="2259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9" name="文本框 263"/>
          <p:cNvSpPr txBox="1">
            <a:spLocks noChangeArrowheads="1"/>
          </p:cNvSpPr>
          <p:nvPr/>
        </p:nvSpPr>
        <p:spPr bwMode="auto">
          <a:xfrm>
            <a:off x="7932738" y="2674938"/>
            <a:ext cx="2259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0" name="文本框 264"/>
          <p:cNvSpPr txBox="1">
            <a:spLocks noChangeArrowheads="1"/>
          </p:cNvSpPr>
          <p:nvPr/>
        </p:nvSpPr>
        <p:spPr bwMode="auto">
          <a:xfrm>
            <a:off x="7932738" y="3640138"/>
            <a:ext cx="2259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1" name="文本框 265"/>
          <p:cNvSpPr txBox="1">
            <a:spLocks noChangeArrowheads="1"/>
          </p:cNvSpPr>
          <p:nvPr/>
        </p:nvSpPr>
        <p:spPr bwMode="auto">
          <a:xfrm>
            <a:off x="7932738" y="4627563"/>
            <a:ext cx="2259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1200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2" name="矩形 25"/>
          <p:cNvSpPr>
            <a:spLocks noChangeArrowheads="1"/>
          </p:cNvSpPr>
          <p:nvPr/>
        </p:nvSpPr>
        <p:spPr bwMode="auto">
          <a:xfrm>
            <a:off x="3271838" y="2171700"/>
            <a:ext cx="412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01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3" name="矩形 266"/>
          <p:cNvSpPr>
            <a:spLocks noChangeArrowheads="1"/>
          </p:cNvSpPr>
          <p:nvPr/>
        </p:nvSpPr>
        <p:spPr bwMode="auto">
          <a:xfrm>
            <a:off x="3232150" y="3195638"/>
            <a:ext cx="47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02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4" name="矩形 267"/>
          <p:cNvSpPr>
            <a:spLocks noChangeArrowheads="1"/>
          </p:cNvSpPr>
          <p:nvPr/>
        </p:nvSpPr>
        <p:spPr bwMode="auto">
          <a:xfrm>
            <a:off x="3241675" y="4154488"/>
            <a:ext cx="49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03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5" name="矩形 268"/>
          <p:cNvSpPr>
            <a:spLocks noChangeArrowheads="1"/>
          </p:cNvSpPr>
          <p:nvPr/>
        </p:nvSpPr>
        <p:spPr bwMode="auto">
          <a:xfrm>
            <a:off x="7513638" y="2168525"/>
            <a:ext cx="4778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04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6" name="矩形 269"/>
          <p:cNvSpPr>
            <a:spLocks noChangeArrowheads="1"/>
          </p:cNvSpPr>
          <p:nvPr/>
        </p:nvSpPr>
        <p:spPr bwMode="auto">
          <a:xfrm>
            <a:off x="7513638" y="3155950"/>
            <a:ext cx="487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05</a:t>
            </a:r>
            <a:endParaRPr lang="zh-CN" altLang="en-US" sz="400">
              <a:solidFill>
                <a:srgbClr val="007FA2"/>
              </a:solidFill>
            </a:endParaRPr>
          </a:p>
        </p:txBody>
      </p:sp>
      <p:sp>
        <p:nvSpPr>
          <p:cNvPr id="3097" name="矩形 270"/>
          <p:cNvSpPr>
            <a:spLocks noChangeArrowheads="1"/>
          </p:cNvSpPr>
          <p:nvPr/>
        </p:nvSpPr>
        <p:spPr bwMode="auto">
          <a:xfrm>
            <a:off x="7499350" y="4194175"/>
            <a:ext cx="492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7FA2"/>
                </a:solidFill>
                <a:latin typeface="Agency FB" panose="020B0503020202020204" pitchFamily="34" charset="0"/>
              </a:rPr>
              <a:t>06</a:t>
            </a:r>
            <a:endParaRPr lang="zh-CN" altLang="en-US" sz="400">
              <a:solidFill>
                <a:srgbClr val="007FA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878888" y="2317750"/>
            <a:ext cx="1966912" cy="196532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07" name="图片 2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66200" y="2405063"/>
            <a:ext cx="1795463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419850" y="2303463"/>
            <a:ext cx="1965325" cy="196532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09" name="图片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81763" y="2370138"/>
            <a:ext cx="18256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935413" y="2303463"/>
            <a:ext cx="1965325" cy="196532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11" name="图片 2"/>
          <p:cNvPicPr>
            <a:picLocks noChangeAspect="1"/>
          </p:cNvPicPr>
          <p:nvPr/>
        </p:nvPicPr>
        <p:blipFill>
          <a:blip r:embed="rId4" cstate="email"/>
          <a:srcRect b="-725"/>
          <a:stretch>
            <a:fillRect/>
          </a:stretch>
        </p:blipFill>
        <p:spPr bwMode="auto">
          <a:xfrm>
            <a:off x="4011613" y="2370138"/>
            <a:ext cx="1779587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1460500" y="2317750"/>
            <a:ext cx="1965325" cy="1965325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13" name="图片 1"/>
          <p:cNvPicPr>
            <a:picLocks noChangeAspect="1"/>
          </p:cNvPicPr>
          <p:nvPr/>
        </p:nvPicPr>
        <p:blipFill>
          <a:blip r:embed="rId5" cstate="email"/>
          <a:srcRect t="-1441"/>
          <a:stretch>
            <a:fillRect/>
          </a:stretch>
        </p:blipFill>
        <p:spPr bwMode="auto">
          <a:xfrm>
            <a:off x="1555750" y="2405063"/>
            <a:ext cx="17780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图片 137"/>
          <p:cNvPicPr>
            <a:picLocks noChangeAspect="1"/>
          </p:cNvPicPr>
          <p:nvPr/>
        </p:nvPicPr>
        <p:blipFill>
          <a:blip r:embed="rId6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21516" name="矩形 8"/>
          <p:cNvSpPr>
            <a:spLocks noChangeArrowheads="1"/>
          </p:cNvSpPr>
          <p:nvPr/>
        </p:nvSpPr>
        <p:spPr bwMode="auto">
          <a:xfrm>
            <a:off x="611188" y="382588"/>
            <a:ext cx="38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/>
          </a:p>
        </p:txBody>
      </p:sp>
      <p:sp>
        <p:nvSpPr>
          <p:cNvPr id="15" name="椭圆 14"/>
          <p:cNvSpPr/>
          <p:nvPr/>
        </p:nvSpPr>
        <p:spPr>
          <a:xfrm>
            <a:off x="1295400" y="213836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7FA2"/>
                </a:solidFill>
              </a:rPr>
              <a:t>1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757613" y="213836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7FA2"/>
                </a:solidFill>
              </a:rPr>
              <a:t>2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232525" y="213836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7FA2"/>
                </a:solidFill>
              </a:rPr>
              <a:t>3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8712200" y="2125663"/>
            <a:ext cx="508000" cy="508000"/>
          </a:xfrm>
          <a:prstGeom prst="ellipse">
            <a:avLst/>
          </a:prstGeom>
          <a:solidFill>
            <a:schemeClr val="bg1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007FA2"/>
                </a:solidFill>
              </a:rPr>
              <a:t>4</a:t>
            </a:r>
            <a:endParaRPr lang="zh-CN" altLang="en-US" sz="2000" b="1" dirty="0">
              <a:solidFill>
                <a:srgbClr val="007FA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460500" y="4775200"/>
            <a:ext cx="2078038" cy="1062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1522" name="文本框 19"/>
          <p:cNvSpPr txBox="1">
            <a:spLocks noChangeArrowheads="1"/>
          </p:cNvSpPr>
          <p:nvPr/>
        </p:nvSpPr>
        <p:spPr bwMode="auto">
          <a:xfrm>
            <a:off x="2000250" y="444182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成果一</a:t>
            </a:r>
          </a:p>
        </p:txBody>
      </p:sp>
      <p:sp>
        <p:nvSpPr>
          <p:cNvPr id="21" name="矩形 20"/>
          <p:cNvSpPr/>
          <p:nvPr/>
        </p:nvSpPr>
        <p:spPr>
          <a:xfrm>
            <a:off x="3849688" y="4775200"/>
            <a:ext cx="2078037" cy="1062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1524" name="文本框 21"/>
          <p:cNvSpPr txBox="1">
            <a:spLocks noChangeArrowheads="1"/>
          </p:cNvSpPr>
          <p:nvPr/>
        </p:nvSpPr>
        <p:spPr bwMode="auto">
          <a:xfrm>
            <a:off x="4389438" y="444182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成果二</a:t>
            </a:r>
          </a:p>
        </p:txBody>
      </p:sp>
      <p:sp>
        <p:nvSpPr>
          <p:cNvPr id="23" name="矩形 22"/>
          <p:cNvSpPr/>
          <p:nvPr/>
        </p:nvSpPr>
        <p:spPr>
          <a:xfrm>
            <a:off x="6394450" y="4775200"/>
            <a:ext cx="2076450" cy="1062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1526" name="文本框 23"/>
          <p:cNvSpPr txBox="1">
            <a:spLocks noChangeArrowheads="1"/>
          </p:cNvSpPr>
          <p:nvPr/>
        </p:nvSpPr>
        <p:spPr bwMode="auto">
          <a:xfrm>
            <a:off x="6932613" y="444182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成果三</a:t>
            </a:r>
          </a:p>
        </p:txBody>
      </p:sp>
      <p:sp>
        <p:nvSpPr>
          <p:cNvPr id="25" name="矩形 24"/>
          <p:cNvSpPr/>
          <p:nvPr/>
        </p:nvSpPr>
        <p:spPr>
          <a:xfrm>
            <a:off x="8807450" y="4808538"/>
            <a:ext cx="2078038" cy="1060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1528" name="文本框 25"/>
          <p:cNvSpPr txBox="1">
            <a:spLocks noChangeArrowheads="1"/>
          </p:cNvSpPr>
          <p:nvPr/>
        </p:nvSpPr>
        <p:spPr bwMode="auto">
          <a:xfrm>
            <a:off x="9347200" y="447357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成果四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22532" name="矩形 8"/>
          <p:cNvSpPr>
            <a:spLocks noChangeArrowheads="1"/>
          </p:cNvSpPr>
          <p:nvPr/>
        </p:nvSpPr>
        <p:spPr bwMode="auto">
          <a:xfrm>
            <a:off x="611188" y="382588"/>
            <a:ext cx="38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/>
          </a:p>
        </p:txBody>
      </p:sp>
      <p:sp>
        <p:nvSpPr>
          <p:cNvPr id="5" name="椭圆 4"/>
          <p:cNvSpPr/>
          <p:nvPr/>
        </p:nvSpPr>
        <p:spPr>
          <a:xfrm>
            <a:off x="5989638" y="2214563"/>
            <a:ext cx="758825" cy="758825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等腰三角形 2"/>
          <p:cNvSpPr/>
          <p:nvPr/>
        </p:nvSpPr>
        <p:spPr>
          <a:xfrm>
            <a:off x="1757363" y="2271713"/>
            <a:ext cx="1714500" cy="2819400"/>
          </a:xfrm>
          <a:custGeom>
            <a:avLst/>
            <a:gdLst>
              <a:gd name="connsiteX0" fmla="*/ 0 w 1714500"/>
              <a:gd name="connsiteY0" fmla="*/ 2819400 h 2819400"/>
              <a:gd name="connsiteX1" fmla="*/ 857250 w 1714500"/>
              <a:gd name="connsiteY1" fmla="*/ 0 h 2819400"/>
              <a:gd name="connsiteX2" fmla="*/ 1714500 w 1714500"/>
              <a:gd name="connsiteY2" fmla="*/ 2819400 h 2819400"/>
              <a:gd name="connsiteX3" fmla="*/ 0 w 1714500"/>
              <a:gd name="connsiteY3" fmla="*/ 2819400 h 2819400"/>
              <a:gd name="connsiteX0-1" fmla="*/ 0 w 1714500"/>
              <a:gd name="connsiteY0-2" fmla="*/ 2819400 h 2819400"/>
              <a:gd name="connsiteX1-3" fmla="*/ 857250 w 1714500"/>
              <a:gd name="connsiteY1-4" fmla="*/ 0 h 2819400"/>
              <a:gd name="connsiteX2-5" fmla="*/ 1714500 w 1714500"/>
              <a:gd name="connsiteY2-6" fmla="*/ 2819400 h 2819400"/>
              <a:gd name="connsiteX3-7" fmla="*/ 0 w 1714500"/>
              <a:gd name="connsiteY3-8" fmla="*/ 2819400 h 2819400"/>
              <a:gd name="connsiteX0-9" fmla="*/ 0 w 1714500"/>
              <a:gd name="connsiteY0-10" fmla="*/ 2819400 h 2819400"/>
              <a:gd name="connsiteX1-11" fmla="*/ 857250 w 1714500"/>
              <a:gd name="connsiteY1-12" fmla="*/ 0 h 2819400"/>
              <a:gd name="connsiteX2-13" fmla="*/ 1714500 w 1714500"/>
              <a:gd name="connsiteY2-14" fmla="*/ 2819400 h 2819400"/>
              <a:gd name="connsiteX3-15" fmla="*/ 0 w 1714500"/>
              <a:gd name="connsiteY3-16" fmla="*/ 2819400 h 2819400"/>
              <a:gd name="connsiteX0-17" fmla="*/ 0 w 1714500"/>
              <a:gd name="connsiteY0-18" fmla="*/ 2819400 h 2819400"/>
              <a:gd name="connsiteX1-19" fmla="*/ 857250 w 1714500"/>
              <a:gd name="connsiteY1-20" fmla="*/ 0 h 2819400"/>
              <a:gd name="connsiteX2-21" fmla="*/ 1714500 w 1714500"/>
              <a:gd name="connsiteY2-22" fmla="*/ 2819400 h 2819400"/>
              <a:gd name="connsiteX3-23" fmla="*/ 0 w 1714500"/>
              <a:gd name="connsiteY3-24" fmla="*/ 2819400 h 2819400"/>
              <a:gd name="connsiteX0-25" fmla="*/ 0 w 1714500"/>
              <a:gd name="connsiteY0-26" fmla="*/ 2819400 h 2819400"/>
              <a:gd name="connsiteX1-27" fmla="*/ 857250 w 1714500"/>
              <a:gd name="connsiteY1-28" fmla="*/ 0 h 2819400"/>
              <a:gd name="connsiteX2-29" fmla="*/ 1714500 w 1714500"/>
              <a:gd name="connsiteY2-30" fmla="*/ 2819400 h 2819400"/>
              <a:gd name="connsiteX3-31" fmla="*/ 0 w 1714500"/>
              <a:gd name="connsiteY3-32" fmla="*/ 2819400 h 2819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4500" h="2819400">
                <a:moveTo>
                  <a:pt x="0" y="2819400"/>
                </a:moveTo>
                <a:cubicBezTo>
                  <a:pt x="361950" y="2012950"/>
                  <a:pt x="742950" y="1130300"/>
                  <a:pt x="857250" y="0"/>
                </a:cubicBezTo>
                <a:cubicBezTo>
                  <a:pt x="1047750" y="1035050"/>
                  <a:pt x="1333500" y="2012950"/>
                  <a:pt x="1714500" y="2819400"/>
                </a:cubicBezTo>
                <a:lnTo>
                  <a:pt x="0" y="2819400"/>
                </a:lnTo>
                <a:close/>
              </a:path>
            </a:pathLst>
          </a:custGeom>
          <a:solidFill>
            <a:srgbClr val="007FA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等腰三角形 2"/>
          <p:cNvSpPr/>
          <p:nvPr/>
        </p:nvSpPr>
        <p:spPr>
          <a:xfrm>
            <a:off x="2500313" y="3035300"/>
            <a:ext cx="1714500" cy="2062163"/>
          </a:xfrm>
          <a:custGeom>
            <a:avLst/>
            <a:gdLst>
              <a:gd name="connsiteX0" fmla="*/ 0 w 1714500"/>
              <a:gd name="connsiteY0" fmla="*/ 2819400 h 2819400"/>
              <a:gd name="connsiteX1" fmla="*/ 857250 w 1714500"/>
              <a:gd name="connsiteY1" fmla="*/ 0 h 2819400"/>
              <a:gd name="connsiteX2" fmla="*/ 1714500 w 1714500"/>
              <a:gd name="connsiteY2" fmla="*/ 2819400 h 2819400"/>
              <a:gd name="connsiteX3" fmla="*/ 0 w 1714500"/>
              <a:gd name="connsiteY3" fmla="*/ 2819400 h 2819400"/>
              <a:gd name="connsiteX0-1" fmla="*/ 0 w 1714500"/>
              <a:gd name="connsiteY0-2" fmla="*/ 2819400 h 2819400"/>
              <a:gd name="connsiteX1-3" fmla="*/ 857250 w 1714500"/>
              <a:gd name="connsiteY1-4" fmla="*/ 0 h 2819400"/>
              <a:gd name="connsiteX2-5" fmla="*/ 1714500 w 1714500"/>
              <a:gd name="connsiteY2-6" fmla="*/ 2819400 h 2819400"/>
              <a:gd name="connsiteX3-7" fmla="*/ 0 w 1714500"/>
              <a:gd name="connsiteY3-8" fmla="*/ 2819400 h 2819400"/>
              <a:gd name="connsiteX0-9" fmla="*/ 0 w 1714500"/>
              <a:gd name="connsiteY0-10" fmla="*/ 2819400 h 2819400"/>
              <a:gd name="connsiteX1-11" fmla="*/ 857250 w 1714500"/>
              <a:gd name="connsiteY1-12" fmla="*/ 0 h 2819400"/>
              <a:gd name="connsiteX2-13" fmla="*/ 1714500 w 1714500"/>
              <a:gd name="connsiteY2-14" fmla="*/ 2819400 h 2819400"/>
              <a:gd name="connsiteX3-15" fmla="*/ 0 w 1714500"/>
              <a:gd name="connsiteY3-16" fmla="*/ 2819400 h 2819400"/>
              <a:gd name="connsiteX0-17" fmla="*/ 0 w 1714500"/>
              <a:gd name="connsiteY0-18" fmla="*/ 2819400 h 2819400"/>
              <a:gd name="connsiteX1-19" fmla="*/ 857250 w 1714500"/>
              <a:gd name="connsiteY1-20" fmla="*/ 0 h 2819400"/>
              <a:gd name="connsiteX2-21" fmla="*/ 1714500 w 1714500"/>
              <a:gd name="connsiteY2-22" fmla="*/ 2819400 h 2819400"/>
              <a:gd name="connsiteX3-23" fmla="*/ 0 w 1714500"/>
              <a:gd name="connsiteY3-24" fmla="*/ 2819400 h 2819400"/>
              <a:gd name="connsiteX0-25" fmla="*/ 0 w 1714500"/>
              <a:gd name="connsiteY0-26" fmla="*/ 2819400 h 2819400"/>
              <a:gd name="connsiteX1-27" fmla="*/ 857250 w 1714500"/>
              <a:gd name="connsiteY1-28" fmla="*/ 0 h 2819400"/>
              <a:gd name="connsiteX2-29" fmla="*/ 1714500 w 1714500"/>
              <a:gd name="connsiteY2-30" fmla="*/ 2819400 h 2819400"/>
              <a:gd name="connsiteX3-31" fmla="*/ 0 w 1714500"/>
              <a:gd name="connsiteY3-32" fmla="*/ 2819400 h 2819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4500" h="2819400">
                <a:moveTo>
                  <a:pt x="0" y="2819400"/>
                </a:moveTo>
                <a:cubicBezTo>
                  <a:pt x="361950" y="2012950"/>
                  <a:pt x="742950" y="1130300"/>
                  <a:pt x="857250" y="0"/>
                </a:cubicBezTo>
                <a:cubicBezTo>
                  <a:pt x="1047750" y="1035050"/>
                  <a:pt x="1333500" y="2012950"/>
                  <a:pt x="1714500" y="2819400"/>
                </a:cubicBezTo>
                <a:lnTo>
                  <a:pt x="0" y="2819400"/>
                </a:lnTo>
                <a:close/>
              </a:path>
            </a:pathLst>
          </a:custGeom>
          <a:solidFill>
            <a:srgbClr val="007FA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等腰三角形 2"/>
          <p:cNvSpPr/>
          <p:nvPr/>
        </p:nvSpPr>
        <p:spPr>
          <a:xfrm>
            <a:off x="3395663" y="2263775"/>
            <a:ext cx="1714500" cy="2819400"/>
          </a:xfrm>
          <a:custGeom>
            <a:avLst/>
            <a:gdLst>
              <a:gd name="connsiteX0" fmla="*/ 0 w 1714500"/>
              <a:gd name="connsiteY0" fmla="*/ 2819400 h 2819400"/>
              <a:gd name="connsiteX1" fmla="*/ 857250 w 1714500"/>
              <a:gd name="connsiteY1" fmla="*/ 0 h 2819400"/>
              <a:gd name="connsiteX2" fmla="*/ 1714500 w 1714500"/>
              <a:gd name="connsiteY2" fmla="*/ 2819400 h 2819400"/>
              <a:gd name="connsiteX3" fmla="*/ 0 w 1714500"/>
              <a:gd name="connsiteY3" fmla="*/ 2819400 h 2819400"/>
              <a:gd name="connsiteX0-1" fmla="*/ 0 w 1714500"/>
              <a:gd name="connsiteY0-2" fmla="*/ 2819400 h 2819400"/>
              <a:gd name="connsiteX1-3" fmla="*/ 857250 w 1714500"/>
              <a:gd name="connsiteY1-4" fmla="*/ 0 h 2819400"/>
              <a:gd name="connsiteX2-5" fmla="*/ 1714500 w 1714500"/>
              <a:gd name="connsiteY2-6" fmla="*/ 2819400 h 2819400"/>
              <a:gd name="connsiteX3-7" fmla="*/ 0 w 1714500"/>
              <a:gd name="connsiteY3-8" fmla="*/ 2819400 h 2819400"/>
              <a:gd name="connsiteX0-9" fmla="*/ 0 w 1714500"/>
              <a:gd name="connsiteY0-10" fmla="*/ 2819400 h 2819400"/>
              <a:gd name="connsiteX1-11" fmla="*/ 857250 w 1714500"/>
              <a:gd name="connsiteY1-12" fmla="*/ 0 h 2819400"/>
              <a:gd name="connsiteX2-13" fmla="*/ 1714500 w 1714500"/>
              <a:gd name="connsiteY2-14" fmla="*/ 2819400 h 2819400"/>
              <a:gd name="connsiteX3-15" fmla="*/ 0 w 1714500"/>
              <a:gd name="connsiteY3-16" fmla="*/ 2819400 h 2819400"/>
              <a:gd name="connsiteX0-17" fmla="*/ 0 w 1714500"/>
              <a:gd name="connsiteY0-18" fmla="*/ 2819400 h 2819400"/>
              <a:gd name="connsiteX1-19" fmla="*/ 857250 w 1714500"/>
              <a:gd name="connsiteY1-20" fmla="*/ 0 h 2819400"/>
              <a:gd name="connsiteX2-21" fmla="*/ 1714500 w 1714500"/>
              <a:gd name="connsiteY2-22" fmla="*/ 2819400 h 2819400"/>
              <a:gd name="connsiteX3-23" fmla="*/ 0 w 1714500"/>
              <a:gd name="connsiteY3-24" fmla="*/ 2819400 h 2819400"/>
              <a:gd name="connsiteX0-25" fmla="*/ 0 w 1714500"/>
              <a:gd name="connsiteY0-26" fmla="*/ 2819400 h 2819400"/>
              <a:gd name="connsiteX1-27" fmla="*/ 857250 w 1714500"/>
              <a:gd name="connsiteY1-28" fmla="*/ 0 h 2819400"/>
              <a:gd name="connsiteX2-29" fmla="*/ 1714500 w 1714500"/>
              <a:gd name="connsiteY2-30" fmla="*/ 2819400 h 2819400"/>
              <a:gd name="connsiteX3-31" fmla="*/ 0 w 1714500"/>
              <a:gd name="connsiteY3-32" fmla="*/ 2819400 h 28194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714500" h="2819400">
                <a:moveTo>
                  <a:pt x="0" y="2819400"/>
                </a:moveTo>
                <a:cubicBezTo>
                  <a:pt x="361950" y="2012950"/>
                  <a:pt x="742950" y="1130300"/>
                  <a:pt x="857250" y="0"/>
                </a:cubicBezTo>
                <a:cubicBezTo>
                  <a:pt x="1047750" y="1035050"/>
                  <a:pt x="1333500" y="2012950"/>
                  <a:pt x="1714500" y="2819400"/>
                </a:cubicBezTo>
                <a:lnTo>
                  <a:pt x="0" y="2819400"/>
                </a:lnTo>
                <a:close/>
              </a:path>
            </a:pathLst>
          </a:custGeom>
          <a:solidFill>
            <a:srgbClr val="007FA2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7" name="文本框 10"/>
          <p:cNvSpPr txBox="1">
            <a:spLocks noChangeArrowheads="1"/>
          </p:cNvSpPr>
          <p:nvPr/>
        </p:nvSpPr>
        <p:spPr bwMode="auto">
          <a:xfrm>
            <a:off x="2359025" y="1895475"/>
            <a:ext cx="511175" cy="307975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</a:rPr>
              <a:t>70%</a:t>
            </a:r>
            <a:endParaRPr lang="zh-CN" altLang="en-US" sz="1400" b="1">
              <a:solidFill>
                <a:schemeClr val="bg1"/>
              </a:solidFill>
            </a:endParaRPr>
          </a:p>
        </p:txBody>
      </p:sp>
      <p:sp>
        <p:nvSpPr>
          <p:cNvPr id="22538" name="文本框 11"/>
          <p:cNvSpPr txBox="1">
            <a:spLocks noChangeArrowheads="1"/>
          </p:cNvSpPr>
          <p:nvPr/>
        </p:nvSpPr>
        <p:spPr bwMode="auto">
          <a:xfrm>
            <a:off x="2773363" y="5233988"/>
            <a:ext cx="1122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3735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2539" name="文本框 12"/>
          <p:cNvSpPr txBox="1">
            <a:spLocks noChangeArrowheads="1"/>
          </p:cNvSpPr>
          <p:nvPr/>
        </p:nvSpPr>
        <p:spPr bwMode="auto">
          <a:xfrm>
            <a:off x="5962650" y="2381250"/>
            <a:ext cx="849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27850" y="2251075"/>
            <a:ext cx="40925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图表类型和小章节均是一一对应的关系，具有很强的针对性，希望为您的演示加分。</a:t>
            </a:r>
          </a:p>
        </p:txBody>
      </p:sp>
      <p:sp>
        <p:nvSpPr>
          <p:cNvPr id="15" name="矩形 14"/>
          <p:cNvSpPr/>
          <p:nvPr/>
        </p:nvSpPr>
        <p:spPr>
          <a:xfrm>
            <a:off x="6927850" y="3270250"/>
            <a:ext cx="40925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图表类型和小章节均是一一对应的关系，具有很强的针对性，希望为您的演示加分。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927850" y="4178300"/>
            <a:ext cx="40925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图表类型和小章节均是一一对应的关系，具有很强的针对性，希望为您的演示加分。</a:t>
            </a:r>
          </a:p>
        </p:txBody>
      </p:sp>
      <p:sp>
        <p:nvSpPr>
          <p:cNvPr id="22543" name="文本框 16"/>
          <p:cNvSpPr txBox="1">
            <a:spLocks noChangeArrowheads="1"/>
          </p:cNvSpPr>
          <p:nvPr/>
        </p:nvSpPr>
        <p:spPr bwMode="auto">
          <a:xfrm>
            <a:off x="3103563" y="2667000"/>
            <a:ext cx="509587" cy="307975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</a:rPr>
              <a:t>70%</a:t>
            </a:r>
            <a:endParaRPr lang="zh-CN" altLang="en-US" sz="1400" b="1">
              <a:solidFill>
                <a:schemeClr val="bg1"/>
              </a:solidFill>
            </a:endParaRPr>
          </a:p>
        </p:txBody>
      </p:sp>
      <p:sp>
        <p:nvSpPr>
          <p:cNvPr id="22544" name="文本框 17"/>
          <p:cNvSpPr txBox="1">
            <a:spLocks noChangeArrowheads="1"/>
          </p:cNvSpPr>
          <p:nvPr/>
        </p:nvSpPr>
        <p:spPr bwMode="auto">
          <a:xfrm>
            <a:off x="3998913" y="1897063"/>
            <a:ext cx="509587" cy="307975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</a:rPr>
              <a:t>70%</a:t>
            </a:r>
            <a:endParaRPr lang="zh-CN" altLang="en-US" sz="1400" b="1">
              <a:solidFill>
                <a:schemeClr val="bg1"/>
              </a:solidFill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6016625" y="3189288"/>
            <a:ext cx="758825" cy="760412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46" name="文本框 19"/>
          <p:cNvSpPr txBox="1">
            <a:spLocks noChangeArrowheads="1"/>
          </p:cNvSpPr>
          <p:nvPr/>
        </p:nvSpPr>
        <p:spPr bwMode="auto">
          <a:xfrm>
            <a:off x="5989638" y="3355975"/>
            <a:ext cx="84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6016625" y="4295775"/>
            <a:ext cx="758825" cy="760413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48" name="文本框 21"/>
          <p:cNvSpPr txBox="1">
            <a:spLocks noChangeArrowheads="1"/>
          </p:cNvSpPr>
          <p:nvPr/>
        </p:nvSpPr>
        <p:spPr bwMode="auto">
          <a:xfrm>
            <a:off x="5989638" y="4462463"/>
            <a:ext cx="849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1850" y="1793875"/>
            <a:ext cx="2941638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2188" y="1793875"/>
            <a:ext cx="29829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图片 137"/>
          <p:cNvPicPr>
            <a:picLocks noChangeAspect="1"/>
          </p:cNvPicPr>
          <p:nvPr/>
        </p:nvPicPr>
        <p:blipFill>
          <a:blip r:embed="rId4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23558" name="矩形 8"/>
          <p:cNvSpPr>
            <a:spLocks noChangeArrowheads="1"/>
          </p:cNvSpPr>
          <p:nvPr/>
        </p:nvSpPr>
        <p:spPr bwMode="auto">
          <a:xfrm>
            <a:off x="611188" y="382588"/>
            <a:ext cx="38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/>
          </a:p>
        </p:txBody>
      </p:sp>
      <p:pic>
        <p:nvPicPr>
          <p:cNvPr id="23559" name="图片 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66113" y="1765300"/>
            <a:ext cx="2952750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992188" y="4070350"/>
            <a:ext cx="2952750" cy="571500"/>
          </a:xfrm>
          <a:prstGeom prst="rect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27563" y="4070350"/>
            <a:ext cx="2952750" cy="571500"/>
          </a:xfrm>
          <a:prstGeom prst="rect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61350" y="4064000"/>
            <a:ext cx="2954338" cy="571500"/>
          </a:xfrm>
          <a:prstGeom prst="rect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半闭框 12"/>
          <p:cNvSpPr/>
          <p:nvPr/>
        </p:nvSpPr>
        <p:spPr>
          <a:xfrm rot="8171893">
            <a:off x="4097338" y="4268788"/>
            <a:ext cx="238125" cy="238125"/>
          </a:xfrm>
          <a:prstGeom prst="halfFram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半闭框 13"/>
          <p:cNvSpPr/>
          <p:nvPr/>
        </p:nvSpPr>
        <p:spPr>
          <a:xfrm rot="8171893">
            <a:off x="7781925" y="4243388"/>
            <a:ext cx="238125" cy="238125"/>
          </a:xfrm>
          <a:prstGeom prst="halfFram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565" name="文本框 14"/>
          <p:cNvSpPr txBox="1">
            <a:spLocks noChangeArrowheads="1"/>
          </p:cNvSpPr>
          <p:nvPr/>
        </p:nvSpPr>
        <p:spPr bwMode="auto">
          <a:xfrm>
            <a:off x="1992313" y="508317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应用一</a:t>
            </a:r>
          </a:p>
        </p:txBody>
      </p:sp>
      <p:sp>
        <p:nvSpPr>
          <p:cNvPr id="16" name="矩形 15"/>
          <p:cNvSpPr/>
          <p:nvPr/>
        </p:nvSpPr>
        <p:spPr>
          <a:xfrm>
            <a:off x="1127125" y="5468938"/>
            <a:ext cx="2684463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3567" name="文本框 16"/>
          <p:cNvSpPr txBox="1">
            <a:spLocks noChangeArrowheads="1"/>
          </p:cNvSpPr>
          <p:nvPr/>
        </p:nvSpPr>
        <p:spPr bwMode="auto">
          <a:xfrm>
            <a:off x="5492750" y="508317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应用二</a:t>
            </a:r>
          </a:p>
        </p:txBody>
      </p:sp>
      <p:sp>
        <p:nvSpPr>
          <p:cNvPr id="18" name="矩形 17"/>
          <p:cNvSpPr/>
          <p:nvPr/>
        </p:nvSpPr>
        <p:spPr>
          <a:xfrm>
            <a:off x="4760913" y="5468938"/>
            <a:ext cx="2686050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23569" name="文本框 18"/>
          <p:cNvSpPr txBox="1">
            <a:spLocks noChangeArrowheads="1"/>
          </p:cNvSpPr>
          <p:nvPr/>
        </p:nvSpPr>
        <p:spPr bwMode="auto">
          <a:xfrm>
            <a:off x="9261475" y="508317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应用三</a:t>
            </a:r>
          </a:p>
        </p:txBody>
      </p:sp>
      <p:sp>
        <p:nvSpPr>
          <p:cNvPr id="20" name="矩形 19"/>
          <p:cNvSpPr/>
          <p:nvPr/>
        </p:nvSpPr>
        <p:spPr>
          <a:xfrm>
            <a:off x="8529638" y="5468938"/>
            <a:ext cx="2686050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pic>
        <p:nvPicPr>
          <p:cNvPr id="23571" name="图片 22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08963" y="1730375"/>
            <a:ext cx="300672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338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</a:p>
        </p:txBody>
      </p:sp>
      <p:sp>
        <p:nvSpPr>
          <p:cNvPr id="24580" name="矩形 8"/>
          <p:cNvSpPr>
            <a:spLocks noChangeArrowheads="1"/>
          </p:cNvSpPr>
          <p:nvPr/>
        </p:nvSpPr>
        <p:spPr bwMode="auto">
          <a:xfrm>
            <a:off x="611188" y="382588"/>
            <a:ext cx="38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4</a:t>
            </a:r>
            <a:endParaRPr lang="zh-CN" altLang="en-US" sz="4000"/>
          </a:p>
        </p:txBody>
      </p:sp>
      <p:sp>
        <p:nvSpPr>
          <p:cNvPr id="5" name="任意多边形 4"/>
          <p:cNvSpPr/>
          <p:nvPr/>
        </p:nvSpPr>
        <p:spPr>
          <a:xfrm>
            <a:off x="2249488" y="2238375"/>
            <a:ext cx="3856037" cy="53816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2249488" y="3127375"/>
            <a:ext cx="3856037" cy="53816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2249488" y="4016375"/>
            <a:ext cx="3856037" cy="53816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>
            <a:off x="2249488" y="4905375"/>
            <a:ext cx="3856037" cy="53816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3124200" y="2308225"/>
            <a:ext cx="2841625" cy="39687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2655888" y="3197225"/>
            <a:ext cx="3309937" cy="39687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3492500" y="4086225"/>
            <a:ext cx="2473325" cy="39687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2978150" y="4975225"/>
            <a:ext cx="2987675" cy="39687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89" name="文本框 14"/>
          <p:cNvSpPr txBox="1">
            <a:spLocks noChangeArrowheads="1"/>
          </p:cNvSpPr>
          <p:nvPr/>
        </p:nvSpPr>
        <p:spPr bwMode="auto">
          <a:xfrm>
            <a:off x="5316538" y="2386013"/>
            <a:ext cx="573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1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90" name="文本框 15"/>
          <p:cNvSpPr txBox="1">
            <a:spLocks noChangeArrowheads="1"/>
          </p:cNvSpPr>
          <p:nvPr/>
        </p:nvSpPr>
        <p:spPr bwMode="auto">
          <a:xfrm>
            <a:off x="5316538" y="3243263"/>
            <a:ext cx="5730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  <a:endParaRPr lang="zh-CN" altLang="en-US" sz="1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91" name="文本框 16"/>
          <p:cNvSpPr txBox="1">
            <a:spLocks noChangeArrowheads="1"/>
          </p:cNvSpPr>
          <p:nvPr/>
        </p:nvSpPr>
        <p:spPr bwMode="auto">
          <a:xfrm>
            <a:off x="5316538" y="4132263"/>
            <a:ext cx="5730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zh-CN" altLang="en-US" sz="1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92" name="文本框 17"/>
          <p:cNvSpPr txBox="1">
            <a:spLocks noChangeArrowheads="1"/>
          </p:cNvSpPr>
          <p:nvPr/>
        </p:nvSpPr>
        <p:spPr bwMode="auto">
          <a:xfrm>
            <a:off x="5332413" y="5021263"/>
            <a:ext cx="5730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1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93" name="文本框 18"/>
          <p:cNvSpPr txBox="1">
            <a:spLocks noChangeArrowheads="1"/>
          </p:cNvSpPr>
          <p:nvPr/>
        </p:nvSpPr>
        <p:spPr bwMode="auto">
          <a:xfrm>
            <a:off x="7612063" y="2052638"/>
            <a:ext cx="87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结论一</a:t>
            </a:r>
          </a:p>
        </p:txBody>
      </p:sp>
      <p:sp>
        <p:nvSpPr>
          <p:cNvPr id="20" name="矩形 19"/>
          <p:cNvSpPr/>
          <p:nvPr/>
        </p:nvSpPr>
        <p:spPr>
          <a:xfrm>
            <a:off x="7612063" y="2432050"/>
            <a:ext cx="317341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4595" name="文本框 20"/>
          <p:cNvSpPr txBox="1">
            <a:spLocks noChangeArrowheads="1"/>
          </p:cNvSpPr>
          <p:nvPr/>
        </p:nvSpPr>
        <p:spPr bwMode="auto">
          <a:xfrm>
            <a:off x="7612063" y="2943225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结论二</a:t>
            </a:r>
          </a:p>
        </p:txBody>
      </p:sp>
      <p:sp>
        <p:nvSpPr>
          <p:cNvPr id="22" name="矩形 21"/>
          <p:cNvSpPr/>
          <p:nvPr/>
        </p:nvSpPr>
        <p:spPr>
          <a:xfrm>
            <a:off x="7612063" y="3321050"/>
            <a:ext cx="317341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4597" name="文本框 22"/>
          <p:cNvSpPr txBox="1">
            <a:spLocks noChangeArrowheads="1"/>
          </p:cNvSpPr>
          <p:nvPr/>
        </p:nvSpPr>
        <p:spPr bwMode="auto">
          <a:xfrm>
            <a:off x="7612063" y="3902075"/>
            <a:ext cx="87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结论三</a:t>
            </a:r>
          </a:p>
        </p:txBody>
      </p:sp>
      <p:sp>
        <p:nvSpPr>
          <p:cNvPr id="24" name="矩形 23"/>
          <p:cNvSpPr/>
          <p:nvPr/>
        </p:nvSpPr>
        <p:spPr>
          <a:xfrm>
            <a:off x="7612063" y="4281488"/>
            <a:ext cx="31734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4599" name="文本框 24"/>
          <p:cNvSpPr txBox="1">
            <a:spLocks noChangeArrowheads="1"/>
          </p:cNvSpPr>
          <p:nvPr/>
        </p:nvSpPr>
        <p:spPr bwMode="auto">
          <a:xfrm>
            <a:off x="7612063" y="4835525"/>
            <a:ext cx="87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结论四</a:t>
            </a:r>
          </a:p>
        </p:txBody>
      </p:sp>
      <p:sp>
        <p:nvSpPr>
          <p:cNvPr id="26" name="矩形 25"/>
          <p:cNvSpPr/>
          <p:nvPr/>
        </p:nvSpPr>
        <p:spPr>
          <a:xfrm>
            <a:off x="7612063" y="5214938"/>
            <a:ext cx="31734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cxnSp>
        <p:nvCxnSpPr>
          <p:cNvPr id="27" name="直接连接符 26"/>
          <p:cNvCxnSpPr/>
          <p:nvPr/>
        </p:nvCxnSpPr>
        <p:spPr>
          <a:xfrm>
            <a:off x="6921500" y="1755775"/>
            <a:ext cx="0" cy="3927475"/>
          </a:xfrm>
          <a:prstGeom prst="line">
            <a:avLst/>
          </a:prstGeom>
          <a:ln>
            <a:solidFill>
              <a:srgbClr val="007FA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4"/>
          <p:cNvPicPr>
            <a:picLocks noChangeAspect="1"/>
          </p:cNvPicPr>
          <p:nvPr/>
        </p:nvPicPr>
        <p:blipFill>
          <a:blip r:embed="rId2" cstate="email"/>
          <a:srcRect l="13260" b="14838"/>
          <a:stretch>
            <a:fillRect/>
          </a:stretch>
        </p:blipFill>
        <p:spPr bwMode="auto">
          <a:xfrm>
            <a:off x="-39688" y="2419350"/>
            <a:ext cx="7505701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矩形 1"/>
          <p:cNvSpPr>
            <a:spLocks noChangeArrowheads="1"/>
          </p:cNvSpPr>
          <p:nvPr/>
        </p:nvSpPr>
        <p:spPr bwMode="auto">
          <a:xfrm>
            <a:off x="7213600" y="2357438"/>
            <a:ext cx="35702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66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感谢聆听</a:t>
            </a:r>
          </a:p>
        </p:txBody>
      </p:sp>
      <p:sp>
        <p:nvSpPr>
          <p:cNvPr id="25604" name="矩形 7"/>
          <p:cNvSpPr>
            <a:spLocks noChangeArrowheads="1"/>
          </p:cNvSpPr>
          <p:nvPr/>
        </p:nvSpPr>
        <p:spPr bwMode="auto">
          <a:xfrm>
            <a:off x="7404100" y="3527425"/>
            <a:ext cx="3190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54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54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1"/>
          <p:cNvGrpSpPr/>
          <p:nvPr/>
        </p:nvGrpSpPr>
        <p:grpSpPr bwMode="auto">
          <a:xfrm>
            <a:off x="-542925" y="796925"/>
            <a:ext cx="7667625" cy="5694363"/>
            <a:chOff x="-543686" y="796925"/>
            <a:chExt cx="7668386" cy="5694659"/>
          </a:xfrm>
        </p:grpSpPr>
        <p:sp>
          <p:nvSpPr>
            <p:cNvPr id="4103" name="Freeform 5"/>
            <p:cNvSpPr/>
            <p:nvPr/>
          </p:nvSpPr>
          <p:spPr bwMode="auto">
            <a:xfrm>
              <a:off x="3141966" y="1712304"/>
              <a:ext cx="317505" cy="518034"/>
            </a:xfrm>
            <a:custGeom>
              <a:avLst/>
              <a:gdLst>
                <a:gd name="T0" fmla="*/ 2147483646 w 171"/>
                <a:gd name="T1" fmla="*/ 0 h 279"/>
                <a:gd name="T2" fmla="*/ 0 w 171"/>
                <a:gd name="T3" fmla="*/ 2147483646 h 279"/>
                <a:gd name="T4" fmla="*/ 2147483646 w 171"/>
                <a:gd name="T5" fmla="*/ 2147483646 h 279"/>
                <a:gd name="T6" fmla="*/ 2147483646 w 171"/>
                <a:gd name="T7" fmla="*/ 2147483646 h 279"/>
                <a:gd name="T8" fmla="*/ 2147483646 w 171"/>
                <a:gd name="T9" fmla="*/ 2147483646 h 279"/>
                <a:gd name="T10" fmla="*/ 2147483646 w 171"/>
                <a:gd name="T11" fmla="*/ 2147483646 h 279"/>
                <a:gd name="T12" fmla="*/ 2147483646 w 171"/>
                <a:gd name="T13" fmla="*/ 2147483646 h 279"/>
                <a:gd name="T14" fmla="*/ 2147483646 w 171"/>
                <a:gd name="T15" fmla="*/ 2147483646 h 279"/>
                <a:gd name="T16" fmla="*/ 2147483646 w 171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4" name="Freeform 6"/>
            <p:cNvSpPr/>
            <p:nvPr/>
          </p:nvSpPr>
          <p:spPr bwMode="auto">
            <a:xfrm>
              <a:off x="3115972" y="1394799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5" name="Freeform 7"/>
            <p:cNvSpPr/>
            <p:nvPr/>
          </p:nvSpPr>
          <p:spPr bwMode="auto">
            <a:xfrm>
              <a:off x="2791041" y="1225835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6" name="Freeform 8"/>
            <p:cNvSpPr/>
            <p:nvPr/>
          </p:nvSpPr>
          <p:spPr bwMode="auto">
            <a:xfrm>
              <a:off x="2895019" y="1873841"/>
              <a:ext cx="304507" cy="519891"/>
            </a:xfrm>
            <a:custGeom>
              <a:avLst/>
              <a:gdLst>
                <a:gd name="T0" fmla="*/ 2147483646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0 h 280"/>
                <a:gd name="T8" fmla="*/ 0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2147483646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7" name="Freeform 9"/>
            <p:cNvSpPr/>
            <p:nvPr/>
          </p:nvSpPr>
          <p:spPr bwMode="auto">
            <a:xfrm>
              <a:off x="2241442" y="1712304"/>
              <a:ext cx="601588" cy="694425"/>
            </a:xfrm>
            <a:custGeom>
              <a:avLst/>
              <a:gdLst>
                <a:gd name="T0" fmla="*/ 2147483646 w 324"/>
                <a:gd name="T1" fmla="*/ 2147483646 h 374"/>
                <a:gd name="T2" fmla="*/ 2147483646 w 324"/>
                <a:gd name="T3" fmla="*/ 2147483646 h 374"/>
                <a:gd name="T4" fmla="*/ 2147483646 w 324"/>
                <a:gd name="T5" fmla="*/ 2147483646 h 374"/>
                <a:gd name="T6" fmla="*/ 2147483646 w 324"/>
                <a:gd name="T7" fmla="*/ 2147483646 h 374"/>
                <a:gd name="T8" fmla="*/ 2147483646 w 324"/>
                <a:gd name="T9" fmla="*/ 0 h 374"/>
                <a:gd name="T10" fmla="*/ 2147483646 w 324"/>
                <a:gd name="T11" fmla="*/ 2147483646 h 374"/>
                <a:gd name="T12" fmla="*/ 2147483646 w 324"/>
                <a:gd name="T13" fmla="*/ 2147483646 h 374"/>
                <a:gd name="T14" fmla="*/ 2147483646 w 324"/>
                <a:gd name="T15" fmla="*/ 2147483646 h 374"/>
                <a:gd name="T16" fmla="*/ 2147483646 w 324"/>
                <a:gd name="T17" fmla="*/ 2147483646 h 374"/>
                <a:gd name="T18" fmla="*/ 2147483646 w 324"/>
                <a:gd name="T19" fmla="*/ 2147483646 h 374"/>
                <a:gd name="T20" fmla="*/ 0 w 324"/>
                <a:gd name="T21" fmla="*/ 2147483646 h 374"/>
                <a:gd name="T22" fmla="*/ 2147483646 w 324"/>
                <a:gd name="T23" fmla="*/ 2147483646 h 374"/>
                <a:gd name="T24" fmla="*/ 2147483646 w 324"/>
                <a:gd name="T25" fmla="*/ 2147483646 h 374"/>
                <a:gd name="T26" fmla="*/ 2147483646 w 324"/>
                <a:gd name="T27" fmla="*/ 2147483646 h 374"/>
                <a:gd name="T28" fmla="*/ 2147483646 w 324"/>
                <a:gd name="T29" fmla="*/ 2147483646 h 3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8" name="Freeform 10"/>
            <p:cNvSpPr/>
            <p:nvPr/>
          </p:nvSpPr>
          <p:spPr bwMode="auto">
            <a:xfrm>
              <a:off x="2551519" y="2250762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Freeform 11"/>
            <p:cNvSpPr/>
            <p:nvPr/>
          </p:nvSpPr>
          <p:spPr bwMode="auto">
            <a:xfrm>
              <a:off x="3478039" y="223776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Freeform 12"/>
            <p:cNvSpPr/>
            <p:nvPr/>
          </p:nvSpPr>
          <p:spPr bwMode="auto">
            <a:xfrm>
              <a:off x="3763979" y="1868271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Freeform 13"/>
            <p:cNvSpPr/>
            <p:nvPr/>
          </p:nvSpPr>
          <p:spPr bwMode="auto">
            <a:xfrm>
              <a:off x="3815968" y="2919193"/>
              <a:ext cx="304507" cy="518034"/>
            </a:xfrm>
            <a:custGeom>
              <a:avLst/>
              <a:gdLst>
                <a:gd name="T0" fmla="*/ 2147483646 w 164"/>
                <a:gd name="T1" fmla="*/ 0 h 279"/>
                <a:gd name="T2" fmla="*/ 2147483646 w 164"/>
                <a:gd name="T3" fmla="*/ 0 h 279"/>
                <a:gd name="T4" fmla="*/ 2147483646 w 164"/>
                <a:gd name="T5" fmla="*/ 2147483646 h 279"/>
                <a:gd name="T6" fmla="*/ 0 w 164"/>
                <a:gd name="T7" fmla="*/ 2147483646 h 279"/>
                <a:gd name="T8" fmla="*/ 2147483646 w 164"/>
                <a:gd name="T9" fmla="*/ 2147483646 h 279"/>
                <a:gd name="T10" fmla="*/ 2147483646 w 164"/>
                <a:gd name="T11" fmla="*/ 2147483646 h 279"/>
                <a:gd name="T12" fmla="*/ 2147483646 w 164"/>
                <a:gd name="T13" fmla="*/ 2147483646 h 279"/>
                <a:gd name="T14" fmla="*/ 2147483646 w 164"/>
                <a:gd name="T15" fmla="*/ 2147483646 h 279"/>
                <a:gd name="T16" fmla="*/ 2147483646 w 164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Freeform 14"/>
            <p:cNvSpPr/>
            <p:nvPr/>
          </p:nvSpPr>
          <p:spPr bwMode="auto">
            <a:xfrm>
              <a:off x="3180959" y="2789220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Freeform 15"/>
            <p:cNvSpPr/>
            <p:nvPr/>
          </p:nvSpPr>
          <p:spPr bwMode="auto">
            <a:xfrm>
              <a:off x="4094481" y="1868271"/>
              <a:ext cx="304507" cy="518034"/>
            </a:xfrm>
            <a:custGeom>
              <a:avLst/>
              <a:gdLst>
                <a:gd name="T0" fmla="*/ 2147483646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0 h 279"/>
                <a:gd name="T8" fmla="*/ 0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2147483646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4" name="Freeform 16"/>
            <p:cNvSpPr/>
            <p:nvPr/>
          </p:nvSpPr>
          <p:spPr bwMode="auto">
            <a:xfrm>
              <a:off x="4100050" y="2191346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Freeform 17"/>
            <p:cNvSpPr/>
            <p:nvPr/>
          </p:nvSpPr>
          <p:spPr bwMode="auto">
            <a:xfrm>
              <a:off x="4385990" y="2204343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Freeform 18"/>
            <p:cNvSpPr/>
            <p:nvPr/>
          </p:nvSpPr>
          <p:spPr bwMode="auto">
            <a:xfrm>
              <a:off x="4683071" y="2243335"/>
              <a:ext cx="603445" cy="194960"/>
            </a:xfrm>
            <a:custGeom>
              <a:avLst/>
              <a:gdLst>
                <a:gd name="T0" fmla="*/ 2147483646 w 325"/>
                <a:gd name="T1" fmla="*/ 2147483646 h 105"/>
                <a:gd name="T2" fmla="*/ 2147483646 w 325"/>
                <a:gd name="T3" fmla="*/ 2147483646 h 105"/>
                <a:gd name="T4" fmla="*/ 2147483646 w 325"/>
                <a:gd name="T5" fmla="*/ 2147483646 h 105"/>
                <a:gd name="T6" fmla="*/ 2147483646 w 325"/>
                <a:gd name="T7" fmla="*/ 0 h 105"/>
                <a:gd name="T8" fmla="*/ 0 w 325"/>
                <a:gd name="T9" fmla="*/ 2147483646 h 105"/>
                <a:gd name="T10" fmla="*/ 2147483646 w 325"/>
                <a:gd name="T11" fmla="*/ 2147483646 h 105"/>
                <a:gd name="T12" fmla="*/ 2147483646 w 325"/>
                <a:gd name="T13" fmla="*/ 2147483646 h 105"/>
                <a:gd name="T14" fmla="*/ 2147483646 w 325"/>
                <a:gd name="T15" fmla="*/ 2147483646 h 105"/>
                <a:gd name="T16" fmla="*/ 2147483646 w 325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Freeform 19"/>
            <p:cNvSpPr/>
            <p:nvPr/>
          </p:nvSpPr>
          <p:spPr bwMode="auto">
            <a:xfrm>
              <a:off x="4677501" y="1660315"/>
              <a:ext cx="310078" cy="518034"/>
            </a:xfrm>
            <a:custGeom>
              <a:avLst/>
              <a:gdLst>
                <a:gd name="T0" fmla="*/ 0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0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Freeform 20"/>
            <p:cNvSpPr/>
            <p:nvPr/>
          </p:nvSpPr>
          <p:spPr bwMode="auto">
            <a:xfrm>
              <a:off x="4081483" y="1155279"/>
              <a:ext cx="601588" cy="1023071"/>
            </a:xfrm>
            <a:custGeom>
              <a:avLst/>
              <a:gdLst>
                <a:gd name="T0" fmla="*/ 2147483646 w 324"/>
                <a:gd name="T1" fmla="*/ 2147483646 h 551"/>
                <a:gd name="T2" fmla="*/ 2147483646 w 324"/>
                <a:gd name="T3" fmla="*/ 2147483646 h 551"/>
                <a:gd name="T4" fmla="*/ 2147483646 w 324"/>
                <a:gd name="T5" fmla="*/ 2147483646 h 551"/>
                <a:gd name="T6" fmla="*/ 2147483646 w 324"/>
                <a:gd name="T7" fmla="*/ 2147483646 h 551"/>
                <a:gd name="T8" fmla="*/ 2147483646 w 324"/>
                <a:gd name="T9" fmla="*/ 2147483646 h 551"/>
                <a:gd name="T10" fmla="*/ 2147483646 w 324"/>
                <a:gd name="T11" fmla="*/ 2147483646 h 551"/>
                <a:gd name="T12" fmla="*/ 2147483646 w 324"/>
                <a:gd name="T13" fmla="*/ 0 h 551"/>
                <a:gd name="T14" fmla="*/ 0 w 324"/>
                <a:gd name="T15" fmla="*/ 2147483646 h 551"/>
                <a:gd name="T16" fmla="*/ 2147483646 w 324"/>
                <a:gd name="T17" fmla="*/ 2147483646 h 551"/>
                <a:gd name="T18" fmla="*/ 2147483646 w 324"/>
                <a:gd name="T19" fmla="*/ 2147483646 h 551"/>
                <a:gd name="T20" fmla="*/ 2147483646 w 324"/>
                <a:gd name="T21" fmla="*/ 2147483646 h 551"/>
                <a:gd name="T22" fmla="*/ 2147483646 w 324"/>
                <a:gd name="T23" fmla="*/ 2147483646 h 551"/>
                <a:gd name="T24" fmla="*/ 2147483646 w 324"/>
                <a:gd name="T25" fmla="*/ 2147483646 h 551"/>
                <a:gd name="T26" fmla="*/ 2147483646 w 324"/>
                <a:gd name="T27" fmla="*/ 2147483646 h 551"/>
                <a:gd name="T28" fmla="*/ 2147483646 w 324"/>
                <a:gd name="T29" fmla="*/ 2147483646 h 551"/>
                <a:gd name="T30" fmla="*/ 2147483646 w 324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Freeform 21"/>
            <p:cNvSpPr/>
            <p:nvPr/>
          </p:nvSpPr>
          <p:spPr bwMode="auto">
            <a:xfrm>
              <a:off x="5305083" y="2919193"/>
              <a:ext cx="304507" cy="512464"/>
            </a:xfrm>
            <a:custGeom>
              <a:avLst/>
              <a:gdLst>
                <a:gd name="T0" fmla="*/ 2147483646 w 164"/>
                <a:gd name="T1" fmla="*/ 2147483646 h 276"/>
                <a:gd name="T2" fmla="*/ 2147483646 w 164"/>
                <a:gd name="T3" fmla="*/ 2147483646 h 276"/>
                <a:gd name="T4" fmla="*/ 2147483646 w 164"/>
                <a:gd name="T5" fmla="*/ 2147483646 h 276"/>
                <a:gd name="T6" fmla="*/ 2147483646 w 164"/>
                <a:gd name="T7" fmla="*/ 0 h 276"/>
                <a:gd name="T8" fmla="*/ 0 w 164"/>
                <a:gd name="T9" fmla="*/ 0 h 276"/>
                <a:gd name="T10" fmla="*/ 0 w 164"/>
                <a:gd name="T11" fmla="*/ 2147483646 h 276"/>
                <a:gd name="T12" fmla="*/ 0 w 164"/>
                <a:gd name="T13" fmla="*/ 2147483646 h 276"/>
                <a:gd name="T14" fmla="*/ 0 w 164"/>
                <a:gd name="T15" fmla="*/ 2147483646 h 276"/>
                <a:gd name="T16" fmla="*/ 2147483646 w 164"/>
                <a:gd name="T17" fmla="*/ 2147483646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0" name="Freeform 22"/>
            <p:cNvSpPr/>
            <p:nvPr/>
          </p:nvSpPr>
          <p:spPr bwMode="auto">
            <a:xfrm>
              <a:off x="5312510" y="3242268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1" name="Freeform 23"/>
            <p:cNvSpPr/>
            <p:nvPr/>
          </p:nvSpPr>
          <p:spPr bwMode="auto">
            <a:xfrm>
              <a:off x="5596593" y="3249695"/>
              <a:ext cx="601588" cy="200529"/>
            </a:xfrm>
            <a:custGeom>
              <a:avLst/>
              <a:gdLst>
                <a:gd name="T0" fmla="*/ 0 w 324"/>
                <a:gd name="T1" fmla="*/ 2147483646 h 108"/>
                <a:gd name="T2" fmla="*/ 2147483646 w 324"/>
                <a:gd name="T3" fmla="*/ 2147483646 h 108"/>
                <a:gd name="T4" fmla="*/ 2147483646 w 324"/>
                <a:gd name="T5" fmla="*/ 2147483646 h 108"/>
                <a:gd name="T6" fmla="*/ 2147483646 w 324"/>
                <a:gd name="T7" fmla="*/ 2147483646 h 108"/>
                <a:gd name="T8" fmla="*/ 2147483646 w 324"/>
                <a:gd name="T9" fmla="*/ 2147483646 h 108"/>
                <a:gd name="T10" fmla="*/ 2147483646 w 324"/>
                <a:gd name="T11" fmla="*/ 0 h 108"/>
                <a:gd name="T12" fmla="*/ 2147483646 w 324"/>
                <a:gd name="T13" fmla="*/ 0 h 108"/>
                <a:gd name="T14" fmla="*/ 2147483646 w 324"/>
                <a:gd name="T15" fmla="*/ 0 h 108"/>
                <a:gd name="T16" fmla="*/ 0 w 324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2" name="Freeform 24"/>
            <p:cNvSpPr/>
            <p:nvPr/>
          </p:nvSpPr>
          <p:spPr bwMode="auto">
            <a:xfrm>
              <a:off x="5901100" y="3288686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3" name="Freeform 25"/>
            <p:cNvSpPr/>
            <p:nvPr/>
          </p:nvSpPr>
          <p:spPr bwMode="auto">
            <a:xfrm>
              <a:off x="5927094" y="322927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4" name="Freeform 26"/>
            <p:cNvSpPr/>
            <p:nvPr/>
          </p:nvSpPr>
          <p:spPr bwMode="auto">
            <a:xfrm>
              <a:off x="5895530" y="2703810"/>
              <a:ext cx="302651" cy="519891"/>
            </a:xfrm>
            <a:custGeom>
              <a:avLst/>
              <a:gdLst>
                <a:gd name="T0" fmla="*/ 0 w 163"/>
                <a:gd name="T1" fmla="*/ 2147483646 h 280"/>
                <a:gd name="T2" fmla="*/ 2147483646 w 163"/>
                <a:gd name="T3" fmla="*/ 2147483646 h 280"/>
                <a:gd name="T4" fmla="*/ 2147483646 w 163"/>
                <a:gd name="T5" fmla="*/ 2147483646 h 280"/>
                <a:gd name="T6" fmla="*/ 2147483646 w 163"/>
                <a:gd name="T7" fmla="*/ 2147483646 h 280"/>
                <a:gd name="T8" fmla="*/ 2147483646 w 163"/>
                <a:gd name="T9" fmla="*/ 0 h 280"/>
                <a:gd name="T10" fmla="*/ 0 w 163"/>
                <a:gd name="T11" fmla="*/ 2147483646 h 280"/>
                <a:gd name="T12" fmla="*/ 0 w 163"/>
                <a:gd name="T13" fmla="*/ 2147483646 h 280"/>
                <a:gd name="T14" fmla="*/ 0 w 163"/>
                <a:gd name="T15" fmla="*/ 2147483646 h 280"/>
                <a:gd name="T16" fmla="*/ 0 w 163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5" name="Freeform 27"/>
            <p:cNvSpPr/>
            <p:nvPr/>
          </p:nvSpPr>
          <p:spPr bwMode="auto">
            <a:xfrm>
              <a:off x="4716492" y="2185776"/>
              <a:ext cx="1179038" cy="1037925"/>
            </a:xfrm>
            <a:custGeom>
              <a:avLst/>
              <a:gdLst>
                <a:gd name="T0" fmla="*/ 2147483646 w 635"/>
                <a:gd name="T1" fmla="*/ 2147483646 h 559"/>
                <a:gd name="T2" fmla="*/ 2147483646 w 635"/>
                <a:gd name="T3" fmla="*/ 2147483646 h 559"/>
                <a:gd name="T4" fmla="*/ 2147483646 w 635"/>
                <a:gd name="T5" fmla="*/ 2147483646 h 559"/>
                <a:gd name="T6" fmla="*/ 2147483646 w 635"/>
                <a:gd name="T7" fmla="*/ 2147483646 h 559"/>
                <a:gd name="T8" fmla="*/ 2147483646 w 635"/>
                <a:gd name="T9" fmla="*/ 2147483646 h 559"/>
                <a:gd name="T10" fmla="*/ 2147483646 w 635"/>
                <a:gd name="T11" fmla="*/ 2147483646 h 559"/>
                <a:gd name="T12" fmla="*/ 2147483646 w 635"/>
                <a:gd name="T13" fmla="*/ 2147483646 h 559"/>
                <a:gd name="T14" fmla="*/ 2147483646 w 635"/>
                <a:gd name="T15" fmla="*/ 2147483646 h 559"/>
                <a:gd name="T16" fmla="*/ 2147483646 w 635"/>
                <a:gd name="T17" fmla="*/ 2147483646 h 559"/>
                <a:gd name="T18" fmla="*/ 2147483646 w 635"/>
                <a:gd name="T19" fmla="*/ 0 h 559"/>
                <a:gd name="T20" fmla="*/ 0 w 635"/>
                <a:gd name="T21" fmla="*/ 2147483646 h 559"/>
                <a:gd name="T22" fmla="*/ 2147483646 w 635"/>
                <a:gd name="T23" fmla="*/ 2147483646 h 559"/>
                <a:gd name="T24" fmla="*/ 2147483646 w 635"/>
                <a:gd name="T25" fmla="*/ 2147483646 h 559"/>
                <a:gd name="T26" fmla="*/ 2147483646 w 635"/>
                <a:gd name="T27" fmla="*/ 2147483646 h 559"/>
                <a:gd name="T28" fmla="*/ 2147483646 w 635"/>
                <a:gd name="T29" fmla="*/ 2147483646 h 559"/>
                <a:gd name="T30" fmla="*/ 2147483646 w 635"/>
                <a:gd name="T31" fmla="*/ 2147483646 h 559"/>
                <a:gd name="T32" fmla="*/ 2147483646 w 635"/>
                <a:gd name="T33" fmla="*/ 2147483646 h 559"/>
                <a:gd name="T34" fmla="*/ 2147483646 w 635"/>
                <a:gd name="T35" fmla="*/ 2147483646 h 559"/>
                <a:gd name="T36" fmla="*/ 2147483646 w 635"/>
                <a:gd name="T37" fmla="*/ 2147483646 h 559"/>
                <a:gd name="T38" fmla="*/ 2147483646 w 635"/>
                <a:gd name="T39" fmla="*/ 2147483646 h 559"/>
                <a:gd name="T40" fmla="*/ 2147483646 w 635"/>
                <a:gd name="T41" fmla="*/ 2147483646 h 559"/>
                <a:gd name="T42" fmla="*/ 2147483646 w 635"/>
                <a:gd name="T43" fmla="*/ 2147483646 h 559"/>
                <a:gd name="T44" fmla="*/ 2147483646 w 635"/>
                <a:gd name="T45" fmla="*/ 2147483646 h 5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6" name="Freeform 28"/>
            <p:cNvSpPr/>
            <p:nvPr/>
          </p:nvSpPr>
          <p:spPr bwMode="auto">
            <a:xfrm>
              <a:off x="2863454" y="1886839"/>
              <a:ext cx="596018" cy="1024927"/>
            </a:xfrm>
            <a:custGeom>
              <a:avLst/>
              <a:gdLst>
                <a:gd name="T0" fmla="*/ 0 w 321"/>
                <a:gd name="T1" fmla="*/ 2147483646 h 552"/>
                <a:gd name="T2" fmla="*/ 0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2147483646 h 552"/>
                <a:gd name="T14" fmla="*/ 2147483646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0 h 552"/>
                <a:gd name="T26" fmla="*/ 0 w 321"/>
                <a:gd name="T27" fmla="*/ 0 h 552"/>
                <a:gd name="T28" fmla="*/ 0 w 321"/>
                <a:gd name="T29" fmla="*/ 2147483646 h 552"/>
                <a:gd name="T30" fmla="*/ 0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7" name="Freeform 29"/>
            <p:cNvSpPr/>
            <p:nvPr/>
          </p:nvSpPr>
          <p:spPr bwMode="auto">
            <a:xfrm>
              <a:off x="4100050" y="2698239"/>
              <a:ext cx="1179038" cy="187533"/>
            </a:xfrm>
            <a:custGeom>
              <a:avLst/>
              <a:gdLst>
                <a:gd name="T0" fmla="*/ 2147483646 w 635"/>
                <a:gd name="T1" fmla="*/ 0 h 101"/>
                <a:gd name="T2" fmla="*/ 2147483646 w 635"/>
                <a:gd name="T3" fmla="*/ 0 h 101"/>
                <a:gd name="T4" fmla="*/ 2147483646 w 635"/>
                <a:gd name="T5" fmla="*/ 2147483646 h 101"/>
                <a:gd name="T6" fmla="*/ 2147483646 w 635"/>
                <a:gd name="T7" fmla="*/ 0 h 101"/>
                <a:gd name="T8" fmla="*/ 2147483646 w 635"/>
                <a:gd name="T9" fmla="*/ 0 h 101"/>
                <a:gd name="T10" fmla="*/ 2147483646 w 635"/>
                <a:gd name="T11" fmla="*/ 0 h 101"/>
                <a:gd name="T12" fmla="*/ 0 w 635"/>
                <a:gd name="T13" fmla="*/ 2147483646 h 101"/>
                <a:gd name="T14" fmla="*/ 2147483646 w 635"/>
                <a:gd name="T15" fmla="*/ 2147483646 h 101"/>
                <a:gd name="T16" fmla="*/ 2147483646 w 635"/>
                <a:gd name="T17" fmla="*/ 2147483646 h 101"/>
                <a:gd name="T18" fmla="*/ 2147483646 w 635"/>
                <a:gd name="T19" fmla="*/ 2147483646 h 101"/>
                <a:gd name="T20" fmla="*/ 2147483646 w 635"/>
                <a:gd name="T21" fmla="*/ 2147483646 h 101"/>
                <a:gd name="T22" fmla="*/ 2147483646 w 635"/>
                <a:gd name="T23" fmla="*/ 2147483646 h 101"/>
                <a:gd name="T24" fmla="*/ 2147483646 w 635"/>
                <a:gd name="T25" fmla="*/ 2147483646 h 101"/>
                <a:gd name="T26" fmla="*/ 2147483646 w 635"/>
                <a:gd name="T27" fmla="*/ 2147483646 h 101"/>
                <a:gd name="T28" fmla="*/ 2147483646 w 635"/>
                <a:gd name="T29" fmla="*/ 0 h 101"/>
                <a:gd name="T30" fmla="*/ 2147483646 w 635"/>
                <a:gd name="T31" fmla="*/ 0 h 1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8" name="Freeform 30"/>
            <p:cNvSpPr/>
            <p:nvPr/>
          </p:nvSpPr>
          <p:spPr bwMode="auto">
            <a:xfrm>
              <a:off x="3524457" y="2742801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9" name="Freeform 31"/>
            <p:cNvSpPr/>
            <p:nvPr/>
          </p:nvSpPr>
          <p:spPr bwMode="auto">
            <a:xfrm>
              <a:off x="3465041" y="116827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0" name="Freeform 32"/>
            <p:cNvSpPr/>
            <p:nvPr/>
          </p:nvSpPr>
          <p:spPr bwMode="auto">
            <a:xfrm>
              <a:off x="3750981" y="796925"/>
              <a:ext cx="304507" cy="519891"/>
            </a:xfrm>
            <a:custGeom>
              <a:avLst/>
              <a:gdLst>
                <a:gd name="T0" fmla="*/ 2147483646 w 164"/>
                <a:gd name="T1" fmla="*/ 0 h 280"/>
                <a:gd name="T2" fmla="*/ 2147483646 w 164"/>
                <a:gd name="T3" fmla="*/ 0 h 280"/>
                <a:gd name="T4" fmla="*/ 2147483646 w 164"/>
                <a:gd name="T5" fmla="*/ 2147483646 h 280"/>
                <a:gd name="T6" fmla="*/ 0 w 164"/>
                <a:gd name="T7" fmla="*/ 2147483646 h 280"/>
                <a:gd name="T8" fmla="*/ 2147483646 w 164"/>
                <a:gd name="T9" fmla="*/ 2147483646 h 280"/>
                <a:gd name="T10" fmla="*/ 2147483646 w 164"/>
                <a:gd name="T11" fmla="*/ 2147483646 h 280"/>
                <a:gd name="T12" fmla="*/ 2147483646 w 164"/>
                <a:gd name="T13" fmla="*/ 2147483646 h 280"/>
                <a:gd name="T14" fmla="*/ 2147483646 w 164"/>
                <a:gd name="T15" fmla="*/ 2147483646 h 280"/>
                <a:gd name="T16" fmla="*/ 2147483646 w 164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1" name="Freeform 33"/>
            <p:cNvSpPr/>
            <p:nvPr/>
          </p:nvSpPr>
          <p:spPr bwMode="auto">
            <a:xfrm>
              <a:off x="3167961" y="84334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2" name="Freeform 34"/>
            <p:cNvSpPr/>
            <p:nvPr/>
          </p:nvSpPr>
          <p:spPr bwMode="auto">
            <a:xfrm>
              <a:off x="2869024" y="848914"/>
              <a:ext cx="596018" cy="1019357"/>
            </a:xfrm>
            <a:custGeom>
              <a:avLst/>
              <a:gdLst>
                <a:gd name="T0" fmla="*/ 0 w 321"/>
                <a:gd name="T1" fmla="*/ 2147483646 h 549"/>
                <a:gd name="T2" fmla="*/ 0 w 321"/>
                <a:gd name="T3" fmla="*/ 2147483646 h 549"/>
                <a:gd name="T4" fmla="*/ 2147483646 w 321"/>
                <a:gd name="T5" fmla="*/ 2147483646 h 549"/>
                <a:gd name="T6" fmla="*/ 2147483646 w 321"/>
                <a:gd name="T7" fmla="*/ 2147483646 h 549"/>
                <a:gd name="T8" fmla="*/ 2147483646 w 321"/>
                <a:gd name="T9" fmla="*/ 2147483646 h 549"/>
                <a:gd name="T10" fmla="*/ 2147483646 w 321"/>
                <a:gd name="T11" fmla="*/ 2147483646 h 549"/>
                <a:gd name="T12" fmla="*/ 2147483646 w 321"/>
                <a:gd name="T13" fmla="*/ 2147483646 h 549"/>
                <a:gd name="T14" fmla="*/ 2147483646 w 321"/>
                <a:gd name="T15" fmla="*/ 2147483646 h 549"/>
                <a:gd name="T16" fmla="*/ 2147483646 w 321"/>
                <a:gd name="T17" fmla="*/ 2147483646 h 549"/>
                <a:gd name="T18" fmla="*/ 2147483646 w 321"/>
                <a:gd name="T19" fmla="*/ 2147483646 h 549"/>
                <a:gd name="T20" fmla="*/ 2147483646 w 321"/>
                <a:gd name="T21" fmla="*/ 2147483646 h 549"/>
                <a:gd name="T22" fmla="*/ 2147483646 w 321"/>
                <a:gd name="T23" fmla="*/ 2147483646 h 549"/>
                <a:gd name="T24" fmla="*/ 2147483646 w 321"/>
                <a:gd name="T25" fmla="*/ 0 h 549"/>
                <a:gd name="T26" fmla="*/ 0 w 321"/>
                <a:gd name="T27" fmla="*/ 0 h 549"/>
                <a:gd name="T28" fmla="*/ 0 w 321"/>
                <a:gd name="T29" fmla="*/ 2147483646 h 549"/>
                <a:gd name="T30" fmla="*/ 0 w 321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3" name="Freeform 35"/>
            <p:cNvSpPr/>
            <p:nvPr/>
          </p:nvSpPr>
          <p:spPr bwMode="auto">
            <a:xfrm>
              <a:off x="5895530" y="2172779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4" name="Freeform 36"/>
            <p:cNvSpPr/>
            <p:nvPr/>
          </p:nvSpPr>
          <p:spPr bwMode="auto">
            <a:xfrm>
              <a:off x="6224175" y="1608326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5" name="Freeform 37"/>
            <p:cNvSpPr/>
            <p:nvPr/>
          </p:nvSpPr>
          <p:spPr bwMode="auto">
            <a:xfrm>
              <a:off x="5615160" y="1303819"/>
              <a:ext cx="894954" cy="1024927"/>
            </a:xfrm>
            <a:custGeom>
              <a:avLst/>
              <a:gdLst>
                <a:gd name="T0" fmla="*/ 2147483646 w 482"/>
                <a:gd name="T1" fmla="*/ 2147483646 h 552"/>
                <a:gd name="T2" fmla="*/ 2147483646 w 482"/>
                <a:gd name="T3" fmla="*/ 2147483646 h 552"/>
                <a:gd name="T4" fmla="*/ 2147483646 w 482"/>
                <a:gd name="T5" fmla="*/ 2147483646 h 552"/>
                <a:gd name="T6" fmla="*/ 2147483646 w 482"/>
                <a:gd name="T7" fmla="*/ 2147483646 h 552"/>
                <a:gd name="T8" fmla="*/ 2147483646 w 482"/>
                <a:gd name="T9" fmla="*/ 2147483646 h 552"/>
                <a:gd name="T10" fmla="*/ 2147483646 w 482"/>
                <a:gd name="T11" fmla="*/ 2147483646 h 552"/>
                <a:gd name="T12" fmla="*/ 2147483646 w 482"/>
                <a:gd name="T13" fmla="*/ 2147483646 h 552"/>
                <a:gd name="T14" fmla="*/ 2147483646 w 482"/>
                <a:gd name="T15" fmla="*/ 2147483646 h 552"/>
                <a:gd name="T16" fmla="*/ 2147483646 w 482"/>
                <a:gd name="T17" fmla="*/ 0 h 552"/>
                <a:gd name="T18" fmla="*/ 0 w 482"/>
                <a:gd name="T19" fmla="*/ 0 h 552"/>
                <a:gd name="T20" fmla="*/ 0 w 482"/>
                <a:gd name="T21" fmla="*/ 2147483646 h 552"/>
                <a:gd name="T22" fmla="*/ 0 w 482"/>
                <a:gd name="T23" fmla="*/ 2147483646 h 552"/>
                <a:gd name="T24" fmla="*/ 0 w 482"/>
                <a:gd name="T25" fmla="*/ 2147483646 h 552"/>
                <a:gd name="T26" fmla="*/ 2147483646 w 482"/>
                <a:gd name="T27" fmla="*/ 2147483646 h 552"/>
                <a:gd name="T28" fmla="*/ 2147483646 w 482"/>
                <a:gd name="T29" fmla="*/ 2147483646 h 552"/>
                <a:gd name="T30" fmla="*/ 2147483646 w 482"/>
                <a:gd name="T31" fmla="*/ 2147483646 h 552"/>
                <a:gd name="T32" fmla="*/ 2147483646 w 482"/>
                <a:gd name="T33" fmla="*/ 2147483646 h 552"/>
                <a:gd name="T34" fmla="*/ 2147483646 w 482"/>
                <a:gd name="T35" fmla="*/ 2147483646 h 552"/>
                <a:gd name="T36" fmla="*/ 2147483646 w 482"/>
                <a:gd name="T37" fmla="*/ 2147483646 h 552"/>
                <a:gd name="T38" fmla="*/ 2147483646 w 482"/>
                <a:gd name="T39" fmla="*/ 2147483646 h 552"/>
                <a:gd name="T40" fmla="*/ 2147483646 w 482"/>
                <a:gd name="T41" fmla="*/ 2147483646 h 552"/>
                <a:gd name="T42" fmla="*/ 2147483646 w 482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6" name="Freeform 38"/>
            <p:cNvSpPr/>
            <p:nvPr/>
          </p:nvSpPr>
          <p:spPr bwMode="auto">
            <a:xfrm>
              <a:off x="6231602" y="2373308"/>
              <a:ext cx="893098" cy="1019357"/>
            </a:xfrm>
            <a:custGeom>
              <a:avLst/>
              <a:gdLst>
                <a:gd name="T0" fmla="*/ 2147483646 w 481"/>
                <a:gd name="T1" fmla="*/ 2147483646 h 549"/>
                <a:gd name="T2" fmla="*/ 2147483646 w 481"/>
                <a:gd name="T3" fmla="*/ 2147483646 h 549"/>
                <a:gd name="T4" fmla="*/ 2147483646 w 481"/>
                <a:gd name="T5" fmla="*/ 2147483646 h 549"/>
                <a:gd name="T6" fmla="*/ 2147483646 w 481"/>
                <a:gd name="T7" fmla="*/ 2147483646 h 549"/>
                <a:gd name="T8" fmla="*/ 2147483646 w 481"/>
                <a:gd name="T9" fmla="*/ 2147483646 h 549"/>
                <a:gd name="T10" fmla="*/ 2147483646 w 481"/>
                <a:gd name="T11" fmla="*/ 2147483646 h 549"/>
                <a:gd name="T12" fmla="*/ 2147483646 w 481"/>
                <a:gd name="T13" fmla="*/ 2147483646 h 549"/>
                <a:gd name="T14" fmla="*/ 2147483646 w 481"/>
                <a:gd name="T15" fmla="*/ 2147483646 h 549"/>
                <a:gd name="T16" fmla="*/ 2147483646 w 481"/>
                <a:gd name="T17" fmla="*/ 0 h 549"/>
                <a:gd name="T18" fmla="*/ 0 w 481"/>
                <a:gd name="T19" fmla="*/ 0 h 549"/>
                <a:gd name="T20" fmla="*/ 0 w 481"/>
                <a:gd name="T21" fmla="*/ 2147483646 h 549"/>
                <a:gd name="T22" fmla="*/ 0 w 481"/>
                <a:gd name="T23" fmla="*/ 2147483646 h 549"/>
                <a:gd name="T24" fmla="*/ 0 w 481"/>
                <a:gd name="T25" fmla="*/ 2147483646 h 549"/>
                <a:gd name="T26" fmla="*/ 2147483646 w 481"/>
                <a:gd name="T27" fmla="*/ 2147483646 h 549"/>
                <a:gd name="T28" fmla="*/ 2147483646 w 481"/>
                <a:gd name="T29" fmla="*/ 2147483646 h 549"/>
                <a:gd name="T30" fmla="*/ 2147483646 w 481"/>
                <a:gd name="T31" fmla="*/ 2147483646 h 549"/>
                <a:gd name="T32" fmla="*/ 2147483646 w 481"/>
                <a:gd name="T33" fmla="*/ 2147483646 h 549"/>
                <a:gd name="T34" fmla="*/ 2147483646 w 481"/>
                <a:gd name="T35" fmla="*/ 2147483646 h 549"/>
                <a:gd name="T36" fmla="*/ 2147483646 w 481"/>
                <a:gd name="T37" fmla="*/ 2147483646 h 549"/>
                <a:gd name="T38" fmla="*/ 2147483646 w 481"/>
                <a:gd name="T39" fmla="*/ 2147483646 h 549"/>
                <a:gd name="T40" fmla="*/ 2147483646 w 481"/>
                <a:gd name="T41" fmla="*/ 2147483646 h 549"/>
                <a:gd name="T42" fmla="*/ 2147483646 w 481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7" name="Freeform 39"/>
            <p:cNvSpPr/>
            <p:nvPr/>
          </p:nvSpPr>
          <p:spPr bwMode="auto">
            <a:xfrm>
              <a:off x="3899521" y="1290821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8" name="Freeform 40"/>
            <p:cNvSpPr/>
            <p:nvPr/>
          </p:nvSpPr>
          <p:spPr bwMode="auto">
            <a:xfrm>
              <a:off x="3893952" y="2315748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9" name="Freeform 41"/>
            <p:cNvSpPr/>
            <p:nvPr/>
          </p:nvSpPr>
          <p:spPr bwMode="auto">
            <a:xfrm>
              <a:off x="4839038" y="1847847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0" name="Freeform 42"/>
            <p:cNvSpPr/>
            <p:nvPr/>
          </p:nvSpPr>
          <p:spPr bwMode="auto">
            <a:xfrm>
              <a:off x="5628158" y="2230338"/>
              <a:ext cx="538458" cy="623869"/>
            </a:xfrm>
            <a:custGeom>
              <a:avLst/>
              <a:gdLst>
                <a:gd name="T0" fmla="*/ 2147483646 w 290"/>
                <a:gd name="T1" fmla="*/ 2147483646 h 336"/>
                <a:gd name="T2" fmla="*/ 2147483646 w 290"/>
                <a:gd name="T3" fmla="*/ 2147483646 h 336"/>
                <a:gd name="T4" fmla="*/ 0 w 290"/>
                <a:gd name="T5" fmla="*/ 2147483646 h 336"/>
                <a:gd name="T6" fmla="*/ 0 w 290"/>
                <a:gd name="T7" fmla="*/ 2147483646 h 336"/>
                <a:gd name="T8" fmla="*/ 2147483646 w 290"/>
                <a:gd name="T9" fmla="*/ 0 h 336"/>
                <a:gd name="T10" fmla="*/ 2147483646 w 290"/>
                <a:gd name="T11" fmla="*/ 2147483646 h 336"/>
                <a:gd name="T12" fmla="*/ 2147483646 w 290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1" name="Freeform 43"/>
            <p:cNvSpPr/>
            <p:nvPr/>
          </p:nvSpPr>
          <p:spPr bwMode="auto">
            <a:xfrm>
              <a:off x="2597939" y="2289754"/>
              <a:ext cx="536602" cy="629440"/>
            </a:xfrm>
            <a:custGeom>
              <a:avLst/>
              <a:gdLst>
                <a:gd name="T0" fmla="*/ 2147483646 w 289"/>
                <a:gd name="T1" fmla="*/ 2147483646 h 339"/>
                <a:gd name="T2" fmla="*/ 2147483646 w 289"/>
                <a:gd name="T3" fmla="*/ 2147483646 h 339"/>
                <a:gd name="T4" fmla="*/ 0 w 289"/>
                <a:gd name="T5" fmla="*/ 2147483646 h 339"/>
                <a:gd name="T6" fmla="*/ 0 w 289"/>
                <a:gd name="T7" fmla="*/ 2147483646 h 339"/>
                <a:gd name="T8" fmla="*/ 2147483646 w 289"/>
                <a:gd name="T9" fmla="*/ 0 h 339"/>
                <a:gd name="T10" fmla="*/ 2147483646 w 289"/>
                <a:gd name="T11" fmla="*/ 2147483646 h 339"/>
                <a:gd name="T12" fmla="*/ 2147483646 w 289"/>
                <a:gd name="T13" fmla="*/ 2147483646 h 3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2" name="Freeform 52"/>
            <p:cNvSpPr/>
            <p:nvPr/>
          </p:nvSpPr>
          <p:spPr bwMode="auto">
            <a:xfrm>
              <a:off x="-252176" y="3379668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3" name="Freeform 54"/>
            <p:cNvSpPr/>
            <p:nvPr/>
          </p:nvSpPr>
          <p:spPr bwMode="auto">
            <a:xfrm>
              <a:off x="26336" y="2328746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4" name="Freeform 55"/>
            <p:cNvSpPr/>
            <p:nvPr/>
          </p:nvSpPr>
          <p:spPr bwMode="auto">
            <a:xfrm>
              <a:off x="31907" y="2651821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5" name="Freeform 56"/>
            <p:cNvSpPr/>
            <p:nvPr/>
          </p:nvSpPr>
          <p:spPr bwMode="auto">
            <a:xfrm>
              <a:off x="323417" y="2664818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6" name="Freeform 57"/>
            <p:cNvSpPr/>
            <p:nvPr/>
          </p:nvSpPr>
          <p:spPr bwMode="auto">
            <a:xfrm>
              <a:off x="622354" y="270381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7" name="Freeform 58"/>
            <p:cNvSpPr/>
            <p:nvPr/>
          </p:nvSpPr>
          <p:spPr bwMode="auto">
            <a:xfrm>
              <a:off x="614927" y="2120790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8" name="Freeform 59"/>
            <p:cNvSpPr/>
            <p:nvPr/>
          </p:nvSpPr>
          <p:spPr bwMode="auto">
            <a:xfrm>
              <a:off x="18909" y="1615753"/>
              <a:ext cx="596018" cy="1023071"/>
            </a:xfrm>
            <a:custGeom>
              <a:avLst/>
              <a:gdLst>
                <a:gd name="T0" fmla="*/ 2147483646 w 321"/>
                <a:gd name="T1" fmla="*/ 2147483646 h 551"/>
                <a:gd name="T2" fmla="*/ 2147483646 w 321"/>
                <a:gd name="T3" fmla="*/ 2147483646 h 551"/>
                <a:gd name="T4" fmla="*/ 2147483646 w 321"/>
                <a:gd name="T5" fmla="*/ 2147483646 h 551"/>
                <a:gd name="T6" fmla="*/ 2147483646 w 321"/>
                <a:gd name="T7" fmla="*/ 2147483646 h 551"/>
                <a:gd name="T8" fmla="*/ 2147483646 w 321"/>
                <a:gd name="T9" fmla="*/ 2147483646 h 551"/>
                <a:gd name="T10" fmla="*/ 2147483646 w 321"/>
                <a:gd name="T11" fmla="*/ 2147483646 h 551"/>
                <a:gd name="T12" fmla="*/ 2147483646 w 321"/>
                <a:gd name="T13" fmla="*/ 0 h 551"/>
                <a:gd name="T14" fmla="*/ 0 w 321"/>
                <a:gd name="T15" fmla="*/ 2147483646 h 551"/>
                <a:gd name="T16" fmla="*/ 2147483646 w 321"/>
                <a:gd name="T17" fmla="*/ 2147483646 h 551"/>
                <a:gd name="T18" fmla="*/ 2147483646 w 321"/>
                <a:gd name="T19" fmla="*/ 2147483646 h 551"/>
                <a:gd name="T20" fmla="*/ 2147483646 w 321"/>
                <a:gd name="T21" fmla="*/ 2147483646 h 551"/>
                <a:gd name="T22" fmla="*/ 2147483646 w 321"/>
                <a:gd name="T23" fmla="*/ 2147483646 h 551"/>
                <a:gd name="T24" fmla="*/ 2147483646 w 321"/>
                <a:gd name="T25" fmla="*/ 2147483646 h 551"/>
                <a:gd name="T26" fmla="*/ 2147483646 w 321"/>
                <a:gd name="T27" fmla="*/ 2147483646 h 551"/>
                <a:gd name="T28" fmla="*/ 2147483646 w 321"/>
                <a:gd name="T29" fmla="*/ 2147483646 h 551"/>
                <a:gd name="T30" fmla="*/ 2147483646 w 321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9" name="Freeform 60"/>
            <p:cNvSpPr/>
            <p:nvPr/>
          </p:nvSpPr>
          <p:spPr bwMode="auto">
            <a:xfrm>
              <a:off x="1236939" y="3372241"/>
              <a:ext cx="311934" cy="519891"/>
            </a:xfrm>
            <a:custGeom>
              <a:avLst/>
              <a:gdLst>
                <a:gd name="T0" fmla="*/ 2147483646 w 168"/>
                <a:gd name="T1" fmla="*/ 2147483646 h 280"/>
                <a:gd name="T2" fmla="*/ 2147483646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0 h 280"/>
                <a:gd name="T8" fmla="*/ 0 w 168"/>
                <a:gd name="T9" fmla="*/ 0 h 280"/>
                <a:gd name="T10" fmla="*/ 0 w 168"/>
                <a:gd name="T11" fmla="*/ 2147483646 h 280"/>
                <a:gd name="T12" fmla="*/ 0 w 168"/>
                <a:gd name="T13" fmla="*/ 2147483646 h 280"/>
                <a:gd name="T14" fmla="*/ 0 w 168"/>
                <a:gd name="T15" fmla="*/ 2147483646 h 280"/>
                <a:gd name="T16" fmla="*/ 2147483646 w 168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0" name="Freeform 61"/>
            <p:cNvSpPr/>
            <p:nvPr/>
          </p:nvSpPr>
          <p:spPr bwMode="auto">
            <a:xfrm>
              <a:off x="1244366" y="3697172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1" name="Freeform 62"/>
            <p:cNvSpPr/>
            <p:nvPr/>
          </p:nvSpPr>
          <p:spPr bwMode="auto">
            <a:xfrm>
              <a:off x="1535876" y="3710169"/>
              <a:ext cx="596018" cy="200529"/>
            </a:xfrm>
            <a:custGeom>
              <a:avLst/>
              <a:gdLst>
                <a:gd name="T0" fmla="*/ 0 w 321"/>
                <a:gd name="T1" fmla="*/ 2147483646 h 108"/>
                <a:gd name="T2" fmla="*/ 2147483646 w 321"/>
                <a:gd name="T3" fmla="*/ 2147483646 h 108"/>
                <a:gd name="T4" fmla="*/ 2147483646 w 321"/>
                <a:gd name="T5" fmla="*/ 2147483646 h 108"/>
                <a:gd name="T6" fmla="*/ 2147483646 w 321"/>
                <a:gd name="T7" fmla="*/ 2147483646 h 108"/>
                <a:gd name="T8" fmla="*/ 2147483646 w 321"/>
                <a:gd name="T9" fmla="*/ 2147483646 h 108"/>
                <a:gd name="T10" fmla="*/ 2147483646 w 321"/>
                <a:gd name="T11" fmla="*/ 0 h 108"/>
                <a:gd name="T12" fmla="*/ 2147483646 w 321"/>
                <a:gd name="T13" fmla="*/ 0 h 108"/>
                <a:gd name="T14" fmla="*/ 2147483646 w 321"/>
                <a:gd name="T15" fmla="*/ 0 h 108"/>
                <a:gd name="T16" fmla="*/ 0 w 321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2" name="Freeform 63"/>
            <p:cNvSpPr/>
            <p:nvPr/>
          </p:nvSpPr>
          <p:spPr bwMode="auto">
            <a:xfrm>
              <a:off x="1832957" y="3749161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3" name="Freeform 64"/>
            <p:cNvSpPr/>
            <p:nvPr/>
          </p:nvSpPr>
          <p:spPr bwMode="auto">
            <a:xfrm>
              <a:off x="1866378" y="3689745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4" name="Freeform 65"/>
            <p:cNvSpPr/>
            <p:nvPr/>
          </p:nvSpPr>
          <p:spPr bwMode="auto">
            <a:xfrm>
              <a:off x="1827386" y="3164284"/>
              <a:ext cx="310078" cy="519891"/>
            </a:xfrm>
            <a:custGeom>
              <a:avLst/>
              <a:gdLst>
                <a:gd name="T0" fmla="*/ 0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2147483646 h 280"/>
                <a:gd name="T8" fmla="*/ 2147483646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0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5" name="Freeform 66"/>
            <p:cNvSpPr/>
            <p:nvPr/>
          </p:nvSpPr>
          <p:spPr bwMode="auto">
            <a:xfrm>
              <a:off x="648349" y="2638823"/>
              <a:ext cx="1179038" cy="1045352"/>
            </a:xfrm>
            <a:custGeom>
              <a:avLst/>
              <a:gdLst>
                <a:gd name="T0" fmla="*/ 2147483646 w 635"/>
                <a:gd name="T1" fmla="*/ 2147483646 h 563"/>
                <a:gd name="T2" fmla="*/ 2147483646 w 635"/>
                <a:gd name="T3" fmla="*/ 2147483646 h 563"/>
                <a:gd name="T4" fmla="*/ 2147483646 w 635"/>
                <a:gd name="T5" fmla="*/ 2147483646 h 563"/>
                <a:gd name="T6" fmla="*/ 2147483646 w 635"/>
                <a:gd name="T7" fmla="*/ 2147483646 h 563"/>
                <a:gd name="T8" fmla="*/ 2147483646 w 635"/>
                <a:gd name="T9" fmla="*/ 2147483646 h 563"/>
                <a:gd name="T10" fmla="*/ 2147483646 w 635"/>
                <a:gd name="T11" fmla="*/ 2147483646 h 563"/>
                <a:gd name="T12" fmla="*/ 2147483646 w 635"/>
                <a:gd name="T13" fmla="*/ 2147483646 h 563"/>
                <a:gd name="T14" fmla="*/ 2147483646 w 635"/>
                <a:gd name="T15" fmla="*/ 2147483646 h 563"/>
                <a:gd name="T16" fmla="*/ 2147483646 w 635"/>
                <a:gd name="T17" fmla="*/ 2147483646 h 563"/>
                <a:gd name="T18" fmla="*/ 2147483646 w 635"/>
                <a:gd name="T19" fmla="*/ 0 h 563"/>
                <a:gd name="T20" fmla="*/ 0 w 635"/>
                <a:gd name="T21" fmla="*/ 2147483646 h 563"/>
                <a:gd name="T22" fmla="*/ 2147483646 w 635"/>
                <a:gd name="T23" fmla="*/ 2147483646 h 563"/>
                <a:gd name="T24" fmla="*/ 2147483646 w 635"/>
                <a:gd name="T25" fmla="*/ 2147483646 h 563"/>
                <a:gd name="T26" fmla="*/ 2147483646 w 635"/>
                <a:gd name="T27" fmla="*/ 2147483646 h 563"/>
                <a:gd name="T28" fmla="*/ 2147483646 w 635"/>
                <a:gd name="T29" fmla="*/ 2147483646 h 563"/>
                <a:gd name="T30" fmla="*/ 2147483646 w 635"/>
                <a:gd name="T31" fmla="*/ 2147483646 h 563"/>
                <a:gd name="T32" fmla="*/ 2147483646 w 635"/>
                <a:gd name="T33" fmla="*/ 2147483646 h 563"/>
                <a:gd name="T34" fmla="*/ 2147483646 w 635"/>
                <a:gd name="T35" fmla="*/ 2147483646 h 563"/>
                <a:gd name="T36" fmla="*/ 2147483646 w 635"/>
                <a:gd name="T37" fmla="*/ 2147483646 h 563"/>
                <a:gd name="T38" fmla="*/ 2147483646 w 635"/>
                <a:gd name="T39" fmla="*/ 2147483646 h 563"/>
                <a:gd name="T40" fmla="*/ 2147483646 w 635"/>
                <a:gd name="T41" fmla="*/ 2147483646 h 563"/>
                <a:gd name="T42" fmla="*/ 2147483646 w 635"/>
                <a:gd name="T43" fmla="*/ 2147483646 h 563"/>
                <a:gd name="T44" fmla="*/ 2147483646 w 635"/>
                <a:gd name="T45" fmla="*/ 2147483646 h 5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6" name="Freeform 68"/>
            <p:cNvSpPr/>
            <p:nvPr/>
          </p:nvSpPr>
          <p:spPr bwMode="auto">
            <a:xfrm>
              <a:off x="39334" y="3151287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7" name="Freeform 69"/>
            <p:cNvSpPr/>
            <p:nvPr/>
          </p:nvSpPr>
          <p:spPr bwMode="auto">
            <a:xfrm>
              <a:off x="-543686" y="3203276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8" name="Freeform 74"/>
            <p:cNvSpPr/>
            <p:nvPr/>
          </p:nvSpPr>
          <p:spPr bwMode="auto">
            <a:xfrm>
              <a:off x="1827386" y="263325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9" name="Freeform 75"/>
            <p:cNvSpPr/>
            <p:nvPr/>
          </p:nvSpPr>
          <p:spPr bwMode="auto">
            <a:xfrm>
              <a:off x="2157888" y="2068801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0" name="Freeform 76"/>
            <p:cNvSpPr/>
            <p:nvPr/>
          </p:nvSpPr>
          <p:spPr bwMode="auto">
            <a:xfrm>
              <a:off x="1554444" y="1764293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1" name="Freeform 77"/>
            <p:cNvSpPr/>
            <p:nvPr/>
          </p:nvSpPr>
          <p:spPr bwMode="auto">
            <a:xfrm>
              <a:off x="2170886" y="2833783"/>
              <a:ext cx="885671" cy="1019357"/>
            </a:xfrm>
            <a:custGeom>
              <a:avLst/>
              <a:gdLst>
                <a:gd name="T0" fmla="*/ 2147483646 w 477"/>
                <a:gd name="T1" fmla="*/ 2147483646 h 549"/>
                <a:gd name="T2" fmla="*/ 2147483646 w 477"/>
                <a:gd name="T3" fmla="*/ 2147483646 h 549"/>
                <a:gd name="T4" fmla="*/ 2147483646 w 477"/>
                <a:gd name="T5" fmla="*/ 2147483646 h 549"/>
                <a:gd name="T6" fmla="*/ 2147483646 w 477"/>
                <a:gd name="T7" fmla="*/ 2147483646 h 549"/>
                <a:gd name="T8" fmla="*/ 2147483646 w 477"/>
                <a:gd name="T9" fmla="*/ 2147483646 h 549"/>
                <a:gd name="T10" fmla="*/ 2147483646 w 477"/>
                <a:gd name="T11" fmla="*/ 2147483646 h 549"/>
                <a:gd name="T12" fmla="*/ 2147483646 w 477"/>
                <a:gd name="T13" fmla="*/ 2147483646 h 549"/>
                <a:gd name="T14" fmla="*/ 2147483646 w 477"/>
                <a:gd name="T15" fmla="*/ 2147483646 h 549"/>
                <a:gd name="T16" fmla="*/ 2147483646 w 477"/>
                <a:gd name="T17" fmla="*/ 0 h 549"/>
                <a:gd name="T18" fmla="*/ 0 w 477"/>
                <a:gd name="T19" fmla="*/ 0 h 549"/>
                <a:gd name="T20" fmla="*/ 0 w 477"/>
                <a:gd name="T21" fmla="*/ 2147483646 h 549"/>
                <a:gd name="T22" fmla="*/ 0 w 477"/>
                <a:gd name="T23" fmla="*/ 2147483646 h 549"/>
                <a:gd name="T24" fmla="*/ 0 w 477"/>
                <a:gd name="T25" fmla="*/ 2147483646 h 549"/>
                <a:gd name="T26" fmla="*/ 2147483646 w 477"/>
                <a:gd name="T27" fmla="*/ 2147483646 h 549"/>
                <a:gd name="T28" fmla="*/ 2147483646 w 477"/>
                <a:gd name="T29" fmla="*/ 2147483646 h 549"/>
                <a:gd name="T30" fmla="*/ 2147483646 w 477"/>
                <a:gd name="T31" fmla="*/ 2147483646 h 549"/>
                <a:gd name="T32" fmla="*/ 2147483646 w 477"/>
                <a:gd name="T33" fmla="*/ 2147483646 h 549"/>
                <a:gd name="T34" fmla="*/ 2147483646 w 477"/>
                <a:gd name="T35" fmla="*/ 2147483646 h 549"/>
                <a:gd name="T36" fmla="*/ 2147483646 w 477"/>
                <a:gd name="T37" fmla="*/ 2147483646 h 549"/>
                <a:gd name="T38" fmla="*/ 2147483646 w 477"/>
                <a:gd name="T39" fmla="*/ 2147483646 h 549"/>
                <a:gd name="T40" fmla="*/ 2147483646 w 477"/>
                <a:gd name="T41" fmla="*/ 2147483646 h 549"/>
                <a:gd name="T42" fmla="*/ 2147483646 w 477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2" name="Freeform 78"/>
            <p:cNvSpPr/>
            <p:nvPr/>
          </p:nvSpPr>
          <p:spPr bwMode="auto">
            <a:xfrm>
              <a:off x="-168622" y="1751296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3" name="Freeform 79"/>
            <p:cNvSpPr/>
            <p:nvPr/>
          </p:nvSpPr>
          <p:spPr bwMode="auto">
            <a:xfrm>
              <a:off x="-168622" y="2776223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4" name="Freeform 80"/>
            <p:cNvSpPr/>
            <p:nvPr/>
          </p:nvSpPr>
          <p:spPr bwMode="auto">
            <a:xfrm>
              <a:off x="770895" y="2308321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5" name="Freeform 81"/>
            <p:cNvSpPr/>
            <p:nvPr/>
          </p:nvSpPr>
          <p:spPr bwMode="auto">
            <a:xfrm>
              <a:off x="1561871" y="2690812"/>
              <a:ext cx="544029" cy="623869"/>
            </a:xfrm>
            <a:custGeom>
              <a:avLst/>
              <a:gdLst>
                <a:gd name="T0" fmla="*/ 2147483646 w 293"/>
                <a:gd name="T1" fmla="*/ 2147483646 h 336"/>
                <a:gd name="T2" fmla="*/ 2147483646 w 293"/>
                <a:gd name="T3" fmla="*/ 2147483646 h 336"/>
                <a:gd name="T4" fmla="*/ 0 w 293"/>
                <a:gd name="T5" fmla="*/ 2147483646 h 336"/>
                <a:gd name="T6" fmla="*/ 0 w 293"/>
                <a:gd name="T7" fmla="*/ 2147483646 h 336"/>
                <a:gd name="T8" fmla="*/ 2147483646 w 293"/>
                <a:gd name="T9" fmla="*/ 0 h 336"/>
                <a:gd name="T10" fmla="*/ 2147483646 w 293"/>
                <a:gd name="T11" fmla="*/ 2147483646 h 336"/>
                <a:gd name="T12" fmla="*/ 2147483646 w 293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6" name="Freeform 83"/>
            <p:cNvSpPr/>
            <p:nvPr/>
          </p:nvSpPr>
          <p:spPr bwMode="auto">
            <a:xfrm>
              <a:off x="-168622" y="4449157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7" name="Freeform 84"/>
            <p:cNvSpPr/>
            <p:nvPr/>
          </p:nvSpPr>
          <p:spPr bwMode="auto">
            <a:xfrm>
              <a:off x="-200187" y="4131652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8" name="Freeform 89"/>
            <p:cNvSpPr/>
            <p:nvPr/>
          </p:nvSpPr>
          <p:spPr bwMode="auto">
            <a:xfrm>
              <a:off x="161880" y="4974617"/>
              <a:ext cx="603445" cy="187533"/>
            </a:xfrm>
            <a:custGeom>
              <a:avLst/>
              <a:gdLst>
                <a:gd name="T0" fmla="*/ 2147483646 w 325"/>
                <a:gd name="T1" fmla="*/ 2147483646 h 101"/>
                <a:gd name="T2" fmla="*/ 2147483646 w 325"/>
                <a:gd name="T3" fmla="*/ 0 h 101"/>
                <a:gd name="T4" fmla="*/ 2147483646 w 325"/>
                <a:gd name="T5" fmla="*/ 2147483646 h 101"/>
                <a:gd name="T6" fmla="*/ 2147483646 w 325"/>
                <a:gd name="T7" fmla="*/ 0 h 101"/>
                <a:gd name="T8" fmla="*/ 0 w 325"/>
                <a:gd name="T9" fmla="*/ 2147483646 h 101"/>
                <a:gd name="T10" fmla="*/ 2147483646 w 325"/>
                <a:gd name="T11" fmla="*/ 2147483646 h 101"/>
                <a:gd name="T12" fmla="*/ 2147483646 w 325"/>
                <a:gd name="T13" fmla="*/ 2147483646 h 101"/>
                <a:gd name="T14" fmla="*/ 2147483646 w 325"/>
                <a:gd name="T15" fmla="*/ 2147483646 h 101"/>
                <a:gd name="T16" fmla="*/ 2147483646 w 325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9" name="Freeform 90"/>
            <p:cNvSpPr/>
            <p:nvPr/>
          </p:nvSpPr>
          <p:spPr bwMode="auto">
            <a:xfrm>
              <a:off x="447820" y="460512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0" name="Freeform 91"/>
            <p:cNvSpPr/>
            <p:nvPr/>
          </p:nvSpPr>
          <p:spPr bwMode="auto">
            <a:xfrm>
              <a:off x="497952" y="5656046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2147483646 w 168"/>
                <a:gd name="T3" fmla="*/ 0 h 279"/>
                <a:gd name="T4" fmla="*/ 2147483646 w 168"/>
                <a:gd name="T5" fmla="*/ 2147483646 h 279"/>
                <a:gd name="T6" fmla="*/ 0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1" name="Freeform 92"/>
            <p:cNvSpPr/>
            <p:nvPr/>
          </p:nvSpPr>
          <p:spPr bwMode="auto">
            <a:xfrm>
              <a:off x="-135200" y="552607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2" name="Freeform 93"/>
            <p:cNvSpPr/>
            <p:nvPr/>
          </p:nvSpPr>
          <p:spPr bwMode="auto">
            <a:xfrm>
              <a:off x="778322" y="4605124"/>
              <a:ext cx="302651" cy="518034"/>
            </a:xfrm>
            <a:custGeom>
              <a:avLst/>
              <a:gdLst>
                <a:gd name="T0" fmla="*/ 2147483646 w 163"/>
                <a:gd name="T1" fmla="*/ 2147483646 h 279"/>
                <a:gd name="T2" fmla="*/ 2147483646 w 163"/>
                <a:gd name="T3" fmla="*/ 2147483646 h 279"/>
                <a:gd name="T4" fmla="*/ 2147483646 w 163"/>
                <a:gd name="T5" fmla="*/ 2147483646 h 279"/>
                <a:gd name="T6" fmla="*/ 2147483646 w 163"/>
                <a:gd name="T7" fmla="*/ 0 h 279"/>
                <a:gd name="T8" fmla="*/ 0 w 163"/>
                <a:gd name="T9" fmla="*/ 0 h 279"/>
                <a:gd name="T10" fmla="*/ 0 w 163"/>
                <a:gd name="T11" fmla="*/ 2147483646 h 279"/>
                <a:gd name="T12" fmla="*/ 0 w 163"/>
                <a:gd name="T13" fmla="*/ 2147483646 h 279"/>
                <a:gd name="T14" fmla="*/ 0 w 163"/>
                <a:gd name="T15" fmla="*/ 2147483646 h 279"/>
                <a:gd name="T16" fmla="*/ 2147483646 w 163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3" name="Freeform 94"/>
            <p:cNvSpPr/>
            <p:nvPr/>
          </p:nvSpPr>
          <p:spPr bwMode="auto">
            <a:xfrm>
              <a:off x="783891" y="493005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4" name="Freeform 95"/>
            <p:cNvSpPr/>
            <p:nvPr/>
          </p:nvSpPr>
          <p:spPr bwMode="auto">
            <a:xfrm>
              <a:off x="1067975" y="4935626"/>
              <a:ext cx="603445" cy="200529"/>
            </a:xfrm>
            <a:custGeom>
              <a:avLst/>
              <a:gdLst>
                <a:gd name="T0" fmla="*/ 0 w 325"/>
                <a:gd name="T1" fmla="*/ 2147483646 h 108"/>
                <a:gd name="T2" fmla="*/ 2147483646 w 325"/>
                <a:gd name="T3" fmla="*/ 2147483646 h 108"/>
                <a:gd name="T4" fmla="*/ 2147483646 w 325"/>
                <a:gd name="T5" fmla="*/ 2147483646 h 108"/>
                <a:gd name="T6" fmla="*/ 2147483646 w 325"/>
                <a:gd name="T7" fmla="*/ 2147483646 h 108"/>
                <a:gd name="T8" fmla="*/ 2147483646 w 325"/>
                <a:gd name="T9" fmla="*/ 2147483646 h 108"/>
                <a:gd name="T10" fmla="*/ 2147483646 w 325"/>
                <a:gd name="T11" fmla="*/ 0 h 108"/>
                <a:gd name="T12" fmla="*/ 2147483646 w 325"/>
                <a:gd name="T13" fmla="*/ 0 h 108"/>
                <a:gd name="T14" fmla="*/ 2147483646 w 325"/>
                <a:gd name="T15" fmla="*/ 0 h 108"/>
                <a:gd name="T16" fmla="*/ 0 w 325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5" name="Freeform 96"/>
            <p:cNvSpPr/>
            <p:nvPr/>
          </p:nvSpPr>
          <p:spPr bwMode="auto">
            <a:xfrm>
              <a:off x="1372482" y="4980188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6" name="Freeform 97"/>
            <p:cNvSpPr/>
            <p:nvPr/>
          </p:nvSpPr>
          <p:spPr bwMode="auto">
            <a:xfrm>
              <a:off x="1366911" y="4397168"/>
              <a:ext cx="304507" cy="519891"/>
            </a:xfrm>
            <a:custGeom>
              <a:avLst/>
              <a:gdLst>
                <a:gd name="T0" fmla="*/ 0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2147483646 h 280"/>
                <a:gd name="T8" fmla="*/ 2147483646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0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7" name="Freeform 98"/>
            <p:cNvSpPr/>
            <p:nvPr/>
          </p:nvSpPr>
          <p:spPr bwMode="auto">
            <a:xfrm>
              <a:off x="770895" y="3892131"/>
              <a:ext cx="596018" cy="1024927"/>
            </a:xfrm>
            <a:custGeom>
              <a:avLst/>
              <a:gdLst>
                <a:gd name="T0" fmla="*/ 2147483646 w 321"/>
                <a:gd name="T1" fmla="*/ 2147483646 h 552"/>
                <a:gd name="T2" fmla="*/ 2147483646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0 h 552"/>
                <a:gd name="T14" fmla="*/ 0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2147483646 h 552"/>
                <a:gd name="T26" fmla="*/ 2147483646 w 321"/>
                <a:gd name="T27" fmla="*/ 2147483646 h 552"/>
                <a:gd name="T28" fmla="*/ 2147483646 w 321"/>
                <a:gd name="T29" fmla="*/ 2147483646 h 552"/>
                <a:gd name="T30" fmla="*/ 2147483646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8" name="Freeform 99"/>
            <p:cNvSpPr/>
            <p:nvPr/>
          </p:nvSpPr>
          <p:spPr bwMode="auto">
            <a:xfrm>
              <a:off x="1988924" y="5648619"/>
              <a:ext cx="310078" cy="519891"/>
            </a:xfrm>
            <a:custGeom>
              <a:avLst/>
              <a:gdLst>
                <a:gd name="T0" fmla="*/ 2147483646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0 h 280"/>
                <a:gd name="T8" fmla="*/ 0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2147483646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79" name="Freeform 100"/>
            <p:cNvSpPr/>
            <p:nvPr/>
          </p:nvSpPr>
          <p:spPr bwMode="auto">
            <a:xfrm>
              <a:off x="1994494" y="5973550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0" name="Freeform 101"/>
            <p:cNvSpPr/>
            <p:nvPr/>
          </p:nvSpPr>
          <p:spPr bwMode="auto">
            <a:xfrm>
              <a:off x="2286004" y="5986547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1" name="Freeform 102"/>
            <p:cNvSpPr/>
            <p:nvPr/>
          </p:nvSpPr>
          <p:spPr bwMode="auto">
            <a:xfrm>
              <a:off x="2584941" y="6025539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2" name="Freeform 103"/>
            <p:cNvSpPr/>
            <p:nvPr/>
          </p:nvSpPr>
          <p:spPr bwMode="auto">
            <a:xfrm>
              <a:off x="2610935" y="5966123"/>
              <a:ext cx="601588" cy="194960"/>
            </a:xfrm>
            <a:custGeom>
              <a:avLst/>
              <a:gdLst>
                <a:gd name="T0" fmla="*/ 2147483646 w 324"/>
                <a:gd name="T1" fmla="*/ 2147483646 h 105"/>
                <a:gd name="T2" fmla="*/ 2147483646 w 324"/>
                <a:gd name="T3" fmla="*/ 2147483646 h 105"/>
                <a:gd name="T4" fmla="*/ 2147483646 w 324"/>
                <a:gd name="T5" fmla="*/ 2147483646 h 105"/>
                <a:gd name="T6" fmla="*/ 2147483646 w 324"/>
                <a:gd name="T7" fmla="*/ 0 h 105"/>
                <a:gd name="T8" fmla="*/ 0 w 324"/>
                <a:gd name="T9" fmla="*/ 2147483646 h 105"/>
                <a:gd name="T10" fmla="*/ 2147483646 w 324"/>
                <a:gd name="T11" fmla="*/ 2147483646 h 105"/>
                <a:gd name="T12" fmla="*/ 2147483646 w 324"/>
                <a:gd name="T13" fmla="*/ 2147483646 h 105"/>
                <a:gd name="T14" fmla="*/ 2147483646 w 324"/>
                <a:gd name="T15" fmla="*/ 2147483646 h 105"/>
                <a:gd name="T16" fmla="*/ 2147483646 w 324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3" name="Freeform 104"/>
            <p:cNvSpPr/>
            <p:nvPr/>
          </p:nvSpPr>
          <p:spPr bwMode="auto">
            <a:xfrm>
              <a:off x="2577514" y="5442519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4" name="Freeform 105"/>
            <p:cNvSpPr/>
            <p:nvPr/>
          </p:nvSpPr>
          <p:spPr bwMode="auto">
            <a:xfrm>
              <a:off x="1398477" y="4917058"/>
              <a:ext cx="1179038" cy="1043495"/>
            </a:xfrm>
            <a:custGeom>
              <a:avLst/>
              <a:gdLst>
                <a:gd name="T0" fmla="*/ 2147483646 w 635"/>
                <a:gd name="T1" fmla="*/ 2147483646 h 562"/>
                <a:gd name="T2" fmla="*/ 2147483646 w 635"/>
                <a:gd name="T3" fmla="*/ 2147483646 h 562"/>
                <a:gd name="T4" fmla="*/ 2147483646 w 635"/>
                <a:gd name="T5" fmla="*/ 2147483646 h 562"/>
                <a:gd name="T6" fmla="*/ 2147483646 w 635"/>
                <a:gd name="T7" fmla="*/ 2147483646 h 562"/>
                <a:gd name="T8" fmla="*/ 2147483646 w 635"/>
                <a:gd name="T9" fmla="*/ 2147483646 h 562"/>
                <a:gd name="T10" fmla="*/ 2147483646 w 635"/>
                <a:gd name="T11" fmla="*/ 2147483646 h 562"/>
                <a:gd name="T12" fmla="*/ 2147483646 w 635"/>
                <a:gd name="T13" fmla="*/ 2147483646 h 562"/>
                <a:gd name="T14" fmla="*/ 2147483646 w 635"/>
                <a:gd name="T15" fmla="*/ 2147483646 h 562"/>
                <a:gd name="T16" fmla="*/ 2147483646 w 635"/>
                <a:gd name="T17" fmla="*/ 2147483646 h 562"/>
                <a:gd name="T18" fmla="*/ 2147483646 w 635"/>
                <a:gd name="T19" fmla="*/ 0 h 562"/>
                <a:gd name="T20" fmla="*/ 0 w 635"/>
                <a:gd name="T21" fmla="*/ 2147483646 h 562"/>
                <a:gd name="T22" fmla="*/ 2147483646 w 635"/>
                <a:gd name="T23" fmla="*/ 2147483646 h 562"/>
                <a:gd name="T24" fmla="*/ 2147483646 w 635"/>
                <a:gd name="T25" fmla="*/ 2147483646 h 562"/>
                <a:gd name="T26" fmla="*/ 2147483646 w 635"/>
                <a:gd name="T27" fmla="*/ 2147483646 h 562"/>
                <a:gd name="T28" fmla="*/ 2147483646 w 635"/>
                <a:gd name="T29" fmla="*/ 2147483646 h 562"/>
                <a:gd name="T30" fmla="*/ 2147483646 w 635"/>
                <a:gd name="T31" fmla="*/ 2147483646 h 562"/>
                <a:gd name="T32" fmla="*/ 2147483646 w 635"/>
                <a:gd name="T33" fmla="*/ 2147483646 h 562"/>
                <a:gd name="T34" fmla="*/ 2147483646 w 635"/>
                <a:gd name="T35" fmla="*/ 2147483646 h 562"/>
                <a:gd name="T36" fmla="*/ 2147483646 w 635"/>
                <a:gd name="T37" fmla="*/ 2147483646 h 562"/>
                <a:gd name="T38" fmla="*/ 2147483646 w 635"/>
                <a:gd name="T39" fmla="*/ 2147483646 h 562"/>
                <a:gd name="T40" fmla="*/ 2147483646 w 635"/>
                <a:gd name="T41" fmla="*/ 2147483646 h 562"/>
                <a:gd name="T42" fmla="*/ 2147483646 w 635"/>
                <a:gd name="T43" fmla="*/ 2147483646 h 562"/>
                <a:gd name="T44" fmla="*/ 2147483646 w 635"/>
                <a:gd name="T45" fmla="*/ 2147483646 h 5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5" name="Freeform 106"/>
            <p:cNvSpPr/>
            <p:nvPr/>
          </p:nvSpPr>
          <p:spPr bwMode="auto">
            <a:xfrm>
              <a:off x="-452706" y="4623691"/>
              <a:ext cx="601588" cy="1024927"/>
            </a:xfrm>
            <a:custGeom>
              <a:avLst/>
              <a:gdLst>
                <a:gd name="T0" fmla="*/ 0 w 324"/>
                <a:gd name="T1" fmla="*/ 2147483646 h 552"/>
                <a:gd name="T2" fmla="*/ 0 w 324"/>
                <a:gd name="T3" fmla="*/ 2147483646 h 552"/>
                <a:gd name="T4" fmla="*/ 2147483646 w 324"/>
                <a:gd name="T5" fmla="*/ 2147483646 h 552"/>
                <a:gd name="T6" fmla="*/ 2147483646 w 324"/>
                <a:gd name="T7" fmla="*/ 2147483646 h 552"/>
                <a:gd name="T8" fmla="*/ 2147483646 w 324"/>
                <a:gd name="T9" fmla="*/ 2147483646 h 552"/>
                <a:gd name="T10" fmla="*/ 2147483646 w 324"/>
                <a:gd name="T11" fmla="*/ 2147483646 h 552"/>
                <a:gd name="T12" fmla="*/ 2147483646 w 324"/>
                <a:gd name="T13" fmla="*/ 2147483646 h 552"/>
                <a:gd name="T14" fmla="*/ 2147483646 w 324"/>
                <a:gd name="T15" fmla="*/ 2147483646 h 552"/>
                <a:gd name="T16" fmla="*/ 2147483646 w 324"/>
                <a:gd name="T17" fmla="*/ 2147483646 h 552"/>
                <a:gd name="T18" fmla="*/ 2147483646 w 324"/>
                <a:gd name="T19" fmla="*/ 2147483646 h 552"/>
                <a:gd name="T20" fmla="*/ 2147483646 w 324"/>
                <a:gd name="T21" fmla="*/ 2147483646 h 552"/>
                <a:gd name="T22" fmla="*/ 2147483646 w 324"/>
                <a:gd name="T23" fmla="*/ 2147483646 h 552"/>
                <a:gd name="T24" fmla="*/ 2147483646 w 324"/>
                <a:gd name="T25" fmla="*/ 0 h 552"/>
                <a:gd name="T26" fmla="*/ 0 w 324"/>
                <a:gd name="T27" fmla="*/ 0 h 552"/>
                <a:gd name="T28" fmla="*/ 0 w 324"/>
                <a:gd name="T29" fmla="*/ 2147483646 h 552"/>
                <a:gd name="T30" fmla="*/ 0 w 324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6" name="Freeform 107"/>
            <p:cNvSpPr/>
            <p:nvPr/>
          </p:nvSpPr>
          <p:spPr bwMode="auto">
            <a:xfrm>
              <a:off x="783891" y="5429522"/>
              <a:ext cx="1184608" cy="193102"/>
            </a:xfrm>
            <a:custGeom>
              <a:avLst/>
              <a:gdLst>
                <a:gd name="T0" fmla="*/ 2147483646 w 638"/>
                <a:gd name="T1" fmla="*/ 2147483646 h 104"/>
                <a:gd name="T2" fmla="*/ 2147483646 w 638"/>
                <a:gd name="T3" fmla="*/ 2147483646 h 104"/>
                <a:gd name="T4" fmla="*/ 2147483646 w 638"/>
                <a:gd name="T5" fmla="*/ 2147483646 h 104"/>
                <a:gd name="T6" fmla="*/ 2147483646 w 638"/>
                <a:gd name="T7" fmla="*/ 0 h 104"/>
                <a:gd name="T8" fmla="*/ 2147483646 w 638"/>
                <a:gd name="T9" fmla="*/ 0 h 104"/>
                <a:gd name="T10" fmla="*/ 2147483646 w 638"/>
                <a:gd name="T11" fmla="*/ 0 h 104"/>
                <a:gd name="T12" fmla="*/ 0 w 638"/>
                <a:gd name="T13" fmla="*/ 2147483646 h 104"/>
                <a:gd name="T14" fmla="*/ 2147483646 w 638"/>
                <a:gd name="T15" fmla="*/ 2147483646 h 104"/>
                <a:gd name="T16" fmla="*/ 2147483646 w 638"/>
                <a:gd name="T17" fmla="*/ 2147483646 h 104"/>
                <a:gd name="T18" fmla="*/ 2147483646 w 638"/>
                <a:gd name="T19" fmla="*/ 2147483646 h 104"/>
                <a:gd name="T20" fmla="*/ 2147483646 w 638"/>
                <a:gd name="T21" fmla="*/ 2147483646 h 104"/>
                <a:gd name="T22" fmla="*/ 2147483646 w 638"/>
                <a:gd name="T23" fmla="*/ 2147483646 h 104"/>
                <a:gd name="T24" fmla="*/ 2147483646 w 638"/>
                <a:gd name="T25" fmla="*/ 2147483646 h 104"/>
                <a:gd name="T26" fmla="*/ 2147483646 w 638"/>
                <a:gd name="T27" fmla="*/ 2147483646 h 104"/>
                <a:gd name="T28" fmla="*/ 2147483646 w 638"/>
                <a:gd name="T29" fmla="*/ 2147483646 h 104"/>
                <a:gd name="T30" fmla="*/ 2147483646 w 638"/>
                <a:gd name="T31" fmla="*/ 2147483646 h 1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7" name="Freeform 108"/>
            <p:cNvSpPr/>
            <p:nvPr/>
          </p:nvSpPr>
          <p:spPr bwMode="auto">
            <a:xfrm>
              <a:off x="208298" y="5479654"/>
              <a:ext cx="1177181" cy="194960"/>
            </a:xfrm>
            <a:custGeom>
              <a:avLst/>
              <a:gdLst>
                <a:gd name="T0" fmla="*/ 2147483646 w 634"/>
                <a:gd name="T1" fmla="*/ 2147483646 h 105"/>
                <a:gd name="T2" fmla="*/ 2147483646 w 634"/>
                <a:gd name="T3" fmla="*/ 2147483646 h 105"/>
                <a:gd name="T4" fmla="*/ 2147483646 w 634"/>
                <a:gd name="T5" fmla="*/ 2147483646 h 105"/>
                <a:gd name="T6" fmla="*/ 2147483646 w 634"/>
                <a:gd name="T7" fmla="*/ 0 h 105"/>
                <a:gd name="T8" fmla="*/ 2147483646 w 634"/>
                <a:gd name="T9" fmla="*/ 0 h 105"/>
                <a:gd name="T10" fmla="*/ 2147483646 w 634"/>
                <a:gd name="T11" fmla="*/ 0 h 105"/>
                <a:gd name="T12" fmla="*/ 0 w 634"/>
                <a:gd name="T13" fmla="*/ 2147483646 h 105"/>
                <a:gd name="T14" fmla="*/ 2147483646 w 634"/>
                <a:gd name="T15" fmla="*/ 2147483646 h 105"/>
                <a:gd name="T16" fmla="*/ 2147483646 w 634"/>
                <a:gd name="T17" fmla="*/ 2147483646 h 105"/>
                <a:gd name="T18" fmla="*/ 2147483646 w 634"/>
                <a:gd name="T19" fmla="*/ 2147483646 h 105"/>
                <a:gd name="T20" fmla="*/ 2147483646 w 634"/>
                <a:gd name="T21" fmla="*/ 2147483646 h 105"/>
                <a:gd name="T22" fmla="*/ 2147483646 w 634"/>
                <a:gd name="T23" fmla="*/ 2147483646 h 105"/>
                <a:gd name="T24" fmla="*/ 2147483646 w 634"/>
                <a:gd name="T25" fmla="*/ 2147483646 h 105"/>
                <a:gd name="T26" fmla="*/ 2147483646 w 634"/>
                <a:gd name="T27" fmla="*/ 2147483646 h 105"/>
                <a:gd name="T28" fmla="*/ 2147483646 w 634"/>
                <a:gd name="T29" fmla="*/ 2147483646 h 105"/>
                <a:gd name="T30" fmla="*/ 2147483646 w 634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8" name="Freeform 109"/>
            <p:cNvSpPr/>
            <p:nvPr/>
          </p:nvSpPr>
          <p:spPr bwMode="auto">
            <a:xfrm>
              <a:off x="148882" y="3905128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89" name="Freeform 110"/>
            <p:cNvSpPr/>
            <p:nvPr/>
          </p:nvSpPr>
          <p:spPr bwMode="auto">
            <a:xfrm>
              <a:off x="434822" y="353563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0" name="Freeform 111"/>
            <p:cNvSpPr/>
            <p:nvPr/>
          </p:nvSpPr>
          <p:spPr bwMode="auto">
            <a:xfrm>
              <a:off x="-148198" y="3580197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1" name="Freeform 112"/>
            <p:cNvSpPr/>
            <p:nvPr/>
          </p:nvSpPr>
          <p:spPr bwMode="auto">
            <a:xfrm>
              <a:off x="-447135" y="3585767"/>
              <a:ext cx="603445" cy="1019357"/>
            </a:xfrm>
            <a:custGeom>
              <a:avLst/>
              <a:gdLst>
                <a:gd name="T0" fmla="*/ 0 w 325"/>
                <a:gd name="T1" fmla="*/ 2147483646 h 549"/>
                <a:gd name="T2" fmla="*/ 0 w 325"/>
                <a:gd name="T3" fmla="*/ 2147483646 h 549"/>
                <a:gd name="T4" fmla="*/ 2147483646 w 325"/>
                <a:gd name="T5" fmla="*/ 2147483646 h 549"/>
                <a:gd name="T6" fmla="*/ 2147483646 w 325"/>
                <a:gd name="T7" fmla="*/ 2147483646 h 549"/>
                <a:gd name="T8" fmla="*/ 2147483646 w 325"/>
                <a:gd name="T9" fmla="*/ 2147483646 h 549"/>
                <a:gd name="T10" fmla="*/ 2147483646 w 325"/>
                <a:gd name="T11" fmla="*/ 2147483646 h 549"/>
                <a:gd name="T12" fmla="*/ 2147483646 w 325"/>
                <a:gd name="T13" fmla="*/ 2147483646 h 549"/>
                <a:gd name="T14" fmla="*/ 2147483646 w 325"/>
                <a:gd name="T15" fmla="*/ 2147483646 h 549"/>
                <a:gd name="T16" fmla="*/ 2147483646 w 325"/>
                <a:gd name="T17" fmla="*/ 2147483646 h 549"/>
                <a:gd name="T18" fmla="*/ 2147483646 w 325"/>
                <a:gd name="T19" fmla="*/ 2147483646 h 549"/>
                <a:gd name="T20" fmla="*/ 2147483646 w 325"/>
                <a:gd name="T21" fmla="*/ 2147483646 h 549"/>
                <a:gd name="T22" fmla="*/ 2147483646 w 325"/>
                <a:gd name="T23" fmla="*/ 2147483646 h 549"/>
                <a:gd name="T24" fmla="*/ 2147483646 w 325"/>
                <a:gd name="T25" fmla="*/ 0 h 549"/>
                <a:gd name="T26" fmla="*/ 0 w 325"/>
                <a:gd name="T27" fmla="*/ 0 h 549"/>
                <a:gd name="T28" fmla="*/ 0 w 325"/>
                <a:gd name="T29" fmla="*/ 2147483646 h 549"/>
                <a:gd name="T30" fmla="*/ 0 w 325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2" name="Freeform 113"/>
            <p:cNvSpPr/>
            <p:nvPr/>
          </p:nvSpPr>
          <p:spPr bwMode="auto">
            <a:xfrm>
              <a:off x="2577514" y="4909631"/>
              <a:ext cx="311934" cy="512464"/>
            </a:xfrm>
            <a:custGeom>
              <a:avLst/>
              <a:gdLst>
                <a:gd name="T0" fmla="*/ 2147483646 w 168"/>
                <a:gd name="T1" fmla="*/ 0 h 276"/>
                <a:gd name="T2" fmla="*/ 0 w 168"/>
                <a:gd name="T3" fmla="*/ 2147483646 h 276"/>
                <a:gd name="T4" fmla="*/ 2147483646 w 168"/>
                <a:gd name="T5" fmla="*/ 2147483646 h 276"/>
                <a:gd name="T6" fmla="*/ 2147483646 w 168"/>
                <a:gd name="T7" fmla="*/ 2147483646 h 276"/>
                <a:gd name="T8" fmla="*/ 2147483646 w 168"/>
                <a:gd name="T9" fmla="*/ 2147483646 h 276"/>
                <a:gd name="T10" fmla="*/ 2147483646 w 168"/>
                <a:gd name="T11" fmla="*/ 2147483646 h 276"/>
                <a:gd name="T12" fmla="*/ 2147483646 w 168"/>
                <a:gd name="T13" fmla="*/ 2147483646 h 276"/>
                <a:gd name="T14" fmla="*/ 2147483646 w 168"/>
                <a:gd name="T15" fmla="*/ 2147483646 h 276"/>
                <a:gd name="T16" fmla="*/ 2147483646 w 168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3" name="Freeform 114"/>
            <p:cNvSpPr/>
            <p:nvPr/>
          </p:nvSpPr>
          <p:spPr bwMode="auto">
            <a:xfrm>
              <a:off x="2908016" y="4345179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4" name="Freeform 115"/>
            <p:cNvSpPr/>
            <p:nvPr/>
          </p:nvSpPr>
          <p:spPr bwMode="auto">
            <a:xfrm>
              <a:off x="2306428" y="4040671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5" name="Freeform 116"/>
            <p:cNvSpPr/>
            <p:nvPr/>
          </p:nvSpPr>
          <p:spPr bwMode="auto">
            <a:xfrm>
              <a:off x="2921013" y="5104590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6" name="Freeform 117"/>
            <p:cNvSpPr/>
            <p:nvPr/>
          </p:nvSpPr>
          <p:spPr bwMode="auto">
            <a:xfrm>
              <a:off x="583362" y="4027673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7" name="Freeform 118"/>
            <p:cNvSpPr/>
            <p:nvPr/>
          </p:nvSpPr>
          <p:spPr bwMode="auto">
            <a:xfrm>
              <a:off x="583362" y="5052601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8" name="Freeform 119"/>
            <p:cNvSpPr/>
            <p:nvPr/>
          </p:nvSpPr>
          <p:spPr bwMode="auto">
            <a:xfrm>
              <a:off x="1522879" y="4584699"/>
              <a:ext cx="343500" cy="395489"/>
            </a:xfrm>
            <a:custGeom>
              <a:avLst/>
              <a:gdLst>
                <a:gd name="T0" fmla="*/ 2147483646 w 185"/>
                <a:gd name="T1" fmla="*/ 2147483646 h 213"/>
                <a:gd name="T2" fmla="*/ 2147483646 w 185"/>
                <a:gd name="T3" fmla="*/ 2147483646 h 213"/>
                <a:gd name="T4" fmla="*/ 0 w 185"/>
                <a:gd name="T5" fmla="*/ 2147483646 h 213"/>
                <a:gd name="T6" fmla="*/ 0 w 185"/>
                <a:gd name="T7" fmla="*/ 2147483646 h 213"/>
                <a:gd name="T8" fmla="*/ 2147483646 w 185"/>
                <a:gd name="T9" fmla="*/ 0 h 213"/>
                <a:gd name="T10" fmla="*/ 2147483646 w 185"/>
                <a:gd name="T11" fmla="*/ 2147483646 h 213"/>
                <a:gd name="T12" fmla="*/ 2147483646 w 185"/>
                <a:gd name="T13" fmla="*/ 2147483646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" name="Freeform 120"/>
            <p:cNvSpPr/>
            <p:nvPr/>
          </p:nvSpPr>
          <p:spPr bwMode="auto">
            <a:xfrm>
              <a:off x="2311999" y="4969047"/>
              <a:ext cx="538458" cy="622013"/>
            </a:xfrm>
            <a:custGeom>
              <a:avLst/>
              <a:gdLst>
                <a:gd name="T0" fmla="*/ 2147483646 w 290"/>
                <a:gd name="T1" fmla="*/ 2147483646 h 335"/>
                <a:gd name="T2" fmla="*/ 2147483646 w 290"/>
                <a:gd name="T3" fmla="*/ 2147483646 h 335"/>
                <a:gd name="T4" fmla="*/ 0 w 290"/>
                <a:gd name="T5" fmla="*/ 2147483646 h 335"/>
                <a:gd name="T6" fmla="*/ 0 w 290"/>
                <a:gd name="T7" fmla="*/ 2147483646 h 335"/>
                <a:gd name="T8" fmla="*/ 2147483646 w 290"/>
                <a:gd name="T9" fmla="*/ 0 h 335"/>
                <a:gd name="T10" fmla="*/ 2147483646 w 290"/>
                <a:gd name="T11" fmla="*/ 2147483646 h 335"/>
                <a:gd name="T12" fmla="*/ 2147483646 w 290"/>
                <a:gd name="T13" fmla="*/ 2147483646 h 3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099" name="矩形 131"/>
          <p:cNvSpPr>
            <a:spLocks noChangeArrowheads="1"/>
          </p:cNvSpPr>
          <p:nvPr/>
        </p:nvSpPr>
        <p:spPr bwMode="auto">
          <a:xfrm>
            <a:off x="6548438" y="4251325"/>
            <a:ext cx="505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选题目的及意义</a:t>
            </a:r>
          </a:p>
        </p:txBody>
      </p:sp>
      <p:sp>
        <p:nvSpPr>
          <p:cNvPr id="4100" name="文本框 132"/>
          <p:cNvSpPr txBox="1">
            <a:spLocks noChangeArrowheads="1"/>
          </p:cNvSpPr>
          <p:nvPr/>
        </p:nvSpPr>
        <p:spPr bwMode="auto">
          <a:xfrm>
            <a:off x="7337425" y="5249863"/>
            <a:ext cx="3478213" cy="400050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10604500" y="3238500"/>
            <a:ext cx="1035050" cy="103505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802938" y="3284538"/>
            <a:ext cx="676275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+mn-ea"/>
              </a:rPr>
              <a:t>01</a:t>
            </a:r>
            <a:endParaRPr lang="zh-CN" altLang="en-US" sz="105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5124" name="矩形 8"/>
          <p:cNvSpPr>
            <a:spLocks noChangeArrowheads="1"/>
          </p:cNvSpPr>
          <p:nvPr/>
        </p:nvSpPr>
        <p:spPr bwMode="auto">
          <a:xfrm>
            <a:off x="657225" y="382588"/>
            <a:ext cx="288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/>
          </a:p>
        </p:txBody>
      </p:sp>
      <p:sp>
        <p:nvSpPr>
          <p:cNvPr id="5125" name="文本框 138"/>
          <p:cNvSpPr txBox="1">
            <a:spLocks noChangeArrowheads="1"/>
          </p:cNvSpPr>
          <p:nvPr/>
        </p:nvSpPr>
        <p:spPr bwMode="auto">
          <a:xfrm>
            <a:off x="1503363" y="1846263"/>
            <a:ext cx="223678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</a:t>
            </a:r>
            <a:endParaRPr lang="en-US" altLang="zh-CN" sz="40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及意义</a:t>
            </a:r>
          </a:p>
        </p:txBody>
      </p:sp>
      <p:cxnSp>
        <p:nvCxnSpPr>
          <p:cNvPr id="140" name="直接连接符 139"/>
          <p:cNvCxnSpPr/>
          <p:nvPr/>
        </p:nvCxnSpPr>
        <p:spPr>
          <a:xfrm>
            <a:off x="1609725" y="34226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接连接符 140"/>
          <p:cNvCxnSpPr/>
          <p:nvPr/>
        </p:nvCxnSpPr>
        <p:spPr>
          <a:xfrm>
            <a:off x="1609725" y="39306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4884738" y="34226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>
            <a:off x="4895850" y="38925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连接符 143"/>
          <p:cNvCxnSpPr/>
          <p:nvPr/>
        </p:nvCxnSpPr>
        <p:spPr>
          <a:xfrm>
            <a:off x="8288338" y="33845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接连接符 144"/>
          <p:cNvCxnSpPr/>
          <p:nvPr/>
        </p:nvCxnSpPr>
        <p:spPr>
          <a:xfrm>
            <a:off x="8299450" y="3854450"/>
            <a:ext cx="2257425" cy="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文本框 145"/>
          <p:cNvSpPr txBox="1">
            <a:spLocks noChangeArrowheads="1"/>
          </p:cNvSpPr>
          <p:nvPr/>
        </p:nvSpPr>
        <p:spPr bwMode="auto">
          <a:xfrm>
            <a:off x="1503363" y="3529013"/>
            <a:ext cx="16208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选题目的及意义</a:t>
            </a:r>
          </a:p>
        </p:txBody>
      </p:sp>
      <p:sp>
        <p:nvSpPr>
          <p:cNvPr id="5133" name="文本框 146"/>
          <p:cNvSpPr txBox="1">
            <a:spLocks noChangeArrowheads="1"/>
          </p:cNvSpPr>
          <p:nvPr/>
        </p:nvSpPr>
        <p:spPr bwMode="auto">
          <a:xfrm>
            <a:off x="4884738" y="3502025"/>
            <a:ext cx="1620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选题目的及意义</a:t>
            </a:r>
          </a:p>
        </p:txBody>
      </p:sp>
      <p:sp>
        <p:nvSpPr>
          <p:cNvPr id="5134" name="文本框 147"/>
          <p:cNvSpPr txBox="1">
            <a:spLocks noChangeArrowheads="1"/>
          </p:cNvSpPr>
          <p:nvPr/>
        </p:nvSpPr>
        <p:spPr bwMode="auto">
          <a:xfrm>
            <a:off x="8288338" y="3451225"/>
            <a:ext cx="16208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选题目的及意义</a:t>
            </a:r>
          </a:p>
        </p:txBody>
      </p:sp>
      <p:sp>
        <p:nvSpPr>
          <p:cNvPr id="149" name="Freeform 8"/>
          <p:cNvSpPr>
            <a:spLocks noEditPoints="1"/>
          </p:cNvSpPr>
          <p:nvPr/>
        </p:nvSpPr>
        <p:spPr bwMode="auto">
          <a:xfrm>
            <a:off x="3533775" y="3529013"/>
            <a:ext cx="206375" cy="280987"/>
          </a:xfrm>
          <a:custGeom>
            <a:avLst/>
            <a:gdLst>
              <a:gd name="T0" fmla="*/ 79 w 734"/>
              <a:gd name="T1" fmla="*/ 906 h 993"/>
              <a:gd name="T2" fmla="*/ 124 w 734"/>
              <a:gd name="T3" fmla="*/ 153 h 993"/>
              <a:gd name="T4" fmla="*/ 162 w 734"/>
              <a:gd name="T5" fmla="*/ 218 h 993"/>
              <a:gd name="T6" fmla="*/ 201 w 734"/>
              <a:gd name="T7" fmla="*/ 153 h 993"/>
              <a:gd name="T8" fmla="*/ 328 w 734"/>
              <a:gd name="T9" fmla="*/ 179 h 993"/>
              <a:gd name="T10" fmla="*/ 405 w 734"/>
              <a:gd name="T11" fmla="*/ 179 h 993"/>
              <a:gd name="T12" fmla="*/ 533 w 734"/>
              <a:gd name="T13" fmla="*/ 153 h 993"/>
              <a:gd name="T14" fmla="*/ 572 w 734"/>
              <a:gd name="T15" fmla="*/ 218 h 993"/>
              <a:gd name="T16" fmla="*/ 610 w 734"/>
              <a:gd name="T17" fmla="*/ 153 h 993"/>
              <a:gd name="T18" fmla="*/ 656 w 734"/>
              <a:gd name="T19" fmla="*/ 906 h 993"/>
              <a:gd name="T20" fmla="*/ 610 w 734"/>
              <a:gd name="T21" fmla="*/ 67 h 993"/>
              <a:gd name="T22" fmla="*/ 572 w 734"/>
              <a:gd name="T23" fmla="*/ 0 h 993"/>
              <a:gd name="T24" fmla="*/ 533 w 734"/>
              <a:gd name="T25" fmla="*/ 67 h 993"/>
              <a:gd name="T26" fmla="*/ 405 w 734"/>
              <a:gd name="T27" fmla="*/ 38 h 993"/>
              <a:gd name="T28" fmla="*/ 328 w 734"/>
              <a:gd name="T29" fmla="*/ 38 h 993"/>
              <a:gd name="T30" fmla="*/ 201 w 734"/>
              <a:gd name="T31" fmla="*/ 67 h 993"/>
              <a:gd name="T32" fmla="*/ 162 w 734"/>
              <a:gd name="T33" fmla="*/ 0 h 993"/>
              <a:gd name="T34" fmla="*/ 124 w 734"/>
              <a:gd name="T35" fmla="*/ 67 h 993"/>
              <a:gd name="T36" fmla="*/ 0 w 734"/>
              <a:gd name="T37" fmla="*/ 147 h 993"/>
              <a:gd name="T38" fmla="*/ 80 w 734"/>
              <a:gd name="T39" fmla="*/ 993 h 993"/>
              <a:gd name="T40" fmla="*/ 734 w 734"/>
              <a:gd name="T41" fmla="*/ 913 h 993"/>
              <a:gd name="T42" fmla="*/ 655 w 734"/>
              <a:gd name="T43" fmla="*/ 67 h 993"/>
              <a:gd name="T44" fmla="*/ 573 w 734"/>
              <a:gd name="T45" fmla="*/ 371 h 993"/>
              <a:gd name="T46" fmla="*/ 161 w 734"/>
              <a:gd name="T47" fmla="*/ 317 h 993"/>
              <a:gd name="T48" fmla="*/ 161 w 734"/>
              <a:gd name="T49" fmla="*/ 512 h 993"/>
              <a:gd name="T50" fmla="*/ 573 w 734"/>
              <a:gd name="T51" fmla="*/ 458 h 993"/>
              <a:gd name="T52" fmla="*/ 161 w 734"/>
              <a:gd name="T53" fmla="*/ 512 h 993"/>
              <a:gd name="T54" fmla="*/ 573 w 734"/>
              <a:gd name="T55" fmla="*/ 653 h 993"/>
              <a:gd name="T56" fmla="*/ 161 w 734"/>
              <a:gd name="T57" fmla="*/ 599 h 993"/>
              <a:gd name="T58" fmla="*/ 161 w 734"/>
              <a:gd name="T59" fmla="*/ 794 h 993"/>
              <a:gd name="T60" fmla="*/ 573 w 734"/>
              <a:gd name="T61" fmla="*/ 740 h 993"/>
              <a:gd name="T62" fmla="*/ 161 w 734"/>
              <a:gd name="T63" fmla="*/ 794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4" h="993">
                <a:moveTo>
                  <a:pt x="656" y="906"/>
                </a:moveTo>
                <a:lnTo>
                  <a:pt x="79" y="906"/>
                </a:lnTo>
                <a:lnTo>
                  <a:pt x="79" y="153"/>
                </a:lnTo>
                <a:lnTo>
                  <a:pt x="124" y="153"/>
                </a:lnTo>
                <a:lnTo>
                  <a:pt x="124" y="179"/>
                </a:lnTo>
                <a:cubicBezTo>
                  <a:pt x="124" y="201"/>
                  <a:pt x="141" y="218"/>
                  <a:pt x="162" y="218"/>
                </a:cubicBezTo>
                <a:cubicBezTo>
                  <a:pt x="183" y="218"/>
                  <a:pt x="201" y="201"/>
                  <a:pt x="201" y="179"/>
                </a:cubicBezTo>
                <a:lnTo>
                  <a:pt x="201" y="153"/>
                </a:lnTo>
                <a:lnTo>
                  <a:pt x="328" y="153"/>
                </a:lnTo>
                <a:lnTo>
                  <a:pt x="328" y="179"/>
                </a:lnTo>
                <a:cubicBezTo>
                  <a:pt x="328" y="201"/>
                  <a:pt x="345" y="218"/>
                  <a:pt x="366" y="218"/>
                </a:cubicBezTo>
                <a:cubicBezTo>
                  <a:pt x="388" y="218"/>
                  <a:pt x="405" y="201"/>
                  <a:pt x="405" y="179"/>
                </a:cubicBezTo>
                <a:lnTo>
                  <a:pt x="405" y="153"/>
                </a:lnTo>
                <a:lnTo>
                  <a:pt x="533" y="153"/>
                </a:lnTo>
                <a:lnTo>
                  <a:pt x="533" y="179"/>
                </a:lnTo>
                <a:cubicBezTo>
                  <a:pt x="533" y="201"/>
                  <a:pt x="550" y="218"/>
                  <a:pt x="572" y="218"/>
                </a:cubicBezTo>
                <a:cubicBezTo>
                  <a:pt x="593" y="218"/>
                  <a:pt x="610" y="201"/>
                  <a:pt x="610" y="179"/>
                </a:cubicBezTo>
                <a:lnTo>
                  <a:pt x="610" y="153"/>
                </a:lnTo>
                <a:lnTo>
                  <a:pt x="656" y="153"/>
                </a:lnTo>
                <a:lnTo>
                  <a:pt x="656" y="906"/>
                </a:lnTo>
                <a:close/>
                <a:moveTo>
                  <a:pt x="655" y="67"/>
                </a:moveTo>
                <a:lnTo>
                  <a:pt x="610" y="67"/>
                </a:lnTo>
                <a:lnTo>
                  <a:pt x="610" y="38"/>
                </a:lnTo>
                <a:cubicBezTo>
                  <a:pt x="610" y="17"/>
                  <a:pt x="593" y="0"/>
                  <a:pt x="572" y="0"/>
                </a:cubicBezTo>
                <a:cubicBezTo>
                  <a:pt x="550" y="0"/>
                  <a:pt x="533" y="17"/>
                  <a:pt x="533" y="38"/>
                </a:cubicBezTo>
                <a:lnTo>
                  <a:pt x="533" y="67"/>
                </a:lnTo>
                <a:lnTo>
                  <a:pt x="405" y="67"/>
                </a:lnTo>
                <a:lnTo>
                  <a:pt x="405" y="38"/>
                </a:lnTo>
                <a:cubicBezTo>
                  <a:pt x="405" y="17"/>
                  <a:pt x="388" y="0"/>
                  <a:pt x="366" y="0"/>
                </a:cubicBezTo>
                <a:cubicBezTo>
                  <a:pt x="345" y="0"/>
                  <a:pt x="328" y="17"/>
                  <a:pt x="328" y="38"/>
                </a:cubicBezTo>
                <a:lnTo>
                  <a:pt x="328" y="67"/>
                </a:lnTo>
                <a:lnTo>
                  <a:pt x="201" y="67"/>
                </a:lnTo>
                <a:lnTo>
                  <a:pt x="201" y="38"/>
                </a:lnTo>
                <a:cubicBezTo>
                  <a:pt x="201" y="17"/>
                  <a:pt x="183" y="0"/>
                  <a:pt x="162" y="0"/>
                </a:cubicBezTo>
                <a:cubicBezTo>
                  <a:pt x="141" y="0"/>
                  <a:pt x="124" y="17"/>
                  <a:pt x="124" y="38"/>
                </a:cubicBezTo>
                <a:lnTo>
                  <a:pt x="124" y="67"/>
                </a:lnTo>
                <a:lnTo>
                  <a:pt x="80" y="67"/>
                </a:lnTo>
                <a:cubicBezTo>
                  <a:pt x="36" y="67"/>
                  <a:pt x="0" y="103"/>
                  <a:pt x="0" y="147"/>
                </a:cubicBezTo>
                <a:lnTo>
                  <a:pt x="0" y="913"/>
                </a:lnTo>
                <a:cubicBezTo>
                  <a:pt x="0" y="957"/>
                  <a:pt x="36" y="993"/>
                  <a:pt x="80" y="993"/>
                </a:cubicBezTo>
                <a:lnTo>
                  <a:pt x="655" y="993"/>
                </a:lnTo>
                <a:cubicBezTo>
                  <a:pt x="699" y="993"/>
                  <a:pt x="734" y="957"/>
                  <a:pt x="734" y="913"/>
                </a:cubicBezTo>
                <a:lnTo>
                  <a:pt x="734" y="147"/>
                </a:lnTo>
                <a:cubicBezTo>
                  <a:pt x="734" y="103"/>
                  <a:pt x="699" y="67"/>
                  <a:pt x="655" y="67"/>
                </a:cubicBezTo>
                <a:close/>
                <a:moveTo>
                  <a:pt x="161" y="371"/>
                </a:moveTo>
                <a:lnTo>
                  <a:pt x="573" y="371"/>
                </a:lnTo>
                <a:lnTo>
                  <a:pt x="573" y="317"/>
                </a:lnTo>
                <a:lnTo>
                  <a:pt x="161" y="317"/>
                </a:lnTo>
                <a:lnTo>
                  <a:pt x="161" y="371"/>
                </a:lnTo>
                <a:close/>
                <a:moveTo>
                  <a:pt x="161" y="512"/>
                </a:moveTo>
                <a:lnTo>
                  <a:pt x="573" y="512"/>
                </a:lnTo>
                <a:lnTo>
                  <a:pt x="573" y="458"/>
                </a:lnTo>
                <a:lnTo>
                  <a:pt x="161" y="458"/>
                </a:lnTo>
                <a:lnTo>
                  <a:pt x="161" y="512"/>
                </a:lnTo>
                <a:close/>
                <a:moveTo>
                  <a:pt x="161" y="653"/>
                </a:moveTo>
                <a:lnTo>
                  <a:pt x="573" y="653"/>
                </a:lnTo>
                <a:lnTo>
                  <a:pt x="573" y="599"/>
                </a:lnTo>
                <a:lnTo>
                  <a:pt x="161" y="599"/>
                </a:lnTo>
                <a:lnTo>
                  <a:pt x="161" y="653"/>
                </a:lnTo>
                <a:close/>
                <a:moveTo>
                  <a:pt x="161" y="794"/>
                </a:moveTo>
                <a:lnTo>
                  <a:pt x="573" y="794"/>
                </a:lnTo>
                <a:lnTo>
                  <a:pt x="573" y="740"/>
                </a:lnTo>
                <a:lnTo>
                  <a:pt x="161" y="740"/>
                </a:lnTo>
                <a:lnTo>
                  <a:pt x="161" y="794"/>
                </a:ln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50" name="Freeform 10"/>
          <p:cNvSpPr>
            <a:spLocks noEditPoints="1"/>
          </p:cNvSpPr>
          <p:nvPr/>
        </p:nvSpPr>
        <p:spPr bwMode="auto">
          <a:xfrm>
            <a:off x="6861175" y="3529013"/>
            <a:ext cx="280988" cy="282575"/>
          </a:xfrm>
          <a:custGeom>
            <a:avLst/>
            <a:gdLst>
              <a:gd name="T0" fmla="*/ 348 w 697"/>
              <a:gd name="T1" fmla="*/ 649 h 698"/>
              <a:gd name="T2" fmla="*/ 49 w 697"/>
              <a:gd name="T3" fmla="*/ 349 h 698"/>
              <a:gd name="T4" fmla="*/ 348 w 697"/>
              <a:gd name="T5" fmla="*/ 50 h 698"/>
              <a:gd name="T6" fmla="*/ 647 w 697"/>
              <a:gd name="T7" fmla="*/ 349 h 698"/>
              <a:gd name="T8" fmla="*/ 348 w 697"/>
              <a:gd name="T9" fmla="*/ 649 h 698"/>
              <a:gd name="T10" fmla="*/ 348 w 697"/>
              <a:gd name="T11" fmla="*/ 0 h 698"/>
              <a:gd name="T12" fmla="*/ 0 w 697"/>
              <a:gd name="T13" fmla="*/ 349 h 698"/>
              <a:gd name="T14" fmla="*/ 348 w 697"/>
              <a:gd name="T15" fmla="*/ 698 h 698"/>
              <a:gd name="T16" fmla="*/ 697 w 697"/>
              <a:gd name="T17" fmla="*/ 349 h 698"/>
              <a:gd name="T18" fmla="*/ 348 w 697"/>
              <a:gd name="T19" fmla="*/ 0 h 698"/>
              <a:gd name="T20" fmla="*/ 373 w 697"/>
              <a:gd name="T21" fmla="*/ 305 h 698"/>
              <a:gd name="T22" fmla="*/ 373 w 697"/>
              <a:gd name="T23" fmla="*/ 96 h 698"/>
              <a:gd name="T24" fmla="*/ 349 w 697"/>
              <a:gd name="T25" fmla="*/ 71 h 698"/>
              <a:gd name="T26" fmla="*/ 324 w 697"/>
              <a:gd name="T27" fmla="*/ 96 h 698"/>
              <a:gd name="T28" fmla="*/ 324 w 697"/>
              <a:gd name="T29" fmla="*/ 305 h 698"/>
              <a:gd name="T30" fmla="*/ 304 w 697"/>
              <a:gd name="T31" fmla="*/ 324 h 698"/>
              <a:gd name="T32" fmla="*/ 164 w 697"/>
              <a:gd name="T33" fmla="*/ 324 h 698"/>
              <a:gd name="T34" fmla="*/ 139 w 697"/>
              <a:gd name="T35" fmla="*/ 348 h 698"/>
              <a:gd name="T36" fmla="*/ 164 w 697"/>
              <a:gd name="T37" fmla="*/ 373 h 698"/>
              <a:gd name="T38" fmla="*/ 303 w 697"/>
              <a:gd name="T39" fmla="*/ 373 h 698"/>
              <a:gd name="T40" fmla="*/ 348 w 697"/>
              <a:gd name="T41" fmla="*/ 400 h 698"/>
              <a:gd name="T42" fmla="*/ 399 w 697"/>
              <a:gd name="T43" fmla="*/ 349 h 698"/>
              <a:gd name="T44" fmla="*/ 373 w 697"/>
              <a:gd name="T45" fmla="*/ 305 h 698"/>
              <a:gd name="T46" fmla="*/ 588 w 697"/>
              <a:gd name="T47" fmla="*/ 317 h 698"/>
              <a:gd name="T48" fmla="*/ 556 w 697"/>
              <a:gd name="T49" fmla="*/ 349 h 698"/>
              <a:gd name="T50" fmla="*/ 588 w 697"/>
              <a:gd name="T51" fmla="*/ 382 h 698"/>
              <a:gd name="T52" fmla="*/ 621 w 697"/>
              <a:gd name="T53" fmla="*/ 349 h 698"/>
              <a:gd name="T54" fmla="*/ 588 w 697"/>
              <a:gd name="T55" fmla="*/ 317 h 698"/>
              <a:gd name="T56" fmla="*/ 349 w 697"/>
              <a:gd name="T57" fmla="*/ 559 h 698"/>
              <a:gd name="T58" fmla="*/ 316 w 697"/>
              <a:gd name="T59" fmla="*/ 591 h 698"/>
              <a:gd name="T60" fmla="*/ 349 w 697"/>
              <a:gd name="T61" fmla="*/ 624 h 698"/>
              <a:gd name="T62" fmla="*/ 381 w 697"/>
              <a:gd name="T63" fmla="*/ 591 h 698"/>
              <a:gd name="T64" fmla="*/ 349 w 697"/>
              <a:gd name="T65" fmla="*/ 559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97" h="698">
                <a:moveTo>
                  <a:pt x="348" y="649"/>
                </a:moveTo>
                <a:cubicBezTo>
                  <a:pt x="183" y="649"/>
                  <a:pt x="49" y="514"/>
                  <a:pt x="49" y="349"/>
                </a:cubicBezTo>
                <a:cubicBezTo>
                  <a:pt x="49" y="184"/>
                  <a:pt x="183" y="50"/>
                  <a:pt x="348" y="50"/>
                </a:cubicBezTo>
                <a:cubicBezTo>
                  <a:pt x="513" y="50"/>
                  <a:pt x="647" y="184"/>
                  <a:pt x="647" y="349"/>
                </a:cubicBezTo>
                <a:cubicBezTo>
                  <a:pt x="647" y="514"/>
                  <a:pt x="513" y="649"/>
                  <a:pt x="348" y="649"/>
                </a:cubicBezTo>
                <a:close/>
                <a:moveTo>
                  <a:pt x="348" y="0"/>
                </a:moveTo>
                <a:cubicBezTo>
                  <a:pt x="156" y="0"/>
                  <a:pt x="0" y="157"/>
                  <a:pt x="0" y="349"/>
                </a:cubicBezTo>
                <a:cubicBezTo>
                  <a:pt x="0" y="542"/>
                  <a:pt x="156" y="698"/>
                  <a:pt x="348" y="698"/>
                </a:cubicBezTo>
                <a:cubicBezTo>
                  <a:pt x="540" y="698"/>
                  <a:pt x="697" y="542"/>
                  <a:pt x="697" y="349"/>
                </a:cubicBezTo>
                <a:cubicBezTo>
                  <a:pt x="697" y="157"/>
                  <a:pt x="540" y="0"/>
                  <a:pt x="348" y="0"/>
                </a:cubicBezTo>
                <a:close/>
                <a:moveTo>
                  <a:pt x="373" y="305"/>
                </a:moveTo>
                <a:lnTo>
                  <a:pt x="373" y="96"/>
                </a:lnTo>
                <a:cubicBezTo>
                  <a:pt x="373" y="82"/>
                  <a:pt x="362" y="71"/>
                  <a:pt x="349" y="71"/>
                </a:cubicBezTo>
                <a:cubicBezTo>
                  <a:pt x="335" y="71"/>
                  <a:pt x="324" y="82"/>
                  <a:pt x="324" y="96"/>
                </a:cubicBezTo>
                <a:lnTo>
                  <a:pt x="324" y="305"/>
                </a:lnTo>
                <a:cubicBezTo>
                  <a:pt x="316" y="309"/>
                  <a:pt x="309" y="316"/>
                  <a:pt x="304" y="324"/>
                </a:cubicBezTo>
                <a:lnTo>
                  <a:pt x="164" y="324"/>
                </a:lnTo>
                <a:cubicBezTo>
                  <a:pt x="150" y="324"/>
                  <a:pt x="139" y="335"/>
                  <a:pt x="139" y="348"/>
                </a:cubicBezTo>
                <a:cubicBezTo>
                  <a:pt x="139" y="362"/>
                  <a:pt x="150" y="373"/>
                  <a:pt x="164" y="373"/>
                </a:cubicBezTo>
                <a:lnTo>
                  <a:pt x="303" y="373"/>
                </a:lnTo>
                <a:cubicBezTo>
                  <a:pt x="312" y="389"/>
                  <a:pt x="329" y="400"/>
                  <a:pt x="348" y="400"/>
                </a:cubicBezTo>
                <a:cubicBezTo>
                  <a:pt x="376" y="400"/>
                  <a:pt x="399" y="377"/>
                  <a:pt x="399" y="349"/>
                </a:cubicBezTo>
                <a:cubicBezTo>
                  <a:pt x="399" y="330"/>
                  <a:pt x="389" y="314"/>
                  <a:pt x="373" y="305"/>
                </a:cubicBezTo>
                <a:close/>
                <a:moveTo>
                  <a:pt x="588" y="317"/>
                </a:moveTo>
                <a:cubicBezTo>
                  <a:pt x="570" y="317"/>
                  <a:pt x="556" y="331"/>
                  <a:pt x="556" y="349"/>
                </a:cubicBezTo>
                <a:cubicBezTo>
                  <a:pt x="556" y="367"/>
                  <a:pt x="570" y="382"/>
                  <a:pt x="588" y="382"/>
                </a:cubicBezTo>
                <a:cubicBezTo>
                  <a:pt x="606" y="382"/>
                  <a:pt x="621" y="367"/>
                  <a:pt x="621" y="349"/>
                </a:cubicBezTo>
                <a:cubicBezTo>
                  <a:pt x="621" y="331"/>
                  <a:pt x="606" y="317"/>
                  <a:pt x="588" y="317"/>
                </a:cubicBezTo>
                <a:close/>
                <a:moveTo>
                  <a:pt x="349" y="559"/>
                </a:moveTo>
                <a:cubicBezTo>
                  <a:pt x="331" y="559"/>
                  <a:pt x="316" y="574"/>
                  <a:pt x="316" y="591"/>
                </a:cubicBezTo>
                <a:cubicBezTo>
                  <a:pt x="316" y="609"/>
                  <a:pt x="331" y="624"/>
                  <a:pt x="349" y="624"/>
                </a:cubicBezTo>
                <a:cubicBezTo>
                  <a:pt x="367" y="624"/>
                  <a:pt x="381" y="609"/>
                  <a:pt x="381" y="591"/>
                </a:cubicBezTo>
                <a:cubicBezTo>
                  <a:pt x="381" y="574"/>
                  <a:pt x="367" y="559"/>
                  <a:pt x="349" y="559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51" name="Freeform 36"/>
          <p:cNvSpPr>
            <a:spLocks noEditPoints="1"/>
          </p:cNvSpPr>
          <p:nvPr/>
        </p:nvSpPr>
        <p:spPr bwMode="auto">
          <a:xfrm>
            <a:off x="10271125" y="3482975"/>
            <a:ext cx="274638" cy="274638"/>
          </a:xfrm>
          <a:custGeom>
            <a:avLst/>
            <a:gdLst>
              <a:gd name="T0" fmla="*/ 341 w 933"/>
              <a:gd name="T1" fmla="*/ 63 h 932"/>
              <a:gd name="T2" fmla="*/ 145 w 933"/>
              <a:gd name="T3" fmla="*/ 144 h 932"/>
              <a:gd name="T4" fmla="*/ 64 w 933"/>
              <a:gd name="T5" fmla="*/ 340 h 932"/>
              <a:gd name="T6" fmla="*/ 145 w 933"/>
              <a:gd name="T7" fmla="*/ 536 h 932"/>
              <a:gd name="T8" fmla="*/ 341 w 933"/>
              <a:gd name="T9" fmla="*/ 617 h 932"/>
              <a:gd name="T10" fmla="*/ 537 w 933"/>
              <a:gd name="T11" fmla="*/ 536 h 932"/>
              <a:gd name="T12" fmla="*/ 537 w 933"/>
              <a:gd name="T13" fmla="*/ 144 h 932"/>
              <a:gd name="T14" fmla="*/ 341 w 933"/>
              <a:gd name="T15" fmla="*/ 63 h 932"/>
              <a:gd name="T16" fmla="*/ 341 w 933"/>
              <a:gd name="T17" fmla="*/ 681 h 932"/>
              <a:gd name="T18" fmla="*/ 100 w 933"/>
              <a:gd name="T19" fmla="*/ 581 h 932"/>
              <a:gd name="T20" fmla="*/ 0 w 933"/>
              <a:gd name="T21" fmla="*/ 340 h 932"/>
              <a:gd name="T22" fmla="*/ 100 w 933"/>
              <a:gd name="T23" fmla="*/ 100 h 932"/>
              <a:gd name="T24" fmla="*/ 341 w 933"/>
              <a:gd name="T25" fmla="*/ 0 h 932"/>
              <a:gd name="T26" fmla="*/ 582 w 933"/>
              <a:gd name="T27" fmla="*/ 100 h 932"/>
              <a:gd name="T28" fmla="*/ 582 w 933"/>
              <a:gd name="T29" fmla="*/ 581 h 932"/>
              <a:gd name="T30" fmla="*/ 341 w 933"/>
              <a:gd name="T31" fmla="*/ 681 h 932"/>
              <a:gd name="T32" fmla="*/ 636 w 933"/>
              <a:gd name="T33" fmla="*/ 538 h 932"/>
              <a:gd name="T34" fmla="*/ 636 w 933"/>
              <a:gd name="T35" fmla="*/ 581 h 932"/>
              <a:gd name="T36" fmla="*/ 582 w 933"/>
              <a:gd name="T37" fmla="*/ 636 h 932"/>
              <a:gd name="T38" fmla="*/ 539 w 933"/>
              <a:gd name="T39" fmla="*/ 636 h 932"/>
              <a:gd name="T40" fmla="*/ 537 w 933"/>
              <a:gd name="T41" fmla="*/ 634 h 932"/>
              <a:gd name="T42" fmla="*/ 537 w 933"/>
              <a:gd name="T43" fmla="*/ 591 h 932"/>
              <a:gd name="T44" fmla="*/ 591 w 933"/>
              <a:gd name="T45" fmla="*/ 536 h 932"/>
              <a:gd name="T46" fmla="*/ 634 w 933"/>
              <a:gd name="T47" fmla="*/ 536 h 932"/>
              <a:gd name="T48" fmla="*/ 636 w 933"/>
              <a:gd name="T49" fmla="*/ 538 h 932"/>
              <a:gd name="T50" fmla="*/ 707 w 933"/>
              <a:gd name="T51" fmla="*/ 630 h 932"/>
              <a:gd name="T52" fmla="*/ 707 w 933"/>
              <a:gd name="T53" fmla="*/ 706 h 932"/>
              <a:gd name="T54" fmla="*/ 631 w 933"/>
              <a:gd name="T55" fmla="*/ 706 h 932"/>
              <a:gd name="T56" fmla="*/ 631 w 933"/>
              <a:gd name="T57" fmla="*/ 630 h 932"/>
              <a:gd name="T58" fmla="*/ 707 w 933"/>
              <a:gd name="T59" fmla="*/ 630 h 932"/>
              <a:gd name="T60" fmla="*/ 922 w 933"/>
              <a:gd name="T61" fmla="*/ 834 h 932"/>
              <a:gd name="T62" fmla="*/ 920 w 933"/>
              <a:gd name="T63" fmla="*/ 875 h 932"/>
              <a:gd name="T64" fmla="*/ 876 w 933"/>
              <a:gd name="T65" fmla="*/ 919 h 932"/>
              <a:gd name="T66" fmla="*/ 835 w 933"/>
              <a:gd name="T67" fmla="*/ 921 h 932"/>
              <a:gd name="T68" fmla="*/ 705 w 933"/>
              <a:gd name="T69" fmla="*/ 791 h 932"/>
              <a:gd name="T70" fmla="*/ 707 w 933"/>
              <a:gd name="T71" fmla="*/ 750 h 932"/>
              <a:gd name="T72" fmla="*/ 750 w 933"/>
              <a:gd name="T73" fmla="*/ 706 h 932"/>
              <a:gd name="T74" fmla="*/ 791 w 933"/>
              <a:gd name="T75" fmla="*/ 704 h 932"/>
              <a:gd name="T76" fmla="*/ 922 w 933"/>
              <a:gd name="T77" fmla="*/ 834 h 932"/>
              <a:gd name="T78" fmla="*/ 341 w 933"/>
              <a:gd name="T79" fmla="*/ 136 h 932"/>
              <a:gd name="T80" fmla="*/ 196 w 933"/>
              <a:gd name="T81" fmla="*/ 196 h 932"/>
              <a:gd name="T82" fmla="*/ 137 w 933"/>
              <a:gd name="T83" fmla="*/ 340 h 932"/>
              <a:gd name="T84" fmla="*/ 196 w 933"/>
              <a:gd name="T85" fmla="*/ 485 h 932"/>
              <a:gd name="T86" fmla="*/ 341 w 933"/>
              <a:gd name="T87" fmla="*/ 545 h 932"/>
              <a:gd name="T88" fmla="*/ 485 w 933"/>
              <a:gd name="T89" fmla="*/ 485 h 932"/>
              <a:gd name="T90" fmla="*/ 485 w 933"/>
              <a:gd name="T91" fmla="*/ 196 h 932"/>
              <a:gd name="T92" fmla="*/ 341 w 933"/>
              <a:gd name="T93" fmla="*/ 136 h 932"/>
              <a:gd name="T94" fmla="*/ 341 w 933"/>
              <a:gd name="T95" fmla="*/ 587 h 932"/>
              <a:gd name="T96" fmla="*/ 167 w 933"/>
              <a:gd name="T97" fmla="*/ 515 h 932"/>
              <a:gd name="T98" fmla="*/ 94 w 933"/>
              <a:gd name="T99" fmla="*/ 340 h 932"/>
              <a:gd name="T100" fmla="*/ 167 w 933"/>
              <a:gd name="T101" fmla="*/ 166 h 932"/>
              <a:gd name="T102" fmla="*/ 341 w 933"/>
              <a:gd name="T103" fmla="*/ 94 h 932"/>
              <a:gd name="T104" fmla="*/ 515 w 933"/>
              <a:gd name="T105" fmla="*/ 166 h 932"/>
              <a:gd name="T106" fmla="*/ 515 w 933"/>
              <a:gd name="T107" fmla="*/ 515 h 932"/>
              <a:gd name="T108" fmla="*/ 341 w 933"/>
              <a:gd name="T109" fmla="*/ 587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33" h="932">
                <a:moveTo>
                  <a:pt x="341" y="63"/>
                </a:moveTo>
                <a:cubicBezTo>
                  <a:pt x="267" y="63"/>
                  <a:pt x="197" y="92"/>
                  <a:pt x="145" y="144"/>
                </a:cubicBezTo>
                <a:cubicBezTo>
                  <a:pt x="93" y="197"/>
                  <a:pt x="64" y="266"/>
                  <a:pt x="64" y="340"/>
                </a:cubicBezTo>
                <a:cubicBezTo>
                  <a:pt x="64" y="414"/>
                  <a:pt x="93" y="484"/>
                  <a:pt x="145" y="536"/>
                </a:cubicBezTo>
                <a:cubicBezTo>
                  <a:pt x="197" y="589"/>
                  <a:pt x="267" y="617"/>
                  <a:pt x="341" y="617"/>
                </a:cubicBezTo>
                <a:cubicBezTo>
                  <a:pt x="415" y="617"/>
                  <a:pt x="484" y="589"/>
                  <a:pt x="537" y="536"/>
                </a:cubicBezTo>
                <a:cubicBezTo>
                  <a:pt x="645" y="428"/>
                  <a:pt x="645" y="252"/>
                  <a:pt x="537" y="144"/>
                </a:cubicBezTo>
                <a:cubicBezTo>
                  <a:pt x="484" y="92"/>
                  <a:pt x="415" y="63"/>
                  <a:pt x="341" y="63"/>
                </a:cubicBezTo>
                <a:close/>
                <a:moveTo>
                  <a:pt x="341" y="681"/>
                </a:moveTo>
                <a:cubicBezTo>
                  <a:pt x="250" y="681"/>
                  <a:pt x="164" y="645"/>
                  <a:pt x="100" y="581"/>
                </a:cubicBezTo>
                <a:cubicBezTo>
                  <a:pt x="36" y="517"/>
                  <a:pt x="0" y="431"/>
                  <a:pt x="0" y="340"/>
                </a:cubicBezTo>
                <a:cubicBezTo>
                  <a:pt x="0" y="249"/>
                  <a:pt x="36" y="164"/>
                  <a:pt x="100" y="100"/>
                </a:cubicBezTo>
                <a:cubicBezTo>
                  <a:pt x="164" y="35"/>
                  <a:pt x="250" y="0"/>
                  <a:pt x="341" y="0"/>
                </a:cubicBezTo>
                <a:cubicBezTo>
                  <a:pt x="432" y="0"/>
                  <a:pt x="517" y="35"/>
                  <a:pt x="582" y="100"/>
                </a:cubicBezTo>
                <a:cubicBezTo>
                  <a:pt x="714" y="232"/>
                  <a:pt x="714" y="448"/>
                  <a:pt x="582" y="581"/>
                </a:cubicBezTo>
                <a:cubicBezTo>
                  <a:pt x="517" y="645"/>
                  <a:pt x="432" y="681"/>
                  <a:pt x="341" y="681"/>
                </a:cubicBezTo>
                <a:close/>
                <a:moveTo>
                  <a:pt x="636" y="538"/>
                </a:moveTo>
                <a:cubicBezTo>
                  <a:pt x="648" y="550"/>
                  <a:pt x="648" y="569"/>
                  <a:pt x="636" y="581"/>
                </a:cubicBezTo>
                <a:lnTo>
                  <a:pt x="582" y="636"/>
                </a:lnTo>
                <a:cubicBezTo>
                  <a:pt x="570" y="648"/>
                  <a:pt x="551" y="648"/>
                  <a:pt x="539" y="636"/>
                </a:cubicBezTo>
                <a:lnTo>
                  <a:pt x="537" y="634"/>
                </a:lnTo>
                <a:cubicBezTo>
                  <a:pt x="525" y="622"/>
                  <a:pt x="525" y="602"/>
                  <a:pt x="537" y="591"/>
                </a:cubicBezTo>
                <a:lnTo>
                  <a:pt x="591" y="536"/>
                </a:lnTo>
                <a:cubicBezTo>
                  <a:pt x="603" y="524"/>
                  <a:pt x="622" y="524"/>
                  <a:pt x="634" y="536"/>
                </a:cubicBezTo>
                <a:lnTo>
                  <a:pt x="636" y="538"/>
                </a:lnTo>
                <a:close/>
                <a:moveTo>
                  <a:pt x="707" y="630"/>
                </a:moveTo>
                <a:cubicBezTo>
                  <a:pt x="728" y="651"/>
                  <a:pt x="728" y="685"/>
                  <a:pt x="707" y="706"/>
                </a:cubicBezTo>
                <a:cubicBezTo>
                  <a:pt x="686" y="727"/>
                  <a:pt x="652" y="727"/>
                  <a:pt x="631" y="706"/>
                </a:cubicBezTo>
                <a:cubicBezTo>
                  <a:pt x="610" y="685"/>
                  <a:pt x="610" y="651"/>
                  <a:pt x="631" y="630"/>
                </a:cubicBezTo>
                <a:cubicBezTo>
                  <a:pt x="652" y="609"/>
                  <a:pt x="686" y="609"/>
                  <a:pt x="707" y="630"/>
                </a:cubicBezTo>
                <a:close/>
                <a:moveTo>
                  <a:pt x="922" y="834"/>
                </a:moveTo>
                <a:cubicBezTo>
                  <a:pt x="933" y="845"/>
                  <a:pt x="932" y="864"/>
                  <a:pt x="920" y="875"/>
                </a:cubicBezTo>
                <a:lnTo>
                  <a:pt x="876" y="919"/>
                </a:lnTo>
                <a:cubicBezTo>
                  <a:pt x="864" y="931"/>
                  <a:pt x="846" y="932"/>
                  <a:pt x="835" y="921"/>
                </a:cubicBezTo>
                <a:lnTo>
                  <a:pt x="705" y="791"/>
                </a:lnTo>
                <a:cubicBezTo>
                  <a:pt x="694" y="780"/>
                  <a:pt x="695" y="762"/>
                  <a:pt x="707" y="750"/>
                </a:cubicBezTo>
                <a:lnTo>
                  <a:pt x="750" y="706"/>
                </a:lnTo>
                <a:cubicBezTo>
                  <a:pt x="762" y="694"/>
                  <a:pt x="781" y="693"/>
                  <a:pt x="791" y="704"/>
                </a:cubicBezTo>
                <a:lnTo>
                  <a:pt x="922" y="834"/>
                </a:lnTo>
                <a:close/>
                <a:moveTo>
                  <a:pt x="341" y="136"/>
                </a:moveTo>
                <a:cubicBezTo>
                  <a:pt x="286" y="136"/>
                  <a:pt x="235" y="157"/>
                  <a:pt x="196" y="196"/>
                </a:cubicBezTo>
                <a:cubicBezTo>
                  <a:pt x="158" y="234"/>
                  <a:pt x="137" y="286"/>
                  <a:pt x="137" y="340"/>
                </a:cubicBezTo>
                <a:cubicBezTo>
                  <a:pt x="137" y="395"/>
                  <a:pt x="158" y="446"/>
                  <a:pt x="196" y="485"/>
                </a:cubicBezTo>
                <a:cubicBezTo>
                  <a:pt x="235" y="523"/>
                  <a:pt x="286" y="545"/>
                  <a:pt x="341" y="545"/>
                </a:cubicBezTo>
                <a:cubicBezTo>
                  <a:pt x="395" y="545"/>
                  <a:pt x="447" y="523"/>
                  <a:pt x="485" y="485"/>
                </a:cubicBezTo>
                <a:cubicBezTo>
                  <a:pt x="565" y="405"/>
                  <a:pt x="565" y="275"/>
                  <a:pt x="485" y="196"/>
                </a:cubicBezTo>
                <a:cubicBezTo>
                  <a:pt x="447" y="157"/>
                  <a:pt x="395" y="136"/>
                  <a:pt x="341" y="136"/>
                </a:cubicBezTo>
                <a:close/>
                <a:moveTo>
                  <a:pt x="341" y="587"/>
                </a:moveTo>
                <a:cubicBezTo>
                  <a:pt x="275" y="587"/>
                  <a:pt x="213" y="561"/>
                  <a:pt x="167" y="515"/>
                </a:cubicBezTo>
                <a:cubicBezTo>
                  <a:pt x="120" y="468"/>
                  <a:pt x="94" y="406"/>
                  <a:pt x="94" y="340"/>
                </a:cubicBezTo>
                <a:cubicBezTo>
                  <a:pt x="94" y="274"/>
                  <a:pt x="120" y="212"/>
                  <a:pt x="167" y="166"/>
                </a:cubicBezTo>
                <a:cubicBezTo>
                  <a:pt x="213" y="119"/>
                  <a:pt x="275" y="94"/>
                  <a:pt x="341" y="94"/>
                </a:cubicBezTo>
                <a:cubicBezTo>
                  <a:pt x="407" y="94"/>
                  <a:pt x="469" y="119"/>
                  <a:pt x="515" y="166"/>
                </a:cubicBezTo>
                <a:cubicBezTo>
                  <a:pt x="611" y="262"/>
                  <a:pt x="611" y="418"/>
                  <a:pt x="515" y="515"/>
                </a:cubicBezTo>
                <a:cubicBezTo>
                  <a:pt x="469" y="561"/>
                  <a:pt x="407" y="587"/>
                  <a:pt x="341" y="587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1609725" y="4052888"/>
            <a:ext cx="2257425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153" name="矩形 152"/>
          <p:cNvSpPr/>
          <p:nvPr/>
        </p:nvSpPr>
        <p:spPr>
          <a:xfrm>
            <a:off x="4895850" y="4052888"/>
            <a:ext cx="2257425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154" name="矩形 153"/>
          <p:cNvSpPr/>
          <p:nvPr/>
        </p:nvSpPr>
        <p:spPr>
          <a:xfrm>
            <a:off x="8312150" y="4052888"/>
            <a:ext cx="2257425" cy="2030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6148" name="矩形 8"/>
          <p:cNvSpPr>
            <a:spLocks noChangeArrowheads="1"/>
          </p:cNvSpPr>
          <p:nvPr/>
        </p:nvSpPr>
        <p:spPr bwMode="auto">
          <a:xfrm>
            <a:off x="657225" y="382588"/>
            <a:ext cx="288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/>
          </a:p>
        </p:txBody>
      </p:sp>
      <p:grpSp>
        <p:nvGrpSpPr>
          <p:cNvPr id="6149" name="组合 4"/>
          <p:cNvGrpSpPr/>
          <p:nvPr/>
        </p:nvGrpSpPr>
        <p:grpSpPr bwMode="auto">
          <a:xfrm>
            <a:off x="3556000" y="3006725"/>
            <a:ext cx="4759325" cy="3397250"/>
            <a:chOff x="3572131" y="2526224"/>
            <a:chExt cx="4758105" cy="3396766"/>
          </a:xfrm>
        </p:grpSpPr>
        <p:grpSp>
          <p:nvGrpSpPr>
            <p:cNvPr id="6158" name="组合 5"/>
            <p:cNvGrpSpPr/>
            <p:nvPr/>
          </p:nvGrpSpPr>
          <p:grpSpPr bwMode="auto">
            <a:xfrm>
              <a:off x="3572131" y="2526224"/>
              <a:ext cx="4758105" cy="3396766"/>
              <a:chOff x="5571414" y="2502513"/>
              <a:chExt cx="3206514" cy="2289100"/>
            </a:xfrm>
          </p:grpSpPr>
          <p:sp>
            <p:nvSpPr>
              <p:cNvPr id="21" name="任意多边形 20"/>
              <p:cNvSpPr/>
              <p:nvPr/>
            </p:nvSpPr>
            <p:spPr>
              <a:xfrm rot="3643891">
                <a:off x="5485765" y="3379720"/>
                <a:ext cx="1497542" cy="1326243"/>
              </a:xfrm>
              <a:custGeom>
                <a:avLst/>
                <a:gdLst>
                  <a:gd name="connsiteX0" fmla="*/ 44371 w 1497156"/>
                  <a:gd name="connsiteY0" fmla="*/ 403650 h 1325718"/>
                  <a:gd name="connsiteX1" fmla="*/ 1497156 w 1497156"/>
                  <a:gd name="connsiteY1" fmla="*/ 0 h 1325718"/>
                  <a:gd name="connsiteX2" fmla="*/ 758250 w 1497156"/>
                  <a:gd name="connsiteY2" fmla="*/ 1318414 h 1325718"/>
                  <a:gd name="connsiteX3" fmla="*/ 685800 w 1497156"/>
                  <a:gd name="connsiteY3" fmla="*/ 1325718 h 1325718"/>
                  <a:gd name="connsiteX4" fmla="*/ 0 w 1497156"/>
                  <a:gd name="connsiteY4" fmla="*/ 639918 h 1325718"/>
                  <a:gd name="connsiteX5" fmla="*/ 13933 w 1497156"/>
                  <a:gd name="connsiteY5" fmla="*/ 501706 h 1325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97156" h="1325718">
                    <a:moveTo>
                      <a:pt x="44371" y="403650"/>
                    </a:moveTo>
                    <a:lnTo>
                      <a:pt x="1497156" y="0"/>
                    </a:lnTo>
                    <a:lnTo>
                      <a:pt x="758250" y="1318414"/>
                    </a:lnTo>
                    <a:lnTo>
                      <a:pt x="685800" y="1325718"/>
                    </a:lnTo>
                    <a:cubicBezTo>
                      <a:pt x="307043" y="1325718"/>
                      <a:pt x="0" y="1018675"/>
                      <a:pt x="0" y="639918"/>
                    </a:cubicBezTo>
                    <a:cubicBezTo>
                      <a:pt x="0" y="592574"/>
                      <a:pt x="4797" y="546350"/>
                      <a:pt x="13933" y="501706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 rot="6135568">
                <a:off x="5995945" y="2904783"/>
                <a:ext cx="1421595" cy="1273836"/>
              </a:xfrm>
              <a:custGeom>
                <a:avLst/>
                <a:gdLst>
                  <a:gd name="connsiteX0" fmla="*/ 14435 w 1437414"/>
                  <a:gd name="connsiteY0" fmla="*/ 785052 h 1301671"/>
                  <a:gd name="connsiteX1" fmla="*/ 0 w 1437414"/>
                  <a:gd name="connsiteY1" fmla="*/ 652207 h 1301671"/>
                  <a:gd name="connsiteX2" fmla="*/ 10443 w 1437414"/>
                  <a:gd name="connsiteY2" fmla="*/ 556102 h 1301671"/>
                  <a:gd name="connsiteX3" fmla="*/ 1437414 w 1437414"/>
                  <a:gd name="connsiteY3" fmla="*/ 0 h 1301671"/>
                  <a:gd name="connsiteX4" fmla="*/ 1436623 w 1437414"/>
                  <a:gd name="connsiteY4" fmla="*/ 20656 h 1301671"/>
                  <a:gd name="connsiteX5" fmla="*/ 606778 w 1437414"/>
                  <a:gd name="connsiteY5" fmla="*/ 1301671 h 1301671"/>
                  <a:gd name="connsiteX6" fmla="*/ 567332 w 1437414"/>
                  <a:gd name="connsiteY6" fmla="*/ 1297982 h 1301671"/>
                  <a:gd name="connsiteX7" fmla="*/ 14435 w 1437414"/>
                  <a:gd name="connsiteY7" fmla="*/ 785052 h 1301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7414" h="1301671">
                    <a:moveTo>
                      <a:pt x="14435" y="785052"/>
                    </a:moveTo>
                    <a:cubicBezTo>
                      <a:pt x="4970" y="742142"/>
                      <a:pt x="0" y="697713"/>
                      <a:pt x="0" y="652207"/>
                    </a:cubicBezTo>
                    <a:lnTo>
                      <a:pt x="10443" y="556102"/>
                    </a:lnTo>
                    <a:lnTo>
                      <a:pt x="1437414" y="0"/>
                    </a:lnTo>
                    <a:lnTo>
                      <a:pt x="1436623" y="20656"/>
                    </a:lnTo>
                    <a:lnTo>
                      <a:pt x="606778" y="1301671"/>
                    </a:lnTo>
                    <a:lnTo>
                      <a:pt x="567332" y="1297982"/>
                    </a:lnTo>
                    <a:cubicBezTo>
                      <a:pt x="289810" y="1245298"/>
                      <a:pt x="71225" y="1042513"/>
                      <a:pt x="14435" y="78505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 rot="9403555">
                <a:off x="6785355" y="2502513"/>
                <a:ext cx="1623578" cy="1622694"/>
              </a:xfrm>
              <a:custGeom>
                <a:avLst/>
                <a:gdLst>
                  <a:gd name="connsiteX0" fmla="*/ 495683 w 1623184"/>
                  <a:gd name="connsiteY0" fmla="*/ 1559405 h 1623184"/>
                  <a:gd name="connsiteX1" fmla="*/ 0 w 1623184"/>
                  <a:gd name="connsiteY1" fmla="*/ 811592 h 1623184"/>
                  <a:gd name="connsiteX2" fmla="*/ 1 w 1623184"/>
                  <a:gd name="connsiteY2" fmla="*/ 811592 h 1623184"/>
                  <a:gd name="connsiteX3" fmla="*/ 16490 w 1623184"/>
                  <a:gd name="connsiteY3" fmla="*/ 648028 h 1623184"/>
                  <a:gd name="connsiteX4" fmla="*/ 30239 w 1623184"/>
                  <a:gd name="connsiteY4" fmla="*/ 594554 h 1623184"/>
                  <a:gd name="connsiteX5" fmla="*/ 1599473 w 1623184"/>
                  <a:gd name="connsiteY5" fmla="*/ 0 h 1623184"/>
                  <a:gd name="connsiteX6" fmla="*/ 1623184 w 1623184"/>
                  <a:gd name="connsiteY6" fmla="*/ 0 h 1623184"/>
                  <a:gd name="connsiteX7" fmla="*/ 1623184 w 1623184"/>
                  <a:gd name="connsiteY7" fmla="*/ 48244 h 1623184"/>
                  <a:gd name="connsiteX8" fmla="*/ 1246509 w 1623184"/>
                  <a:gd name="connsiteY8" fmla="*/ 1494810 h 1623184"/>
                  <a:gd name="connsiteX9" fmla="*/ 1127500 w 1623184"/>
                  <a:gd name="connsiteY9" fmla="*/ 1559405 h 1623184"/>
                  <a:gd name="connsiteX10" fmla="*/ 811592 w 1623184"/>
                  <a:gd name="connsiteY10" fmla="*/ 1623184 h 1623184"/>
                  <a:gd name="connsiteX11" fmla="*/ 495683 w 1623184"/>
                  <a:gd name="connsiteY11" fmla="*/ 1559405 h 1623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23184" h="1623184">
                    <a:moveTo>
                      <a:pt x="495683" y="1559405"/>
                    </a:moveTo>
                    <a:cubicBezTo>
                      <a:pt x="204391" y="1436199"/>
                      <a:pt x="0" y="1147764"/>
                      <a:pt x="0" y="811592"/>
                    </a:cubicBezTo>
                    <a:lnTo>
                      <a:pt x="1" y="811592"/>
                    </a:lnTo>
                    <a:cubicBezTo>
                      <a:pt x="1" y="755563"/>
                      <a:pt x="5678" y="700860"/>
                      <a:pt x="16490" y="648028"/>
                    </a:cubicBezTo>
                    <a:lnTo>
                      <a:pt x="30239" y="594554"/>
                    </a:lnTo>
                    <a:lnTo>
                      <a:pt x="1599473" y="0"/>
                    </a:lnTo>
                    <a:lnTo>
                      <a:pt x="1623184" y="0"/>
                    </a:lnTo>
                    <a:lnTo>
                      <a:pt x="1623184" y="48244"/>
                    </a:lnTo>
                    <a:lnTo>
                      <a:pt x="1246509" y="1494810"/>
                    </a:lnTo>
                    <a:lnTo>
                      <a:pt x="1127500" y="1559405"/>
                    </a:lnTo>
                    <a:cubicBezTo>
                      <a:pt x="1030403" y="1600474"/>
                      <a:pt x="923650" y="1623184"/>
                      <a:pt x="811592" y="1623184"/>
                    </a:cubicBezTo>
                    <a:cubicBezTo>
                      <a:pt x="699534" y="1623184"/>
                      <a:pt x="592781" y="1600474"/>
                      <a:pt x="495683" y="1559405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 rot="11693022">
                <a:off x="7341521" y="3133620"/>
                <a:ext cx="1436407" cy="1440850"/>
              </a:xfrm>
              <a:custGeom>
                <a:avLst/>
                <a:gdLst>
                  <a:gd name="connsiteX0" fmla="*/ 553066 w 1436553"/>
                  <a:gd name="connsiteY0" fmla="*/ 1441156 h 1441156"/>
                  <a:gd name="connsiteX1" fmla="*/ 458813 w 1436553"/>
                  <a:gd name="connsiteY1" fmla="*/ 1412040 h 1441156"/>
                  <a:gd name="connsiteX2" fmla="*/ 0 w 1436553"/>
                  <a:gd name="connsiteY2" fmla="*/ 723189 h 1441156"/>
                  <a:gd name="connsiteX3" fmla="*/ 1 w 1436553"/>
                  <a:gd name="connsiteY3" fmla="*/ 723189 h 1441156"/>
                  <a:gd name="connsiteX4" fmla="*/ 59036 w 1436553"/>
                  <a:gd name="connsiteY4" fmla="*/ 432189 h 1441156"/>
                  <a:gd name="connsiteX5" fmla="*/ 101186 w 1436553"/>
                  <a:gd name="connsiteY5" fmla="*/ 354907 h 1441156"/>
                  <a:gd name="connsiteX6" fmla="*/ 1436553 w 1436553"/>
                  <a:gd name="connsiteY6" fmla="*/ 0 h 144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36553" h="1441156">
                    <a:moveTo>
                      <a:pt x="553066" y="1441156"/>
                    </a:moveTo>
                    <a:lnTo>
                      <a:pt x="458813" y="1412040"/>
                    </a:lnTo>
                    <a:cubicBezTo>
                      <a:pt x="189188" y="1298548"/>
                      <a:pt x="-1" y="1032856"/>
                      <a:pt x="0" y="723189"/>
                    </a:cubicBezTo>
                    <a:lnTo>
                      <a:pt x="1" y="723189"/>
                    </a:lnTo>
                    <a:cubicBezTo>
                      <a:pt x="0" y="619967"/>
                      <a:pt x="21022" y="521630"/>
                      <a:pt x="59036" y="432189"/>
                    </a:cubicBezTo>
                    <a:lnTo>
                      <a:pt x="101186" y="354907"/>
                    </a:lnTo>
                    <a:lnTo>
                      <a:pt x="143655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7FA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6159" name="组合 7"/>
            <p:cNvGrpSpPr/>
            <p:nvPr/>
          </p:nvGrpSpPr>
          <p:grpSpPr bwMode="auto">
            <a:xfrm>
              <a:off x="4055148" y="4418485"/>
              <a:ext cx="476250" cy="393700"/>
              <a:chOff x="6278563" y="5948363"/>
              <a:chExt cx="476250" cy="393700"/>
            </a:xfrm>
          </p:grpSpPr>
          <p:sp>
            <p:nvSpPr>
              <p:cNvPr id="19" name="Freeform 64"/>
              <p:cNvSpPr/>
              <p:nvPr/>
            </p:nvSpPr>
            <p:spPr bwMode="auto">
              <a:xfrm>
                <a:off x="6357377" y="6065590"/>
                <a:ext cx="98400" cy="138093"/>
              </a:xfrm>
              <a:custGeom>
                <a:avLst/>
                <a:gdLst>
                  <a:gd name="T0" fmla="*/ 28 w 40"/>
                  <a:gd name="T1" fmla="*/ 23 h 56"/>
                  <a:gd name="T2" fmla="*/ 28 w 40"/>
                  <a:gd name="T3" fmla="*/ 8 h 56"/>
                  <a:gd name="T4" fmla="*/ 20 w 40"/>
                  <a:gd name="T5" fmla="*/ 0 h 56"/>
                  <a:gd name="T6" fmla="*/ 12 w 40"/>
                  <a:gd name="T7" fmla="*/ 8 h 56"/>
                  <a:gd name="T8" fmla="*/ 12 w 40"/>
                  <a:gd name="T9" fmla="*/ 23 h 56"/>
                  <a:gd name="T10" fmla="*/ 16 w 40"/>
                  <a:gd name="T11" fmla="*/ 30 h 56"/>
                  <a:gd name="T12" fmla="*/ 16 w 40"/>
                  <a:gd name="T13" fmla="*/ 33 h 56"/>
                  <a:gd name="T14" fmla="*/ 14 w 40"/>
                  <a:gd name="T15" fmla="*/ 35 h 56"/>
                  <a:gd name="T16" fmla="*/ 0 w 40"/>
                  <a:gd name="T17" fmla="*/ 42 h 56"/>
                  <a:gd name="T18" fmla="*/ 0 w 40"/>
                  <a:gd name="T19" fmla="*/ 52 h 56"/>
                  <a:gd name="T20" fmla="*/ 4 w 40"/>
                  <a:gd name="T21" fmla="*/ 56 h 56"/>
                  <a:gd name="T22" fmla="*/ 36 w 40"/>
                  <a:gd name="T23" fmla="*/ 56 h 56"/>
                  <a:gd name="T24" fmla="*/ 40 w 40"/>
                  <a:gd name="T25" fmla="*/ 52 h 56"/>
                  <a:gd name="T26" fmla="*/ 40 w 40"/>
                  <a:gd name="T27" fmla="*/ 42 h 56"/>
                  <a:gd name="T28" fmla="*/ 24 w 40"/>
                  <a:gd name="T29" fmla="*/ 30 h 56"/>
                  <a:gd name="T30" fmla="*/ 28 w 40"/>
                  <a:gd name="T31" fmla="*/ 2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56">
                    <a:moveTo>
                      <a:pt x="28" y="23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8" y="3"/>
                      <a:pt x="25" y="0"/>
                      <a:pt x="20" y="0"/>
                    </a:cubicBezTo>
                    <a:cubicBezTo>
                      <a:pt x="16" y="0"/>
                      <a:pt x="12" y="3"/>
                      <a:pt x="12" y="8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1"/>
                      <a:pt x="17" y="32"/>
                      <a:pt x="16" y="33"/>
                    </a:cubicBezTo>
                    <a:cubicBezTo>
                      <a:pt x="16" y="34"/>
                      <a:pt x="15" y="35"/>
                      <a:pt x="14" y="35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4"/>
                      <a:pt x="2" y="56"/>
                      <a:pt x="4" y="56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38" y="56"/>
                      <a:pt x="40" y="54"/>
                      <a:pt x="40" y="5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24" y="30"/>
                      <a:pt x="24" y="30"/>
                      <a:pt x="24" y="30"/>
                    </a:cubicBezTo>
                    <a:lnTo>
                      <a:pt x="28" y="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20" name="Freeform 65"/>
              <p:cNvSpPr>
                <a:spLocks noEditPoints="1"/>
              </p:cNvSpPr>
              <p:nvPr/>
            </p:nvSpPr>
            <p:spPr bwMode="auto">
              <a:xfrm>
                <a:off x="6278022" y="5948132"/>
                <a:ext cx="476128" cy="393644"/>
              </a:xfrm>
              <a:custGeom>
                <a:avLst/>
                <a:gdLst>
                  <a:gd name="T0" fmla="*/ 188 w 192"/>
                  <a:gd name="T1" fmla="*/ 24 h 160"/>
                  <a:gd name="T2" fmla="*/ 104 w 192"/>
                  <a:gd name="T3" fmla="*/ 24 h 160"/>
                  <a:gd name="T4" fmla="*/ 104 w 192"/>
                  <a:gd name="T5" fmla="*/ 4 h 160"/>
                  <a:gd name="T6" fmla="*/ 100 w 192"/>
                  <a:gd name="T7" fmla="*/ 0 h 160"/>
                  <a:gd name="T8" fmla="*/ 4 w 192"/>
                  <a:gd name="T9" fmla="*/ 0 h 160"/>
                  <a:gd name="T10" fmla="*/ 0 w 192"/>
                  <a:gd name="T11" fmla="*/ 4 h 160"/>
                  <a:gd name="T12" fmla="*/ 0 w 192"/>
                  <a:gd name="T13" fmla="*/ 156 h 160"/>
                  <a:gd name="T14" fmla="*/ 4 w 192"/>
                  <a:gd name="T15" fmla="*/ 160 h 160"/>
                  <a:gd name="T16" fmla="*/ 60 w 192"/>
                  <a:gd name="T17" fmla="*/ 160 h 160"/>
                  <a:gd name="T18" fmla="*/ 64 w 192"/>
                  <a:gd name="T19" fmla="*/ 156 h 160"/>
                  <a:gd name="T20" fmla="*/ 64 w 192"/>
                  <a:gd name="T21" fmla="*/ 136 h 160"/>
                  <a:gd name="T22" fmla="*/ 72 w 192"/>
                  <a:gd name="T23" fmla="*/ 136 h 160"/>
                  <a:gd name="T24" fmla="*/ 72 w 192"/>
                  <a:gd name="T25" fmla="*/ 156 h 160"/>
                  <a:gd name="T26" fmla="*/ 76 w 192"/>
                  <a:gd name="T27" fmla="*/ 160 h 160"/>
                  <a:gd name="T28" fmla="*/ 116 w 192"/>
                  <a:gd name="T29" fmla="*/ 160 h 160"/>
                  <a:gd name="T30" fmla="*/ 120 w 192"/>
                  <a:gd name="T31" fmla="*/ 156 h 160"/>
                  <a:gd name="T32" fmla="*/ 120 w 192"/>
                  <a:gd name="T33" fmla="*/ 136 h 160"/>
                  <a:gd name="T34" fmla="*/ 128 w 192"/>
                  <a:gd name="T35" fmla="*/ 136 h 160"/>
                  <a:gd name="T36" fmla="*/ 128 w 192"/>
                  <a:gd name="T37" fmla="*/ 156 h 160"/>
                  <a:gd name="T38" fmla="*/ 132 w 192"/>
                  <a:gd name="T39" fmla="*/ 160 h 160"/>
                  <a:gd name="T40" fmla="*/ 188 w 192"/>
                  <a:gd name="T41" fmla="*/ 160 h 160"/>
                  <a:gd name="T42" fmla="*/ 192 w 192"/>
                  <a:gd name="T43" fmla="*/ 156 h 160"/>
                  <a:gd name="T44" fmla="*/ 192 w 192"/>
                  <a:gd name="T45" fmla="*/ 28 h 160"/>
                  <a:gd name="T46" fmla="*/ 188 w 192"/>
                  <a:gd name="T47" fmla="*/ 24 h 160"/>
                  <a:gd name="T48" fmla="*/ 80 w 192"/>
                  <a:gd name="T49" fmla="*/ 100 h 160"/>
                  <a:gd name="T50" fmla="*/ 68 w 192"/>
                  <a:gd name="T51" fmla="*/ 112 h 160"/>
                  <a:gd name="T52" fmla="*/ 36 w 192"/>
                  <a:gd name="T53" fmla="*/ 112 h 160"/>
                  <a:gd name="T54" fmla="*/ 24 w 192"/>
                  <a:gd name="T55" fmla="*/ 100 h 160"/>
                  <a:gd name="T56" fmla="*/ 24 w 192"/>
                  <a:gd name="T57" fmla="*/ 88 h 160"/>
                  <a:gd name="T58" fmla="*/ 26 w 192"/>
                  <a:gd name="T59" fmla="*/ 84 h 160"/>
                  <a:gd name="T60" fmla="*/ 39 w 192"/>
                  <a:gd name="T61" fmla="*/ 78 h 160"/>
                  <a:gd name="T62" fmla="*/ 37 w 192"/>
                  <a:gd name="T63" fmla="*/ 74 h 160"/>
                  <a:gd name="T64" fmla="*/ 36 w 192"/>
                  <a:gd name="T65" fmla="*/ 72 h 160"/>
                  <a:gd name="T66" fmla="*/ 36 w 192"/>
                  <a:gd name="T67" fmla="*/ 56 h 160"/>
                  <a:gd name="T68" fmla="*/ 52 w 192"/>
                  <a:gd name="T69" fmla="*/ 40 h 160"/>
                  <a:gd name="T70" fmla="*/ 68 w 192"/>
                  <a:gd name="T71" fmla="*/ 56 h 160"/>
                  <a:gd name="T72" fmla="*/ 68 w 192"/>
                  <a:gd name="T73" fmla="*/ 72 h 160"/>
                  <a:gd name="T74" fmla="*/ 68 w 192"/>
                  <a:gd name="T75" fmla="*/ 74 h 160"/>
                  <a:gd name="T76" fmla="*/ 65 w 192"/>
                  <a:gd name="T77" fmla="*/ 78 h 160"/>
                  <a:gd name="T78" fmla="*/ 78 w 192"/>
                  <a:gd name="T79" fmla="*/ 84 h 160"/>
                  <a:gd name="T80" fmla="*/ 80 w 192"/>
                  <a:gd name="T81" fmla="*/ 88 h 160"/>
                  <a:gd name="T82" fmla="*/ 80 w 192"/>
                  <a:gd name="T83" fmla="*/ 100 h 160"/>
                  <a:gd name="T84" fmla="*/ 164 w 192"/>
                  <a:gd name="T85" fmla="*/ 112 h 160"/>
                  <a:gd name="T86" fmla="*/ 100 w 192"/>
                  <a:gd name="T87" fmla="*/ 112 h 160"/>
                  <a:gd name="T88" fmla="*/ 96 w 192"/>
                  <a:gd name="T89" fmla="*/ 108 h 160"/>
                  <a:gd name="T90" fmla="*/ 100 w 192"/>
                  <a:gd name="T91" fmla="*/ 104 h 160"/>
                  <a:gd name="T92" fmla="*/ 164 w 192"/>
                  <a:gd name="T93" fmla="*/ 104 h 160"/>
                  <a:gd name="T94" fmla="*/ 168 w 192"/>
                  <a:gd name="T95" fmla="*/ 108 h 160"/>
                  <a:gd name="T96" fmla="*/ 164 w 192"/>
                  <a:gd name="T97" fmla="*/ 112 h 160"/>
                  <a:gd name="T98" fmla="*/ 164 w 192"/>
                  <a:gd name="T99" fmla="*/ 88 h 160"/>
                  <a:gd name="T100" fmla="*/ 100 w 192"/>
                  <a:gd name="T101" fmla="*/ 88 h 160"/>
                  <a:gd name="T102" fmla="*/ 96 w 192"/>
                  <a:gd name="T103" fmla="*/ 84 h 160"/>
                  <a:gd name="T104" fmla="*/ 100 w 192"/>
                  <a:gd name="T105" fmla="*/ 80 h 160"/>
                  <a:gd name="T106" fmla="*/ 164 w 192"/>
                  <a:gd name="T107" fmla="*/ 80 h 160"/>
                  <a:gd name="T108" fmla="*/ 168 w 192"/>
                  <a:gd name="T109" fmla="*/ 84 h 160"/>
                  <a:gd name="T110" fmla="*/ 164 w 192"/>
                  <a:gd name="T111" fmla="*/ 88 h 160"/>
                  <a:gd name="T112" fmla="*/ 164 w 192"/>
                  <a:gd name="T113" fmla="*/ 64 h 160"/>
                  <a:gd name="T114" fmla="*/ 100 w 192"/>
                  <a:gd name="T115" fmla="*/ 64 h 160"/>
                  <a:gd name="T116" fmla="*/ 96 w 192"/>
                  <a:gd name="T117" fmla="*/ 60 h 160"/>
                  <a:gd name="T118" fmla="*/ 100 w 192"/>
                  <a:gd name="T119" fmla="*/ 56 h 160"/>
                  <a:gd name="T120" fmla="*/ 164 w 192"/>
                  <a:gd name="T121" fmla="*/ 56 h 160"/>
                  <a:gd name="T122" fmla="*/ 168 w 192"/>
                  <a:gd name="T123" fmla="*/ 60 h 160"/>
                  <a:gd name="T124" fmla="*/ 164 w 192"/>
                  <a:gd name="T125" fmla="*/ 64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2" h="160">
                    <a:moveTo>
                      <a:pt x="188" y="24"/>
                    </a:move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4"/>
                      <a:pt x="104" y="4"/>
                      <a:pt x="104" y="4"/>
                    </a:cubicBezTo>
                    <a:cubicBezTo>
                      <a:pt x="104" y="2"/>
                      <a:pt x="102" y="0"/>
                      <a:pt x="10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56"/>
                      <a:pt x="0" y="156"/>
                      <a:pt x="0" y="156"/>
                    </a:cubicBezTo>
                    <a:cubicBezTo>
                      <a:pt x="0" y="158"/>
                      <a:pt x="2" y="160"/>
                      <a:pt x="4" y="160"/>
                    </a:cubicBezTo>
                    <a:cubicBezTo>
                      <a:pt x="60" y="160"/>
                      <a:pt x="60" y="160"/>
                      <a:pt x="60" y="160"/>
                    </a:cubicBezTo>
                    <a:cubicBezTo>
                      <a:pt x="62" y="160"/>
                      <a:pt x="64" y="158"/>
                      <a:pt x="64" y="156"/>
                    </a:cubicBezTo>
                    <a:cubicBezTo>
                      <a:pt x="64" y="136"/>
                      <a:pt x="64" y="136"/>
                      <a:pt x="64" y="136"/>
                    </a:cubicBezTo>
                    <a:cubicBezTo>
                      <a:pt x="72" y="136"/>
                      <a:pt x="72" y="136"/>
                      <a:pt x="72" y="136"/>
                    </a:cubicBezTo>
                    <a:cubicBezTo>
                      <a:pt x="72" y="156"/>
                      <a:pt x="72" y="156"/>
                      <a:pt x="72" y="156"/>
                    </a:cubicBezTo>
                    <a:cubicBezTo>
                      <a:pt x="72" y="158"/>
                      <a:pt x="74" y="160"/>
                      <a:pt x="76" y="160"/>
                    </a:cubicBezTo>
                    <a:cubicBezTo>
                      <a:pt x="116" y="160"/>
                      <a:pt x="116" y="160"/>
                      <a:pt x="116" y="160"/>
                    </a:cubicBezTo>
                    <a:cubicBezTo>
                      <a:pt x="118" y="160"/>
                      <a:pt x="120" y="158"/>
                      <a:pt x="120" y="156"/>
                    </a:cubicBezTo>
                    <a:cubicBezTo>
                      <a:pt x="120" y="136"/>
                      <a:pt x="120" y="136"/>
                      <a:pt x="120" y="136"/>
                    </a:cubicBezTo>
                    <a:cubicBezTo>
                      <a:pt x="128" y="136"/>
                      <a:pt x="128" y="136"/>
                      <a:pt x="128" y="136"/>
                    </a:cubicBezTo>
                    <a:cubicBezTo>
                      <a:pt x="128" y="156"/>
                      <a:pt x="128" y="156"/>
                      <a:pt x="128" y="156"/>
                    </a:cubicBezTo>
                    <a:cubicBezTo>
                      <a:pt x="128" y="158"/>
                      <a:pt x="130" y="160"/>
                      <a:pt x="132" y="160"/>
                    </a:cubicBezTo>
                    <a:cubicBezTo>
                      <a:pt x="188" y="160"/>
                      <a:pt x="188" y="160"/>
                      <a:pt x="188" y="160"/>
                    </a:cubicBezTo>
                    <a:cubicBezTo>
                      <a:pt x="190" y="160"/>
                      <a:pt x="192" y="158"/>
                      <a:pt x="192" y="156"/>
                    </a:cubicBezTo>
                    <a:cubicBezTo>
                      <a:pt x="192" y="28"/>
                      <a:pt x="192" y="28"/>
                      <a:pt x="192" y="28"/>
                    </a:cubicBezTo>
                    <a:cubicBezTo>
                      <a:pt x="192" y="26"/>
                      <a:pt x="190" y="24"/>
                      <a:pt x="188" y="24"/>
                    </a:cubicBezTo>
                    <a:close/>
                    <a:moveTo>
                      <a:pt x="80" y="100"/>
                    </a:moveTo>
                    <a:cubicBezTo>
                      <a:pt x="80" y="106"/>
                      <a:pt x="75" y="112"/>
                      <a:pt x="68" y="112"/>
                    </a:cubicBezTo>
                    <a:cubicBezTo>
                      <a:pt x="36" y="112"/>
                      <a:pt x="36" y="112"/>
                      <a:pt x="36" y="112"/>
                    </a:cubicBezTo>
                    <a:cubicBezTo>
                      <a:pt x="30" y="112"/>
                      <a:pt x="24" y="106"/>
                      <a:pt x="24" y="100"/>
                    </a:cubicBezTo>
                    <a:cubicBezTo>
                      <a:pt x="24" y="88"/>
                      <a:pt x="24" y="88"/>
                      <a:pt x="24" y="88"/>
                    </a:cubicBezTo>
                    <a:cubicBezTo>
                      <a:pt x="24" y="86"/>
                      <a:pt x="25" y="85"/>
                      <a:pt x="26" y="84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6" y="73"/>
                      <a:pt x="36" y="73"/>
                      <a:pt x="36" y="72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36" y="47"/>
                      <a:pt x="43" y="40"/>
                      <a:pt x="52" y="40"/>
                    </a:cubicBezTo>
                    <a:cubicBezTo>
                      <a:pt x="61" y="40"/>
                      <a:pt x="68" y="47"/>
                      <a:pt x="68" y="56"/>
                    </a:cubicBezTo>
                    <a:cubicBezTo>
                      <a:pt x="68" y="72"/>
                      <a:pt x="68" y="72"/>
                      <a:pt x="68" y="72"/>
                    </a:cubicBezTo>
                    <a:cubicBezTo>
                      <a:pt x="68" y="73"/>
                      <a:pt x="68" y="73"/>
                      <a:pt x="68" y="74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78" y="84"/>
                      <a:pt x="78" y="84"/>
                      <a:pt x="78" y="84"/>
                    </a:cubicBezTo>
                    <a:cubicBezTo>
                      <a:pt x="79" y="85"/>
                      <a:pt x="80" y="86"/>
                      <a:pt x="80" y="88"/>
                    </a:cubicBezTo>
                    <a:lnTo>
                      <a:pt x="80" y="100"/>
                    </a:lnTo>
                    <a:close/>
                    <a:moveTo>
                      <a:pt x="164" y="112"/>
                    </a:moveTo>
                    <a:cubicBezTo>
                      <a:pt x="100" y="112"/>
                      <a:pt x="100" y="112"/>
                      <a:pt x="100" y="112"/>
                    </a:cubicBezTo>
                    <a:cubicBezTo>
                      <a:pt x="98" y="112"/>
                      <a:pt x="96" y="110"/>
                      <a:pt x="96" y="108"/>
                    </a:cubicBezTo>
                    <a:cubicBezTo>
                      <a:pt x="96" y="106"/>
                      <a:pt x="98" y="104"/>
                      <a:pt x="100" y="104"/>
                    </a:cubicBezTo>
                    <a:cubicBezTo>
                      <a:pt x="164" y="104"/>
                      <a:pt x="164" y="104"/>
                      <a:pt x="164" y="104"/>
                    </a:cubicBezTo>
                    <a:cubicBezTo>
                      <a:pt x="166" y="104"/>
                      <a:pt x="168" y="106"/>
                      <a:pt x="168" y="108"/>
                    </a:cubicBezTo>
                    <a:cubicBezTo>
                      <a:pt x="168" y="110"/>
                      <a:pt x="166" y="112"/>
                      <a:pt x="164" y="112"/>
                    </a:cubicBezTo>
                    <a:close/>
                    <a:moveTo>
                      <a:pt x="164" y="88"/>
                    </a:moveTo>
                    <a:cubicBezTo>
                      <a:pt x="100" y="88"/>
                      <a:pt x="100" y="88"/>
                      <a:pt x="100" y="88"/>
                    </a:cubicBezTo>
                    <a:cubicBezTo>
                      <a:pt x="98" y="88"/>
                      <a:pt x="96" y="86"/>
                      <a:pt x="96" y="84"/>
                    </a:cubicBezTo>
                    <a:cubicBezTo>
                      <a:pt x="96" y="82"/>
                      <a:pt x="98" y="80"/>
                      <a:pt x="100" y="80"/>
                    </a:cubicBezTo>
                    <a:cubicBezTo>
                      <a:pt x="164" y="80"/>
                      <a:pt x="164" y="80"/>
                      <a:pt x="164" y="80"/>
                    </a:cubicBezTo>
                    <a:cubicBezTo>
                      <a:pt x="166" y="80"/>
                      <a:pt x="168" y="82"/>
                      <a:pt x="168" y="84"/>
                    </a:cubicBezTo>
                    <a:cubicBezTo>
                      <a:pt x="168" y="86"/>
                      <a:pt x="166" y="88"/>
                      <a:pt x="164" y="88"/>
                    </a:cubicBezTo>
                    <a:close/>
                    <a:moveTo>
                      <a:pt x="16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2"/>
                      <a:pt x="96" y="60"/>
                    </a:cubicBezTo>
                    <a:cubicBezTo>
                      <a:pt x="96" y="58"/>
                      <a:pt x="98" y="56"/>
                      <a:pt x="100" y="56"/>
                    </a:cubicBezTo>
                    <a:cubicBezTo>
                      <a:pt x="164" y="56"/>
                      <a:pt x="164" y="56"/>
                      <a:pt x="164" y="56"/>
                    </a:cubicBezTo>
                    <a:cubicBezTo>
                      <a:pt x="166" y="56"/>
                      <a:pt x="168" y="58"/>
                      <a:pt x="168" y="60"/>
                    </a:cubicBezTo>
                    <a:cubicBezTo>
                      <a:pt x="168" y="62"/>
                      <a:pt x="166" y="64"/>
                      <a:pt x="164" y="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864331" y="3521738"/>
              <a:ext cx="473075" cy="355600"/>
              <a:chOff x="8613775" y="4800600"/>
              <a:chExt cx="473075" cy="355600"/>
            </a:xfrm>
            <a:solidFill>
              <a:schemeClr val="bg1"/>
            </a:solidFill>
          </p:grpSpPr>
          <p:sp>
            <p:nvSpPr>
              <p:cNvPr id="17" name="Freeform 59"/>
              <p:cNvSpPr/>
              <p:nvPr/>
            </p:nvSpPr>
            <p:spPr bwMode="auto">
              <a:xfrm>
                <a:off x="8613775" y="4872038"/>
                <a:ext cx="473075" cy="284162"/>
              </a:xfrm>
              <a:custGeom>
                <a:avLst/>
                <a:gdLst>
                  <a:gd name="T0" fmla="*/ 164 w 192"/>
                  <a:gd name="T1" fmla="*/ 51 h 115"/>
                  <a:gd name="T2" fmla="*/ 142 w 192"/>
                  <a:gd name="T3" fmla="*/ 51 h 115"/>
                  <a:gd name="T4" fmla="*/ 167 w 192"/>
                  <a:gd name="T5" fmla="*/ 76 h 115"/>
                  <a:gd name="T6" fmla="*/ 167 w 192"/>
                  <a:gd name="T7" fmla="*/ 82 h 115"/>
                  <a:gd name="T8" fmla="*/ 164 w 192"/>
                  <a:gd name="T9" fmla="*/ 83 h 115"/>
                  <a:gd name="T10" fmla="*/ 161 w 192"/>
                  <a:gd name="T11" fmla="*/ 82 h 115"/>
                  <a:gd name="T12" fmla="*/ 130 w 192"/>
                  <a:gd name="T13" fmla="*/ 51 h 115"/>
                  <a:gd name="T14" fmla="*/ 62 w 192"/>
                  <a:gd name="T15" fmla="*/ 51 h 115"/>
                  <a:gd name="T16" fmla="*/ 31 w 192"/>
                  <a:gd name="T17" fmla="*/ 82 h 115"/>
                  <a:gd name="T18" fmla="*/ 28 w 192"/>
                  <a:gd name="T19" fmla="*/ 83 h 115"/>
                  <a:gd name="T20" fmla="*/ 25 w 192"/>
                  <a:gd name="T21" fmla="*/ 82 h 115"/>
                  <a:gd name="T22" fmla="*/ 25 w 192"/>
                  <a:gd name="T23" fmla="*/ 76 h 115"/>
                  <a:gd name="T24" fmla="*/ 50 w 192"/>
                  <a:gd name="T25" fmla="*/ 51 h 115"/>
                  <a:gd name="T26" fmla="*/ 28 w 192"/>
                  <a:gd name="T27" fmla="*/ 51 h 115"/>
                  <a:gd name="T28" fmla="*/ 25 w 192"/>
                  <a:gd name="T29" fmla="*/ 49 h 115"/>
                  <a:gd name="T30" fmla="*/ 0 w 192"/>
                  <a:gd name="T31" fmla="*/ 0 h 115"/>
                  <a:gd name="T32" fmla="*/ 0 w 192"/>
                  <a:gd name="T33" fmla="*/ 95 h 115"/>
                  <a:gd name="T34" fmla="*/ 20 w 192"/>
                  <a:gd name="T35" fmla="*/ 115 h 115"/>
                  <a:gd name="T36" fmla="*/ 172 w 192"/>
                  <a:gd name="T37" fmla="*/ 115 h 115"/>
                  <a:gd name="T38" fmla="*/ 192 w 192"/>
                  <a:gd name="T39" fmla="*/ 95 h 115"/>
                  <a:gd name="T40" fmla="*/ 192 w 192"/>
                  <a:gd name="T41" fmla="*/ 0 h 115"/>
                  <a:gd name="T42" fmla="*/ 168 w 192"/>
                  <a:gd name="T43" fmla="*/ 49 h 115"/>
                  <a:gd name="T44" fmla="*/ 164 w 192"/>
                  <a:gd name="T45" fmla="*/ 5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2" h="115">
                    <a:moveTo>
                      <a:pt x="164" y="51"/>
                    </a:moveTo>
                    <a:cubicBezTo>
                      <a:pt x="142" y="51"/>
                      <a:pt x="142" y="51"/>
                      <a:pt x="142" y="51"/>
                    </a:cubicBezTo>
                    <a:cubicBezTo>
                      <a:pt x="167" y="76"/>
                      <a:pt x="167" y="76"/>
                      <a:pt x="167" y="76"/>
                    </a:cubicBezTo>
                    <a:cubicBezTo>
                      <a:pt x="169" y="78"/>
                      <a:pt x="169" y="80"/>
                      <a:pt x="167" y="82"/>
                    </a:cubicBezTo>
                    <a:cubicBezTo>
                      <a:pt x="166" y="82"/>
                      <a:pt x="165" y="83"/>
                      <a:pt x="164" y="83"/>
                    </a:cubicBezTo>
                    <a:cubicBezTo>
                      <a:pt x="163" y="83"/>
                      <a:pt x="162" y="82"/>
                      <a:pt x="161" y="82"/>
                    </a:cubicBezTo>
                    <a:cubicBezTo>
                      <a:pt x="130" y="51"/>
                      <a:pt x="130" y="51"/>
                      <a:pt x="130" y="51"/>
                    </a:cubicBezTo>
                    <a:cubicBezTo>
                      <a:pt x="62" y="51"/>
                      <a:pt x="62" y="51"/>
                      <a:pt x="62" y="51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30" y="82"/>
                      <a:pt x="29" y="83"/>
                      <a:pt x="28" y="83"/>
                    </a:cubicBezTo>
                    <a:cubicBezTo>
                      <a:pt x="27" y="83"/>
                      <a:pt x="26" y="82"/>
                      <a:pt x="25" y="82"/>
                    </a:cubicBezTo>
                    <a:cubicBezTo>
                      <a:pt x="24" y="80"/>
                      <a:pt x="24" y="78"/>
                      <a:pt x="25" y="76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7" y="51"/>
                      <a:pt x="25" y="50"/>
                      <a:pt x="25" y="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106"/>
                      <a:pt x="9" y="115"/>
                      <a:pt x="20" y="115"/>
                    </a:cubicBezTo>
                    <a:cubicBezTo>
                      <a:pt x="172" y="115"/>
                      <a:pt x="172" y="115"/>
                      <a:pt x="172" y="115"/>
                    </a:cubicBezTo>
                    <a:cubicBezTo>
                      <a:pt x="183" y="115"/>
                      <a:pt x="192" y="106"/>
                      <a:pt x="192" y="95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168" y="49"/>
                      <a:pt x="168" y="49"/>
                      <a:pt x="168" y="49"/>
                    </a:cubicBezTo>
                    <a:cubicBezTo>
                      <a:pt x="167" y="50"/>
                      <a:pt x="166" y="51"/>
                      <a:pt x="164" y="51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8" name="Freeform 60"/>
              <p:cNvSpPr/>
              <p:nvPr/>
            </p:nvSpPr>
            <p:spPr bwMode="auto">
              <a:xfrm>
                <a:off x="8613775" y="4800600"/>
                <a:ext cx="473075" cy="179388"/>
              </a:xfrm>
              <a:custGeom>
                <a:avLst/>
                <a:gdLst>
                  <a:gd name="T0" fmla="*/ 188 w 192"/>
                  <a:gd name="T1" fmla="*/ 0 h 72"/>
                  <a:gd name="T2" fmla="*/ 4 w 192"/>
                  <a:gd name="T3" fmla="*/ 0 h 72"/>
                  <a:gd name="T4" fmla="*/ 1 w 192"/>
                  <a:gd name="T5" fmla="*/ 1 h 72"/>
                  <a:gd name="T6" fmla="*/ 0 w 192"/>
                  <a:gd name="T7" fmla="*/ 4 h 72"/>
                  <a:gd name="T8" fmla="*/ 0 w 192"/>
                  <a:gd name="T9" fmla="*/ 11 h 72"/>
                  <a:gd name="T10" fmla="*/ 31 w 192"/>
                  <a:gd name="T11" fmla="*/ 72 h 72"/>
                  <a:gd name="T12" fmla="*/ 162 w 192"/>
                  <a:gd name="T13" fmla="*/ 72 h 72"/>
                  <a:gd name="T14" fmla="*/ 192 w 192"/>
                  <a:gd name="T15" fmla="*/ 11 h 72"/>
                  <a:gd name="T16" fmla="*/ 192 w 192"/>
                  <a:gd name="T17" fmla="*/ 4 h 72"/>
                  <a:gd name="T18" fmla="*/ 188 w 192"/>
                  <a:gd name="T1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2" h="72">
                    <a:moveTo>
                      <a:pt x="18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1" y="2"/>
                      <a:pt x="0" y="3"/>
                      <a:pt x="0" y="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1" y="72"/>
                      <a:pt x="31" y="72"/>
                      <a:pt x="31" y="72"/>
                    </a:cubicBezTo>
                    <a:cubicBezTo>
                      <a:pt x="162" y="72"/>
                      <a:pt x="162" y="72"/>
                      <a:pt x="162" y="72"/>
                    </a:cubicBezTo>
                    <a:cubicBezTo>
                      <a:pt x="192" y="11"/>
                      <a:pt x="192" y="11"/>
                      <a:pt x="192" y="11"/>
                    </a:cubicBezTo>
                    <a:cubicBezTo>
                      <a:pt x="192" y="4"/>
                      <a:pt x="192" y="4"/>
                      <a:pt x="192" y="4"/>
                    </a:cubicBezTo>
                    <a:cubicBezTo>
                      <a:pt x="192" y="2"/>
                      <a:pt x="190" y="0"/>
                      <a:pt x="188" y="0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6316079" y="3148929"/>
              <a:ext cx="474663" cy="473075"/>
              <a:chOff x="1663700" y="4740275"/>
              <a:chExt cx="474663" cy="473075"/>
            </a:xfrm>
            <a:solidFill>
              <a:schemeClr val="bg1"/>
            </a:solidFill>
          </p:grpSpPr>
          <p:sp>
            <p:nvSpPr>
              <p:cNvPr id="15" name="Freeform 51"/>
              <p:cNvSpPr>
                <a:spLocks noEditPoints="1"/>
              </p:cNvSpPr>
              <p:nvPr/>
            </p:nvSpPr>
            <p:spPr bwMode="auto">
              <a:xfrm>
                <a:off x="1663700" y="4740275"/>
                <a:ext cx="474663" cy="236538"/>
              </a:xfrm>
              <a:custGeom>
                <a:avLst/>
                <a:gdLst>
                  <a:gd name="T0" fmla="*/ 189 w 192"/>
                  <a:gd name="T1" fmla="*/ 39 h 96"/>
                  <a:gd name="T2" fmla="*/ 191 w 192"/>
                  <a:gd name="T3" fmla="*/ 38 h 96"/>
                  <a:gd name="T4" fmla="*/ 192 w 192"/>
                  <a:gd name="T5" fmla="*/ 36 h 96"/>
                  <a:gd name="T6" fmla="*/ 189 w 192"/>
                  <a:gd name="T7" fmla="*/ 4 h 96"/>
                  <a:gd name="T8" fmla="*/ 185 w 192"/>
                  <a:gd name="T9" fmla="*/ 0 h 96"/>
                  <a:gd name="T10" fmla="*/ 102 w 192"/>
                  <a:gd name="T11" fmla="*/ 7 h 96"/>
                  <a:gd name="T12" fmla="*/ 55 w 192"/>
                  <a:gd name="T13" fmla="*/ 12 h 96"/>
                  <a:gd name="T14" fmla="*/ 4 w 192"/>
                  <a:gd name="T15" fmla="*/ 16 h 96"/>
                  <a:gd name="T16" fmla="*/ 2 w 192"/>
                  <a:gd name="T17" fmla="*/ 17 h 96"/>
                  <a:gd name="T18" fmla="*/ 1 w 192"/>
                  <a:gd name="T19" fmla="*/ 18 h 96"/>
                  <a:gd name="T20" fmla="*/ 0 w 192"/>
                  <a:gd name="T21" fmla="*/ 19 h 96"/>
                  <a:gd name="T22" fmla="*/ 0 w 192"/>
                  <a:gd name="T23" fmla="*/ 19 h 96"/>
                  <a:gd name="T24" fmla="*/ 0 w 192"/>
                  <a:gd name="T25" fmla="*/ 21 h 96"/>
                  <a:gd name="T26" fmla="*/ 4 w 192"/>
                  <a:gd name="T27" fmla="*/ 55 h 96"/>
                  <a:gd name="T28" fmla="*/ 4 w 192"/>
                  <a:gd name="T29" fmla="*/ 56 h 96"/>
                  <a:gd name="T30" fmla="*/ 3 w 192"/>
                  <a:gd name="T31" fmla="*/ 56 h 96"/>
                  <a:gd name="T32" fmla="*/ 0 w 192"/>
                  <a:gd name="T33" fmla="*/ 58 h 96"/>
                  <a:gd name="T34" fmla="*/ 0 w 192"/>
                  <a:gd name="T35" fmla="*/ 60 h 96"/>
                  <a:gd name="T36" fmla="*/ 0 w 192"/>
                  <a:gd name="T37" fmla="*/ 96 h 96"/>
                  <a:gd name="T38" fmla="*/ 8 w 192"/>
                  <a:gd name="T39" fmla="*/ 96 h 96"/>
                  <a:gd name="T40" fmla="*/ 188 w 192"/>
                  <a:gd name="T41" fmla="*/ 96 h 96"/>
                  <a:gd name="T42" fmla="*/ 192 w 192"/>
                  <a:gd name="T43" fmla="*/ 92 h 96"/>
                  <a:gd name="T44" fmla="*/ 188 w 192"/>
                  <a:gd name="T45" fmla="*/ 56 h 96"/>
                  <a:gd name="T46" fmla="*/ 188 w 192"/>
                  <a:gd name="T47" fmla="*/ 40 h 96"/>
                  <a:gd name="T48" fmla="*/ 184 w 192"/>
                  <a:gd name="T49" fmla="*/ 82 h 96"/>
                  <a:gd name="T50" fmla="*/ 178 w 192"/>
                  <a:gd name="T51" fmla="*/ 88 h 96"/>
                  <a:gd name="T52" fmla="*/ 166 w 192"/>
                  <a:gd name="T53" fmla="*/ 64 h 96"/>
                  <a:gd name="T54" fmla="*/ 138 w 192"/>
                  <a:gd name="T55" fmla="*/ 88 h 96"/>
                  <a:gd name="T56" fmla="*/ 102 w 192"/>
                  <a:gd name="T57" fmla="*/ 64 h 96"/>
                  <a:gd name="T58" fmla="*/ 66 w 192"/>
                  <a:gd name="T59" fmla="*/ 64 h 96"/>
                  <a:gd name="T60" fmla="*/ 78 w 192"/>
                  <a:gd name="T61" fmla="*/ 88 h 96"/>
                  <a:gd name="T62" fmla="*/ 66 w 192"/>
                  <a:gd name="T63" fmla="*/ 64 h 96"/>
                  <a:gd name="T64" fmla="*/ 26 w 192"/>
                  <a:gd name="T65" fmla="*/ 88 h 96"/>
                  <a:gd name="T66" fmla="*/ 8 w 192"/>
                  <a:gd name="T67" fmla="*/ 64 h 96"/>
                  <a:gd name="T68" fmla="*/ 38 w 192"/>
                  <a:gd name="T69" fmla="*/ 88 h 96"/>
                  <a:gd name="T70" fmla="*/ 9 w 192"/>
                  <a:gd name="T71" fmla="*/ 24 h 96"/>
                  <a:gd name="T72" fmla="*/ 40 w 192"/>
                  <a:gd name="T73" fmla="*/ 45 h 96"/>
                  <a:gd name="T74" fmla="*/ 9 w 192"/>
                  <a:gd name="T75" fmla="*/ 30 h 96"/>
                  <a:gd name="T76" fmla="*/ 65 w 192"/>
                  <a:gd name="T77" fmla="*/ 19 h 96"/>
                  <a:gd name="T78" fmla="*/ 80 w 192"/>
                  <a:gd name="T79" fmla="*/ 41 h 96"/>
                  <a:gd name="T80" fmla="*/ 101 w 192"/>
                  <a:gd name="T81" fmla="*/ 15 h 96"/>
                  <a:gd name="T82" fmla="*/ 138 w 192"/>
                  <a:gd name="T83" fmla="*/ 36 h 96"/>
                  <a:gd name="T84" fmla="*/ 101 w 192"/>
                  <a:gd name="T85" fmla="*/ 15 h 96"/>
                  <a:gd name="T86" fmla="*/ 164 w 192"/>
                  <a:gd name="T87" fmla="*/ 10 h 96"/>
                  <a:gd name="T88" fmla="*/ 184 w 192"/>
                  <a:gd name="T89" fmla="*/ 32 h 96"/>
                  <a:gd name="T90" fmla="*/ 153 w 192"/>
                  <a:gd name="T91" fmla="*/ 1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2" h="96">
                    <a:moveTo>
                      <a:pt x="188" y="40"/>
                    </a:moveTo>
                    <a:cubicBezTo>
                      <a:pt x="188" y="40"/>
                      <a:pt x="188" y="40"/>
                      <a:pt x="189" y="39"/>
                    </a:cubicBezTo>
                    <a:cubicBezTo>
                      <a:pt x="189" y="39"/>
                      <a:pt x="190" y="39"/>
                      <a:pt x="190" y="39"/>
                    </a:cubicBezTo>
                    <a:cubicBezTo>
                      <a:pt x="190" y="39"/>
                      <a:pt x="191" y="39"/>
                      <a:pt x="191" y="38"/>
                    </a:cubicBezTo>
                    <a:cubicBezTo>
                      <a:pt x="192" y="38"/>
                      <a:pt x="192" y="37"/>
                      <a:pt x="192" y="36"/>
                    </a:cubicBezTo>
                    <a:cubicBezTo>
                      <a:pt x="192" y="36"/>
                      <a:pt x="192" y="36"/>
                      <a:pt x="192" y="36"/>
                    </a:cubicBezTo>
                    <a:cubicBezTo>
                      <a:pt x="192" y="35"/>
                      <a:pt x="192" y="35"/>
                      <a:pt x="192" y="35"/>
                    </a:cubicBezTo>
                    <a:cubicBezTo>
                      <a:pt x="189" y="4"/>
                      <a:pt x="189" y="4"/>
                      <a:pt x="189" y="4"/>
                    </a:cubicBezTo>
                    <a:cubicBezTo>
                      <a:pt x="189" y="2"/>
                      <a:pt x="189" y="1"/>
                      <a:pt x="188" y="1"/>
                    </a:cubicBezTo>
                    <a:cubicBezTo>
                      <a:pt x="187" y="0"/>
                      <a:pt x="186" y="0"/>
                      <a:pt x="185" y="0"/>
                    </a:cubicBezTo>
                    <a:cubicBezTo>
                      <a:pt x="103" y="7"/>
                      <a:pt x="103" y="7"/>
                      <a:pt x="103" y="7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7"/>
                      <a:pt x="3" y="17"/>
                      <a:pt x="2" y="17"/>
                    </a:cubicBezTo>
                    <a:cubicBezTo>
                      <a:pt x="2" y="17"/>
                      <a:pt x="2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3" y="53"/>
                      <a:pt x="4" y="54"/>
                      <a:pt x="4" y="55"/>
                    </a:cubicBezTo>
                    <a:cubicBezTo>
                      <a:pt x="5" y="56"/>
                      <a:pt x="6" y="56"/>
                      <a:pt x="7" y="56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4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2" y="56"/>
                      <a:pt x="2" y="57"/>
                      <a:pt x="1" y="57"/>
                    </a:cubicBezTo>
                    <a:cubicBezTo>
                      <a:pt x="1" y="57"/>
                      <a:pt x="1" y="58"/>
                      <a:pt x="0" y="58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4" y="96"/>
                      <a:pt x="4" y="96"/>
                      <a:pt x="4" y="9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184" y="96"/>
                      <a:pt x="184" y="96"/>
                      <a:pt x="184" y="96"/>
                    </a:cubicBezTo>
                    <a:cubicBezTo>
                      <a:pt x="188" y="96"/>
                      <a:pt x="188" y="96"/>
                      <a:pt x="188" y="96"/>
                    </a:cubicBezTo>
                    <a:cubicBezTo>
                      <a:pt x="192" y="96"/>
                      <a:pt x="192" y="96"/>
                      <a:pt x="192" y="96"/>
                    </a:cubicBezTo>
                    <a:cubicBezTo>
                      <a:pt x="192" y="92"/>
                      <a:pt x="192" y="92"/>
                      <a:pt x="192" y="92"/>
                    </a:cubicBezTo>
                    <a:cubicBezTo>
                      <a:pt x="192" y="60"/>
                      <a:pt x="192" y="60"/>
                      <a:pt x="192" y="60"/>
                    </a:cubicBezTo>
                    <a:cubicBezTo>
                      <a:pt x="192" y="58"/>
                      <a:pt x="190" y="56"/>
                      <a:pt x="188" y="56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88" y="40"/>
                      <a:pt x="188" y="40"/>
                      <a:pt x="188" y="40"/>
                    </a:cubicBezTo>
                    <a:close/>
                    <a:moveTo>
                      <a:pt x="166" y="64"/>
                    </a:moveTo>
                    <a:cubicBezTo>
                      <a:pt x="184" y="82"/>
                      <a:pt x="184" y="82"/>
                      <a:pt x="184" y="82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178" y="88"/>
                      <a:pt x="178" y="88"/>
                      <a:pt x="178" y="88"/>
                    </a:cubicBezTo>
                    <a:cubicBezTo>
                      <a:pt x="154" y="64"/>
                      <a:pt x="154" y="64"/>
                      <a:pt x="154" y="64"/>
                    </a:cubicBezTo>
                    <a:lnTo>
                      <a:pt x="166" y="64"/>
                    </a:lnTo>
                    <a:close/>
                    <a:moveTo>
                      <a:pt x="114" y="64"/>
                    </a:moveTo>
                    <a:cubicBezTo>
                      <a:pt x="138" y="88"/>
                      <a:pt x="138" y="88"/>
                      <a:pt x="138" y="88"/>
                    </a:cubicBezTo>
                    <a:cubicBezTo>
                      <a:pt x="126" y="88"/>
                      <a:pt x="126" y="88"/>
                      <a:pt x="126" y="88"/>
                    </a:cubicBezTo>
                    <a:cubicBezTo>
                      <a:pt x="102" y="64"/>
                      <a:pt x="102" y="64"/>
                      <a:pt x="102" y="64"/>
                    </a:cubicBezTo>
                    <a:lnTo>
                      <a:pt x="114" y="64"/>
                    </a:lnTo>
                    <a:close/>
                    <a:moveTo>
                      <a:pt x="66" y="64"/>
                    </a:moveTo>
                    <a:cubicBezTo>
                      <a:pt x="90" y="88"/>
                      <a:pt x="90" y="88"/>
                      <a:pt x="90" y="88"/>
                    </a:cubicBezTo>
                    <a:cubicBezTo>
                      <a:pt x="78" y="88"/>
                      <a:pt x="78" y="88"/>
                      <a:pt x="78" y="88"/>
                    </a:cubicBezTo>
                    <a:cubicBezTo>
                      <a:pt x="54" y="64"/>
                      <a:pt x="54" y="64"/>
                      <a:pt x="54" y="64"/>
                    </a:cubicBezTo>
                    <a:lnTo>
                      <a:pt x="66" y="64"/>
                    </a:lnTo>
                    <a:close/>
                    <a:moveTo>
                      <a:pt x="38" y="88"/>
                    </a:moveTo>
                    <a:cubicBezTo>
                      <a:pt x="26" y="88"/>
                      <a:pt x="26" y="88"/>
                      <a:pt x="26" y="88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14" y="64"/>
                      <a:pt x="14" y="64"/>
                      <a:pt x="14" y="64"/>
                    </a:cubicBezTo>
                    <a:lnTo>
                      <a:pt x="38" y="88"/>
                    </a:lnTo>
                    <a:close/>
                    <a:moveTo>
                      <a:pt x="9" y="30"/>
                    </a:moveTo>
                    <a:cubicBezTo>
                      <a:pt x="9" y="24"/>
                      <a:pt x="9" y="24"/>
                      <a:pt x="9" y="24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29" y="46"/>
                      <a:pt x="29" y="46"/>
                      <a:pt x="29" y="46"/>
                    </a:cubicBezTo>
                    <a:lnTo>
                      <a:pt x="9" y="30"/>
                    </a:lnTo>
                    <a:close/>
                    <a:moveTo>
                      <a:pt x="54" y="20"/>
                    </a:moveTo>
                    <a:cubicBezTo>
                      <a:pt x="65" y="19"/>
                      <a:pt x="65" y="19"/>
                      <a:pt x="65" y="19"/>
                    </a:cubicBezTo>
                    <a:cubicBezTo>
                      <a:pt x="91" y="40"/>
                      <a:pt x="91" y="40"/>
                      <a:pt x="91" y="40"/>
                    </a:cubicBezTo>
                    <a:cubicBezTo>
                      <a:pt x="80" y="41"/>
                      <a:pt x="80" y="41"/>
                      <a:pt x="80" y="41"/>
                    </a:cubicBezTo>
                    <a:lnTo>
                      <a:pt x="54" y="20"/>
                    </a:lnTo>
                    <a:close/>
                    <a:moveTo>
                      <a:pt x="101" y="15"/>
                    </a:moveTo>
                    <a:cubicBezTo>
                      <a:pt x="113" y="14"/>
                      <a:pt x="113" y="14"/>
                      <a:pt x="113" y="14"/>
                    </a:cubicBezTo>
                    <a:cubicBezTo>
                      <a:pt x="138" y="36"/>
                      <a:pt x="138" y="36"/>
                      <a:pt x="138" y="36"/>
                    </a:cubicBezTo>
                    <a:cubicBezTo>
                      <a:pt x="127" y="37"/>
                      <a:pt x="127" y="37"/>
                      <a:pt x="127" y="37"/>
                    </a:cubicBezTo>
                    <a:lnTo>
                      <a:pt x="101" y="15"/>
                    </a:lnTo>
                    <a:close/>
                    <a:moveTo>
                      <a:pt x="153" y="11"/>
                    </a:moveTo>
                    <a:cubicBezTo>
                      <a:pt x="164" y="10"/>
                      <a:pt x="164" y="10"/>
                      <a:pt x="164" y="10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84" y="32"/>
                      <a:pt x="184" y="32"/>
                      <a:pt x="184" y="32"/>
                    </a:cubicBezTo>
                    <a:cubicBezTo>
                      <a:pt x="178" y="32"/>
                      <a:pt x="178" y="32"/>
                      <a:pt x="178" y="32"/>
                    </a:cubicBezTo>
                    <a:lnTo>
                      <a:pt x="153" y="1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6" name="Freeform 52"/>
              <p:cNvSpPr>
                <a:spLocks noEditPoints="1"/>
              </p:cNvSpPr>
              <p:nvPr/>
            </p:nvSpPr>
            <p:spPr bwMode="auto">
              <a:xfrm>
                <a:off x="1663700" y="4995863"/>
                <a:ext cx="474663" cy="217487"/>
              </a:xfrm>
              <a:custGeom>
                <a:avLst/>
                <a:gdLst>
                  <a:gd name="T0" fmla="*/ 0 w 192"/>
                  <a:gd name="T1" fmla="*/ 68 h 88"/>
                  <a:gd name="T2" fmla="*/ 20 w 192"/>
                  <a:gd name="T3" fmla="*/ 88 h 88"/>
                  <a:gd name="T4" fmla="*/ 172 w 192"/>
                  <a:gd name="T5" fmla="*/ 88 h 88"/>
                  <a:gd name="T6" fmla="*/ 192 w 192"/>
                  <a:gd name="T7" fmla="*/ 68 h 88"/>
                  <a:gd name="T8" fmla="*/ 192 w 192"/>
                  <a:gd name="T9" fmla="*/ 0 h 88"/>
                  <a:gd name="T10" fmla="*/ 0 w 192"/>
                  <a:gd name="T11" fmla="*/ 0 h 88"/>
                  <a:gd name="T12" fmla="*/ 0 w 192"/>
                  <a:gd name="T13" fmla="*/ 68 h 88"/>
                  <a:gd name="T14" fmla="*/ 36 w 192"/>
                  <a:gd name="T15" fmla="*/ 16 h 88"/>
                  <a:gd name="T16" fmla="*/ 156 w 192"/>
                  <a:gd name="T17" fmla="*/ 16 h 88"/>
                  <a:gd name="T18" fmla="*/ 160 w 192"/>
                  <a:gd name="T19" fmla="*/ 20 h 88"/>
                  <a:gd name="T20" fmla="*/ 156 w 192"/>
                  <a:gd name="T21" fmla="*/ 24 h 88"/>
                  <a:gd name="T22" fmla="*/ 36 w 192"/>
                  <a:gd name="T23" fmla="*/ 24 h 88"/>
                  <a:gd name="T24" fmla="*/ 32 w 192"/>
                  <a:gd name="T25" fmla="*/ 20 h 88"/>
                  <a:gd name="T26" fmla="*/ 36 w 192"/>
                  <a:gd name="T27" fmla="*/ 16 h 88"/>
                  <a:gd name="T28" fmla="*/ 36 w 192"/>
                  <a:gd name="T29" fmla="*/ 40 h 88"/>
                  <a:gd name="T30" fmla="*/ 156 w 192"/>
                  <a:gd name="T31" fmla="*/ 40 h 88"/>
                  <a:gd name="T32" fmla="*/ 160 w 192"/>
                  <a:gd name="T33" fmla="*/ 44 h 88"/>
                  <a:gd name="T34" fmla="*/ 156 w 192"/>
                  <a:gd name="T35" fmla="*/ 48 h 88"/>
                  <a:gd name="T36" fmla="*/ 36 w 192"/>
                  <a:gd name="T37" fmla="*/ 48 h 88"/>
                  <a:gd name="T38" fmla="*/ 32 w 192"/>
                  <a:gd name="T39" fmla="*/ 44 h 88"/>
                  <a:gd name="T40" fmla="*/ 36 w 192"/>
                  <a:gd name="T41" fmla="*/ 4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2" h="88">
                    <a:moveTo>
                      <a:pt x="0" y="68"/>
                    </a:moveTo>
                    <a:cubicBezTo>
                      <a:pt x="0" y="79"/>
                      <a:pt x="9" y="88"/>
                      <a:pt x="20" y="88"/>
                    </a:cubicBezTo>
                    <a:cubicBezTo>
                      <a:pt x="172" y="88"/>
                      <a:pt x="172" y="88"/>
                      <a:pt x="172" y="88"/>
                    </a:cubicBezTo>
                    <a:cubicBezTo>
                      <a:pt x="183" y="88"/>
                      <a:pt x="192" y="79"/>
                      <a:pt x="192" y="68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8"/>
                    </a:lnTo>
                    <a:close/>
                    <a:moveTo>
                      <a:pt x="36" y="16"/>
                    </a:moveTo>
                    <a:cubicBezTo>
                      <a:pt x="156" y="16"/>
                      <a:pt x="156" y="16"/>
                      <a:pt x="156" y="16"/>
                    </a:cubicBezTo>
                    <a:cubicBezTo>
                      <a:pt x="158" y="16"/>
                      <a:pt x="160" y="18"/>
                      <a:pt x="160" y="20"/>
                    </a:cubicBezTo>
                    <a:cubicBezTo>
                      <a:pt x="160" y="22"/>
                      <a:pt x="158" y="24"/>
                      <a:pt x="15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4" y="24"/>
                      <a:pt x="32" y="22"/>
                      <a:pt x="32" y="20"/>
                    </a:cubicBezTo>
                    <a:cubicBezTo>
                      <a:pt x="32" y="18"/>
                      <a:pt x="34" y="16"/>
                      <a:pt x="36" y="16"/>
                    </a:cubicBezTo>
                    <a:close/>
                    <a:moveTo>
                      <a:pt x="36" y="40"/>
                    </a:moveTo>
                    <a:cubicBezTo>
                      <a:pt x="156" y="40"/>
                      <a:pt x="156" y="40"/>
                      <a:pt x="156" y="40"/>
                    </a:cubicBezTo>
                    <a:cubicBezTo>
                      <a:pt x="158" y="40"/>
                      <a:pt x="160" y="42"/>
                      <a:pt x="160" y="44"/>
                    </a:cubicBezTo>
                    <a:cubicBezTo>
                      <a:pt x="160" y="46"/>
                      <a:pt x="158" y="48"/>
                      <a:pt x="15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4" y="48"/>
                      <a:pt x="32" y="46"/>
                      <a:pt x="32" y="44"/>
                    </a:cubicBezTo>
                    <a:cubicBezTo>
                      <a:pt x="32" y="42"/>
                      <a:pt x="34" y="40"/>
                      <a:pt x="36" y="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p:grpSp>
        <p:grpSp>
          <p:nvGrpSpPr>
            <p:cNvPr id="6162" name="组合 11"/>
            <p:cNvGrpSpPr/>
            <p:nvPr/>
          </p:nvGrpSpPr>
          <p:grpSpPr bwMode="auto">
            <a:xfrm>
              <a:off x="7495142" y="4276455"/>
              <a:ext cx="482600" cy="434975"/>
              <a:chOff x="9786938" y="2428875"/>
              <a:chExt cx="482600" cy="434975"/>
            </a:xfrm>
          </p:grpSpPr>
          <p:sp>
            <p:nvSpPr>
              <p:cNvPr id="13" name="Freeform 105"/>
              <p:cNvSpPr/>
              <p:nvPr/>
            </p:nvSpPr>
            <p:spPr bwMode="auto">
              <a:xfrm>
                <a:off x="9787221" y="2429408"/>
                <a:ext cx="482476" cy="138092"/>
              </a:xfrm>
              <a:custGeom>
                <a:avLst/>
                <a:gdLst>
                  <a:gd name="T0" fmla="*/ 180 w 192"/>
                  <a:gd name="T1" fmla="*/ 24 h 56"/>
                  <a:gd name="T2" fmla="*/ 88 w 192"/>
                  <a:gd name="T3" fmla="*/ 24 h 56"/>
                  <a:gd name="T4" fmla="*/ 79 w 192"/>
                  <a:gd name="T5" fmla="*/ 19 h 56"/>
                  <a:gd name="T6" fmla="*/ 72 w 192"/>
                  <a:gd name="T7" fmla="*/ 8 h 56"/>
                  <a:gd name="T8" fmla="*/ 56 w 192"/>
                  <a:gd name="T9" fmla="*/ 0 h 56"/>
                  <a:gd name="T10" fmla="*/ 12 w 192"/>
                  <a:gd name="T11" fmla="*/ 0 h 56"/>
                  <a:gd name="T12" fmla="*/ 11 w 192"/>
                  <a:gd name="T13" fmla="*/ 0 h 56"/>
                  <a:gd name="T14" fmla="*/ 0 w 192"/>
                  <a:gd name="T15" fmla="*/ 12 h 56"/>
                  <a:gd name="T16" fmla="*/ 0 w 192"/>
                  <a:gd name="T17" fmla="*/ 56 h 56"/>
                  <a:gd name="T18" fmla="*/ 192 w 192"/>
                  <a:gd name="T19" fmla="*/ 56 h 56"/>
                  <a:gd name="T20" fmla="*/ 192 w 192"/>
                  <a:gd name="T21" fmla="*/ 36 h 56"/>
                  <a:gd name="T22" fmla="*/ 180 w 192"/>
                  <a:gd name="T23" fmla="*/ 24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56">
                    <a:moveTo>
                      <a:pt x="180" y="24"/>
                    </a:moveTo>
                    <a:cubicBezTo>
                      <a:pt x="88" y="24"/>
                      <a:pt x="88" y="24"/>
                      <a:pt x="88" y="24"/>
                    </a:cubicBezTo>
                    <a:cubicBezTo>
                      <a:pt x="85" y="24"/>
                      <a:pt x="81" y="22"/>
                      <a:pt x="79" y="19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69" y="3"/>
                      <a:pt x="62" y="0"/>
                      <a:pt x="5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5" y="0"/>
                      <a:pt x="0" y="6"/>
                      <a:pt x="0" y="12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192" y="56"/>
                      <a:pt x="192" y="56"/>
                      <a:pt x="192" y="56"/>
                    </a:cubicBezTo>
                    <a:cubicBezTo>
                      <a:pt x="192" y="36"/>
                      <a:pt x="192" y="36"/>
                      <a:pt x="192" y="36"/>
                    </a:cubicBezTo>
                    <a:cubicBezTo>
                      <a:pt x="192" y="29"/>
                      <a:pt x="187" y="24"/>
                      <a:pt x="180" y="24"/>
                    </a:cubicBez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4" name="Freeform 106"/>
              <p:cNvSpPr/>
              <p:nvPr/>
            </p:nvSpPr>
            <p:spPr bwMode="auto">
              <a:xfrm>
                <a:off x="9787221" y="2588135"/>
                <a:ext cx="482476" cy="276186"/>
              </a:xfrm>
              <a:custGeom>
                <a:avLst/>
                <a:gdLst>
                  <a:gd name="T0" fmla="*/ 0 w 192"/>
                  <a:gd name="T1" fmla="*/ 108 h 112"/>
                  <a:gd name="T2" fmla="*/ 4 w 192"/>
                  <a:gd name="T3" fmla="*/ 112 h 112"/>
                  <a:gd name="T4" fmla="*/ 188 w 192"/>
                  <a:gd name="T5" fmla="*/ 112 h 112"/>
                  <a:gd name="T6" fmla="*/ 192 w 192"/>
                  <a:gd name="T7" fmla="*/ 108 h 112"/>
                  <a:gd name="T8" fmla="*/ 192 w 192"/>
                  <a:gd name="T9" fmla="*/ 0 h 112"/>
                  <a:gd name="T10" fmla="*/ 0 w 192"/>
                  <a:gd name="T11" fmla="*/ 0 h 112"/>
                  <a:gd name="T12" fmla="*/ 0 w 192"/>
                  <a:gd name="T13" fmla="*/ 10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112">
                    <a:moveTo>
                      <a:pt x="0" y="108"/>
                    </a:moveTo>
                    <a:cubicBezTo>
                      <a:pt x="0" y="110"/>
                      <a:pt x="2" y="112"/>
                      <a:pt x="4" y="112"/>
                    </a:cubicBezTo>
                    <a:cubicBezTo>
                      <a:pt x="188" y="112"/>
                      <a:pt x="188" y="112"/>
                      <a:pt x="188" y="112"/>
                    </a:cubicBezTo>
                    <a:cubicBezTo>
                      <a:pt x="190" y="112"/>
                      <a:pt x="192" y="110"/>
                      <a:pt x="192" y="108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007FA2"/>
              </a:solidFill>
              <a:ln>
                <a:noFill/>
              </a:ln>
            </p:spPr>
            <p:txBody>
              <a:bodyPr lIns="80296" tIns="40148" rIns="80296" bIns="40148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58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p:grpSp>
      </p:grpSp>
      <p:sp>
        <p:nvSpPr>
          <p:cNvPr id="6150" name="文本框 24"/>
          <p:cNvSpPr txBox="1">
            <a:spLocks noChangeArrowheads="1"/>
          </p:cNvSpPr>
          <p:nvPr/>
        </p:nvSpPr>
        <p:spPr bwMode="auto">
          <a:xfrm>
            <a:off x="614363" y="416877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意义一</a:t>
            </a:r>
          </a:p>
        </p:txBody>
      </p:sp>
      <p:sp>
        <p:nvSpPr>
          <p:cNvPr id="6151" name="文本框 25"/>
          <p:cNvSpPr txBox="1">
            <a:spLocks noChangeArrowheads="1"/>
          </p:cNvSpPr>
          <p:nvPr/>
        </p:nvSpPr>
        <p:spPr bwMode="auto">
          <a:xfrm>
            <a:off x="2887663" y="1668463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意义二</a:t>
            </a:r>
          </a:p>
        </p:txBody>
      </p:sp>
      <p:sp>
        <p:nvSpPr>
          <p:cNvPr id="27" name="矩形 26"/>
          <p:cNvSpPr/>
          <p:nvPr/>
        </p:nvSpPr>
        <p:spPr>
          <a:xfrm>
            <a:off x="614363" y="4624388"/>
            <a:ext cx="2894012" cy="11684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925763" y="2122488"/>
            <a:ext cx="2894012" cy="11699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4" name="文本框 28"/>
          <p:cNvSpPr txBox="1">
            <a:spLocks noChangeArrowheads="1"/>
          </p:cNvSpPr>
          <p:nvPr/>
        </p:nvSpPr>
        <p:spPr bwMode="auto">
          <a:xfrm>
            <a:off x="7442200" y="1719263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意义三</a:t>
            </a:r>
          </a:p>
        </p:txBody>
      </p:sp>
      <p:sp>
        <p:nvSpPr>
          <p:cNvPr id="6155" name="文本框 29"/>
          <p:cNvSpPr txBox="1">
            <a:spLocks noChangeArrowheads="1"/>
          </p:cNvSpPr>
          <p:nvPr/>
        </p:nvSpPr>
        <p:spPr bwMode="auto">
          <a:xfrm>
            <a:off x="8848725" y="3748088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意义四</a:t>
            </a:r>
          </a:p>
        </p:txBody>
      </p:sp>
      <p:sp>
        <p:nvSpPr>
          <p:cNvPr id="31" name="矩形 30"/>
          <p:cNvSpPr/>
          <p:nvPr/>
        </p:nvSpPr>
        <p:spPr>
          <a:xfrm>
            <a:off x="7480300" y="2103438"/>
            <a:ext cx="2892425" cy="11699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874125" y="4168775"/>
            <a:ext cx="2894013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作品中目录框架完整，您可以根据实际进行增添。图表类型和小章节均是一一对应的关系，具有很强的针对性，希望为您的演示加分。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7172" name="矩形 8"/>
          <p:cNvSpPr>
            <a:spLocks noChangeArrowheads="1"/>
          </p:cNvSpPr>
          <p:nvPr/>
        </p:nvSpPr>
        <p:spPr bwMode="auto">
          <a:xfrm>
            <a:off x="657225" y="382588"/>
            <a:ext cx="288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/>
          </a:p>
        </p:txBody>
      </p:sp>
      <p:sp>
        <p:nvSpPr>
          <p:cNvPr id="5" name="弧形 4"/>
          <p:cNvSpPr/>
          <p:nvPr/>
        </p:nvSpPr>
        <p:spPr>
          <a:xfrm>
            <a:off x="2628900" y="2125663"/>
            <a:ext cx="3429000" cy="3429000"/>
          </a:xfrm>
          <a:prstGeom prst="arc">
            <a:avLst>
              <a:gd name="adj1" fmla="val 17701833"/>
              <a:gd name="adj2" fmla="val 3846468"/>
            </a:avLst>
          </a:prstGeom>
          <a:ln w="76200">
            <a:solidFill>
              <a:srgbClr val="37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五边形 5"/>
          <p:cNvSpPr/>
          <p:nvPr/>
        </p:nvSpPr>
        <p:spPr>
          <a:xfrm>
            <a:off x="5724525" y="4505325"/>
            <a:ext cx="4543425" cy="742950"/>
          </a:xfrm>
          <a:prstGeom prst="homePlate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五边形 7"/>
          <p:cNvSpPr/>
          <p:nvPr/>
        </p:nvSpPr>
        <p:spPr>
          <a:xfrm>
            <a:off x="6019800" y="3495675"/>
            <a:ext cx="4543425" cy="742950"/>
          </a:xfrm>
          <a:prstGeom prst="homePlate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>
            <a:off x="5724525" y="2414588"/>
            <a:ext cx="4543425" cy="742950"/>
          </a:xfrm>
          <a:prstGeom prst="homePlate">
            <a:avLst/>
          </a:prstGeom>
          <a:solidFill>
            <a:srgbClr val="007FA2"/>
          </a:solidFill>
          <a:ln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314950" y="2414588"/>
            <a:ext cx="742950" cy="7429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686425" y="3495675"/>
            <a:ext cx="742950" cy="7429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353050" y="4505325"/>
            <a:ext cx="742950" cy="7429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Freeform 114"/>
          <p:cNvSpPr>
            <a:spLocks noEditPoints="1"/>
          </p:cNvSpPr>
          <p:nvPr/>
        </p:nvSpPr>
        <p:spPr bwMode="auto">
          <a:xfrm>
            <a:off x="5554663" y="2605088"/>
            <a:ext cx="263525" cy="361950"/>
          </a:xfrm>
          <a:custGeom>
            <a:avLst/>
            <a:gdLst>
              <a:gd name="T0" fmla="*/ 37 w 73"/>
              <a:gd name="T1" fmla="*/ 0 h 100"/>
              <a:gd name="T2" fmla="*/ 63 w 73"/>
              <a:gd name="T3" fmla="*/ 9 h 100"/>
              <a:gd name="T4" fmla="*/ 73 w 73"/>
              <a:gd name="T5" fmla="*/ 33 h 100"/>
              <a:gd name="T6" fmla="*/ 73 w 73"/>
              <a:gd name="T7" fmla="*/ 40 h 100"/>
              <a:gd name="T8" fmla="*/ 70 w 73"/>
              <a:gd name="T9" fmla="*/ 47 h 100"/>
              <a:gd name="T10" fmla="*/ 50 w 73"/>
              <a:gd name="T11" fmla="*/ 74 h 100"/>
              <a:gd name="T12" fmla="*/ 48 w 73"/>
              <a:gd name="T13" fmla="*/ 76 h 100"/>
              <a:gd name="T14" fmla="*/ 48 w 73"/>
              <a:gd name="T15" fmla="*/ 80 h 100"/>
              <a:gd name="T16" fmla="*/ 46 w 73"/>
              <a:gd name="T17" fmla="*/ 80 h 100"/>
              <a:gd name="T18" fmla="*/ 44 w 73"/>
              <a:gd name="T19" fmla="*/ 80 h 100"/>
              <a:gd name="T20" fmla="*/ 38 w 73"/>
              <a:gd name="T21" fmla="*/ 80 h 100"/>
              <a:gd name="T22" fmla="*/ 36 w 73"/>
              <a:gd name="T23" fmla="*/ 80 h 100"/>
              <a:gd name="T24" fmla="*/ 31 w 73"/>
              <a:gd name="T25" fmla="*/ 80 h 100"/>
              <a:gd name="T26" fmla="*/ 29 w 73"/>
              <a:gd name="T27" fmla="*/ 80 h 100"/>
              <a:gd name="T28" fmla="*/ 27 w 73"/>
              <a:gd name="T29" fmla="*/ 80 h 100"/>
              <a:gd name="T30" fmla="*/ 27 w 73"/>
              <a:gd name="T31" fmla="*/ 80 h 100"/>
              <a:gd name="T32" fmla="*/ 27 w 73"/>
              <a:gd name="T33" fmla="*/ 76 h 100"/>
              <a:gd name="T34" fmla="*/ 21 w 73"/>
              <a:gd name="T35" fmla="*/ 70 h 100"/>
              <a:gd name="T36" fmla="*/ 0 w 73"/>
              <a:gd name="T37" fmla="*/ 33 h 100"/>
              <a:gd name="T38" fmla="*/ 11 w 73"/>
              <a:gd name="T39" fmla="*/ 9 h 100"/>
              <a:gd name="T40" fmla="*/ 37 w 73"/>
              <a:gd name="T41" fmla="*/ 0 h 100"/>
              <a:gd name="T42" fmla="*/ 45 w 73"/>
              <a:gd name="T43" fmla="*/ 86 h 100"/>
              <a:gd name="T44" fmla="*/ 43 w 73"/>
              <a:gd name="T45" fmla="*/ 100 h 100"/>
              <a:gd name="T46" fmla="*/ 31 w 73"/>
              <a:gd name="T47" fmla="*/ 100 h 100"/>
              <a:gd name="T48" fmla="*/ 30 w 73"/>
              <a:gd name="T49" fmla="*/ 86 h 100"/>
              <a:gd name="T50" fmla="*/ 45 w 73"/>
              <a:gd name="T51" fmla="*/ 86 h 100"/>
              <a:gd name="T52" fmla="*/ 37 w 73"/>
              <a:gd name="T53" fmla="*/ 74 h 100"/>
              <a:gd name="T54" fmla="*/ 43 w 73"/>
              <a:gd name="T55" fmla="*/ 74 h 100"/>
              <a:gd name="T56" fmla="*/ 48 w 73"/>
              <a:gd name="T57" fmla="*/ 6 h 100"/>
              <a:gd name="T58" fmla="*/ 37 w 73"/>
              <a:gd name="T59" fmla="*/ 4 h 100"/>
              <a:gd name="T60" fmla="*/ 36 w 73"/>
              <a:gd name="T61" fmla="*/ 4 h 100"/>
              <a:gd name="T62" fmla="*/ 37 w 73"/>
              <a:gd name="T63" fmla="*/ 74 h 100"/>
              <a:gd name="T64" fmla="*/ 17 w 73"/>
              <a:gd name="T65" fmla="*/ 10 h 100"/>
              <a:gd name="T66" fmla="*/ 16 w 73"/>
              <a:gd name="T67" fmla="*/ 58 h 100"/>
              <a:gd name="T68" fmla="*/ 25 w 73"/>
              <a:gd name="T69" fmla="*/ 67 h 100"/>
              <a:gd name="T70" fmla="*/ 30 w 73"/>
              <a:gd name="T71" fmla="*/ 72 h 100"/>
              <a:gd name="T72" fmla="*/ 27 w 73"/>
              <a:gd name="T73" fmla="*/ 5 h 100"/>
              <a:gd name="T74" fmla="*/ 17 w 73"/>
              <a:gd name="T75" fmla="*/ 10 h 100"/>
              <a:gd name="T76" fmla="*/ 60 w 73"/>
              <a:gd name="T77" fmla="*/ 13 h 100"/>
              <a:gd name="T78" fmla="*/ 56 w 73"/>
              <a:gd name="T79" fmla="*/ 60 h 100"/>
              <a:gd name="T80" fmla="*/ 66 w 73"/>
              <a:gd name="T81" fmla="*/ 45 h 100"/>
              <a:gd name="T82" fmla="*/ 68 w 73"/>
              <a:gd name="T83" fmla="*/ 39 h 100"/>
              <a:gd name="T84" fmla="*/ 69 w 73"/>
              <a:gd name="T85" fmla="*/ 33 h 100"/>
              <a:gd name="T86" fmla="*/ 60 w 73"/>
              <a:gd name="T87" fmla="*/ 1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3" h="100">
                <a:moveTo>
                  <a:pt x="37" y="0"/>
                </a:moveTo>
                <a:cubicBezTo>
                  <a:pt x="47" y="0"/>
                  <a:pt x="56" y="3"/>
                  <a:pt x="63" y="9"/>
                </a:cubicBezTo>
                <a:cubicBezTo>
                  <a:pt x="69" y="15"/>
                  <a:pt x="73" y="24"/>
                  <a:pt x="73" y="33"/>
                </a:cubicBezTo>
                <a:cubicBezTo>
                  <a:pt x="73" y="36"/>
                  <a:pt x="73" y="38"/>
                  <a:pt x="73" y="40"/>
                </a:cubicBezTo>
                <a:cubicBezTo>
                  <a:pt x="72" y="43"/>
                  <a:pt x="71" y="45"/>
                  <a:pt x="70" y="47"/>
                </a:cubicBezTo>
                <a:cubicBezTo>
                  <a:pt x="68" y="53"/>
                  <a:pt x="56" y="67"/>
                  <a:pt x="50" y="74"/>
                </a:cubicBezTo>
                <a:cubicBezTo>
                  <a:pt x="49" y="75"/>
                  <a:pt x="48" y="75"/>
                  <a:pt x="48" y="76"/>
                </a:cubicBezTo>
                <a:cubicBezTo>
                  <a:pt x="48" y="80"/>
                  <a:pt x="48" y="80"/>
                  <a:pt x="48" y="80"/>
                </a:cubicBezTo>
                <a:cubicBezTo>
                  <a:pt x="46" y="80"/>
                  <a:pt x="46" y="80"/>
                  <a:pt x="4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38" y="80"/>
                  <a:pt x="38" y="80"/>
                  <a:pt x="38" y="80"/>
                </a:cubicBezTo>
                <a:cubicBezTo>
                  <a:pt x="36" y="80"/>
                  <a:pt x="36" y="80"/>
                  <a:pt x="36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29" y="80"/>
                  <a:pt x="29" y="80"/>
                  <a:pt x="29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27" y="76"/>
                  <a:pt x="27" y="76"/>
                  <a:pt x="27" y="76"/>
                </a:cubicBezTo>
                <a:cubicBezTo>
                  <a:pt x="25" y="74"/>
                  <a:pt x="23" y="72"/>
                  <a:pt x="21" y="70"/>
                </a:cubicBezTo>
                <a:cubicBezTo>
                  <a:pt x="11" y="60"/>
                  <a:pt x="0" y="48"/>
                  <a:pt x="0" y="33"/>
                </a:cubicBezTo>
                <a:cubicBezTo>
                  <a:pt x="0" y="24"/>
                  <a:pt x="4" y="15"/>
                  <a:pt x="11" y="9"/>
                </a:cubicBezTo>
                <a:cubicBezTo>
                  <a:pt x="18" y="3"/>
                  <a:pt x="27" y="0"/>
                  <a:pt x="37" y="0"/>
                </a:cubicBezTo>
                <a:close/>
                <a:moveTo>
                  <a:pt x="45" y="86"/>
                </a:moveTo>
                <a:cubicBezTo>
                  <a:pt x="43" y="100"/>
                  <a:pt x="43" y="100"/>
                  <a:pt x="43" y="100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0" y="86"/>
                  <a:pt x="30" y="86"/>
                  <a:pt x="30" y="86"/>
                </a:cubicBezTo>
                <a:cubicBezTo>
                  <a:pt x="45" y="86"/>
                  <a:pt x="45" y="86"/>
                  <a:pt x="45" y="86"/>
                </a:cubicBezTo>
                <a:close/>
                <a:moveTo>
                  <a:pt x="37" y="74"/>
                </a:moveTo>
                <a:cubicBezTo>
                  <a:pt x="43" y="74"/>
                  <a:pt x="43" y="74"/>
                  <a:pt x="43" y="74"/>
                </a:cubicBezTo>
                <a:cubicBezTo>
                  <a:pt x="49" y="49"/>
                  <a:pt x="54" y="27"/>
                  <a:pt x="48" y="6"/>
                </a:cubicBezTo>
                <a:cubicBezTo>
                  <a:pt x="44" y="5"/>
                  <a:pt x="41" y="4"/>
                  <a:pt x="37" y="4"/>
                </a:cubicBezTo>
                <a:cubicBezTo>
                  <a:pt x="37" y="4"/>
                  <a:pt x="36" y="4"/>
                  <a:pt x="36" y="4"/>
                </a:cubicBezTo>
                <a:cubicBezTo>
                  <a:pt x="34" y="27"/>
                  <a:pt x="36" y="51"/>
                  <a:pt x="37" y="74"/>
                </a:cubicBezTo>
                <a:close/>
                <a:moveTo>
                  <a:pt x="17" y="10"/>
                </a:moveTo>
                <a:cubicBezTo>
                  <a:pt x="5" y="25"/>
                  <a:pt x="6" y="41"/>
                  <a:pt x="16" y="58"/>
                </a:cubicBezTo>
                <a:cubicBezTo>
                  <a:pt x="19" y="61"/>
                  <a:pt x="22" y="64"/>
                  <a:pt x="25" y="67"/>
                </a:cubicBezTo>
                <a:cubicBezTo>
                  <a:pt x="26" y="69"/>
                  <a:pt x="28" y="70"/>
                  <a:pt x="30" y="72"/>
                </a:cubicBezTo>
                <a:cubicBezTo>
                  <a:pt x="24" y="52"/>
                  <a:pt x="13" y="25"/>
                  <a:pt x="27" y="5"/>
                </a:cubicBezTo>
                <a:cubicBezTo>
                  <a:pt x="23" y="6"/>
                  <a:pt x="20" y="8"/>
                  <a:pt x="17" y="10"/>
                </a:cubicBezTo>
                <a:close/>
                <a:moveTo>
                  <a:pt x="60" y="13"/>
                </a:moveTo>
                <a:cubicBezTo>
                  <a:pt x="66" y="27"/>
                  <a:pt x="63" y="45"/>
                  <a:pt x="56" y="60"/>
                </a:cubicBezTo>
                <a:cubicBezTo>
                  <a:pt x="60" y="54"/>
                  <a:pt x="65" y="49"/>
                  <a:pt x="66" y="45"/>
                </a:cubicBezTo>
                <a:cubicBezTo>
                  <a:pt x="67" y="43"/>
                  <a:pt x="67" y="41"/>
                  <a:pt x="68" y="39"/>
                </a:cubicBezTo>
                <a:cubicBezTo>
                  <a:pt x="68" y="37"/>
                  <a:pt x="69" y="35"/>
                  <a:pt x="69" y="33"/>
                </a:cubicBezTo>
                <a:cubicBezTo>
                  <a:pt x="69" y="25"/>
                  <a:pt x="65" y="18"/>
                  <a:pt x="60" y="13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5" name="Freeform 176"/>
          <p:cNvSpPr>
            <a:spLocks noEditPoints="1"/>
          </p:cNvSpPr>
          <p:nvPr/>
        </p:nvSpPr>
        <p:spPr bwMode="auto">
          <a:xfrm>
            <a:off x="5873750" y="3703638"/>
            <a:ext cx="366713" cy="327025"/>
          </a:xfrm>
          <a:custGeom>
            <a:avLst/>
            <a:gdLst>
              <a:gd name="T0" fmla="*/ 36 w 101"/>
              <a:gd name="T1" fmla="*/ 77 h 90"/>
              <a:gd name="T2" fmla="*/ 39 w 101"/>
              <a:gd name="T3" fmla="*/ 80 h 90"/>
              <a:gd name="T4" fmla="*/ 42 w 101"/>
              <a:gd name="T5" fmla="*/ 80 h 90"/>
              <a:gd name="T6" fmla="*/ 44 w 101"/>
              <a:gd name="T7" fmla="*/ 79 h 90"/>
              <a:gd name="T8" fmla="*/ 46 w 101"/>
              <a:gd name="T9" fmla="*/ 75 h 90"/>
              <a:gd name="T10" fmla="*/ 46 w 101"/>
              <a:gd name="T11" fmla="*/ 75 h 90"/>
              <a:gd name="T12" fmla="*/ 46 w 101"/>
              <a:gd name="T13" fmla="*/ 47 h 90"/>
              <a:gd name="T14" fmla="*/ 30 w 101"/>
              <a:gd name="T15" fmla="*/ 52 h 90"/>
              <a:gd name="T16" fmla="*/ 0 w 101"/>
              <a:gd name="T17" fmla="*/ 52 h 90"/>
              <a:gd name="T18" fmla="*/ 44 w 101"/>
              <a:gd name="T19" fmla="*/ 6 h 90"/>
              <a:gd name="T20" fmla="*/ 46 w 101"/>
              <a:gd name="T21" fmla="*/ 0 h 90"/>
              <a:gd name="T22" fmla="*/ 55 w 101"/>
              <a:gd name="T23" fmla="*/ 0 h 90"/>
              <a:gd name="T24" fmla="*/ 57 w 101"/>
              <a:gd name="T25" fmla="*/ 6 h 90"/>
              <a:gd name="T26" fmla="*/ 101 w 101"/>
              <a:gd name="T27" fmla="*/ 52 h 90"/>
              <a:gd name="T28" fmla="*/ 72 w 101"/>
              <a:gd name="T29" fmla="*/ 52 h 90"/>
              <a:gd name="T30" fmla="*/ 56 w 101"/>
              <a:gd name="T31" fmla="*/ 47 h 90"/>
              <a:gd name="T32" fmla="*/ 56 w 101"/>
              <a:gd name="T33" fmla="*/ 75 h 90"/>
              <a:gd name="T34" fmla="*/ 56 w 101"/>
              <a:gd name="T35" fmla="*/ 75 h 90"/>
              <a:gd name="T36" fmla="*/ 50 w 101"/>
              <a:gd name="T37" fmla="*/ 88 h 90"/>
              <a:gd name="T38" fmla="*/ 43 w 101"/>
              <a:gd name="T39" fmla="*/ 90 h 90"/>
              <a:gd name="T40" fmla="*/ 36 w 101"/>
              <a:gd name="T41" fmla="*/ 89 h 90"/>
              <a:gd name="T42" fmla="*/ 26 w 101"/>
              <a:gd name="T43" fmla="*/ 79 h 90"/>
              <a:gd name="T44" fmla="*/ 36 w 101"/>
              <a:gd name="T45" fmla="*/ 77 h 90"/>
              <a:gd name="T46" fmla="*/ 72 w 101"/>
              <a:gd name="T47" fmla="*/ 43 h 90"/>
              <a:gd name="T48" fmla="*/ 80 w 101"/>
              <a:gd name="T49" fmla="*/ 41 h 90"/>
              <a:gd name="T50" fmla="*/ 57 w 101"/>
              <a:gd name="T51" fmla="*/ 13 h 90"/>
              <a:gd name="T52" fmla="*/ 72 w 101"/>
              <a:gd name="T53" fmla="*/ 43 h 90"/>
              <a:gd name="T54" fmla="*/ 10 w 101"/>
              <a:gd name="T55" fmla="*/ 40 h 90"/>
              <a:gd name="T56" fmla="*/ 20 w 101"/>
              <a:gd name="T57" fmla="*/ 39 h 90"/>
              <a:gd name="T58" fmla="*/ 33 w 101"/>
              <a:gd name="T59" fmla="*/ 16 h 90"/>
              <a:gd name="T60" fmla="*/ 10 w 101"/>
              <a:gd name="T61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1" h="90">
                <a:moveTo>
                  <a:pt x="36" y="77"/>
                </a:moveTo>
                <a:cubicBezTo>
                  <a:pt x="36" y="78"/>
                  <a:pt x="37" y="79"/>
                  <a:pt x="39" y="80"/>
                </a:cubicBezTo>
                <a:cubicBezTo>
                  <a:pt x="40" y="80"/>
                  <a:pt x="41" y="80"/>
                  <a:pt x="42" y="80"/>
                </a:cubicBezTo>
                <a:cubicBezTo>
                  <a:pt x="43" y="80"/>
                  <a:pt x="43" y="79"/>
                  <a:pt x="44" y="79"/>
                </a:cubicBezTo>
                <a:cubicBezTo>
                  <a:pt x="45" y="78"/>
                  <a:pt x="46" y="77"/>
                  <a:pt x="46" y="75"/>
                </a:cubicBezTo>
                <a:cubicBezTo>
                  <a:pt x="46" y="75"/>
                  <a:pt x="46" y="75"/>
                  <a:pt x="46" y="75"/>
                </a:cubicBezTo>
                <a:cubicBezTo>
                  <a:pt x="46" y="47"/>
                  <a:pt x="46" y="47"/>
                  <a:pt x="46" y="47"/>
                </a:cubicBezTo>
                <a:cubicBezTo>
                  <a:pt x="39" y="47"/>
                  <a:pt x="34" y="49"/>
                  <a:pt x="30" y="52"/>
                </a:cubicBezTo>
                <a:cubicBezTo>
                  <a:pt x="19" y="47"/>
                  <a:pt x="9" y="47"/>
                  <a:pt x="0" y="52"/>
                </a:cubicBezTo>
                <a:cubicBezTo>
                  <a:pt x="2" y="26"/>
                  <a:pt x="16" y="9"/>
                  <a:pt x="44" y="6"/>
                </a:cubicBez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7" y="6"/>
                  <a:pt x="57" y="6"/>
                  <a:pt x="57" y="6"/>
                </a:cubicBezTo>
                <a:cubicBezTo>
                  <a:pt x="85" y="9"/>
                  <a:pt x="99" y="26"/>
                  <a:pt x="101" y="52"/>
                </a:cubicBezTo>
                <a:cubicBezTo>
                  <a:pt x="92" y="47"/>
                  <a:pt x="83" y="47"/>
                  <a:pt x="72" y="52"/>
                </a:cubicBezTo>
                <a:cubicBezTo>
                  <a:pt x="67" y="49"/>
                  <a:pt x="63" y="47"/>
                  <a:pt x="56" y="47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81"/>
                  <a:pt x="54" y="85"/>
                  <a:pt x="50" y="88"/>
                </a:cubicBezTo>
                <a:cubicBezTo>
                  <a:pt x="48" y="89"/>
                  <a:pt x="45" y="90"/>
                  <a:pt x="43" y="90"/>
                </a:cubicBezTo>
                <a:cubicBezTo>
                  <a:pt x="40" y="90"/>
                  <a:pt x="38" y="90"/>
                  <a:pt x="36" y="89"/>
                </a:cubicBezTo>
                <a:cubicBezTo>
                  <a:pt x="31" y="88"/>
                  <a:pt x="27" y="84"/>
                  <a:pt x="26" y="79"/>
                </a:cubicBezTo>
                <a:cubicBezTo>
                  <a:pt x="36" y="77"/>
                  <a:pt x="36" y="77"/>
                  <a:pt x="36" y="77"/>
                </a:cubicBezTo>
                <a:close/>
                <a:moveTo>
                  <a:pt x="72" y="43"/>
                </a:moveTo>
                <a:cubicBezTo>
                  <a:pt x="75" y="42"/>
                  <a:pt x="77" y="41"/>
                  <a:pt x="80" y="41"/>
                </a:cubicBezTo>
                <a:cubicBezTo>
                  <a:pt x="78" y="23"/>
                  <a:pt x="69" y="16"/>
                  <a:pt x="57" y="13"/>
                </a:cubicBezTo>
                <a:cubicBezTo>
                  <a:pt x="67" y="20"/>
                  <a:pt x="73" y="29"/>
                  <a:pt x="72" y="43"/>
                </a:cubicBezTo>
                <a:close/>
                <a:moveTo>
                  <a:pt x="10" y="40"/>
                </a:moveTo>
                <a:cubicBezTo>
                  <a:pt x="14" y="40"/>
                  <a:pt x="17" y="40"/>
                  <a:pt x="20" y="39"/>
                </a:cubicBezTo>
                <a:cubicBezTo>
                  <a:pt x="25" y="31"/>
                  <a:pt x="29" y="23"/>
                  <a:pt x="33" y="16"/>
                </a:cubicBezTo>
                <a:cubicBezTo>
                  <a:pt x="20" y="19"/>
                  <a:pt x="13" y="27"/>
                  <a:pt x="10" y="4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6" name="Freeform 142"/>
          <p:cNvSpPr>
            <a:spLocks noEditPoints="1"/>
          </p:cNvSpPr>
          <p:nvPr/>
        </p:nvSpPr>
        <p:spPr bwMode="auto">
          <a:xfrm>
            <a:off x="5521325" y="4681538"/>
            <a:ext cx="406400" cy="390525"/>
          </a:xfrm>
          <a:custGeom>
            <a:avLst/>
            <a:gdLst>
              <a:gd name="T0" fmla="*/ 68 w 113"/>
              <a:gd name="T1" fmla="*/ 54 h 108"/>
              <a:gd name="T2" fmla="*/ 45 w 113"/>
              <a:gd name="T3" fmla="*/ 54 h 108"/>
              <a:gd name="T4" fmla="*/ 48 w 113"/>
              <a:gd name="T5" fmla="*/ 32 h 108"/>
              <a:gd name="T6" fmla="*/ 0 w 113"/>
              <a:gd name="T7" fmla="*/ 54 h 108"/>
              <a:gd name="T8" fmla="*/ 17 w 113"/>
              <a:gd name="T9" fmla="*/ 93 h 108"/>
              <a:gd name="T10" fmla="*/ 62 w 113"/>
              <a:gd name="T11" fmla="*/ 78 h 108"/>
              <a:gd name="T12" fmla="*/ 38 w 113"/>
              <a:gd name="T13" fmla="*/ 84 h 108"/>
              <a:gd name="T14" fmla="*/ 26 w 113"/>
              <a:gd name="T15" fmla="*/ 73 h 108"/>
              <a:gd name="T16" fmla="*/ 57 w 113"/>
              <a:gd name="T17" fmla="*/ 76 h 108"/>
              <a:gd name="T18" fmla="*/ 79 w 113"/>
              <a:gd name="T19" fmla="*/ 82 h 108"/>
              <a:gd name="T20" fmla="*/ 64 w 113"/>
              <a:gd name="T21" fmla="*/ 89 h 108"/>
              <a:gd name="T22" fmla="*/ 52 w 113"/>
              <a:gd name="T23" fmla="*/ 89 h 108"/>
              <a:gd name="T24" fmla="*/ 80 w 113"/>
              <a:gd name="T25" fmla="*/ 105 h 108"/>
              <a:gd name="T26" fmla="*/ 86 w 113"/>
              <a:gd name="T27" fmla="*/ 73 h 108"/>
              <a:gd name="T28" fmla="*/ 113 w 113"/>
              <a:gd name="T29" fmla="*/ 54 h 108"/>
              <a:gd name="T30" fmla="*/ 70 w 113"/>
              <a:gd name="T31" fmla="*/ 32 h 108"/>
              <a:gd name="T32" fmla="*/ 76 w 113"/>
              <a:gd name="T33" fmla="*/ 23 h 108"/>
              <a:gd name="T34" fmla="*/ 88 w 113"/>
              <a:gd name="T35" fmla="*/ 33 h 108"/>
              <a:gd name="T36" fmla="*/ 96 w 113"/>
              <a:gd name="T37" fmla="*/ 14 h 108"/>
              <a:gd name="T38" fmla="*/ 63 w 113"/>
              <a:gd name="T39" fmla="*/ 20 h 108"/>
              <a:gd name="T40" fmla="*/ 33 w 113"/>
              <a:gd name="T41" fmla="*/ 3 h 108"/>
              <a:gd name="T42" fmla="*/ 26 w 113"/>
              <a:gd name="T43" fmla="*/ 29 h 108"/>
              <a:gd name="T44" fmla="*/ 34 w 113"/>
              <a:gd name="T45" fmla="*/ 25 h 108"/>
              <a:gd name="T46" fmla="*/ 49 w 113"/>
              <a:gd name="T47" fmla="*/ 18 h 108"/>
              <a:gd name="T48" fmla="*/ 48 w 113"/>
              <a:gd name="T49" fmla="*/ 32 h 108"/>
              <a:gd name="T50" fmla="*/ 92 w 113"/>
              <a:gd name="T51" fmla="*/ 45 h 108"/>
              <a:gd name="T52" fmla="*/ 92 w 113"/>
              <a:gd name="T53" fmla="*/ 62 h 108"/>
              <a:gd name="T54" fmla="*/ 77 w 113"/>
              <a:gd name="T55" fmla="*/ 44 h 108"/>
              <a:gd name="T56" fmla="*/ 75 w 113"/>
              <a:gd name="T57" fmla="*/ 66 h 108"/>
              <a:gd name="T58" fmla="*/ 65 w 113"/>
              <a:gd name="T59" fmla="*/ 41 h 108"/>
              <a:gd name="T60" fmla="*/ 51 w 113"/>
              <a:gd name="T61" fmla="*/ 41 h 108"/>
              <a:gd name="T62" fmla="*/ 47 w 113"/>
              <a:gd name="T63" fmla="*/ 44 h 108"/>
              <a:gd name="T64" fmla="*/ 57 w 113"/>
              <a:gd name="T65" fmla="*/ 67 h 108"/>
              <a:gd name="T66" fmla="*/ 22 w 113"/>
              <a:gd name="T67" fmla="*/ 62 h 108"/>
              <a:gd name="T68" fmla="*/ 9 w 113"/>
              <a:gd name="T69" fmla="*/ 54 h 108"/>
              <a:gd name="T70" fmla="*/ 37 w 113"/>
              <a:gd name="T71" fmla="*/ 42 h 108"/>
              <a:gd name="T72" fmla="*/ 64 w 113"/>
              <a:gd name="T73" fmla="*/ 50 h 108"/>
              <a:gd name="T74" fmla="*/ 64 w 113"/>
              <a:gd name="T75" fmla="*/ 50 h 108"/>
              <a:gd name="T76" fmla="*/ 50 w 113"/>
              <a:gd name="T77" fmla="*/ 53 h 108"/>
              <a:gd name="T78" fmla="*/ 49 w 113"/>
              <a:gd name="T79" fmla="*/ 57 h 108"/>
              <a:gd name="T80" fmla="*/ 51 w 113"/>
              <a:gd name="T81" fmla="*/ 52 h 108"/>
              <a:gd name="T82" fmla="*/ 56 w 113"/>
              <a:gd name="T83" fmla="*/ 45 h 108"/>
              <a:gd name="T84" fmla="*/ 58 w 113"/>
              <a:gd name="T85" fmla="*/ 45 h 108"/>
              <a:gd name="T86" fmla="*/ 60 w 113"/>
              <a:gd name="T87" fmla="*/ 4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3" h="108">
                <a:moveTo>
                  <a:pt x="57" y="42"/>
                </a:moveTo>
                <a:cubicBezTo>
                  <a:pt x="63" y="42"/>
                  <a:pt x="68" y="47"/>
                  <a:pt x="68" y="54"/>
                </a:cubicBezTo>
                <a:cubicBezTo>
                  <a:pt x="68" y="60"/>
                  <a:pt x="63" y="65"/>
                  <a:pt x="57" y="65"/>
                </a:cubicBezTo>
                <a:cubicBezTo>
                  <a:pt x="50" y="65"/>
                  <a:pt x="45" y="60"/>
                  <a:pt x="45" y="54"/>
                </a:cubicBezTo>
                <a:cubicBezTo>
                  <a:pt x="45" y="47"/>
                  <a:pt x="50" y="42"/>
                  <a:pt x="57" y="42"/>
                </a:cubicBezTo>
                <a:close/>
                <a:moveTo>
                  <a:pt x="48" y="32"/>
                </a:moveTo>
                <a:cubicBezTo>
                  <a:pt x="36" y="32"/>
                  <a:pt x="26" y="34"/>
                  <a:pt x="19" y="37"/>
                </a:cubicBezTo>
                <a:cubicBezTo>
                  <a:pt x="7" y="41"/>
                  <a:pt x="0" y="47"/>
                  <a:pt x="0" y="54"/>
                </a:cubicBezTo>
                <a:cubicBezTo>
                  <a:pt x="0" y="60"/>
                  <a:pt x="7" y="66"/>
                  <a:pt x="17" y="70"/>
                </a:cubicBezTo>
                <a:cubicBezTo>
                  <a:pt x="13" y="80"/>
                  <a:pt x="12" y="89"/>
                  <a:pt x="17" y="93"/>
                </a:cubicBezTo>
                <a:cubicBezTo>
                  <a:pt x="22" y="98"/>
                  <a:pt x="31" y="98"/>
                  <a:pt x="42" y="92"/>
                </a:cubicBezTo>
                <a:cubicBezTo>
                  <a:pt x="48" y="89"/>
                  <a:pt x="55" y="84"/>
                  <a:pt x="62" y="78"/>
                </a:cubicBezTo>
                <a:cubicBezTo>
                  <a:pt x="48" y="78"/>
                  <a:pt x="48" y="78"/>
                  <a:pt x="48" y="78"/>
                </a:cubicBezTo>
                <a:cubicBezTo>
                  <a:pt x="44" y="81"/>
                  <a:pt x="41" y="83"/>
                  <a:pt x="38" y="84"/>
                </a:cubicBezTo>
                <a:cubicBezTo>
                  <a:pt x="31" y="88"/>
                  <a:pt x="25" y="89"/>
                  <a:pt x="23" y="87"/>
                </a:cubicBezTo>
                <a:cubicBezTo>
                  <a:pt x="21" y="85"/>
                  <a:pt x="23" y="80"/>
                  <a:pt x="26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35" y="75"/>
                  <a:pt x="45" y="76"/>
                  <a:pt x="57" y="76"/>
                </a:cubicBezTo>
                <a:cubicBezTo>
                  <a:pt x="64" y="76"/>
                  <a:pt x="71" y="75"/>
                  <a:pt x="77" y="74"/>
                </a:cubicBezTo>
                <a:cubicBezTo>
                  <a:pt x="78" y="77"/>
                  <a:pt x="78" y="80"/>
                  <a:pt x="79" y="82"/>
                </a:cubicBezTo>
                <a:cubicBezTo>
                  <a:pt x="79" y="90"/>
                  <a:pt x="79" y="95"/>
                  <a:pt x="76" y="96"/>
                </a:cubicBezTo>
                <a:cubicBezTo>
                  <a:pt x="74" y="98"/>
                  <a:pt x="69" y="95"/>
                  <a:pt x="64" y="89"/>
                </a:cubicBezTo>
                <a:cubicBezTo>
                  <a:pt x="62" y="88"/>
                  <a:pt x="61" y="86"/>
                  <a:pt x="60" y="84"/>
                </a:cubicBezTo>
                <a:cubicBezTo>
                  <a:pt x="52" y="89"/>
                  <a:pt x="52" y="89"/>
                  <a:pt x="52" y="89"/>
                </a:cubicBezTo>
                <a:cubicBezTo>
                  <a:pt x="54" y="91"/>
                  <a:pt x="56" y="93"/>
                  <a:pt x="57" y="95"/>
                </a:cubicBezTo>
                <a:cubicBezTo>
                  <a:pt x="65" y="104"/>
                  <a:pt x="74" y="108"/>
                  <a:pt x="80" y="105"/>
                </a:cubicBezTo>
                <a:cubicBezTo>
                  <a:pt x="86" y="102"/>
                  <a:pt x="89" y="93"/>
                  <a:pt x="88" y="81"/>
                </a:cubicBezTo>
                <a:cubicBezTo>
                  <a:pt x="87" y="79"/>
                  <a:pt x="87" y="76"/>
                  <a:pt x="86" y="73"/>
                </a:cubicBezTo>
                <a:cubicBezTo>
                  <a:pt x="89" y="72"/>
                  <a:pt x="92" y="71"/>
                  <a:pt x="95" y="70"/>
                </a:cubicBezTo>
                <a:cubicBezTo>
                  <a:pt x="106" y="67"/>
                  <a:pt x="113" y="61"/>
                  <a:pt x="113" y="54"/>
                </a:cubicBezTo>
                <a:cubicBezTo>
                  <a:pt x="113" y="47"/>
                  <a:pt x="106" y="41"/>
                  <a:pt x="95" y="37"/>
                </a:cubicBezTo>
                <a:cubicBezTo>
                  <a:pt x="88" y="35"/>
                  <a:pt x="80" y="33"/>
                  <a:pt x="70" y="32"/>
                </a:cubicBezTo>
                <a:cubicBezTo>
                  <a:pt x="69" y="31"/>
                  <a:pt x="69" y="29"/>
                  <a:pt x="68" y="28"/>
                </a:cubicBezTo>
                <a:cubicBezTo>
                  <a:pt x="70" y="26"/>
                  <a:pt x="73" y="24"/>
                  <a:pt x="76" y="23"/>
                </a:cubicBezTo>
                <a:cubicBezTo>
                  <a:pt x="83" y="20"/>
                  <a:pt x="88" y="18"/>
                  <a:pt x="90" y="20"/>
                </a:cubicBezTo>
                <a:cubicBezTo>
                  <a:pt x="92" y="22"/>
                  <a:pt x="91" y="27"/>
                  <a:pt x="88" y="33"/>
                </a:cubicBezTo>
                <a:cubicBezTo>
                  <a:pt x="97" y="35"/>
                  <a:pt x="97" y="35"/>
                  <a:pt x="97" y="35"/>
                </a:cubicBezTo>
                <a:cubicBezTo>
                  <a:pt x="101" y="26"/>
                  <a:pt x="101" y="18"/>
                  <a:pt x="96" y="14"/>
                </a:cubicBezTo>
                <a:cubicBezTo>
                  <a:pt x="91" y="9"/>
                  <a:pt x="82" y="10"/>
                  <a:pt x="72" y="15"/>
                </a:cubicBezTo>
                <a:cubicBezTo>
                  <a:pt x="69" y="16"/>
                  <a:pt x="66" y="18"/>
                  <a:pt x="63" y="20"/>
                </a:cubicBezTo>
                <a:cubicBezTo>
                  <a:pt x="60" y="17"/>
                  <a:pt x="58" y="15"/>
                  <a:pt x="56" y="12"/>
                </a:cubicBezTo>
                <a:cubicBezTo>
                  <a:pt x="48" y="4"/>
                  <a:pt x="39" y="0"/>
                  <a:pt x="33" y="3"/>
                </a:cubicBezTo>
                <a:cubicBezTo>
                  <a:pt x="27" y="6"/>
                  <a:pt x="24" y="14"/>
                  <a:pt x="26" y="26"/>
                </a:cubicBezTo>
                <a:cubicBezTo>
                  <a:pt x="26" y="27"/>
                  <a:pt x="26" y="28"/>
                  <a:pt x="26" y="29"/>
                </a:cubicBezTo>
                <a:cubicBezTo>
                  <a:pt x="35" y="29"/>
                  <a:pt x="35" y="29"/>
                  <a:pt x="35" y="29"/>
                </a:cubicBezTo>
                <a:cubicBezTo>
                  <a:pt x="35" y="27"/>
                  <a:pt x="35" y="26"/>
                  <a:pt x="34" y="25"/>
                </a:cubicBezTo>
                <a:cubicBezTo>
                  <a:pt x="34" y="17"/>
                  <a:pt x="34" y="12"/>
                  <a:pt x="37" y="11"/>
                </a:cubicBezTo>
                <a:cubicBezTo>
                  <a:pt x="39" y="10"/>
                  <a:pt x="44" y="13"/>
                  <a:pt x="49" y="18"/>
                </a:cubicBezTo>
                <a:cubicBezTo>
                  <a:pt x="51" y="20"/>
                  <a:pt x="53" y="23"/>
                  <a:pt x="55" y="25"/>
                </a:cubicBezTo>
                <a:cubicBezTo>
                  <a:pt x="53" y="27"/>
                  <a:pt x="50" y="30"/>
                  <a:pt x="48" y="32"/>
                </a:cubicBezTo>
                <a:close/>
                <a:moveTo>
                  <a:pt x="75" y="42"/>
                </a:moveTo>
                <a:cubicBezTo>
                  <a:pt x="82" y="43"/>
                  <a:pt x="87" y="44"/>
                  <a:pt x="92" y="45"/>
                </a:cubicBezTo>
                <a:cubicBezTo>
                  <a:pt x="99" y="48"/>
                  <a:pt x="104" y="51"/>
                  <a:pt x="104" y="54"/>
                </a:cubicBezTo>
                <a:cubicBezTo>
                  <a:pt x="104" y="56"/>
                  <a:pt x="99" y="59"/>
                  <a:pt x="92" y="62"/>
                </a:cubicBezTo>
                <a:cubicBezTo>
                  <a:pt x="89" y="63"/>
                  <a:pt x="87" y="63"/>
                  <a:pt x="84" y="64"/>
                </a:cubicBezTo>
                <a:cubicBezTo>
                  <a:pt x="82" y="58"/>
                  <a:pt x="80" y="51"/>
                  <a:pt x="77" y="44"/>
                </a:cubicBezTo>
                <a:cubicBezTo>
                  <a:pt x="76" y="44"/>
                  <a:pt x="76" y="43"/>
                  <a:pt x="75" y="42"/>
                </a:cubicBezTo>
                <a:close/>
                <a:moveTo>
                  <a:pt x="75" y="66"/>
                </a:moveTo>
                <a:cubicBezTo>
                  <a:pt x="73" y="60"/>
                  <a:pt x="71" y="54"/>
                  <a:pt x="69" y="48"/>
                </a:cubicBezTo>
                <a:cubicBezTo>
                  <a:pt x="67" y="46"/>
                  <a:pt x="66" y="43"/>
                  <a:pt x="65" y="41"/>
                </a:cubicBezTo>
                <a:cubicBezTo>
                  <a:pt x="62" y="41"/>
                  <a:pt x="59" y="41"/>
                  <a:pt x="57" y="41"/>
                </a:cubicBezTo>
                <a:cubicBezTo>
                  <a:pt x="55" y="41"/>
                  <a:pt x="53" y="41"/>
                  <a:pt x="51" y="41"/>
                </a:cubicBezTo>
                <a:cubicBezTo>
                  <a:pt x="50" y="42"/>
                  <a:pt x="49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1" y="51"/>
                  <a:pt x="35" y="58"/>
                  <a:pt x="31" y="64"/>
                </a:cubicBezTo>
                <a:cubicBezTo>
                  <a:pt x="38" y="66"/>
                  <a:pt x="47" y="67"/>
                  <a:pt x="57" y="67"/>
                </a:cubicBezTo>
                <a:cubicBezTo>
                  <a:pt x="63" y="67"/>
                  <a:pt x="69" y="66"/>
                  <a:pt x="75" y="66"/>
                </a:cubicBezTo>
                <a:close/>
                <a:moveTo>
                  <a:pt x="22" y="62"/>
                </a:moveTo>
                <a:cubicBezTo>
                  <a:pt x="22" y="62"/>
                  <a:pt x="22" y="62"/>
                  <a:pt x="22" y="62"/>
                </a:cubicBezTo>
                <a:cubicBezTo>
                  <a:pt x="14" y="59"/>
                  <a:pt x="9" y="56"/>
                  <a:pt x="9" y="54"/>
                </a:cubicBezTo>
                <a:cubicBezTo>
                  <a:pt x="9" y="51"/>
                  <a:pt x="14" y="48"/>
                  <a:pt x="22" y="45"/>
                </a:cubicBezTo>
                <a:cubicBezTo>
                  <a:pt x="26" y="44"/>
                  <a:pt x="31" y="43"/>
                  <a:pt x="37" y="42"/>
                </a:cubicBezTo>
                <a:cubicBezTo>
                  <a:pt x="31" y="49"/>
                  <a:pt x="26" y="56"/>
                  <a:pt x="22" y="62"/>
                </a:cubicBezTo>
                <a:close/>
                <a:moveTo>
                  <a:pt x="64" y="50"/>
                </a:moveTo>
                <a:cubicBezTo>
                  <a:pt x="63" y="55"/>
                  <a:pt x="61" y="59"/>
                  <a:pt x="57" y="62"/>
                </a:cubicBezTo>
                <a:cubicBezTo>
                  <a:pt x="63" y="62"/>
                  <a:pt x="66" y="55"/>
                  <a:pt x="64" y="50"/>
                </a:cubicBezTo>
                <a:close/>
                <a:moveTo>
                  <a:pt x="49" y="57"/>
                </a:moveTo>
                <a:cubicBezTo>
                  <a:pt x="49" y="55"/>
                  <a:pt x="50" y="54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4"/>
                  <a:pt x="48" y="55"/>
                  <a:pt x="49" y="57"/>
                </a:cubicBezTo>
                <a:close/>
                <a:moveTo>
                  <a:pt x="49" y="50"/>
                </a:moveTo>
                <a:cubicBezTo>
                  <a:pt x="51" y="52"/>
                  <a:pt x="51" y="52"/>
                  <a:pt x="51" y="52"/>
                </a:cubicBezTo>
                <a:cubicBezTo>
                  <a:pt x="53" y="50"/>
                  <a:pt x="55" y="49"/>
                  <a:pt x="57" y="47"/>
                </a:cubicBezTo>
                <a:cubicBezTo>
                  <a:pt x="56" y="45"/>
                  <a:pt x="56" y="45"/>
                  <a:pt x="56" y="45"/>
                </a:cubicBezTo>
                <a:cubicBezTo>
                  <a:pt x="53" y="45"/>
                  <a:pt x="50" y="47"/>
                  <a:pt x="49" y="50"/>
                </a:cubicBezTo>
                <a:close/>
                <a:moveTo>
                  <a:pt x="58" y="45"/>
                </a:moveTo>
                <a:cubicBezTo>
                  <a:pt x="58" y="47"/>
                  <a:pt x="58" y="47"/>
                  <a:pt x="58" y="47"/>
                </a:cubicBezTo>
                <a:cubicBezTo>
                  <a:pt x="59" y="46"/>
                  <a:pt x="59" y="46"/>
                  <a:pt x="60" y="46"/>
                </a:cubicBezTo>
                <a:cubicBezTo>
                  <a:pt x="59" y="45"/>
                  <a:pt x="58" y="45"/>
                  <a:pt x="58" y="45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8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183" name="矩形 16"/>
          <p:cNvSpPr>
            <a:spLocks noChangeArrowheads="1"/>
          </p:cNvSpPr>
          <p:nvPr/>
        </p:nvSpPr>
        <p:spPr bwMode="auto">
          <a:xfrm>
            <a:off x="6096000" y="2474913"/>
            <a:ext cx="3422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本模板的所有素材和逻辑图表，均可自由编辑替换和移动。作品中目录框架完整，您可以根据实际进行增添。</a:t>
            </a:r>
          </a:p>
        </p:txBody>
      </p:sp>
      <p:sp>
        <p:nvSpPr>
          <p:cNvPr id="7184" name="矩形 17"/>
          <p:cNvSpPr>
            <a:spLocks noChangeArrowheads="1"/>
          </p:cNvSpPr>
          <p:nvPr/>
        </p:nvSpPr>
        <p:spPr bwMode="auto">
          <a:xfrm>
            <a:off x="6451600" y="3544888"/>
            <a:ext cx="3422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本模板的所有素材和逻辑图表，均可自由编辑替换和移动。作品中目录框架完整，您可以根据实际进行增添。</a:t>
            </a:r>
          </a:p>
        </p:txBody>
      </p:sp>
      <p:sp>
        <p:nvSpPr>
          <p:cNvPr id="7185" name="矩形 18"/>
          <p:cNvSpPr>
            <a:spLocks noChangeArrowheads="1"/>
          </p:cNvSpPr>
          <p:nvPr/>
        </p:nvSpPr>
        <p:spPr bwMode="auto">
          <a:xfrm>
            <a:off x="6130925" y="4552950"/>
            <a:ext cx="3422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本模板的所有素材和逻辑图表，均可自由编辑替换和移动。作品中目录框架完整，您可以根据实际进行增添。</a:t>
            </a:r>
          </a:p>
        </p:txBody>
      </p:sp>
      <p:sp>
        <p:nvSpPr>
          <p:cNvPr id="20" name="矩形 19"/>
          <p:cNvSpPr/>
          <p:nvPr/>
        </p:nvSpPr>
        <p:spPr>
          <a:xfrm>
            <a:off x="2560638" y="3814763"/>
            <a:ext cx="2606675" cy="10620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7187" name="文本框 20"/>
          <p:cNvSpPr txBox="1">
            <a:spLocks noChangeArrowheads="1"/>
          </p:cNvSpPr>
          <p:nvPr/>
        </p:nvSpPr>
        <p:spPr bwMode="auto">
          <a:xfrm>
            <a:off x="2565400" y="2614613"/>
            <a:ext cx="25606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</a:t>
            </a:r>
            <a:endParaRPr lang="en-US" altLang="zh-CN" sz="3600" b="1">
              <a:solidFill>
                <a:srgbClr val="007F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目的与意义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264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选题的目的、意义</a:t>
            </a:r>
          </a:p>
        </p:txBody>
      </p:sp>
      <p:sp>
        <p:nvSpPr>
          <p:cNvPr id="8196" name="矩形 8"/>
          <p:cNvSpPr>
            <a:spLocks noChangeArrowheads="1"/>
          </p:cNvSpPr>
          <p:nvPr/>
        </p:nvSpPr>
        <p:spPr bwMode="auto">
          <a:xfrm>
            <a:off x="657225" y="382588"/>
            <a:ext cx="288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1</a:t>
            </a:r>
            <a:endParaRPr lang="zh-CN" altLang="en-US" sz="4000"/>
          </a:p>
        </p:txBody>
      </p:sp>
      <p:sp>
        <p:nvSpPr>
          <p:cNvPr id="6" name="菱形 5"/>
          <p:cNvSpPr/>
          <p:nvPr/>
        </p:nvSpPr>
        <p:spPr>
          <a:xfrm>
            <a:off x="3028950" y="2305050"/>
            <a:ext cx="796925" cy="796925"/>
          </a:xfrm>
          <a:prstGeom prst="diamond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8" name="Freeform 218"/>
          <p:cNvSpPr>
            <a:spLocks noEditPoints="1"/>
          </p:cNvSpPr>
          <p:nvPr/>
        </p:nvSpPr>
        <p:spPr bwMode="auto">
          <a:xfrm>
            <a:off x="3303588" y="2570163"/>
            <a:ext cx="211137" cy="271462"/>
          </a:xfrm>
          <a:custGeom>
            <a:avLst/>
            <a:gdLst>
              <a:gd name="T0" fmla="*/ 2147483646 w 224"/>
              <a:gd name="T1" fmla="*/ 2147483646 h 287"/>
              <a:gd name="T2" fmla="*/ 2147483646 w 224"/>
              <a:gd name="T3" fmla="*/ 0 h 287"/>
              <a:gd name="T4" fmla="*/ 0 w 224"/>
              <a:gd name="T5" fmla="*/ 2147483646 h 287"/>
              <a:gd name="T6" fmla="*/ 2147483646 w 224"/>
              <a:gd name="T7" fmla="*/ 2147483646 h 287"/>
              <a:gd name="T8" fmla="*/ 2147483646 w 224"/>
              <a:gd name="T9" fmla="*/ 2147483646 h 287"/>
              <a:gd name="T10" fmla="*/ 2147483646 w 224"/>
              <a:gd name="T11" fmla="*/ 2147483646 h 287"/>
              <a:gd name="T12" fmla="*/ 2147483646 w 224"/>
              <a:gd name="T13" fmla="*/ 2147483646 h 287"/>
              <a:gd name="T14" fmla="*/ 2147483646 w 224"/>
              <a:gd name="T15" fmla="*/ 2147483646 h 287"/>
              <a:gd name="T16" fmla="*/ 2147483646 w 224"/>
              <a:gd name="T17" fmla="*/ 2147483646 h 287"/>
              <a:gd name="T18" fmla="*/ 2147483646 w 224"/>
              <a:gd name="T19" fmla="*/ 2147483646 h 287"/>
              <a:gd name="T20" fmla="*/ 2147483646 w 224"/>
              <a:gd name="T21" fmla="*/ 2147483646 h 287"/>
              <a:gd name="T22" fmla="*/ 2147483646 w 224"/>
              <a:gd name="T23" fmla="*/ 2147483646 h 287"/>
              <a:gd name="T24" fmla="*/ 2147483646 w 224"/>
              <a:gd name="T25" fmla="*/ 2147483646 h 287"/>
              <a:gd name="T26" fmla="*/ 2147483646 w 224"/>
              <a:gd name="T27" fmla="*/ 2147483646 h 287"/>
              <a:gd name="T28" fmla="*/ 2147483646 w 224"/>
              <a:gd name="T29" fmla="*/ 2147483646 h 287"/>
              <a:gd name="T30" fmla="*/ 2147483646 w 224"/>
              <a:gd name="T31" fmla="*/ 2147483646 h 287"/>
              <a:gd name="T32" fmla="*/ 2147483646 w 224"/>
              <a:gd name="T33" fmla="*/ 2147483646 h 287"/>
              <a:gd name="T34" fmla="*/ 2147483646 w 224"/>
              <a:gd name="T35" fmla="*/ 2147483646 h 287"/>
              <a:gd name="T36" fmla="*/ 2147483646 w 224"/>
              <a:gd name="T37" fmla="*/ 2147483646 h 287"/>
              <a:gd name="T38" fmla="*/ 2147483646 w 224"/>
              <a:gd name="T39" fmla="*/ 2147483646 h 287"/>
              <a:gd name="T40" fmla="*/ 2147483646 w 224"/>
              <a:gd name="T41" fmla="*/ 2147483646 h 287"/>
              <a:gd name="T42" fmla="*/ 2147483646 w 224"/>
              <a:gd name="T43" fmla="*/ 2147483646 h 287"/>
              <a:gd name="T44" fmla="*/ 2147483646 w 224"/>
              <a:gd name="T45" fmla="*/ 2147483646 h 2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24" h="287">
                <a:moveTo>
                  <a:pt x="224" y="119"/>
                </a:moveTo>
                <a:cubicBezTo>
                  <a:pt x="224" y="6"/>
                  <a:pt x="131" y="0"/>
                  <a:pt x="112" y="0"/>
                </a:cubicBezTo>
                <a:cubicBezTo>
                  <a:pt x="93" y="0"/>
                  <a:pt x="0" y="6"/>
                  <a:pt x="0" y="119"/>
                </a:cubicBezTo>
                <a:cubicBezTo>
                  <a:pt x="0" y="201"/>
                  <a:pt x="76" y="247"/>
                  <a:pt x="98" y="258"/>
                </a:cubicBezTo>
                <a:cubicBezTo>
                  <a:pt x="85" y="282"/>
                  <a:pt x="85" y="282"/>
                  <a:pt x="85" y="282"/>
                </a:cubicBezTo>
                <a:cubicBezTo>
                  <a:pt x="84" y="283"/>
                  <a:pt x="84" y="284"/>
                  <a:pt x="85" y="285"/>
                </a:cubicBezTo>
                <a:cubicBezTo>
                  <a:pt x="86" y="287"/>
                  <a:pt x="87" y="287"/>
                  <a:pt x="88" y="287"/>
                </a:cubicBezTo>
                <a:cubicBezTo>
                  <a:pt x="136" y="287"/>
                  <a:pt x="136" y="287"/>
                  <a:pt x="136" y="287"/>
                </a:cubicBezTo>
                <a:cubicBezTo>
                  <a:pt x="138" y="287"/>
                  <a:pt x="139" y="287"/>
                  <a:pt x="140" y="285"/>
                </a:cubicBezTo>
                <a:cubicBezTo>
                  <a:pt x="140" y="284"/>
                  <a:pt x="140" y="283"/>
                  <a:pt x="140" y="282"/>
                </a:cubicBezTo>
                <a:cubicBezTo>
                  <a:pt x="127" y="258"/>
                  <a:pt x="127" y="258"/>
                  <a:pt x="127" y="258"/>
                </a:cubicBezTo>
                <a:cubicBezTo>
                  <a:pt x="149" y="247"/>
                  <a:pt x="224" y="202"/>
                  <a:pt x="224" y="119"/>
                </a:cubicBezTo>
                <a:close/>
                <a:moveTo>
                  <a:pt x="37" y="130"/>
                </a:moveTo>
                <a:cubicBezTo>
                  <a:pt x="36" y="130"/>
                  <a:pt x="36" y="129"/>
                  <a:pt x="36" y="128"/>
                </a:cubicBezTo>
                <a:cubicBezTo>
                  <a:pt x="35" y="126"/>
                  <a:pt x="28" y="84"/>
                  <a:pt x="49" y="60"/>
                </a:cubicBezTo>
                <a:cubicBezTo>
                  <a:pt x="56" y="52"/>
                  <a:pt x="66" y="52"/>
                  <a:pt x="79" y="59"/>
                </a:cubicBezTo>
                <a:cubicBezTo>
                  <a:pt x="80" y="60"/>
                  <a:pt x="81" y="62"/>
                  <a:pt x="82" y="63"/>
                </a:cubicBezTo>
                <a:cubicBezTo>
                  <a:pt x="82" y="68"/>
                  <a:pt x="79" y="73"/>
                  <a:pt x="74" y="80"/>
                </a:cubicBezTo>
                <a:cubicBezTo>
                  <a:pt x="72" y="83"/>
                  <a:pt x="70" y="86"/>
                  <a:pt x="69" y="88"/>
                </a:cubicBezTo>
                <a:cubicBezTo>
                  <a:pt x="64" y="99"/>
                  <a:pt x="62" y="110"/>
                  <a:pt x="61" y="118"/>
                </a:cubicBezTo>
                <a:cubicBezTo>
                  <a:pt x="59" y="127"/>
                  <a:pt x="58" y="132"/>
                  <a:pt x="54" y="133"/>
                </a:cubicBezTo>
                <a:cubicBezTo>
                  <a:pt x="52" y="133"/>
                  <a:pt x="51" y="134"/>
                  <a:pt x="49" y="134"/>
                </a:cubicBezTo>
                <a:cubicBezTo>
                  <a:pt x="45" y="134"/>
                  <a:pt x="39" y="133"/>
                  <a:pt x="37" y="1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菱形 10"/>
          <p:cNvSpPr/>
          <p:nvPr/>
        </p:nvSpPr>
        <p:spPr>
          <a:xfrm>
            <a:off x="3028950" y="3646488"/>
            <a:ext cx="796925" cy="795337"/>
          </a:xfrm>
          <a:prstGeom prst="diamond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3276075" y="3906424"/>
            <a:ext cx="275051" cy="273547"/>
            <a:chOff x="9890126" y="4225925"/>
            <a:chExt cx="290513" cy="288925"/>
          </a:xfrm>
          <a:solidFill>
            <a:schemeClr val="bg1"/>
          </a:solidFill>
        </p:grpSpPr>
        <p:sp>
          <p:nvSpPr>
            <p:cNvPr id="13" name="Freeform 438"/>
            <p:cNvSpPr/>
            <p:nvPr/>
          </p:nvSpPr>
          <p:spPr bwMode="auto">
            <a:xfrm>
              <a:off x="9982201" y="446563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4" name="Freeform 439"/>
            <p:cNvSpPr/>
            <p:nvPr/>
          </p:nvSpPr>
          <p:spPr bwMode="auto">
            <a:xfrm>
              <a:off x="9990138" y="4467225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5" name="Freeform 440"/>
            <p:cNvSpPr/>
            <p:nvPr/>
          </p:nvSpPr>
          <p:spPr bwMode="auto">
            <a:xfrm>
              <a:off x="9986963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6" name="Freeform 441"/>
            <p:cNvSpPr/>
            <p:nvPr/>
          </p:nvSpPr>
          <p:spPr bwMode="auto">
            <a:xfrm>
              <a:off x="9993313" y="4467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7" name="Freeform 442"/>
            <p:cNvSpPr/>
            <p:nvPr/>
          </p:nvSpPr>
          <p:spPr bwMode="auto">
            <a:xfrm>
              <a:off x="9967913" y="4459288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8" name="Freeform 443"/>
            <p:cNvSpPr/>
            <p:nvPr/>
          </p:nvSpPr>
          <p:spPr bwMode="auto">
            <a:xfrm>
              <a:off x="9979026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9" name="Freeform 444"/>
            <p:cNvSpPr/>
            <p:nvPr/>
          </p:nvSpPr>
          <p:spPr bwMode="auto">
            <a:xfrm>
              <a:off x="9964738" y="4457700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0" name="Freeform 445"/>
            <p:cNvSpPr/>
            <p:nvPr/>
          </p:nvSpPr>
          <p:spPr bwMode="auto">
            <a:xfrm>
              <a:off x="9971088" y="44624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1" name="Freeform 446"/>
            <p:cNvSpPr/>
            <p:nvPr/>
          </p:nvSpPr>
          <p:spPr bwMode="auto">
            <a:xfrm>
              <a:off x="9975851" y="44640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2" name="Freeform 447"/>
            <p:cNvSpPr/>
            <p:nvPr/>
          </p:nvSpPr>
          <p:spPr bwMode="auto">
            <a:xfrm>
              <a:off x="9998076" y="4467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3" name="Freeform 448"/>
            <p:cNvSpPr/>
            <p:nvPr/>
          </p:nvSpPr>
          <p:spPr bwMode="auto">
            <a:xfrm>
              <a:off x="10015538" y="4459288"/>
              <a:ext cx="1588" cy="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4" name="Freeform 449"/>
            <p:cNvSpPr/>
            <p:nvPr/>
          </p:nvSpPr>
          <p:spPr bwMode="auto">
            <a:xfrm>
              <a:off x="9955213" y="4300538"/>
              <a:ext cx="6350" cy="9525"/>
            </a:xfrm>
            <a:custGeom>
              <a:avLst/>
              <a:gdLst>
                <a:gd name="T0" fmla="*/ 0 w 7"/>
                <a:gd name="T1" fmla="*/ 9 h 9"/>
                <a:gd name="T2" fmla="*/ 7 w 7"/>
                <a:gd name="T3" fmla="*/ 0 h 9"/>
                <a:gd name="T4" fmla="*/ 6 w 7"/>
                <a:gd name="T5" fmla="*/ 1 h 9"/>
                <a:gd name="T6" fmla="*/ 0 w 7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9">
                  <a:moveTo>
                    <a:pt x="0" y="9"/>
                  </a:moveTo>
                  <a:cubicBezTo>
                    <a:pt x="2" y="6"/>
                    <a:pt x="4" y="3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4" y="3"/>
                    <a:pt x="2" y="6"/>
                    <a:pt x="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5" name="Freeform 450"/>
            <p:cNvSpPr/>
            <p:nvPr/>
          </p:nvSpPr>
          <p:spPr bwMode="auto">
            <a:xfrm>
              <a:off x="10012363" y="4460875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6" name="Freeform 451"/>
            <p:cNvSpPr/>
            <p:nvPr/>
          </p:nvSpPr>
          <p:spPr bwMode="auto">
            <a:xfrm>
              <a:off x="10006013" y="4464050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7" name="Freeform 452"/>
            <p:cNvSpPr/>
            <p:nvPr/>
          </p:nvSpPr>
          <p:spPr bwMode="auto">
            <a:xfrm>
              <a:off x="10002838" y="4465638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8" name="Freeform 453"/>
            <p:cNvSpPr/>
            <p:nvPr/>
          </p:nvSpPr>
          <p:spPr bwMode="auto">
            <a:xfrm>
              <a:off x="10009188" y="4462463"/>
              <a:ext cx="1588" cy="1587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9" name="Freeform 454"/>
            <p:cNvSpPr/>
            <p:nvPr/>
          </p:nvSpPr>
          <p:spPr bwMode="auto">
            <a:xfrm>
              <a:off x="9999663" y="4467225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0" name="Freeform 455"/>
            <p:cNvSpPr/>
            <p:nvPr/>
          </p:nvSpPr>
          <p:spPr bwMode="auto">
            <a:xfrm>
              <a:off x="9934576" y="4340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1" name="Freeform 456"/>
            <p:cNvSpPr/>
            <p:nvPr/>
          </p:nvSpPr>
          <p:spPr bwMode="auto">
            <a:xfrm>
              <a:off x="9925051" y="4341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2" name="Freeform 457"/>
            <p:cNvSpPr/>
            <p:nvPr/>
          </p:nvSpPr>
          <p:spPr bwMode="auto">
            <a:xfrm>
              <a:off x="9920288" y="4343400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3" name="Freeform 458"/>
            <p:cNvSpPr/>
            <p:nvPr/>
          </p:nvSpPr>
          <p:spPr bwMode="auto">
            <a:xfrm>
              <a:off x="9918701" y="4344988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4" name="Freeform 459"/>
            <p:cNvSpPr/>
            <p:nvPr/>
          </p:nvSpPr>
          <p:spPr bwMode="auto">
            <a:xfrm>
              <a:off x="9929813" y="4340225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5" name="Freeform 460"/>
            <p:cNvSpPr/>
            <p:nvPr/>
          </p:nvSpPr>
          <p:spPr bwMode="auto">
            <a:xfrm>
              <a:off x="9959976" y="4454525"/>
              <a:ext cx="1588" cy="1587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6" name="Freeform 461"/>
            <p:cNvSpPr/>
            <p:nvPr/>
          </p:nvSpPr>
          <p:spPr bwMode="auto">
            <a:xfrm>
              <a:off x="9915526" y="4346575"/>
              <a:ext cx="0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7" name="Freeform 462"/>
            <p:cNvSpPr/>
            <p:nvPr/>
          </p:nvSpPr>
          <p:spPr bwMode="auto">
            <a:xfrm>
              <a:off x="9928226" y="4341813"/>
              <a:ext cx="0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8" name="Freeform 463"/>
            <p:cNvSpPr/>
            <p:nvPr/>
          </p:nvSpPr>
          <p:spPr bwMode="auto">
            <a:xfrm>
              <a:off x="9956801" y="4452938"/>
              <a:ext cx="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39" name="Freeform 464"/>
            <p:cNvSpPr/>
            <p:nvPr/>
          </p:nvSpPr>
          <p:spPr bwMode="auto">
            <a:xfrm>
              <a:off x="9948863" y="4448175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0" name="Freeform 465"/>
            <p:cNvSpPr/>
            <p:nvPr/>
          </p:nvSpPr>
          <p:spPr bwMode="auto">
            <a:xfrm>
              <a:off x="9937751" y="4438650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1" name="Freeform 466"/>
            <p:cNvSpPr/>
            <p:nvPr/>
          </p:nvSpPr>
          <p:spPr bwMode="auto">
            <a:xfrm>
              <a:off x="9952038" y="44497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2" name="Freeform 467"/>
            <p:cNvSpPr/>
            <p:nvPr/>
          </p:nvSpPr>
          <p:spPr bwMode="auto">
            <a:xfrm>
              <a:off x="9945688" y="44450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3" name="Freeform 468"/>
            <p:cNvSpPr/>
            <p:nvPr/>
          </p:nvSpPr>
          <p:spPr bwMode="auto">
            <a:xfrm>
              <a:off x="9942513" y="4440238"/>
              <a:ext cx="0" cy="1587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4" name="Freeform 469"/>
            <p:cNvSpPr/>
            <p:nvPr/>
          </p:nvSpPr>
          <p:spPr bwMode="auto">
            <a:xfrm>
              <a:off x="10002838" y="4225925"/>
              <a:ext cx="139700" cy="141287"/>
            </a:xfrm>
            <a:custGeom>
              <a:avLst/>
              <a:gdLst>
                <a:gd name="T0" fmla="*/ 56 w 147"/>
                <a:gd name="T1" fmla="*/ 91 h 147"/>
                <a:gd name="T2" fmla="*/ 92 w 147"/>
                <a:gd name="T3" fmla="*/ 143 h 147"/>
                <a:gd name="T4" fmla="*/ 93 w 147"/>
                <a:gd name="T5" fmla="*/ 147 h 147"/>
                <a:gd name="T6" fmla="*/ 123 w 147"/>
                <a:gd name="T7" fmla="*/ 135 h 147"/>
                <a:gd name="T8" fmla="*/ 99 w 147"/>
                <a:gd name="T9" fmla="*/ 48 h 147"/>
                <a:gd name="T10" fmla="*/ 11 w 147"/>
                <a:gd name="T11" fmla="*/ 24 h 147"/>
                <a:gd name="T12" fmla="*/ 0 w 147"/>
                <a:gd name="T13" fmla="*/ 54 h 147"/>
                <a:gd name="T14" fmla="*/ 56 w 147"/>
                <a:gd name="T15" fmla="*/ 9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47">
                  <a:moveTo>
                    <a:pt x="56" y="91"/>
                  </a:moveTo>
                  <a:cubicBezTo>
                    <a:pt x="74" y="109"/>
                    <a:pt x="86" y="126"/>
                    <a:pt x="92" y="143"/>
                  </a:cubicBezTo>
                  <a:cubicBezTo>
                    <a:pt x="92" y="144"/>
                    <a:pt x="93" y="145"/>
                    <a:pt x="93" y="147"/>
                  </a:cubicBezTo>
                  <a:cubicBezTo>
                    <a:pt x="104" y="147"/>
                    <a:pt x="114" y="144"/>
                    <a:pt x="123" y="135"/>
                  </a:cubicBezTo>
                  <a:cubicBezTo>
                    <a:pt x="147" y="111"/>
                    <a:pt x="128" y="77"/>
                    <a:pt x="99" y="48"/>
                  </a:cubicBezTo>
                  <a:cubicBezTo>
                    <a:pt x="70" y="19"/>
                    <a:pt x="36" y="0"/>
                    <a:pt x="11" y="24"/>
                  </a:cubicBezTo>
                  <a:cubicBezTo>
                    <a:pt x="3" y="33"/>
                    <a:pt x="0" y="43"/>
                    <a:pt x="0" y="54"/>
                  </a:cubicBezTo>
                  <a:cubicBezTo>
                    <a:pt x="18" y="59"/>
                    <a:pt x="37" y="71"/>
                    <a:pt x="56" y="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5" name="Freeform 470"/>
            <p:cNvSpPr/>
            <p:nvPr/>
          </p:nvSpPr>
          <p:spPr bwMode="auto">
            <a:xfrm>
              <a:off x="9890126" y="4338638"/>
              <a:ext cx="152400" cy="128587"/>
            </a:xfrm>
            <a:custGeom>
              <a:avLst/>
              <a:gdLst>
                <a:gd name="T0" fmla="*/ 66 w 160"/>
                <a:gd name="T1" fmla="*/ 3 h 134"/>
                <a:gd name="T2" fmla="*/ 62 w 160"/>
                <a:gd name="T3" fmla="*/ 2 h 134"/>
                <a:gd name="T4" fmla="*/ 58 w 160"/>
                <a:gd name="T5" fmla="*/ 1 h 134"/>
                <a:gd name="T6" fmla="*/ 54 w 160"/>
                <a:gd name="T7" fmla="*/ 1 h 134"/>
                <a:gd name="T8" fmla="*/ 51 w 160"/>
                <a:gd name="T9" fmla="*/ 0 h 134"/>
                <a:gd name="T10" fmla="*/ 47 w 160"/>
                <a:gd name="T11" fmla="*/ 1 h 134"/>
                <a:gd name="T12" fmla="*/ 44 w 160"/>
                <a:gd name="T13" fmla="*/ 1 h 134"/>
                <a:gd name="T14" fmla="*/ 41 w 160"/>
                <a:gd name="T15" fmla="*/ 2 h 134"/>
                <a:gd name="T16" fmla="*/ 37 w 160"/>
                <a:gd name="T17" fmla="*/ 3 h 134"/>
                <a:gd name="T18" fmla="*/ 34 w 160"/>
                <a:gd name="T19" fmla="*/ 5 h 134"/>
                <a:gd name="T20" fmla="*/ 31 w 160"/>
                <a:gd name="T21" fmla="*/ 6 h 134"/>
                <a:gd name="T22" fmla="*/ 28 w 160"/>
                <a:gd name="T23" fmla="*/ 8 h 134"/>
                <a:gd name="T24" fmla="*/ 24 w 160"/>
                <a:gd name="T25" fmla="*/ 12 h 134"/>
                <a:gd name="T26" fmla="*/ 51 w 160"/>
                <a:gd name="T27" fmla="*/ 103 h 134"/>
                <a:gd name="T28" fmla="*/ 55 w 160"/>
                <a:gd name="T29" fmla="*/ 106 h 134"/>
                <a:gd name="T30" fmla="*/ 59 w 160"/>
                <a:gd name="T31" fmla="*/ 110 h 134"/>
                <a:gd name="T32" fmla="*/ 62 w 160"/>
                <a:gd name="T33" fmla="*/ 113 h 134"/>
                <a:gd name="T34" fmla="*/ 66 w 160"/>
                <a:gd name="T35" fmla="*/ 116 h 134"/>
                <a:gd name="T36" fmla="*/ 70 w 160"/>
                <a:gd name="T37" fmla="*/ 119 h 134"/>
                <a:gd name="T38" fmla="*/ 74 w 160"/>
                <a:gd name="T39" fmla="*/ 121 h 134"/>
                <a:gd name="T40" fmla="*/ 78 w 160"/>
                <a:gd name="T41" fmla="*/ 124 h 134"/>
                <a:gd name="T42" fmla="*/ 82 w 160"/>
                <a:gd name="T43" fmla="*/ 126 h 134"/>
                <a:gd name="T44" fmla="*/ 86 w 160"/>
                <a:gd name="T45" fmla="*/ 128 h 134"/>
                <a:gd name="T46" fmla="*/ 90 w 160"/>
                <a:gd name="T47" fmla="*/ 130 h 134"/>
                <a:gd name="T48" fmla="*/ 94 w 160"/>
                <a:gd name="T49" fmla="*/ 131 h 134"/>
                <a:gd name="T50" fmla="*/ 97 w 160"/>
                <a:gd name="T51" fmla="*/ 132 h 134"/>
                <a:gd name="T52" fmla="*/ 102 w 160"/>
                <a:gd name="T53" fmla="*/ 133 h 134"/>
                <a:gd name="T54" fmla="*/ 105 w 160"/>
                <a:gd name="T55" fmla="*/ 134 h 134"/>
                <a:gd name="T56" fmla="*/ 109 w 160"/>
                <a:gd name="T57" fmla="*/ 134 h 134"/>
                <a:gd name="T58" fmla="*/ 113 w 160"/>
                <a:gd name="T59" fmla="*/ 134 h 134"/>
                <a:gd name="T60" fmla="*/ 116 w 160"/>
                <a:gd name="T61" fmla="*/ 133 h 134"/>
                <a:gd name="T62" fmla="*/ 119 w 160"/>
                <a:gd name="T63" fmla="*/ 133 h 134"/>
                <a:gd name="T64" fmla="*/ 122 w 160"/>
                <a:gd name="T65" fmla="*/ 131 h 134"/>
                <a:gd name="T66" fmla="*/ 126 w 160"/>
                <a:gd name="T67" fmla="*/ 130 h 134"/>
                <a:gd name="T68" fmla="*/ 129 w 160"/>
                <a:gd name="T69" fmla="*/ 128 h 134"/>
                <a:gd name="T70" fmla="*/ 132 w 160"/>
                <a:gd name="T71" fmla="*/ 126 h 134"/>
                <a:gd name="T72" fmla="*/ 135 w 160"/>
                <a:gd name="T73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0" h="134">
                  <a:moveTo>
                    <a:pt x="112" y="35"/>
                  </a:moveTo>
                  <a:cubicBezTo>
                    <a:pt x="97" y="20"/>
                    <a:pt x="81" y="8"/>
                    <a:pt x="66" y="3"/>
                  </a:cubicBezTo>
                  <a:cubicBezTo>
                    <a:pt x="66" y="3"/>
                    <a:pt x="65" y="3"/>
                    <a:pt x="65" y="3"/>
                  </a:cubicBezTo>
                  <a:cubicBezTo>
                    <a:pt x="64" y="3"/>
                    <a:pt x="63" y="2"/>
                    <a:pt x="62" y="2"/>
                  </a:cubicBezTo>
                  <a:cubicBezTo>
                    <a:pt x="62" y="2"/>
                    <a:pt x="62" y="2"/>
                    <a:pt x="61" y="2"/>
                  </a:cubicBezTo>
                  <a:cubicBezTo>
                    <a:pt x="60" y="2"/>
                    <a:pt x="59" y="1"/>
                    <a:pt x="58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56" y="1"/>
                    <a:pt x="54" y="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3" y="0"/>
                    <a:pt x="52" y="0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  <a:cubicBezTo>
                    <a:pt x="49" y="0"/>
                    <a:pt x="48" y="0"/>
                    <a:pt x="47" y="1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6" y="1"/>
                    <a:pt x="45" y="1"/>
                    <a:pt x="44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2" y="1"/>
                    <a:pt x="41" y="2"/>
                    <a:pt x="41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9" y="2"/>
                    <a:pt x="38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4"/>
                    <a:pt x="35" y="4"/>
                    <a:pt x="34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2" y="6"/>
                    <a:pt x="31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8" y="8"/>
                    <a:pt x="28" y="8"/>
                  </a:cubicBezTo>
                  <a:cubicBezTo>
                    <a:pt x="28" y="9"/>
                    <a:pt x="27" y="9"/>
                    <a:pt x="27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0" y="36"/>
                    <a:pt x="19" y="70"/>
                    <a:pt x="48" y="99"/>
                  </a:cubicBezTo>
                  <a:cubicBezTo>
                    <a:pt x="49" y="100"/>
                    <a:pt x="50" y="102"/>
                    <a:pt x="51" y="103"/>
                  </a:cubicBezTo>
                  <a:cubicBezTo>
                    <a:pt x="51" y="103"/>
                    <a:pt x="52" y="103"/>
                    <a:pt x="52" y="104"/>
                  </a:cubicBezTo>
                  <a:cubicBezTo>
                    <a:pt x="53" y="104"/>
                    <a:pt x="54" y="105"/>
                    <a:pt x="55" y="106"/>
                  </a:cubicBezTo>
                  <a:cubicBezTo>
                    <a:pt x="55" y="106"/>
                    <a:pt x="55" y="106"/>
                    <a:pt x="55" y="107"/>
                  </a:cubicBezTo>
                  <a:cubicBezTo>
                    <a:pt x="57" y="108"/>
                    <a:pt x="58" y="109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60" y="111"/>
                    <a:pt x="61" y="112"/>
                    <a:pt x="62" y="113"/>
                  </a:cubicBezTo>
                  <a:cubicBezTo>
                    <a:pt x="63" y="113"/>
                    <a:pt x="63" y="113"/>
                    <a:pt x="63" y="114"/>
                  </a:cubicBezTo>
                  <a:cubicBezTo>
                    <a:pt x="64" y="114"/>
                    <a:pt x="65" y="115"/>
                    <a:pt x="66" y="116"/>
                  </a:cubicBezTo>
                  <a:cubicBezTo>
                    <a:pt x="66" y="116"/>
                    <a:pt x="67" y="116"/>
                    <a:pt x="67" y="116"/>
                  </a:cubicBezTo>
                  <a:cubicBezTo>
                    <a:pt x="68" y="117"/>
                    <a:pt x="69" y="118"/>
                    <a:pt x="70" y="119"/>
                  </a:cubicBezTo>
                  <a:cubicBezTo>
                    <a:pt x="71" y="119"/>
                    <a:pt x="71" y="119"/>
                    <a:pt x="71" y="119"/>
                  </a:cubicBezTo>
                  <a:cubicBezTo>
                    <a:pt x="72" y="120"/>
                    <a:pt x="73" y="121"/>
                    <a:pt x="74" y="121"/>
                  </a:cubicBezTo>
                  <a:cubicBezTo>
                    <a:pt x="74" y="121"/>
                    <a:pt x="75" y="122"/>
                    <a:pt x="75" y="122"/>
                  </a:cubicBezTo>
                  <a:cubicBezTo>
                    <a:pt x="76" y="123"/>
                    <a:pt x="77" y="123"/>
                    <a:pt x="78" y="124"/>
                  </a:cubicBezTo>
                  <a:cubicBezTo>
                    <a:pt x="78" y="124"/>
                    <a:pt x="78" y="124"/>
                    <a:pt x="79" y="124"/>
                  </a:cubicBezTo>
                  <a:cubicBezTo>
                    <a:pt x="80" y="125"/>
                    <a:pt x="81" y="125"/>
                    <a:pt x="82" y="126"/>
                  </a:cubicBezTo>
                  <a:cubicBezTo>
                    <a:pt x="82" y="126"/>
                    <a:pt x="83" y="126"/>
                    <a:pt x="83" y="127"/>
                  </a:cubicBezTo>
                  <a:cubicBezTo>
                    <a:pt x="84" y="127"/>
                    <a:pt x="85" y="127"/>
                    <a:pt x="86" y="128"/>
                  </a:cubicBezTo>
                  <a:cubicBezTo>
                    <a:pt x="86" y="128"/>
                    <a:pt x="86" y="128"/>
                    <a:pt x="87" y="128"/>
                  </a:cubicBezTo>
                  <a:cubicBezTo>
                    <a:pt x="88" y="129"/>
                    <a:pt x="89" y="129"/>
                    <a:pt x="90" y="130"/>
                  </a:cubicBezTo>
                  <a:cubicBezTo>
                    <a:pt x="90" y="130"/>
                    <a:pt x="90" y="130"/>
                    <a:pt x="90" y="130"/>
                  </a:cubicBezTo>
                  <a:cubicBezTo>
                    <a:pt x="91" y="130"/>
                    <a:pt x="93" y="131"/>
                    <a:pt x="94" y="131"/>
                  </a:cubicBezTo>
                  <a:cubicBezTo>
                    <a:pt x="94" y="131"/>
                    <a:pt x="94" y="131"/>
                    <a:pt x="95" y="131"/>
                  </a:cubicBezTo>
                  <a:cubicBezTo>
                    <a:pt x="95" y="132"/>
                    <a:pt x="96" y="132"/>
                    <a:pt x="97" y="132"/>
                  </a:cubicBezTo>
                  <a:cubicBezTo>
                    <a:pt x="98" y="132"/>
                    <a:pt x="98" y="132"/>
                    <a:pt x="98" y="133"/>
                  </a:cubicBezTo>
                  <a:cubicBezTo>
                    <a:pt x="99" y="133"/>
                    <a:pt x="100" y="133"/>
                    <a:pt x="102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103" y="133"/>
                    <a:pt x="104" y="134"/>
                    <a:pt x="105" y="134"/>
                  </a:cubicBezTo>
                  <a:cubicBezTo>
                    <a:pt x="105" y="134"/>
                    <a:pt x="106" y="134"/>
                    <a:pt x="106" y="134"/>
                  </a:cubicBezTo>
                  <a:cubicBezTo>
                    <a:pt x="107" y="134"/>
                    <a:pt x="108" y="134"/>
                    <a:pt x="109" y="134"/>
                  </a:cubicBezTo>
                  <a:cubicBezTo>
                    <a:pt x="109" y="134"/>
                    <a:pt x="109" y="134"/>
                    <a:pt x="110" y="134"/>
                  </a:cubicBezTo>
                  <a:cubicBezTo>
                    <a:pt x="111" y="134"/>
                    <a:pt x="112" y="134"/>
                    <a:pt x="113" y="134"/>
                  </a:cubicBezTo>
                  <a:cubicBezTo>
                    <a:pt x="113" y="134"/>
                    <a:pt x="113" y="134"/>
                    <a:pt x="113" y="134"/>
                  </a:cubicBezTo>
                  <a:cubicBezTo>
                    <a:pt x="114" y="134"/>
                    <a:pt x="115" y="134"/>
                    <a:pt x="116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7" y="133"/>
                    <a:pt x="118" y="133"/>
                    <a:pt x="119" y="133"/>
                  </a:cubicBezTo>
                  <a:cubicBezTo>
                    <a:pt x="119" y="133"/>
                    <a:pt x="120" y="132"/>
                    <a:pt x="120" y="132"/>
                  </a:cubicBezTo>
                  <a:cubicBezTo>
                    <a:pt x="121" y="132"/>
                    <a:pt x="122" y="132"/>
                    <a:pt x="122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4" y="131"/>
                    <a:pt x="125" y="130"/>
                    <a:pt x="126" y="130"/>
                  </a:cubicBezTo>
                  <a:cubicBezTo>
                    <a:pt x="126" y="130"/>
                    <a:pt x="126" y="130"/>
                    <a:pt x="127" y="129"/>
                  </a:cubicBezTo>
                  <a:cubicBezTo>
                    <a:pt x="127" y="129"/>
                    <a:pt x="128" y="129"/>
                    <a:pt x="129" y="128"/>
                  </a:cubicBezTo>
                  <a:cubicBezTo>
                    <a:pt x="129" y="128"/>
                    <a:pt x="129" y="128"/>
                    <a:pt x="130" y="127"/>
                  </a:cubicBezTo>
                  <a:cubicBezTo>
                    <a:pt x="130" y="127"/>
                    <a:pt x="131" y="126"/>
                    <a:pt x="132" y="126"/>
                  </a:cubicBezTo>
                  <a:cubicBezTo>
                    <a:pt x="132" y="126"/>
                    <a:pt x="132" y="125"/>
                    <a:pt x="133" y="125"/>
                  </a:cubicBezTo>
                  <a:cubicBezTo>
                    <a:pt x="134" y="124"/>
                    <a:pt x="134" y="124"/>
                    <a:pt x="135" y="123"/>
                  </a:cubicBezTo>
                  <a:cubicBezTo>
                    <a:pt x="160" y="98"/>
                    <a:pt x="141" y="64"/>
                    <a:pt x="112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6" name="Freeform 471"/>
            <p:cNvSpPr/>
            <p:nvPr/>
          </p:nvSpPr>
          <p:spPr bwMode="auto">
            <a:xfrm>
              <a:off x="9950451" y="4291013"/>
              <a:ext cx="230188" cy="223837"/>
            </a:xfrm>
            <a:custGeom>
              <a:avLst/>
              <a:gdLst>
                <a:gd name="T0" fmla="*/ 228 w 240"/>
                <a:gd name="T1" fmla="*/ 183 h 233"/>
                <a:gd name="T2" fmla="*/ 149 w 240"/>
                <a:gd name="T3" fmla="*/ 104 h 233"/>
                <a:gd name="T4" fmla="*/ 132 w 240"/>
                <a:gd name="T5" fmla="*/ 88 h 233"/>
                <a:gd name="T6" fmla="*/ 99 w 240"/>
                <a:gd name="T7" fmla="*/ 34 h 233"/>
                <a:gd name="T8" fmla="*/ 37 w 240"/>
                <a:gd name="T9" fmla="*/ 0 h 233"/>
                <a:gd name="T10" fmla="*/ 12 w 240"/>
                <a:gd name="T11" fmla="*/ 10 h 233"/>
                <a:gd name="T12" fmla="*/ 5 w 240"/>
                <a:gd name="T13" fmla="*/ 19 h 233"/>
                <a:gd name="T14" fmla="*/ 0 w 240"/>
                <a:gd name="T15" fmla="*/ 35 h 233"/>
                <a:gd name="T16" fmla="*/ 60 w 240"/>
                <a:gd name="T17" fmla="*/ 73 h 233"/>
                <a:gd name="T18" fmla="*/ 98 w 240"/>
                <a:gd name="T19" fmla="*/ 135 h 233"/>
                <a:gd name="T20" fmla="*/ 111 w 240"/>
                <a:gd name="T21" fmla="*/ 148 h 233"/>
                <a:gd name="T22" fmla="*/ 187 w 240"/>
                <a:gd name="T23" fmla="*/ 224 h 233"/>
                <a:gd name="T24" fmla="*/ 208 w 240"/>
                <a:gd name="T25" fmla="*/ 233 h 233"/>
                <a:gd name="T26" fmla="*/ 228 w 240"/>
                <a:gd name="T27" fmla="*/ 224 h 233"/>
                <a:gd name="T28" fmla="*/ 228 w 240"/>
                <a:gd name="T29" fmla="*/ 18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0" h="233">
                  <a:moveTo>
                    <a:pt x="228" y="183"/>
                  </a:moveTo>
                  <a:cubicBezTo>
                    <a:pt x="149" y="104"/>
                    <a:pt x="149" y="104"/>
                    <a:pt x="149" y="104"/>
                  </a:cubicBezTo>
                  <a:cubicBezTo>
                    <a:pt x="132" y="88"/>
                    <a:pt x="132" y="88"/>
                    <a:pt x="132" y="88"/>
                  </a:cubicBezTo>
                  <a:cubicBezTo>
                    <a:pt x="129" y="70"/>
                    <a:pt x="116" y="51"/>
                    <a:pt x="99" y="34"/>
                  </a:cubicBezTo>
                  <a:cubicBezTo>
                    <a:pt x="79" y="15"/>
                    <a:pt x="57" y="0"/>
                    <a:pt x="37" y="0"/>
                  </a:cubicBezTo>
                  <a:cubicBezTo>
                    <a:pt x="28" y="0"/>
                    <a:pt x="19" y="3"/>
                    <a:pt x="12" y="10"/>
                  </a:cubicBezTo>
                  <a:cubicBezTo>
                    <a:pt x="9" y="13"/>
                    <a:pt x="7" y="16"/>
                    <a:pt x="5" y="19"/>
                  </a:cubicBezTo>
                  <a:cubicBezTo>
                    <a:pt x="2" y="24"/>
                    <a:pt x="0" y="30"/>
                    <a:pt x="0" y="35"/>
                  </a:cubicBezTo>
                  <a:cubicBezTo>
                    <a:pt x="18" y="40"/>
                    <a:pt x="39" y="52"/>
                    <a:pt x="60" y="73"/>
                  </a:cubicBezTo>
                  <a:cubicBezTo>
                    <a:pt x="84" y="98"/>
                    <a:pt x="95" y="118"/>
                    <a:pt x="98" y="135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87" y="224"/>
                    <a:pt x="187" y="224"/>
                    <a:pt x="187" y="224"/>
                  </a:cubicBezTo>
                  <a:cubicBezTo>
                    <a:pt x="193" y="230"/>
                    <a:pt x="200" y="233"/>
                    <a:pt x="208" y="233"/>
                  </a:cubicBezTo>
                  <a:cubicBezTo>
                    <a:pt x="215" y="233"/>
                    <a:pt x="223" y="230"/>
                    <a:pt x="228" y="224"/>
                  </a:cubicBezTo>
                  <a:cubicBezTo>
                    <a:pt x="240" y="213"/>
                    <a:pt x="240" y="195"/>
                    <a:pt x="228" y="1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8" name="菱形 47"/>
          <p:cNvSpPr/>
          <p:nvPr/>
        </p:nvSpPr>
        <p:spPr>
          <a:xfrm>
            <a:off x="3030538" y="4986338"/>
            <a:ext cx="795337" cy="796925"/>
          </a:xfrm>
          <a:prstGeom prst="diamond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202" name="Freeform 323"/>
          <p:cNvSpPr/>
          <p:nvPr/>
        </p:nvSpPr>
        <p:spPr bwMode="auto">
          <a:xfrm>
            <a:off x="3286125" y="5249863"/>
            <a:ext cx="271463" cy="269875"/>
          </a:xfrm>
          <a:custGeom>
            <a:avLst/>
            <a:gdLst>
              <a:gd name="T0" fmla="*/ 2147483646 w 288"/>
              <a:gd name="T1" fmla="*/ 2147483646 h 287"/>
              <a:gd name="T2" fmla="*/ 2147483646 w 288"/>
              <a:gd name="T3" fmla="*/ 2147483646 h 287"/>
              <a:gd name="T4" fmla="*/ 2147483646 w 288"/>
              <a:gd name="T5" fmla="*/ 2147483646 h 287"/>
              <a:gd name="T6" fmla="*/ 2147483646 w 288"/>
              <a:gd name="T7" fmla="*/ 2147483646 h 287"/>
              <a:gd name="T8" fmla="*/ 2147483646 w 288"/>
              <a:gd name="T9" fmla="*/ 2147483646 h 287"/>
              <a:gd name="T10" fmla="*/ 2147483646 w 288"/>
              <a:gd name="T11" fmla="*/ 2147483646 h 287"/>
              <a:gd name="T12" fmla="*/ 2147483646 w 288"/>
              <a:gd name="T13" fmla="*/ 2147483646 h 287"/>
              <a:gd name="T14" fmla="*/ 2147483646 w 288"/>
              <a:gd name="T15" fmla="*/ 2147483646 h 287"/>
              <a:gd name="T16" fmla="*/ 2147483646 w 288"/>
              <a:gd name="T17" fmla="*/ 2147483646 h 287"/>
              <a:gd name="T18" fmla="*/ 2147483646 w 288"/>
              <a:gd name="T19" fmla="*/ 2147483646 h 287"/>
              <a:gd name="T20" fmla="*/ 2147483646 w 288"/>
              <a:gd name="T21" fmla="*/ 2147483646 h 287"/>
              <a:gd name="T22" fmla="*/ 2147483646 w 288"/>
              <a:gd name="T23" fmla="*/ 2147483646 h 287"/>
              <a:gd name="T24" fmla="*/ 2147483646 w 288"/>
              <a:gd name="T25" fmla="*/ 2147483646 h 287"/>
              <a:gd name="T26" fmla="*/ 2147483646 w 288"/>
              <a:gd name="T27" fmla="*/ 2147483646 h 287"/>
              <a:gd name="T28" fmla="*/ 2147483646 w 288"/>
              <a:gd name="T29" fmla="*/ 2147483646 h 287"/>
              <a:gd name="T30" fmla="*/ 2147483646 w 288"/>
              <a:gd name="T31" fmla="*/ 2147483646 h 287"/>
              <a:gd name="T32" fmla="*/ 2147483646 w 288"/>
              <a:gd name="T33" fmla="*/ 2147483646 h 287"/>
              <a:gd name="T34" fmla="*/ 2147483646 w 288"/>
              <a:gd name="T35" fmla="*/ 2147483646 h 287"/>
              <a:gd name="T36" fmla="*/ 2147483646 w 288"/>
              <a:gd name="T37" fmla="*/ 2147483646 h 287"/>
              <a:gd name="T38" fmla="*/ 2147483646 w 288"/>
              <a:gd name="T39" fmla="*/ 2147483646 h 287"/>
              <a:gd name="T40" fmla="*/ 2147483646 w 288"/>
              <a:gd name="T41" fmla="*/ 2147483646 h 287"/>
              <a:gd name="T42" fmla="*/ 2147483646 w 288"/>
              <a:gd name="T43" fmla="*/ 2147483646 h 287"/>
              <a:gd name="T44" fmla="*/ 2147483646 w 288"/>
              <a:gd name="T45" fmla="*/ 2147483646 h 287"/>
              <a:gd name="T46" fmla="*/ 2147483646 w 288"/>
              <a:gd name="T47" fmla="*/ 2147483646 h 287"/>
              <a:gd name="T48" fmla="*/ 0 w 288"/>
              <a:gd name="T49" fmla="*/ 2147483646 h 287"/>
              <a:gd name="T50" fmla="*/ 0 w 288"/>
              <a:gd name="T51" fmla="*/ 2147483646 h 287"/>
              <a:gd name="T52" fmla="*/ 2147483646 w 288"/>
              <a:gd name="T53" fmla="*/ 2147483646 h 287"/>
              <a:gd name="T54" fmla="*/ 2147483646 w 288"/>
              <a:gd name="T55" fmla="*/ 2147483646 h 287"/>
              <a:gd name="T56" fmla="*/ 2147483646 w 288"/>
              <a:gd name="T57" fmla="*/ 2147483646 h 2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3" name="文本框 49"/>
          <p:cNvSpPr txBox="1">
            <a:spLocks noChangeArrowheads="1"/>
          </p:cNvSpPr>
          <p:nvPr/>
        </p:nvSpPr>
        <p:spPr bwMode="auto">
          <a:xfrm>
            <a:off x="4094163" y="222567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目的一</a:t>
            </a:r>
          </a:p>
        </p:txBody>
      </p:sp>
      <p:sp>
        <p:nvSpPr>
          <p:cNvPr id="51" name="矩形 50"/>
          <p:cNvSpPr/>
          <p:nvPr/>
        </p:nvSpPr>
        <p:spPr>
          <a:xfrm>
            <a:off x="4075113" y="2625725"/>
            <a:ext cx="6096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8205" name="文本框 51"/>
          <p:cNvSpPr txBox="1">
            <a:spLocks noChangeArrowheads="1"/>
          </p:cNvSpPr>
          <p:nvPr/>
        </p:nvSpPr>
        <p:spPr bwMode="auto">
          <a:xfrm>
            <a:off x="4094163" y="354012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目的二</a:t>
            </a:r>
          </a:p>
        </p:txBody>
      </p:sp>
      <p:sp>
        <p:nvSpPr>
          <p:cNvPr id="53" name="矩形 52"/>
          <p:cNvSpPr/>
          <p:nvPr/>
        </p:nvSpPr>
        <p:spPr>
          <a:xfrm>
            <a:off x="4075113" y="3940175"/>
            <a:ext cx="6096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8207" name="文本框 53"/>
          <p:cNvSpPr txBox="1">
            <a:spLocks noChangeArrowheads="1"/>
          </p:cNvSpPr>
          <p:nvPr/>
        </p:nvSpPr>
        <p:spPr bwMode="auto">
          <a:xfrm>
            <a:off x="4094163" y="4859338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目的三</a:t>
            </a:r>
          </a:p>
        </p:txBody>
      </p:sp>
      <p:sp>
        <p:nvSpPr>
          <p:cNvPr id="55" name="矩形 54"/>
          <p:cNvSpPr/>
          <p:nvPr/>
        </p:nvSpPr>
        <p:spPr>
          <a:xfrm>
            <a:off x="4075113" y="5259388"/>
            <a:ext cx="6096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249488" y="1771650"/>
            <a:ext cx="8534400" cy="4489450"/>
          </a:xfrm>
          <a:prstGeom prst="rect">
            <a:avLst/>
          </a:prstGeom>
          <a:noFill/>
          <a:ln w="38100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"/>
          <p:cNvGrpSpPr/>
          <p:nvPr/>
        </p:nvGrpSpPr>
        <p:grpSpPr bwMode="auto">
          <a:xfrm>
            <a:off x="-542925" y="796925"/>
            <a:ext cx="7667625" cy="5694363"/>
            <a:chOff x="-543686" y="796925"/>
            <a:chExt cx="7668386" cy="5694659"/>
          </a:xfrm>
        </p:grpSpPr>
        <p:sp>
          <p:nvSpPr>
            <p:cNvPr id="9223" name="Freeform 5"/>
            <p:cNvSpPr/>
            <p:nvPr/>
          </p:nvSpPr>
          <p:spPr bwMode="auto">
            <a:xfrm>
              <a:off x="3141966" y="1712304"/>
              <a:ext cx="317505" cy="518034"/>
            </a:xfrm>
            <a:custGeom>
              <a:avLst/>
              <a:gdLst>
                <a:gd name="T0" fmla="*/ 2147483646 w 171"/>
                <a:gd name="T1" fmla="*/ 0 h 279"/>
                <a:gd name="T2" fmla="*/ 0 w 171"/>
                <a:gd name="T3" fmla="*/ 2147483646 h 279"/>
                <a:gd name="T4" fmla="*/ 2147483646 w 171"/>
                <a:gd name="T5" fmla="*/ 2147483646 h 279"/>
                <a:gd name="T6" fmla="*/ 2147483646 w 171"/>
                <a:gd name="T7" fmla="*/ 2147483646 h 279"/>
                <a:gd name="T8" fmla="*/ 2147483646 w 171"/>
                <a:gd name="T9" fmla="*/ 2147483646 h 279"/>
                <a:gd name="T10" fmla="*/ 2147483646 w 171"/>
                <a:gd name="T11" fmla="*/ 2147483646 h 279"/>
                <a:gd name="T12" fmla="*/ 2147483646 w 171"/>
                <a:gd name="T13" fmla="*/ 2147483646 h 279"/>
                <a:gd name="T14" fmla="*/ 2147483646 w 171"/>
                <a:gd name="T15" fmla="*/ 2147483646 h 279"/>
                <a:gd name="T16" fmla="*/ 2147483646 w 171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279">
                  <a:moveTo>
                    <a:pt x="7" y="0"/>
                  </a:moveTo>
                  <a:lnTo>
                    <a:pt x="0" y="10"/>
                  </a:lnTo>
                  <a:lnTo>
                    <a:pt x="160" y="98"/>
                  </a:lnTo>
                  <a:lnTo>
                    <a:pt x="160" y="279"/>
                  </a:lnTo>
                  <a:lnTo>
                    <a:pt x="171" y="279"/>
                  </a:lnTo>
                  <a:lnTo>
                    <a:pt x="167" y="9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4" name="Freeform 6"/>
            <p:cNvSpPr/>
            <p:nvPr/>
          </p:nvSpPr>
          <p:spPr bwMode="auto">
            <a:xfrm>
              <a:off x="3115972" y="1394799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" name="Freeform 7"/>
            <p:cNvSpPr/>
            <p:nvPr/>
          </p:nvSpPr>
          <p:spPr bwMode="auto">
            <a:xfrm>
              <a:off x="2791041" y="1225835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6" name="Freeform 8"/>
            <p:cNvSpPr/>
            <p:nvPr/>
          </p:nvSpPr>
          <p:spPr bwMode="auto">
            <a:xfrm>
              <a:off x="2895019" y="1873841"/>
              <a:ext cx="304507" cy="519891"/>
            </a:xfrm>
            <a:custGeom>
              <a:avLst/>
              <a:gdLst>
                <a:gd name="T0" fmla="*/ 2147483646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0 h 280"/>
                <a:gd name="T8" fmla="*/ 0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2147483646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1" y="280"/>
                  </a:move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Freeform 9"/>
            <p:cNvSpPr/>
            <p:nvPr/>
          </p:nvSpPr>
          <p:spPr bwMode="auto">
            <a:xfrm>
              <a:off x="2241442" y="1712304"/>
              <a:ext cx="601588" cy="694425"/>
            </a:xfrm>
            <a:custGeom>
              <a:avLst/>
              <a:gdLst>
                <a:gd name="T0" fmla="*/ 2147483646 w 324"/>
                <a:gd name="T1" fmla="*/ 2147483646 h 374"/>
                <a:gd name="T2" fmla="*/ 2147483646 w 324"/>
                <a:gd name="T3" fmla="*/ 2147483646 h 374"/>
                <a:gd name="T4" fmla="*/ 2147483646 w 324"/>
                <a:gd name="T5" fmla="*/ 2147483646 h 374"/>
                <a:gd name="T6" fmla="*/ 2147483646 w 324"/>
                <a:gd name="T7" fmla="*/ 2147483646 h 374"/>
                <a:gd name="T8" fmla="*/ 2147483646 w 324"/>
                <a:gd name="T9" fmla="*/ 0 h 374"/>
                <a:gd name="T10" fmla="*/ 2147483646 w 324"/>
                <a:gd name="T11" fmla="*/ 2147483646 h 374"/>
                <a:gd name="T12" fmla="*/ 2147483646 w 324"/>
                <a:gd name="T13" fmla="*/ 2147483646 h 374"/>
                <a:gd name="T14" fmla="*/ 2147483646 w 324"/>
                <a:gd name="T15" fmla="*/ 2147483646 h 374"/>
                <a:gd name="T16" fmla="*/ 2147483646 w 324"/>
                <a:gd name="T17" fmla="*/ 2147483646 h 374"/>
                <a:gd name="T18" fmla="*/ 2147483646 w 324"/>
                <a:gd name="T19" fmla="*/ 2147483646 h 374"/>
                <a:gd name="T20" fmla="*/ 0 w 324"/>
                <a:gd name="T21" fmla="*/ 2147483646 h 374"/>
                <a:gd name="T22" fmla="*/ 2147483646 w 324"/>
                <a:gd name="T23" fmla="*/ 2147483646 h 374"/>
                <a:gd name="T24" fmla="*/ 2147483646 w 324"/>
                <a:gd name="T25" fmla="*/ 2147483646 h 374"/>
                <a:gd name="T26" fmla="*/ 2147483646 w 324"/>
                <a:gd name="T27" fmla="*/ 2147483646 h 374"/>
                <a:gd name="T28" fmla="*/ 2147483646 w 324"/>
                <a:gd name="T29" fmla="*/ 2147483646 h 3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4" h="374">
                  <a:moveTo>
                    <a:pt x="324" y="279"/>
                  </a:moveTo>
                  <a:lnTo>
                    <a:pt x="324" y="94"/>
                  </a:lnTo>
                  <a:lnTo>
                    <a:pt x="321" y="94"/>
                  </a:lnTo>
                  <a:lnTo>
                    <a:pt x="324" y="94"/>
                  </a:lnTo>
                  <a:lnTo>
                    <a:pt x="160" y="0"/>
                  </a:lnTo>
                  <a:lnTo>
                    <a:pt x="157" y="7"/>
                  </a:lnTo>
                  <a:lnTo>
                    <a:pt x="314" y="98"/>
                  </a:lnTo>
                  <a:lnTo>
                    <a:pt x="314" y="272"/>
                  </a:lnTo>
                  <a:lnTo>
                    <a:pt x="164" y="363"/>
                  </a:lnTo>
                  <a:lnTo>
                    <a:pt x="3" y="272"/>
                  </a:lnTo>
                  <a:lnTo>
                    <a:pt x="0" y="283"/>
                  </a:lnTo>
                  <a:lnTo>
                    <a:pt x="164" y="374"/>
                  </a:lnTo>
                  <a:lnTo>
                    <a:pt x="32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8" name="Freeform 10"/>
            <p:cNvSpPr/>
            <p:nvPr/>
          </p:nvSpPr>
          <p:spPr bwMode="auto">
            <a:xfrm>
              <a:off x="2551519" y="2250762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Freeform 11"/>
            <p:cNvSpPr/>
            <p:nvPr/>
          </p:nvSpPr>
          <p:spPr bwMode="auto">
            <a:xfrm>
              <a:off x="3478039" y="223776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Freeform 12"/>
            <p:cNvSpPr/>
            <p:nvPr/>
          </p:nvSpPr>
          <p:spPr bwMode="auto">
            <a:xfrm>
              <a:off x="3763979" y="1868271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Freeform 13"/>
            <p:cNvSpPr/>
            <p:nvPr/>
          </p:nvSpPr>
          <p:spPr bwMode="auto">
            <a:xfrm>
              <a:off x="3815968" y="2919193"/>
              <a:ext cx="304507" cy="518034"/>
            </a:xfrm>
            <a:custGeom>
              <a:avLst/>
              <a:gdLst>
                <a:gd name="T0" fmla="*/ 2147483646 w 164"/>
                <a:gd name="T1" fmla="*/ 0 h 279"/>
                <a:gd name="T2" fmla="*/ 2147483646 w 164"/>
                <a:gd name="T3" fmla="*/ 0 h 279"/>
                <a:gd name="T4" fmla="*/ 2147483646 w 164"/>
                <a:gd name="T5" fmla="*/ 2147483646 h 279"/>
                <a:gd name="T6" fmla="*/ 0 w 164"/>
                <a:gd name="T7" fmla="*/ 2147483646 h 279"/>
                <a:gd name="T8" fmla="*/ 2147483646 w 164"/>
                <a:gd name="T9" fmla="*/ 2147483646 h 279"/>
                <a:gd name="T10" fmla="*/ 2147483646 w 164"/>
                <a:gd name="T11" fmla="*/ 2147483646 h 279"/>
                <a:gd name="T12" fmla="*/ 2147483646 w 164"/>
                <a:gd name="T13" fmla="*/ 2147483646 h 279"/>
                <a:gd name="T14" fmla="*/ 2147483646 w 164"/>
                <a:gd name="T15" fmla="*/ 2147483646 h 279"/>
                <a:gd name="T16" fmla="*/ 2147483646 w 164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4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8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Freeform 14"/>
            <p:cNvSpPr/>
            <p:nvPr/>
          </p:nvSpPr>
          <p:spPr bwMode="auto">
            <a:xfrm>
              <a:off x="3180959" y="2789220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Freeform 15"/>
            <p:cNvSpPr/>
            <p:nvPr/>
          </p:nvSpPr>
          <p:spPr bwMode="auto">
            <a:xfrm>
              <a:off x="4094481" y="1868271"/>
              <a:ext cx="304507" cy="518034"/>
            </a:xfrm>
            <a:custGeom>
              <a:avLst/>
              <a:gdLst>
                <a:gd name="T0" fmla="*/ 2147483646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0 h 279"/>
                <a:gd name="T8" fmla="*/ 0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2147483646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160" y="279"/>
                  </a:moveTo>
                  <a:lnTo>
                    <a:pt x="164" y="272"/>
                  </a:lnTo>
                  <a:lnTo>
                    <a:pt x="7" y="18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Freeform 16"/>
            <p:cNvSpPr/>
            <p:nvPr/>
          </p:nvSpPr>
          <p:spPr bwMode="auto">
            <a:xfrm>
              <a:off x="4100050" y="2191346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11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5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Freeform 17"/>
            <p:cNvSpPr/>
            <p:nvPr/>
          </p:nvSpPr>
          <p:spPr bwMode="auto">
            <a:xfrm>
              <a:off x="4385990" y="2204343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3" y="95"/>
                  </a:lnTo>
                  <a:lnTo>
                    <a:pt x="164" y="11"/>
                  </a:lnTo>
                  <a:lnTo>
                    <a:pt x="317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Freeform 18"/>
            <p:cNvSpPr/>
            <p:nvPr/>
          </p:nvSpPr>
          <p:spPr bwMode="auto">
            <a:xfrm>
              <a:off x="4683071" y="2243335"/>
              <a:ext cx="603445" cy="194960"/>
            </a:xfrm>
            <a:custGeom>
              <a:avLst/>
              <a:gdLst>
                <a:gd name="T0" fmla="*/ 2147483646 w 325"/>
                <a:gd name="T1" fmla="*/ 2147483646 h 105"/>
                <a:gd name="T2" fmla="*/ 2147483646 w 325"/>
                <a:gd name="T3" fmla="*/ 2147483646 h 105"/>
                <a:gd name="T4" fmla="*/ 2147483646 w 325"/>
                <a:gd name="T5" fmla="*/ 2147483646 h 105"/>
                <a:gd name="T6" fmla="*/ 2147483646 w 325"/>
                <a:gd name="T7" fmla="*/ 0 h 105"/>
                <a:gd name="T8" fmla="*/ 0 w 325"/>
                <a:gd name="T9" fmla="*/ 2147483646 h 105"/>
                <a:gd name="T10" fmla="*/ 2147483646 w 325"/>
                <a:gd name="T11" fmla="*/ 2147483646 h 105"/>
                <a:gd name="T12" fmla="*/ 2147483646 w 325"/>
                <a:gd name="T13" fmla="*/ 2147483646 h 105"/>
                <a:gd name="T14" fmla="*/ 2147483646 w 325"/>
                <a:gd name="T15" fmla="*/ 2147483646 h 105"/>
                <a:gd name="T16" fmla="*/ 2147483646 w 325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5">
                  <a:moveTo>
                    <a:pt x="325" y="18"/>
                  </a:moveTo>
                  <a:lnTo>
                    <a:pt x="318" y="11"/>
                  </a:lnTo>
                  <a:lnTo>
                    <a:pt x="161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1" y="105"/>
                  </a:lnTo>
                  <a:lnTo>
                    <a:pt x="325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Freeform 19"/>
            <p:cNvSpPr/>
            <p:nvPr/>
          </p:nvSpPr>
          <p:spPr bwMode="auto">
            <a:xfrm>
              <a:off x="4677501" y="1660315"/>
              <a:ext cx="310078" cy="518034"/>
            </a:xfrm>
            <a:custGeom>
              <a:avLst/>
              <a:gdLst>
                <a:gd name="T0" fmla="*/ 0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0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0" y="279"/>
                  </a:moveTo>
                  <a:lnTo>
                    <a:pt x="10" y="279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Freeform 20"/>
            <p:cNvSpPr/>
            <p:nvPr/>
          </p:nvSpPr>
          <p:spPr bwMode="auto">
            <a:xfrm>
              <a:off x="4081483" y="1155279"/>
              <a:ext cx="601588" cy="1023071"/>
            </a:xfrm>
            <a:custGeom>
              <a:avLst/>
              <a:gdLst>
                <a:gd name="T0" fmla="*/ 2147483646 w 324"/>
                <a:gd name="T1" fmla="*/ 2147483646 h 551"/>
                <a:gd name="T2" fmla="*/ 2147483646 w 324"/>
                <a:gd name="T3" fmla="*/ 2147483646 h 551"/>
                <a:gd name="T4" fmla="*/ 2147483646 w 324"/>
                <a:gd name="T5" fmla="*/ 2147483646 h 551"/>
                <a:gd name="T6" fmla="*/ 2147483646 w 324"/>
                <a:gd name="T7" fmla="*/ 2147483646 h 551"/>
                <a:gd name="T8" fmla="*/ 2147483646 w 324"/>
                <a:gd name="T9" fmla="*/ 2147483646 h 551"/>
                <a:gd name="T10" fmla="*/ 2147483646 w 324"/>
                <a:gd name="T11" fmla="*/ 2147483646 h 551"/>
                <a:gd name="T12" fmla="*/ 2147483646 w 324"/>
                <a:gd name="T13" fmla="*/ 0 h 551"/>
                <a:gd name="T14" fmla="*/ 0 w 324"/>
                <a:gd name="T15" fmla="*/ 2147483646 h 551"/>
                <a:gd name="T16" fmla="*/ 2147483646 w 324"/>
                <a:gd name="T17" fmla="*/ 2147483646 h 551"/>
                <a:gd name="T18" fmla="*/ 2147483646 w 324"/>
                <a:gd name="T19" fmla="*/ 2147483646 h 551"/>
                <a:gd name="T20" fmla="*/ 2147483646 w 324"/>
                <a:gd name="T21" fmla="*/ 2147483646 h 551"/>
                <a:gd name="T22" fmla="*/ 2147483646 w 324"/>
                <a:gd name="T23" fmla="*/ 2147483646 h 551"/>
                <a:gd name="T24" fmla="*/ 2147483646 w 324"/>
                <a:gd name="T25" fmla="*/ 2147483646 h 551"/>
                <a:gd name="T26" fmla="*/ 2147483646 w 324"/>
                <a:gd name="T27" fmla="*/ 2147483646 h 551"/>
                <a:gd name="T28" fmla="*/ 2147483646 w 324"/>
                <a:gd name="T29" fmla="*/ 2147483646 h 551"/>
                <a:gd name="T30" fmla="*/ 2147483646 w 324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1">
                  <a:moveTo>
                    <a:pt x="324" y="366"/>
                  </a:moveTo>
                  <a:lnTo>
                    <a:pt x="324" y="366"/>
                  </a:lnTo>
                  <a:lnTo>
                    <a:pt x="167" y="275"/>
                  </a:lnTo>
                  <a:lnTo>
                    <a:pt x="167" y="94"/>
                  </a:lnTo>
                  <a:lnTo>
                    <a:pt x="7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4" y="551"/>
                  </a:lnTo>
                  <a:lnTo>
                    <a:pt x="324" y="551"/>
                  </a:lnTo>
                  <a:lnTo>
                    <a:pt x="324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9" name="Freeform 21"/>
            <p:cNvSpPr/>
            <p:nvPr/>
          </p:nvSpPr>
          <p:spPr bwMode="auto">
            <a:xfrm>
              <a:off x="5305083" y="2919193"/>
              <a:ext cx="304507" cy="512464"/>
            </a:xfrm>
            <a:custGeom>
              <a:avLst/>
              <a:gdLst>
                <a:gd name="T0" fmla="*/ 2147483646 w 164"/>
                <a:gd name="T1" fmla="*/ 2147483646 h 276"/>
                <a:gd name="T2" fmla="*/ 2147483646 w 164"/>
                <a:gd name="T3" fmla="*/ 2147483646 h 276"/>
                <a:gd name="T4" fmla="*/ 2147483646 w 164"/>
                <a:gd name="T5" fmla="*/ 2147483646 h 276"/>
                <a:gd name="T6" fmla="*/ 2147483646 w 164"/>
                <a:gd name="T7" fmla="*/ 0 h 276"/>
                <a:gd name="T8" fmla="*/ 0 w 164"/>
                <a:gd name="T9" fmla="*/ 0 h 276"/>
                <a:gd name="T10" fmla="*/ 0 w 164"/>
                <a:gd name="T11" fmla="*/ 2147483646 h 276"/>
                <a:gd name="T12" fmla="*/ 0 w 164"/>
                <a:gd name="T13" fmla="*/ 2147483646 h 276"/>
                <a:gd name="T14" fmla="*/ 0 w 164"/>
                <a:gd name="T15" fmla="*/ 2147483646 h 276"/>
                <a:gd name="T16" fmla="*/ 2147483646 w 164"/>
                <a:gd name="T17" fmla="*/ 2147483646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6">
                  <a:moveTo>
                    <a:pt x="161" y="276"/>
                  </a:moveTo>
                  <a:lnTo>
                    <a:pt x="164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61" y="27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0" name="Freeform 22"/>
            <p:cNvSpPr/>
            <p:nvPr/>
          </p:nvSpPr>
          <p:spPr bwMode="auto">
            <a:xfrm>
              <a:off x="5312510" y="3242268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5"/>
                  </a:lnTo>
                  <a:lnTo>
                    <a:pt x="157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1" name="Freeform 23"/>
            <p:cNvSpPr/>
            <p:nvPr/>
          </p:nvSpPr>
          <p:spPr bwMode="auto">
            <a:xfrm>
              <a:off x="5596593" y="3249695"/>
              <a:ext cx="601588" cy="200529"/>
            </a:xfrm>
            <a:custGeom>
              <a:avLst/>
              <a:gdLst>
                <a:gd name="T0" fmla="*/ 0 w 324"/>
                <a:gd name="T1" fmla="*/ 2147483646 h 108"/>
                <a:gd name="T2" fmla="*/ 2147483646 w 324"/>
                <a:gd name="T3" fmla="*/ 2147483646 h 108"/>
                <a:gd name="T4" fmla="*/ 2147483646 w 324"/>
                <a:gd name="T5" fmla="*/ 2147483646 h 108"/>
                <a:gd name="T6" fmla="*/ 2147483646 w 324"/>
                <a:gd name="T7" fmla="*/ 2147483646 h 108"/>
                <a:gd name="T8" fmla="*/ 2147483646 w 324"/>
                <a:gd name="T9" fmla="*/ 2147483646 h 108"/>
                <a:gd name="T10" fmla="*/ 2147483646 w 324"/>
                <a:gd name="T11" fmla="*/ 0 h 108"/>
                <a:gd name="T12" fmla="*/ 2147483646 w 324"/>
                <a:gd name="T13" fmla="*/ 0 h 108"/>
                <a:gd name="T14" fmla="*/ 2147483646 w 324"/>
                <a:gd name="T15" fmla="*/ 0 h 108"/>
                <a:gd name="T16" fmla="*/ 0 w 324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8">
                  <a:moveTo>
                    <a:pt x="0" y="87"/>
                  </a:moveTo>
                  <a:lnTo>
                    <a:pt x="7" y="94"/>
                  </a:lnTo>
                  <a:lnTo>
                    <a:pt x="167" y="10"/>
                  </a:lnTo>
                  <a:lnTo>
                    <a:pt x="317" y="108"/>
                  </a:lnTo>
                  <a:lnTo>
                    <a:pt x="324" y="98"/>
                  </a:lnTo>
                  <a:lnTo>
                    <a:pt x="167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2" name="Freeform 24"/>
            <p:cNvSpPr/>
            <p:nvPr/>
          </p:nvSpPr>
          <p:spPr bwMode="auto">
            <a:xfrm>
              <a:off x="5901100" y="3288686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Freeform 25"/>
            <p:cNvSpPr/>
            <p:nvPr/>
          </p:nvSpPr>
          <p:spPr bwMode="auto">
            <a:xfrm>
              <a:off x="5927094" y="322927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4" name="Freeform 26"/>
            <p:cNvSpPr/>
            <p:nvPr/>
          </p:nvSpPr>
          <p:spPr bwMode="auto">
            <a:xfrm>
              <a:off x="5895530" y="2703810"/>
              <a:ext cx="302651" cy="519891"/>
            </a:xfrm>
            <a:custGeom>
              <a:avLst/>
              <a:gdLst>
                <a:gd name="T0" fmla="*/ 0 w 163"/>
                <a:gd name="T1" fmla="*/ 2147483646 h 280"/>
                <a:gd name="T2" fmla="*/ 2147483646 w 163"/>
                <a:gd name="T3" fmla="*/ 2147483646 h 280"/>
                <a:gd name="T4" fmla="*/ 2147483646 w 163"/>
                <a:gd name="T5" fmla="*/ 2147483646 h 280"/>
                <a:gd name="T6" fmla="*/ 2147483646 w 163"/>
                <a:gd name="T7" fmla="*/ 2147483646 h 280"/>
                <a:gd name="T8" fmla="*/ 2147483646 w 163"/>
                <a:gd name="T9" fmla="*/ 0 h 280"/>
                <a:gd name="T10" fmla="*/ 0 w 163"/>
                <a:gd name="T11" fmla="*/ 2147483646 h 280"/>
                <a:gd name="T12" fmla="*/ 0 w 163"/>
                <a:gd name="T13" fmla="*/ 2147483646 h 280"/>
                <a:gd name="T14" fmla="*/ 0 w 163"/>
                <a:gd name="T15" fmla="*/ 2147483646 h 280"/>
                <a:gd name="T16" fmla="*/ 0 w 163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80">
                  <a:moveTo>
                    <a:pt x="0" y="280"/>
                  </a:moveTo>
                  <a:lnTo>
                    <a:pt x="6" y="280"/>
                  </a:lnTo>
                  <a:lnTo>
                    <a:pt x="6" y="98"/>
                  </a:lnTo>
                  <a:lnTo>
                    <a:pt x="163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Freeform 27"/>
            <p:cNvSpPr/>
            <p:nvPr/>
          </p:nvSpPr>
          <p:spPr bwMode="auto">
            <a:xfrm>
              <a:off x="4716492" y="2185776"/>
              <a:ext cx="1179038" cy="1037925"/>
            </a:xfrm>
            <a:custGeom>
              <a:avLst/>
              <a:gdLst>
                <a:gd name="T0" fmla="*/ 2147483646 w 635"/>
                <a:gd name="T1" fmla="*/ 2147483646 h 559"/>
                <a:gd name="T2" fmla="*/ 2147483646 w 635"/>
                <a:gd name="T3" fmla="*/ 2147483646 h 559"/>
                <a:gd name="T4" fmla="*/ 2147483646 w 635"/>
                <a:gd name="T5" fmla="*/ 2147483646 h 559"/>
                <a:gd name="T6" fmla="*/ 2147483646 w 635"/>
                <a:gd name="T7" fmla="*/ 2147483646 h 559"/>
                <a:gd name="T8" fmla="*/ 2147483646 w 635"/>
                <a:gd name="T9" fmla="*/ 2147483646 h 559"/>
                <a:gd name="T10" fmla="*/ 2147483646 w 635"/>
                <a:gd name="T11" fmla="*/ 2147483646 h 559"/>
                <a:gd name="T12" fmla="*/ 2147483646 w 635"/>
                <a:gd name="T13" fmla="*/ 2147483646 h 559"/>
                <a:gd name="T14" fmla="*/ 2147483646 w 635"/>
                <a:gd name="T15" fmla="*/ 2147483646 h 559"/>
                <a:gd name="T16" fmla="*/ 2147483646 w 635"/>
                <a:gd name="T17" fmla="*/ 2147483646 h 559"/>
                <a:gd name="T18" fmla="*/ 2147483646 w 635"/>
                <a:gd name="T19" fmla="*/ 0 h 559"/>
                <a:gd name="T20" fmla="*/ 0 w 635"/>
                <a:gd name="T21" fmla="*/ 2147483646 h 559"/>
                <a:gd name="T22" fmla="*/ 2147483646 w 635"/>
                <a:gd name="T23" fmla="*/ 2147483646 h 559"/>
                <a:gd name="T24" fmla="*/ 2147483646 w 635"/>
                <a:gd name="T25" fmla="*/ 2147483646 h 559"/>
                <a:gd name="T26" fmla="*/ 2147483646 w 635"/>
                <a:gd name="T27" fmla="*/ 2147483646 h 559"/>
                <a:gd name="T28" fmla="*/ 2147483646 w 635"/>
                <a:gd name="T29" fmla="*/ 2147483646 h 559"/>
                <a:gd name="T30" fmla="*/ 2147483646 w 635"/>
                <a:gd name="T31" fmla="*/ 2147483646 h 559"/>
                <a:gd name="T32" fmla="*/ 2147483646 w 635"/>
                <a:gd name="T33" fmla="*/ 2147483646 h 559"/>
                <a:gd name="T34" fmla="*/ 2147483646 w 635"/>
                <a:gd name="T35" fmla="*/ 2147483646 h 559"/>
                <a:gd name="T36" fmla="*/ 2147483646 w 635"/>
                <a:gd name="T37" fmla="*/ 2147483646 h 559"/>
                <a:gd name="T38" fmla="*/ 2147483646 w 635"/>
                <a:gd name="T39" fmla="*/ 2147483646 h 559"/>
                <a:gd name="T40" fmla="*/ 2147483646 w 635"/>
                <a:gd name="T41" fmla="*/ 2147483646 h 559"/>
                <a:gd name="T42" fmla="*/ 2147483646 w 635"/>
                <a:gd name="T43" fmla="*/ 2147483646 h 559"/>
                <a:gd name="T44" fmla="*/ 2147483646 w 635"/>
                <a:gd name="T45" fmla="*/ 2147483646 h 55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59">
                  <a:moveTo>
                    <a:pt x="635" y="374"/>
                  </a:moveTo>
                  <a:lnTo>
                    <a:pt x="635" y="374"/>
                  </a:lnTo>
                  <a:lnTo>
                    <a:pt x="478" y="283"/>
                  </a:lnTo>
                  <a:lnTo>
                    <a:pt x="478" y="101"/>
                  </a:lnTo>
                  <a:lnTo>
                    <a:pt x="317" y="7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17" y="17"/>
                  </a:lnTo>
                  <a:lnTo>
                    <a:pt x="471" y="105"/>
                  </a:lnTo>
                  <a:lnTo>
                    <a:pt x="467" y="286"/>
                  </a:lnTo>
                  <a:lnTo>
                    <a:pt x="624" y="377"/>
                  </a:lnTo>
                  <a:lnTo>
                    <a:pt x="624" y="559"/>
                  </a:lnTo>
                  <a:lnTo>
                    <a:pt x="635" y="559"/>
                  </a:lnTo>
                  <a:lnTo>
                    <a:pt x="635" y="37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6" name="Freeform 28"/>
            <p:cNvSpPr/>
            <p:nvPr/>
          </p:nvSpPr>
          <p:spPr bwMode="auto">
            <a:xfrm>
              <a:off x="2863454" y="1886839"/>
              <a:ext cx="596018" cy="1024927"/>
            </a:xfrm>
            <a:custGeom>
              <a:avLst/>
              <a:gdLst>
                <a:gd name="T0" fmla="*/ 0 w 321"/>
                <a:gd name="T1" fmla="*/ 2147483646 h 552"/>
                <a:gd name="T2" fmla="*/ 0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2147483646 h 552"/>
                <a:gd name="T14" fmla="*/ 2147483646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0 h 552"/>
                <a:gd name="T26" fmla="*/ 0 w 321"/>
                <a:gd name="T27" fmla="*/ 0 h 552"/>
                <a:gd name="T28" fmla="*/ 0 w 321"/>
                <a:gd name="T29" fmla="*/ 2147483646 h 552"/>
                <a:gd name="T30" fmla="*/ 0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3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7" name="Freeform 29"/>
            <p:cNvSpPr/>
            <p:nvPr/>
          </p:nvSpPr>
          <p:spPr bwMode="auto">
            <a:xfrm>
              <a:off x="4100050" y="2698239"/>
              <a:ext cx="1179038" cy="187533"/>
            </a:xfrm>
            <a:custGeom>
              <a:avLst/>
              <a:gdLst>
                <a:gd name="T0" fmla="*/ 2147483646 w 635"/>
                <a:gd name="T1" fmla="*/ 0 h 101"/>
                <a:gd name="T2" fmla="*/ 2147483646 w 635"/>
                <a:gd name="T3" fmla="*/ 0 h 101"/>
                <a:gd name="T4" fmla="*/ 2147483646 w 635"/>
                <a:gd name="T5" fmla="*/ 2147483646 h 101"/>
                <a:gd name="T6" fmla="*/ 2147483646 w 635"/>
                <a:gd name="T7" fmla="*/ 0 h 101"/>
                <a:gd name="T8" fmla="*/ 2147483646 w 635"/>
                <a:gd name="T9" fmla="*/ 0 h 101"/>
                <a:gd name="T10" fmla="*/ 2147483646 w 635"/>
                <a:gd name="T11" fmla="*/ 0 h 101"/>
                <a:gd name="T12" fmla="*/ 0 w 635"/>
                <a:gd name="T13" fmla="*/ 2147483646 h 101"/>
                <a:gd name="T14" fmla="*/ 2147483646 w 635"/>
                <a:gd name="T15" fmla="*/ 2147483646 h 101"/>
                <a:gd name="T16" fmla="*/ 2147483646 w 635"/>
                <a:gd name="T17" fmla="*/ 2147483646 h 101"/>
                <a:gd name="T18" fmla="*/ 2147483646 w 635"/>
                <a:gd name="T19" fmla="*/ 2147483646 h 101"/>
                <a:gd name="T20" fmla="*/ 2147483646 w 635"/>
                <a:gd name="T21" fmla="*/ 2147483646 h 101"/>
                <a:gd name="T22" fmla="*/ 2147483646 w 635"/>
                <a:gd name="T23" fmla="*/ 2147483646 h 101"/>
                <a:gd name="T24" fmla="*/ 2147483646 w 635"/>
                <a:gd name="T25" fmla="*/ 2147483646 h 101"/>
                <a:gd name="T26" fmla="*/ 2147483646 w 635"/>
                <a:gd name="T27" fmla="*/ 2147483646 h 101"/>
                <a:gd name="T28" fmla="*/ 2147483646 w 635"/>
                <a:gd name="T29" fmla="*/ 0 h 101"/>
                <a:gd name="T30" fmla="*/ 2147483646 w 635"/>
                <a:gd name="T31" fmla="*/ 0 h 1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1">
                  <a:moveTo>
                    <a:pt x="475" y="0"/>
                  </a:moveTo>
                  <a:lnTo>
                    <a:pt x="475" y="0"/>
                  </a:lnTo>
                  <a:lnTo>
                    <a:pt x="318" y="91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0" y="91"/>
                  </a:lnTo>
                  <a:lnTo>
                    <a:pt x="4" y="98"/>
                  </a:lnTo>
                  <a:lnTo>
                    <a:pt x="161" y="7"/>
                  </a:lnTo>
                  <a:lnTo>
                    <a:pt x="318" y="101"/>
                  </a:lnTo>
                  <a:lnTo>
                    <a:pt x="475" y="10"/>
                  </a:lnTo>
                  <a:lnTo>
                    <a:pt x="632" y="101"/>
                  </a:lnTo>
                  <a:lnTo>
                    <a:pt x="635" y="94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8" name="Freeform 30"/>
            <p:cNvSpPr/>
            <p:nvPr/>
          </p:nvSpPr>
          <p:spPr bwMode="auto">
            <a:xfrm>
              <a:off x="3524457" y="2742801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9" name="Freeform 31"/>
            <p:cNvSpPr/>
            <p:nvPr/>
          </p:nvSpPr>
          <p:spPr bwMode="auto">
            <a:xfrm>
              <a:off x="3465041" y="1168275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0" name="Freeform 32"/>
            <p:cNvSpPr/>
            <p:nvPr/>
          </p:nvSpPr>
          <p:spPr bwMode="auto">
            <a:xfrm>
              <a:off x="3750981" y="796925"/>
              <a:ext cx="304507" cy="519891"/>
            </a:xfrm>
            <a:custGeom>
              <a:avLst/>
              <a:gdLst>
                <a:gd name="T0" fmla="*/ 2147483646 w 164"/>
                <a:gd name="T1" fmla="*/ 0 h 280"/>
                <a:gd name="T2" fmla="*/ 2147483646 w 164"/>
                <a:gd name="T3" fmla="*/ 0 h 280"/>
                <a:gd name="T4" fmla="*/ 2147483646 w 164"/>
                <a:gd name="T5" fmla="*/ 2147483646 h 280"/>
                <a:gd name="T6" fmla="*/ 0 w 164"/>
                <a:gd name="T7" fmla="*/ 2147483646 h 280"/>
                <a:gd name="T8" fmla="*/ 2147483646 w 164"/>
                <a:gd name="T9" fmla="*/ 2147483646 h 280"/>
                <a:gd name="T10" fmla="*/ 2147483646 w 164"/>
                <a:gd name="T11" fmla="*/ 2147483646 h 280"/>
                <a:gd name="T12" fmla="*/ 2147483646 w 164"/>
                <a:gd name="T13" fmla="*/ 2147483646 h 280"/>
                <a:gd name="T14" fmla="*/ 2147483646 w 164"/>
                <a:gd name="T15" fmla="*/ 2147483646 h 280"/>
                <a:gd name="T16" fmla="*/ 2147483646 w 164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3"/>
                  </a:lnTo>
                  <a:lnTo>
                    <a:pt x="3" y="280"/>
                  </a:lnTo>
                  <a:lnTo>
                    <a:pt x="164" y="189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1" name="Freeform 33"/>
            <p:cNvSpPr/>
            <p:nvPr/>
          </p:nvSpPr>
          <p:spPr bwMode="auto">
            <a:xfrm>
              <a:off x="3167961" y="84334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4" y="185"/>
                  </a:lnTo>
                  <a:lnTo>
                    <a:pt x="167" y="185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2" name="Freeform 34"/>
            <p:cNvSpPr/>
            <p:nvPr/>
          </p:nvSpPr>
          <p:spPr bwMode="auto">
            <a:xfrm>
              <a:off x="2869024" y="848914"/>
              <a:ext cx="596018" cy="1019357"/>
            </a:xfrm>
            <a:custGeom>
              <a:avLst/>
              <a:gdLst>
                <a:gd name="T0" fmla="*/ 0 w 321"/>
                <a:gd name="T1" fmla="*/ 2147483646 h 549"/>
                <a:gd name="T2" fmla="*/ 0 w 321"/>
                <a:gd name="T3" fmla="*/ 2147483646 h 549"/>
                <a:gd name="T4" fmla="*/ 2147483646 w 321"/>
                <a:gd name="T5" fmla="*/ 2147483646 h 549"/>
                <a:gd name="T6" fmla="*/ 2147483646 w 321"/>
                <a:gd name="T7" fmla="*/ 2147483646 h 549"/>
                <a:gd name="T8" fmla="*/ 2147483646 w 321"/>
                <a:gd name="T9" fmla="*/ 2147483646 h 549"/>
                <a:gd name="T10" fmla="*/ 2147483646 w 321"/>
                <a:gd name="T11" fmla="*/ 2147483646 h 549"/>
                <a:gd name="T12" fmla="*/ 2147483646 w 321"/>
                <a:gd name="T13" fmla="*/ 2147483646 h 549"/>
                <a:gd name="T14" fmla="*/ 2147483646 w 321"/>
                <a:gd name="T15" fmla="*/ 2147483646 h 549"/>
                <a:gd name="T16" fmla="*/ 2147483646 w 321"/>
                <a:gd name="T17" fmla="*/ 2147483646 h 549"/>
                <a:gd name="T18" fmla="*/ 2147483646 w 321"/>
                <a:gd name="T19" fmla="*/ 2147483646 h 549"/>
                <a:gd name="T20" fmla="*/ 2147483646 w 321"/>
                <a:gd name="T21" fmla="*/ 2147483646 h 549"/>
                <a:gd name="T22" fmla="*/ 2147483646 w 321"/>
                <a:gd name="T23" fmla="*/ 2147483646 h 549"/>
                <a:gd name="T24" fmla="*/ 2147483646 w 321"/>
                <a:gd name="T25" fmla="*/ 0 h 549"/>
                <a:gd name="T26" fmla="*/ 0 w 321"/>
                <a:gd name="T27" fmla="*/ 0 h 549"/>
                <a:gd name="T28" fmla="*/ 0 w 321"/>
                <a:gd name="T29" fmla="*/ 2147483646 h 549"/>
                <a:gd name="T30" fmla="*/ 0 w 321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49">
                  <a:moveTo>
                    <a:pt x="0" y="185"/>
                  </a:move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1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3" name="Freeform 35"/>
            <p:cNvSpPr/>
            <p:nvPr/>
          </p:nvSpPr>
          <p:spPr bwMode="auto">
            <a:xfrm>
              <a:off x="5895530" y="2172779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6" y="94"/>
                  </a:lnTo>
                  <a:lnTo>
                    <a:pt x="156" y="276"/>
                  </a:lnTo>
                  <a:lnTo>
                    <a:pt x="167" y="276"/>
                  </a:lnTo>
                  <a:lnTo>
                    <a:pt x="163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4" name="Freeform 36"/>
            <p:cNvSpPr/>
            <p:nvPr/>
          </p:nvSpPr>
          <p:spPr bwMode="auto">
            <a:xfrm>
              <a:off x="6224175" y="1608326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11"/>
                  </a:lnTo>
                  <a:lnTo>
                    <a:pt x="161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5" name="Freeform 37"/>
            <p:cNvSpPr/>
            <p:nvPr/>
          </p:nvSpPr>
          <p:spPr bwMode="auto">
            <a:xfrm>
              <a:off x="5615160" y="1303819"/>
              <a:ext cx="894954" cy="1024927"/>
            </a:xfrm>
            <a:custGeom>
              <a:avLst/>
              <a:gdLst>
                <a:gd name="T0" fmla="*/ 2147483646 w 482"/>
                <a:gd name="T1" fmla="*/ 2147483646 h 552"/>
                <a:gd name="T2" fmla="*/ 2147483646 w 482"/>
                <a:gd name="T3" fmla="*/ 2147483646 h 552"/>
                <a:gd name="T4" fmla="*/ 2147483646 w 482"/>
                <a:gd name="T5" fmla="*/ 2147483646 h 552"/>
                <a:gd name="T6" fmla="*/ 2147483646 w 482"/>
                <a:gd name="T7" fmla="*/ 2147483646 h 552"/>
                <a:gd name="T8" fmla="*/ 2147483646 w 482"/>
                <a:gd name="T9" fmla="*/ 2147483646 h 552"/>
                <a:gd name="T10" fmla="*/ 2147483646 w 482"/>
                <a:gd name="T11" fmla="*/ 2147483646 h 552"/>
                <a:gd name="T12" fmla="*/ 2147483646 w 482"/>
                <a:gd name="T13" fmla="*/ 2147483646 h 552"/>
                <a:gd name="T14" fmla="*/ 2147483646 w 482"/>
                <a:gd name="T15" fmla="*/ 2147483646 h 552"/>
                <a:gd name="T16" fmla="*/ 2147483646 w 482"/>
                <a:gd name="T17" fmla="*/ 0 h 552"/>
                <a:gd name="T18" fmla="*/ 0 w 482"/>
                <a:gd name="T19" fmla="*/ 0 h 552"/>
                <a:gd name="T20" fmla="*/ 0 w 482"/>
                <a:gd name="T21" fmla="*/ 2147483646 h 552"/>
                <a:gd name="T22" fmla="*/ 0 w 482"/>
                <a:gd name="T23" fmla="*/ 2147483646 h 552"/>
                <a:gd name="T24" fmla="*/ 0 w 482"/>
                <a:gd name="T25" fmla="*/ 2147483646 h 552"/>
                <a:gd name="T26" fmla="*/ 2147483646 w 482"/>
                <a:gd name="T27" fmla="*/ 2147483646 h 552"/>
                <a:gd name="T28" fmla="*/ 2147483646 w 482"/>
                <a:gd name="T29" fmla="*/ 2147483646 h 552"/>
                <a:gd name="T30" fmla="*/ 2147483646 w 482"/>
                <a:gd name="T31" fmla="*/ 2147483646 h 552"/>
                <a:gd name="T32" fmla="*/ 2147483646 w 482"/>
                <a:gd name="T33" fmla="*/ 2147483646 h 552"/>
                <a:gd name="T34" fmla="*/ 2147483646 w 482"/>
                <a:gd name="T35" fmla="*/ 2147483646 h 552"/>
                <a:gd name="T36" fmla="*/ 2147483646 w 482"/>
                <a:gd name="T37" fmla="*/ 2147483646 h 552"/>
                <a:gd name="T38" fmla="*/ 2147483646 w 482"/>
                <a:gd name="T39" fmla="*/ 2147483646 h 552"/>
                <a:gd name="T40" fmla="*/ 2147483646 w 482"/>
                <a:gd name="T41" fmla="*/ 2147483646 h 552"/>
                <a:gd name="T42" fmla="*/ 2147483646 w 482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2" h="552">
                  <a:moveTo>
                    <a:pt x="321" y="189"/>
                  </a:moveTo>
                  <a:lnTo>
                    <a:pt x="478" y="279"/>
                  </a:lnTo>
                  <a:lnTo>
                    <a:pt x="482" y="272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21" y="552"/>
                  </a:lnTo>
                  <a:lnTo>
                    <a:pt x="325" y="545"/>
                  </a:lnTo>
                  <a:lnTo>
                    <a:pt x="168" y="454"/>
                  </a:lnTo>
                  <a:lnTo>
                    <a:pt x="168" y="279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6" name="Freeform 38"/>
            <p:cNvSpPr/>
            <p:nvPr/>
          </p:nvSpPr>
          <p:spPr bwMode="auto">
            <a:xfrm>
              <a:off x="6231602" y="2373308"/>
              <a:ext cx="893098" cy="1019357"/>
            </a:xfrm>
            <a:custGeom>
              <a:avLst/>
              <a:gdLst>
                <a:gd name="T0" fmla="*/ 2147483646 w 481"/>
                <a:gd name="T1" fmla="*/ 2147483646 h 549"/>
                <a:gd name="T2" fmla="*/ 2147483646 w 481"/>
                <a:gd name="T3" fmla="*/ 2147483646 h 549"/>
                <a:gd name="T4" fmla="*/ 2147483646 w 481"/>
                <a:gd name="T5" fmla="*/ 2147483646 h 549"/>
                <a:gd name="T6" fmla="*/ 2147483646 w 481"/>
                <a:gd name="T7" fmla="*/ 2147483646 h 549"/>
                <a:gd name="T8" fmla="*/ 2147483646 w 481"/>
                <a:gd name="T9" fmla="*/ 2147483646 h 549"/>
                <a:gd name="T10" fmla="*/ 2147483646 w 481"/>
                <a:gd name="T11" fmla="*/ 2147483646 h 549"/>
                <a:gd name="T12" fmla="*/ 2147483646 w 481"/>
                <a:gd name="T13" fmla="*/ 2147483646 h 549"/>
                <a:gd name="T14" fmla="*/ 2147483646 w 481"/>
                <a:gd name="T15" fmla="*/ 2147483646 h 549"/>
                <a:gd name="T16" fmla="*/ 2147483646 w 481"/>
                <a:gd name="T17" fmla="*/ 0 h 549"/>
                <a:gd name="T18" fmla="*/ 0 w 481"/>
                <a:gd name="T19" fmla="*/ 0 h 549"/>
                <a:gd name="T20" fmla="*/ 0 w 481"/>
                <a:gd name="T21" fmla="*/ 2147483646 h 549"/>
                <a:gd name="T22" fmla="*/ 0 w 481"/>
                <a:gd name="T23" fmla="*/ 2147483646 h 549"/>
                <a:gd name="T24" fmla="*/ 0 w 481"/>
                <a:gd name="T25" fmla="*/ 2147483646 h 549"/>
                <a:gd name="T26" fmla="*/ 2147483646 w 481"/>
                <a:gd name="T27" fmla="*/ 2147483646 h 549"/>
                <a:gd name="T28" fmla="*/ 2147483646 w 481"/>
                <a:gd name="T29" fmla="*/ 2147483646 h 549"/>
                <a:gd name="T30" fmla="*/ 2147483646 w 481"/>
                <a:gd name="T31" fmla="*/ 2147483646 h 549"/>
                <a:gd name="T32" fmla="*/ 2147483646 w 481"/>
                <a:gd name="T33" fmla="*/ 2147483646 h 549"/>
                <a:gd name="T34" fmla="*/ 2147483646 w 481"/>
                <a:gd name="T35" fmla="*/ 2147483646 h 549"/>
                <a:gd name="T36" fmla="*/ 2147483646 w 481"/>
                <a:gd name="T37" fmla="*/ 2147483646 h 549"/>
                <a:gd name="T38" fmla="*/ 2147483646 w 481"/>
                <a:gd name="T39" fmla="*/ 2147483646 h 549"/>
                <a:gd name="T40" fmla="*/ 2147483646 w 481"/>
                <a:gd name="T41" fmla="*/ 2147483646 h 549"/>
                <a:gd name="T42" fmla="*/ 2147483646 w 481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81" h="549">
                  <a:moveTo>
                    <a:pt x="321" y="189"/>
                  </a:moveTo>
                  <a:lnTo>
                    <a:pt x="478" y="280"/>
                  </a:lnTo>
                  <a:lnTo>
                    <a:pt x="481" y="273"/>
                  </a:lnTo>
                  <a:lnTo>
                    <a:pt x="321" y="178"/>
                  </a:lnTo>
                  <a:lnTo>
                    <a:pt x="164" y="269"/>
                  </a:lnTo>
                  <a:lnTo>
                    <a:pt x="10" y="17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21" y="549"/>
                  </a:lnTo>
                  <a:lnTo>
                    <a:pt x="324" y="542"/>
                  </a:lnTo>
                  <a:lnTo>
                    <a:pt x="167" y="451"/>
                  </a:lnTo>
                  <a:lnTo>
                    <a:pt x="167" y="276"/>
                  </a:lnTo>
                  <a:lnTo>
                    <a:pt x="321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7" name="Freeform 39"/>
            <p:cNvSpPr/>
            <p:nvPr/>
          </p:nvSpPr>
          <p:spPr bwMode="auto">
            <a:xfrm>
              <a:off x="3899521" y="1290821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1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1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8" name="Freeform 40"/>
            <p:cNvSpPr/>
            <p:nvPr/>
          </p:nvSpPr>
          <p:spPr bwMode="auto">
            <a:xfrm>
              <a:off x="3893952" y="2315748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5"/>
                  </a:moveTo>
                  <a:lnTo>
                    <a:pt x="111" y="258"/>
                  </a:lnTo>
                  <a:lnTo>
                    <a:pt x="0" y="195"/>
                  </a:lnTo>
                  <a:lnTo>
                    <a:pt x="0" y="66"/>
                  </a:lnTo>
                  <a:lnTo>
                    <a:pt x="111" y="0"/>
                  </a:lnTo>
                  <a:lnTo>
                    <a:pt x="223" y="66"/>
                  </a:lnTo>
                  <a:lnTo>
                    <a:pt x="223" y="195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9" name="Freeform 41"/>
            <p:cNvSpPr/>
            <p:nvPr/>
          </p:nvSpPr>
          <p:spPr bwMode="auto">
            <a:xfrm>
              <a:off x="4839038" y="1847847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1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1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0" name="Freeform 42"/>
            <p:cNvSpPr/>
            <p:nvPr/>
          </p:nvSpPr>
          <p:spPr bwMode="auto">
            <a:xfrm>
              <a:off x="5628158" y="2230338"/>
              <a:ext cx="538458" cy="623869"/>
            </a:xfrm>
            <a:custGeom>
              <a:avLst/>
              <a:gdLst>
                <a:gd name="T0" fmla="*/ 2147483646 w 290"/>
                <a:gd name="T1" fmla="*/ 2147483646 h 336"/>
                <a:gd name="T2" fmla="*/ 2147483646 w 290"/>
                <a:gd name="T3" fmla="*/ 2147483646 h 336"/>
                <a:gd name="T4" fmla="*/ 0 w 290"/>
                <a:gd name="T5" fmla="*/ 2147483646 h 336"/>
                <a:gd name="T6" fmla="*/ 0 w 290"/>
                <a:gd name="T7" fmla="*/ 2147483646 h 336"/>
                <a:gd name="T8" fmla="*/ 2147483646 w 290"/>
                <a:gd name="T9" fmla="*/ 0 h 336"/>
                <a:gd name="T10" fmla="*/ 2147483646 w 290"/>
                <a:gd name="T11" fmla="*/ 2147483646 h 336"/>
                <a:gd name="T12" fmla="*/ 2147483646 w 290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6">
                  <a:moveTo>
                    <a:pt x="290" y="252"/>
                  </a:moveTo>
                  <a:lnTo>
                    <a:pt x="144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4" y="0"/>
                  </a:lnTo>
                  <a:lnTo>
                    <a:pt x="290" y="84"/>
                  </a:lnTo>
                  <a:lnTo>
                    <a:pt x="290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1" name="Freeform 43"/>
            <p:cNvSpPr/>
            <p:nvPr/>
          </p:nvSpPr>
          <p:spPr bwMode="auto">
            <a:xfrm>
              <a:off x="2597939" y="2289754"/>
              <a:ext cx="536602" cy="629440"/>
            </a:xfrm>
            <a:custGeom>
              <a:avLst/>
              <a:gdLst>
                <a:gd name="T0" fmla="*/ 2147483646 w 289"/>
                <a:gd name="T1" fmla="*/ 2147483646 h 339"/>
                <a:gd name="T2" fmla="*/ 2147483646 w 289"/>
                <a:gd name="T3" fmla="*/ 2147483646 h 339"/>
                <a:gd name="T4" fmla="*/ 0 w 289"/>
                <a:gd name="T5" fmla="*/ 2147483646 h 339"/>
                <a:gd name="T6" fmla="*/ 0 w 289"/>
                <a:gd name="T7" fmla="*/ 2147483646 h 339"/>
                <a:gd name="T8" fmla="*/ 2147483646 w 289"/>
                <a:gd name="T9" fmla="*/ 0 h 339"/>
                <a:gd name="T10" fmla="*/ 2147483646 w 289"/>
                <a:gd name="T11" fmla="*/ 2147483646 h 339"/>
                <a:gd name="T12" fmla="*/ 2147483646 w 289"/>
                <a:gd name="T13" fmla="*/ 2147483646 h 3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9" h="339">
                  <a:moveTo>
                    <a:pt x="289" y="251"/>
                  </a:moveTo>
                  <a:lnTo>
                    <a:pt x="143" y="339"/>
                  </a:lnTo>
                  <a:lnTo>
                    <a:pt x="0" y="251"/>
                  </a:lnTo>
                  <a:lnTo>
                    <a:pt x="0" y="84"/>
                  </a:lnTo>
                  <a:lnTo>
                    <a:pt x="143" y="0"/>
                  </a:lnTo>
                  <a:lnTo>
                    <a:pt x="289" y="84"/>
                  </a:lnTo>
                  <a:lnTo>
                    <a:pt x="289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2" name="Freeform 52"/>
            <p:cNvSpPr/>
            <p:nvPr/>
          </p:nvSpPr>
          <p:spPr bwMode="auto">
            <a:xfrm>
              <a:off x="-252176" y="3379668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8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3" name="Freeform 54"/>
            <p:cNvSpPr/>
            <p:nvPr/>
          </p:nvSpPr>
          <p:spPr bwMode="auto">
            <a:xfrm>
              <a:off x="26336" y="2328746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0 w 167"/>
                <a:gd name="T11" fmla="*/ 2147483646 h 279"/>
                <a:gd name="T12" fmla="*/ 0 w 167"/>
                <a:gd name="T13" fmla="*/ 2147483646 h 279"/>
                <a:gd name="T14" fmla="*/ 0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0" y="279"/>
                  </a:moveTo>
                  <a:lnTo>
                    <a:pt x="167" y="272"/>
                  </a:lnTo>
                  <a:lnTo>
                    <a:pt x="10" y="18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4" name="Freeform 55"/>
            <p:cNvSpPr/>
            <p:nvPr/>
          </p:nvSpPr>
          <p:spPr bwMode="auto">
            <a:xfrm>
              <a:off x="31907" y="2651821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61" y="280"/>
                  </a:lnTo>
                  <a:lnTo>
                    <a:pt x="168" y="280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5" name="Freeform 56"/>
            <p:cNvSpPr/>
            <p:nvPr/>
          </p:nvSpPr>
          <p:spPr bwMode="auto">
            <a:xfrm>
              <a:off x="323417" y="2664818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5"/>
                  </a:lnTo>
                  <a:lnTo>
                    <a:pt x="164" y="7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6" name="Freeform 57"/>
            <p:cNvSpPr/>
            <p:nvPr/>
          </p:nvSpPr>
          <p:spPr bwMode="auto">
            <a:xfrm>
              <a:off x="622354" y="2703810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11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7" name="Freeform 58"/>
            <p:cNvSpPr/>
            <p:nvPr/>
          </p:nvSpPr>
          <p:spPr bwMode="auto">
            <a:xfrm>
              <a:off x="614927" y="2120790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7" y="279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8" name="Freeform 59"/>
            <p:cNvSpPr/>
            <p:nvPr/>
          </p:nvSpPr>
          <p:spPr bwMode="auto">
            <a:xfrm>
              <a:off x="18909" y="1615753"/>
              <a:ext cx="596018" cy="1023071"/>
            </a:xfrm>
            <a:custGeom>
              <a:avLst/>
              <a:gdLst>
                <a:gd name="T0" fmla="*/ 2147483646 w 321"/>
                <a:gd name="T1" fmla="*/ 2147483646 h 551"/>
                <a:gd name="T2" fmla="*/ 2147483646 w 321"/>
                <a:gd name="T3" fmla="*/ 2147483646 h 551"/>
                <a:gd name="T4" fmla="*/ 2147483646 w 321"/>
                <a:gd name="T5" fmla="*/ 2147483646 h 551"/>
                <a:gd name="T6" fmla="*/ 2147483646 w 321"/>
                <a:gd name="T7" fmla="*/ 2147483646 h 551"/>
                <a:gd name="T8" fmla="*/ 2147483646 w 321"/>
                <a:gd name="T9" fmla="*/ 2147483646 h 551"/>
                <a:gd name="T10" fmla="*/ 2147483646 w 321"/>
                <a:gd name="T11" fmla="*/ 2147483646 h 551"/>
                <a:gd name="T12" fmla="*/ 2147483646 w 321"/>
                <a:gd name="T13" fmla="*/ 0 h 551"/>
                <a:gd name="T14" fmla="*/ 0 w 321"/>
                <a:gd name="T15" fmla="*/ 2147483646 h 551"/>
                <a:gd name="T16" fmla="*/ 2147483646 w 321"/>
                <a:gd name="T17" fmla="*/ 2147483646 h 551"/>
                <a:gd name="T18" fmla="*/ 2147483646 w 321"/>
                <a:gd name="T19" fmla="*/ 2147483646 h 551"/>
                <a:gd name="T20" fmla="*/ 2147483646 w 321"/>
                <a:gd name="T21" fmla="*/ 2147483646 h 551"/>
                <a:gd name="T22" fmla="*/ 2147483646 w 321"/>
                <a:gd name="T23" fmla="*/ 2147483646 h 551"/>
                <a:gd name="T24" fmla="*/ 2147483646 w 321"/>
                <a:gd name="T25" fmla="*/ 2147483646 h 551"/>
                <a:gd name="T26" fmla="*/ 2147483646 w 321"/>
                <a:gd name="T27" fmla="*/ 2147483646 h 551"/>
                <a:gd name="T28" fmla="*/ 2147483646 w 321"/>
                <a:gd name="T29" fmla="*/ 2147483646 h 551"/>
                <a:gd name="T30" fmla="*/ 2147483646 w 321"/>
                <a:gd name="T31" fmla="*/ 2147483646 h 5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1">
                  <a:moveTo>
                    <a:pt x="321" y="366"/>
                  </a:moveTo>
                  <a:lnTo>
                    <a:pt x="321" y="366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4" y="370"/>
                  </a:lnTo>
                  <a:lnTo>
                    <a:pt x="311" y="551"/>
                  </a:lnTo>
                  <a:lnTo>
                    <a:pt x="321" y="551"/>
                  </a:lnTo>
                  <a:lnTo>
                    <a:pt x="321" y="36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9" name="Freeform 60"/>
            <p:cNvSpPr/>
            <p:nvPr/>
          </p:nvSpPr>
          <p:spPr bwMode="auto">
            <a:xfrm>
              <a:off x="1236939" y="3372241"/>
              <a:ext cx="311934" cy="519891"/>
            </a:xfrm>
            <a:custGeom>
              <a:avLst/>
              <a:gdLst>
                <a:gd name="T0" fmla="*/ 2147483646 w 168"/>
                <a:gd name="T1" fmla="*/ 2147483646 h 280"/>
                <a:gd name="T2" fmla="*/ 2147483646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0 h 280"/>
                <a:gd name="T8" fmla="*/ 0 w 168"/>
                <a:gd name="T9" fmla="*/ 0 h 280"/>
                <a:gd name="T10" fmla="*/ 0 w 168"/>
                <a:gd name="T11" fmla="*/ 2147483646 h 280"/>
                <a:gd name="T12" fmla="*/ 0 w 168"/>
                <a:gd name="T13" fmla="*/ 2147483646 h 280"/>
                <a:gd name="T14" fmla="*/ 0 w 168"/>
                <a:gd name="T15" fmla="*/ 2147483646 h 280"/>
                <a:gd name="T16" fmla="*/ 2147483646 w 168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161" y="280"/>
                  </a:moveTo>
                  <a:lnTo>
                    <a:pt x="168" y="273"/>
                  </a:lnTo>
                  <a:lnTo>
                    <a:pt x="11" y="18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1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0" name="Freeform 61"/>
            <p:cNvSpPr/>
            <p:nvPr/>
          </p:nvSpPr>
          <p:spPr bwMode="auto">
            <a:xfrm>
              <a:off x="1244366" y="3697172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0" y="279"/>
                  </a:lnTo>
                  <a:lnTo>
                    <a:pt x="167" y="279"/>
                  </a:lnTo>
                  <a:lnTo>
                    <a:pt x="167" y="9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1" name="Freeform 62"/>
            <p:cNvSpPr/>
            <p:nvPr/>
          </p:nvSpPr>
          <p:spPr bwMode="auto">
            <a:xfrm>
              <a:off x="1535876" y="3710169"/>
              <a:ext cx="596018" cy="200529"/>
            </a:xfrm>
            <a:custGeom>
              <a:avLst/>
              <a:gdLst>
                <a:gd name="T0" fmla="*/ 0 w 321"/>
                <a:gd name="T1" fmla="*/ 2147483646 h 108"/>
                <a:gd name="T2" fmla="*/ 2147483646 w 321"/>
                <a:gd name="T3" fmla="*/ 2147483646 h 108"/>
                <a:gd name="T4" fmla="*/ 2147483646 w 321"/>
                <a:gd name="T5" fmla="*/ 2147483646 h 108"/>
                <a:gd name="T6" fmla="*/ 2147483646 w 321"/>
                <a:gd name="T7" fmla="*/ 2147483646 h 108"/>
                <a:gd name="T8" fmla="*/ 2147483646 w 321"/>
                <a:gd name="T9" fmla="*/ 2147483646 h 108"/>
                <a:gd name="T10" fmla="*/ 2147483646 w 321"/>
                <a:gd name="T11" fmla="*/ 0 h 108"/>
                <a:gd name="T12" fmla="*/ 2147483646 w 321"/>
                <a:gd name="T13" fmla="*/ 0 h 108"/>
                <a:gd name="T14" fmla="*/ 2147483646 w 321"/>
                <a:gd name="T15" fmla="*/ 0 h 108"/>
                <a:gd name="T16" fmla="*/ 0 w 321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8">
                  <a:moveTo>
                    <a:pt x="0" y="87"/>
                  </a:moveTo>
                  <a:lnTo>
                    <a:pt x="3" y="94"/>
                  </a:lnTo>
                  <a:lnTo>
                    <a:pt x="164" y="10"/>
                  </a:lnTo>
                  <a:lnTo>
                    <a:pt x="317" y="108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2" name="Freeform 63"/>
            <p:cNvSpPr/>
            <p:nvPr/>
          </p:nvSpPr>
          <p:spPr bwMode="auto">
            <a:xfrm>
              <a:off x="1832957" y="3749161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8" y="10"/>
                  </a:lnTo>
                  <a:lnTo>
                    <a:pt x="157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3" name="Freeform 64"/>
            <p:cNvSpPr/>
            <p:nvPr/>
          </p:nvSpPr>
          <p:spPr bwMode="auto">
            <a:xfrm>
              <a:off x="1866378" y="3689745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7" y="7"/>
                  </a:lnTo>
                  <a:lnTo>
                    <a:pt x="157" y="95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4" name="Freeform 65"/>
            <p:cNvSpPr/>
            <p:nvPr/>
          </p:nvSpPr>
          <p:spPr bwMode="auto">
            <a:xfrm>
              <a:off x="1827386" y="3164284"/>
              <a:ext cx="310078" cy="519891"/>
            </a:xfrm>
            <a:custGeom>
              <a:avLst/>
              <a:gdLst>
                <a:gd name="T0" fmla="*/ 0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2147483646 h 280"/>
                <a:gd name="T8" fmla="*/ 2147483646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0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0" y="280"/>
                  </a:moveTo>
                  <a:lnTo>
                    <a:pt x="10" y="280"/>
                  </a:lnTo>
                  <a:lnTo>
                    <a:pt x="10" y="98"/>
                  </a:lnTo>
                  <a:lnTo>
                    <a:pt x="167" y="7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5" name="Freeform 66"/>
            <p:cNvSpPr/>
            <p:nvPr/>
          </p:nvSpPr>
          <p:spPr bwMode="auto">
            <a:xfrm>
              <a:off x="648349" y="2638823"/>
              <a:ext cx="1179038" cy="1045352"/>
            </a:xfrm>
            <a:custGeom>
              <a:avLst/>
              <a:gdLst>
                <a:gd name="T0" fmla="*/ 2147483646 w 635"/>
                <a:gd name="T1" fmla="*/ 2147483646 h 563"/>
                <a:gd name="T2" fmla="*/ 2147483646 w 635"/>
                <a:gd name="T3" fmla="*/ 2147483646 h 563"/>
                <a:gd name="T4" fmla="*/ 2147483646 w 635"/>
                <a:gd name="T5" fmla="*/ 2147483646 h 563"/>
                <a:gd name="T6" fmla="*/ 2147483646 w 635"/>
                <a:gd name="T7" fmla="*/ 2147483646 h 563"/>
                <a:gd name="T8" fmla="*/ 2147483646 w 635"/>
                <a:gd name="T9" fmla="*/ 2147483646 h 563"/>
                <a:gd name="T10" fmla="*/ 2147483646 w 635"/>
                <a:gd name="T11" fmla="*/ 2147483646 h 563"/>
                <a:gd name="T12" fmla="*/ 2147483646 w 635"/>
                <a:gd name="T13" fmla="*/ 2147483646 h 563"/>
                <a:gd name="T14" fmla="*/ 2147483646 w 635"/>
                <a:gd name="T15" fmla="*/ 2147483646 h 563"/>
                <a:gd name="T16" fmla="*/ 2147483646 w 635"/>
                <a:gd name="T17" fmla="*/ 2147483646 h 563"/>
                <a:gd name="T18" fmla="*/ 2147483646 w 635"/>
                <a:gd name="T19" fmla="*/ 0 h 563"/>
                <a:gd name="T20" fmla="*/ 0 w 635"/>
                <a:gd name="T21" fmla="*/ 2147483646 h 563"/>
                <a:gd name="T22" fmla="*/ 2147483646 w 635"/>
                <a:gd name="T23" fmla="*/ 2147483646 h 563"/>
                <a:gd name="T24" fmla="*/ 2147483646 w 635"/>
                <a:gd name="T25" fmla="*/ 2147483646 h 563"/>
                <a:gd name="T26" fmla="*/ 2147483646 w 635"/>
                <a:gd name="T27" fmla="*/ 2147483646 h 563"/>
                <a:gd name="T28" fmla="*/ 2147483646 w 635"/>
                <a:gd name="T29" fmla="*/ 2147483646 h 563"/>
                <a:gd name="T30" fmla="*/ 2147483646 w 635"/>
                <a:gd name="T31" fmla="*/ 2147483646 h 563"/>
                <a:gd name="T32" fmla="*/ 2147483646 w 635"/>
                <a:gd name="T33" fmla="*/ 2147483646 h 563"/>
                <a:gd name="T34" fmla="*/ 2147483646 w 635"/>
                <a:gd name="T35" fmla="*/ 2147483646 h 563"/>
                <a:gd name="T36" fmla="*/ 2147483646 w 635"/>
                <a:gd name="T37" fmla="*/ 2147483646 h 563"/>
                <a:gd name="T38" fmla="*/ 2147483646 w 635"/>
                <a:gd name="T39" fmla="*/ 2147483646 h 563"/>
                <a:gd name="T40" fmla="*/ 2147483646 w 635"/>
                <a:gd name="T41" fmla="*/ 2147483646 h 563"/>
                <a:gd name="T42" fmla="*/ 2147483646 w 635"/>
                <a:gd name="T43" fmla="*/ 2147483646 h 563"/>
                <a:gd name="T44" fmla="*/ 2147483646 w 635"/>
                <a:gd name="T45" fmla="*/ 2147483646 h 5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3">
                  <a:moveTo>
                    <a:pt x="635" y="378"/>
                  </a:moveTo>
                  <a:lnTo>
                    <a:pt x="635" y="378"/>
                  </a:lnTo>
                  <a:lnTo>
                    <a:pt x="478" y="287"/>
                  </a:lnTo>
                  <a:lnTo>
                    <a:pt x="481" y="105"/>
                  </a:lnTo>
                  <a:lnTo>
                    <a:pt x="321" y="11"/>
                  </a:lnTo>
                  <a:lnTo>
                    <a:pt x="160" y="9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60" y="109"/>
                  </a:lnTo>
                  <a:lnTo>
                    <a:pt x="317" y="21"/>
                  </a:lnTo>
                  <a:lnTo>
                    <a:pt x="471" y="109"/>
                  </a:lnTo>
                  <a:lnTo>
                    <a:pt x="471" y="290"/>
                  </a:lnTo>
                  <a:lnTo>
                    <a:pt x="628" y="381"/>
                  </a:lnTo>
                  <a:lnTo>
                    <a:pt x="628" y="563"/>
                  </a:lnTo>
                  <a:lnTo>
                    <a:pt x="635" y="563"/>
                  </a:lnTo>
                  <a:lnTo>
                    <a:pt x="635" y="37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6" name="Freeform 68"/>
            <p:cNvSpPr/>
            <p:nvPr/>
          </p:nvSpPr>
          <p:spPr bwMode="auto">
            <a:xfrm>
              <a:off x="39334" y="3151287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5"/>
                  </a:lnTo>
                  <a:lnTo>
                    <a:pt x="160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0" y="11"/>
                  </a:lnTo>
                  <a:lnTo>
                    <a:pt x="317" y="105"/>
                  </a:lnTo>
                  <a:lnTo>
                    <a:pt x="474" y="14"/>
                  </a:lnTo>
                  <a:lnTo>
                    <a:pt x="628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7" name="Freeform 69"/>
            <p:cNvSpPr/>
            <p:nvPr/>
          </p:nvSpPr>
          <p:spPr bwMode="auto">
            <a:xfrm>
              <a:off x="-543686" y="3203276"/>
              <a:ext cx="1179038" cy="194960"/>
            </a:xfrm>
            <a:custGeom>
              <a:avLst/>
              <a:gdLst>
                <a:gd name="T0" fmla="*/ 2147483646 w 635"/>
                <a:gd name="T1" fmla="*/ 2147483646 h 105"/>
                <a:gd name="T2" fmla="*/ 2147483646 w 635"/>
                <a:gd name="T3" fmla="*/ 2147483646 h 105"/>
                <a:gd name="T4" fmla="*/ 2147483646 w 635"/>
                <a:gd name="T5" fmla="*/ 2147483646 h 105"/>
                <a:gd name="T6" fmla="*/ 2147483646 w 635"/>
                <a:gd name="T7" fmla="*/ 0 h 105"/>
                <a:gd name="T8" fmla="*/ 2147483646 w 635"/>
                <a:gd name="T9" fmla="*/ 0 h 105"/>
                <a:gd name="T10" fmla="*/ 2147483646 w 635"/>
                <a:gd name="T11" fmla="*/ 0 h 105"/>
                <a:gd name="T12" fmla="*/ 0 w 635"/>
                <a:gd name="T13" fmla="*/ 2147483646 h 105"/>
                <a:gd name="T14" fmla="*/ 2147483646 w 635"/>
                <a:gd name="T15" fmla="*/ 2147483646 h 105"/>
                <a:gd name="T16" fmla="*/ 2147483646 w 635"/>
                <a:gd name="T17" fmla="*/ 2147483646 h 105"/>
                <a:gd name="T18" fmla="*/ 2147483646 w 635"/>
                <a:gd name="T19" fmla="*/ 2147483646 h 105"/>
                <a:gd name="T20" fmla="*/ 2147483646 w 635"/>
                <a:gd name="T21" fmla="*/ 2147483646 h 105"/>
                <a:gd name="T22" fmla="*/ 2147483646 w 635"/>
                <a:gd name="T23" fmla="*/ 2147483646 h 105"/>
                <a:gd name="T24" fmla="*/ 2147483646 w 635"/>
                <a:gd name="T25" fmla="*/ 2147483646 h 105"/>
                <a:gd name="T26" fmla="*/ 2147483646 w 635"/>
                <a:gd name="T27" fmla="*/ 2147483646 h 105"/>
                <a:gd name="T28" fmla="*/ 2147483646 w 635"/>
                <a:gd name="T29" fmla="*/ 2147483646 h 105"/>
                <a:gd name="T30" fmla="*/ 2147483646 w 635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5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4" y="0"/>
                  </a:lnTo>
                  <a:lnTo>
                    <a:pt x="0" y="95"/>
                  </a:lnTo>
                  <a:lnTo>
                    <a:pt x="7" y="102"/>
                  </a:lnTo>
                  <a:lnTo>
                    <a:pt x="164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5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8" name="Freeform 74"/>
            <p:cNvSpPr/>
            <p:nvPr/>
          </p:nvSpPr>
          <p:spPr bwMode="auto">
            <a:xfrm>
              <a:off x="1827386" y="263325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79" name="Freeform 75"/>
            <p:cNvSpPr/>
            <p:nvPr/>
          </p:nvSpPr>
          <p:spPr bwMode="auto">
            <a:xfrm>
              <a:off x="2157888" y="2068801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11"/>
                  </a:moveTo>
                  <a:lnTo>
                    <a:pt x="317" y="0"/>
                  </a:lnTo>
                  <a:lnTo>
                    <a:pt x="160" y="9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60" y="101"/>
                  </a:lnTo>
                  <a:lnTo>
                    <a:pt x="321" y="1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0" name="Freeform 76"/>
            <p:cNvSpPr/>
            <p:nvPr/>
          </p:nvSpPr>
          <p:spPr bwMode="auto">
            <a:xfrm>
              <a:off x="1554444" y="1764293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89"/>
                  </a:moveTo>
                  <a:lnTo>
                    <a:pt x="475" y="279"/>
                  </a:lnTo>
                  <a:lnTo>
                    <a:pt x="478" y="272"/>
                  </a:lnTo>
                  <a:lnTo>
                    <a:pt x="318" y="178"/>
                  </a:lnTo>
                  <a:lnTo>
                    <a:pt x="161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57" y="276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1" name="Freeform 77"/>
            <p:cNvSpPr/>
            <p:nvPr/>
          </p:nvSpPr>
          <p:spPr bwMode="auto">
            <a:xfrm>
              <a:off x="2170886" y="2833783"/>
              <a:ext cx="885671" cy="1019357"/>
            </a:xfrm>
            <a:custGeom>
              <a:avLst/>
              <a:gdLst>
                <a:gd name="T0" fmla="*/ 2147483646 w 477"/>
                <a:gd name="T1" fmla="*/ 2147483646 h 549"/>
                <a:gd name="T2" fmla="*/ 2147483646 w 477"/>
                <a:gd name="T3" fmla="*/ 2147483646 h 549"/>
                <a:gd name="T4" fmla="*/ 2147483646 w 477"/>
                <a:gd name="T5" fmla="*/ 2147483646 h 549"/>
                <a:gd name="T6" fmla="*/ 2147483646 w 477"/>
                <a:gd name="T7" fmla="*/ 2147483646 h 549"/>
                <a:gd name="T8" fmla="*/ 2147483646 w 477"/>
                <a:gd name="T9" fmla="*/ 2147483646 h 549"/>
                <a:gd name="T10" fmla="*/ 2147483646 w 477"/>
                <a:gd name="T11" fmla="*/ 2147483646 h 549"/>
                <a:gd name="T12" fmla="*/ 2147483646 w 477"/>
                <a:gd name="T13" fmla="*/ 2147483646 h 549"/>
                <a:gd name="T14" fmla="*/ 2147483646 w 477"/>
                <a:gd name="T15" fmla="*/ 2147483646 h 549"/>
                <a:gd name="T16" fmla="*/ 2147483646 w 477"/>
                <a:gd name="T17" fmla="*/ 0 h 549"/>
                <a:gd name="T18" fmla="*/ 0 w 477"/>
                <a:gd name="T19" fmla="*/ 0 h 549"/>
                <a:gd name="T20" fmla="*/ 0 w 477"/>
                <a:gd name="T21" fmla="*/ 2147483646 h 549"/>
                <a:gd name="T22" fmla="*/ 0 w 477"/>
                <a:gd name="T23" fmla="*/ 2147483646 h 549"/>
                <a:gd name="T24" fmla="*/ 0 w 477"/>
                <a:gd name="T25" fmla="*/ 2147483646 h 549"/>
                <a:gd name="T26" fmla="*/ 2147483646 w 477"/>
                <a:gd name="T27" fmla="*/ 2147483646 h 549"/>
                <a:gd name="T28" fmla="*/ 2147483646 w 477"/>
                <a:gd name="T29" fmla="*/ 2147483646 h 549"/>
                <a:gd name="T30" fmla="*/ 2147483646 w 477"/>
                <a:gd name="T31" fmla="*/ 2147483646 h 549"/>
                <a:gd name="T32" fmla="*/ 2147483646 w 477"/>
                <a:gd name="T33" fmla="*/ 2147483646 h 549"/>
                <a:gd name="T34" fmla="*/ 2147483646 w 477"/>
                <a:gd name="T35" fmla="*/ 2147483646 h 549"/>
                <a:gd name="T36" fmla="*/ 2147483646 w 477"/>
                <a:gd name="T37" fmla="*/ 2147483646 h 549"/>
                <a:gd name="T38" fmla="*/ 2147483646 w 477"/>
                <a:gd name="T39" fmla="*/ 2147483646 h 549"/>
                <a:gd name="T40" fmla="*/ 2147483646 w 477"/>
                <a:gd name="T41" fmla="*/ 2147483646 h 549"/>
                <a:gd name="T42" fmla="*/ 2147483646 w 477"/>
                <a:gd name="T43" fmla="*/ 2147483646 h 5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7" h="549">
                  <a:moveTo>
                    <a:pt x="317" y="189"/>
                  </a:moveTo>
                  <a:lnTo>
                    <a:pt x="474" y="280"/>
                  </a:lnTo>
                  <a:lnTo>
                    <a:pt x="477" y="269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7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49"/>
                  </a:lnTo>
                  <a:lnTo>
                    <a:pt x="321" y="542"/>
                  </a:lnTo>
                  <a:lnTo>
                    <a:pt x="164" y="451"/>
                  </a:lnTo>
                  <a:lnTo>
                    <a:pt x="164" y="276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2" name="Freeform 78"/>
            <p:cNvSpPr/>
            <p:nvPr/>
          </p:nvSpPr>
          <p:spPr bwMode="auto">
            <a:xfrm>
              <a:off x="-168622" y="1751296"/>
              <a:ext cx="343500" cy="401058"/>
            </a:xfrm>
            <a:custGeom>
              <a:avLst/>
              <a:gdLst>
                <a:gd name="T0" fmla="*/ 2147483646 w 185"/>
                <a:gd name="T1" fmla="*/ 2147483646 h 216"/>
                <a:gd name="T2" fmla="*/ 2147483646 w 185"/>
                <a:gd name="T3" fmla="*/ 2147483646 h 216"/>
                <a:gd name="T4" fmla="*/ 0 w 185"/>
                <a:gd name="T5" fmla="*/ 2147483646 h 216"/>
                <a:gd name="T6" fmla="*/ 0 w 185"/>
                <a:gd name="T7" fmla="*/ 2147483646 h 216"/>
                <a:gd name="T8" fmla="*/ 2147483646 w 185"/>
                <a:gd name="T9" fmla="*/ 0 h 216"/>
                <a:gd name="T10" fmla="*/ 2147483646 w 185"/>
                <a:gd name="T11" fmla="*/ 2147483646 h 216"/>
                <a:gd name="T12" fmla="*/ 2147483646 w 185"/>
                <a:gd name="T13" fmla="*/ 214748364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6">
                  <a:moveTo>
                    <a:pt x="185" y="161"/>
                  </a:moveTo>
                  <a:lnTo>
                    <a:pt x="94" y="216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3" name="Freeform 79"/>
            <p:cNvSpPr/>
            <p:nvPr/>
          </p:nvSpPr>
          <p:spPr bwMode="auto">
            <a:xfrm>
              <a:off x="-168622" y="2776223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2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2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4" name="Freeform 80"/>
            <p:cNvSpPr/>
            <p:nvPr/>
          </p:nvSpPr>
          <p:spPr bwMode="auto">
            <a:xfrm>
              <a:off x="770895" y="2308321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5" name="Freeform 81"/>
            <p:cNvSpPr/>
            <p:nvPr/>
          </p:nvSpPr>
          <p:spPr bwMode="auto">
            <a:xfrm>
              <a:off x="1561871" y="2690812"/>
              <a:ext cx="544029" cy="623869"/>
            </a:xfrm>
            <a:custGeom>
              <a:avLst/>
              <a:gdLst>
                <a:gd name="T0" fmla="*/ 2147483646 w 293"/>
                <a:gd name="T1" fmla="*/ 2147483646 h 336"/>
                <a:gd name="T2" fmla="*/ 2147483646 w 293"/>
                <a:gd name="T3" fmla="*/ 2147483646 h 336"/>
                <a:gd name="T4" fmla="*/ 0 w 293"/>
                <a:gd name="T5" fmla="*/ 2147483646 h 336"/>
                <a:gd name="T6" fmla="*/ 0 w 293"/>
                <a:gd name="T7" fmla="*/ 2147483646 h 336"/>
                <a:gd name="T8" fmla="*/ 2147483646 w 293"/>
                <a:gd name="T9" fmla="*/ 0 h 336"/>
                <a:gd name="T10" fmla="*/ 2147483646 w 293"/>
                <a:gd name="T11" fmla="*/ 2147483646 h 336"/>
                <a:gd name="T12" fmla="*/ 2147483646 w 293"/>
                <a:gd name="T13" fmla="*/ 2147483646 h 3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3" h="336">
                  <a:moveTo>
                    <a:pt x="293" y="252"/>
                  </a:moveTo>
                  <a:lnTo>
                    <a:pt x="146" y="336"/>
                  </a:lnTo>
                  <a:lnTo>
                    <a:pt x="0" y="252"/>
                  </a:lnTo>
                  <a:lnTo>
                    <a:pt x="0" y="84"/>
                  </a:lnTo>
                  <a:lnTo>
                    <a:pt x="146" y="0"/>
                  </a:lnTo>
                  <a:lnTo>
                    <a:pt x="293" y="84"/>
                  </a:lnTo>
                  <a:lnTo>
                    <a:pt x="293" y="25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6" name="Freeform 83"/>
            <p:cNvSpPr/>
            <p:nvPr/>
          </p:nvSpPr>
          <p:spPr bwMode="auto">
            <a:xfrm>
              <a:off x="-168622" y="4449157"/>
              <a:ext cx="311934" cy="519891"/>
            </a:xfrm>
            <a:custGeom>
              <a:avLst/>
              <a:gdLst>
                <a:gd name="T0" fmla="*/ 2147483646 w 168"/>
                <a:gd name="T1" fmla="*/ 0 h 280"/>
                <a:gd name="T2" fmla="*/ 0 w 168"/>
                <a:gd name="T3" fmla="*/ 2147483646 h 280"/>
                <a:gd name="T4" fmla="*/ 2147483646 w 168"/>
                <a:gd name="T5" fmla="*/ 2147483646 h 280"/>
                <a:gd name="T6" fmla="*/ 2147483646 w 168"/>
                <a:gd name="T7" fmla="*/ 2147483646 h 280"/>
                <a:gd name="T8" fmla="*/ 2147483646 w 168"/>
                <a:gd name="T9" fmla="*/ 2147483646 h 280"/>
                <a:gd name="T10" fmla="*/ 2147483646 w 168"/>
                <a:gd name="T11" fmla="*/ 2147483646 h 280"/>
                <a:gd name="T12" fmla="*/ 2147483646 w 168"/>
                <a:gd name="T13" fmla="*/ 2147483646 h 280"/>
                <a:gd name="T14" fmla="*/ 2147483646 w 168"/>
                <a:gd name="T15" fmla="*/ 2147483646 h 280"/>
                <a:gd name="T16" fmla="*/ 2147483646 w 168"/>
                <a:gd name="T17" fmla="*/ 0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80">
                  <a:moveTo>
                    <a:pt x="4" y="0"/>
                  </a:moveTo>
                  <a:lnTo>
                    <a:pt x="0" y="7"/>
                  </a:lnTo>
                  <a:lnTo>
                    <a:pt x="157" y="98"/>
                  </a:lnTo>
                  <a:lnTo>
                    <a:pt x="157" y="280"/>
                  </a:lnTo>
                  <a:lnTo>
                    <a:pt x="168" y="280"/>
                  </a:lnTo>
                  <a:lnTo>
                    <a:pt x="164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7" name="Freeform 84"/>
            <p:cNvSpPr/>
            <p:nvPr/>
          </p:nvSpPr>
          <p:spPr bwMode="auto">
            <a:xfrm>
              <a:off x="-200187" y="4131652"/>
              <a:ext cx="310078" cy="518034"/>
            </a:xfrm>
            <a:custGeom>
              <a:avLst/>
              <a:gdLst>
                <a:gd name="T0" fmla="*/ 2147483646 w 167"/>
                <a:gd name="T1" fmla="*/ 2147483646 h 279"/>
                <a:gd name="T2" fmla="*/ 2147483646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0 h 279"/>
                <a:gd name="T8" fmla="*/ 0 w 167"/>
                <a:gd name="T9" fmla="*/ 0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4" y="279"/>
                  </a:moveTo>
                  <a:lnTo>
                    <a:pt x="167" y="272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185"/>
                  </a:lnTo>
                  <a:lnTo>
                    <a:pt x="164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8" name="Freeform 89"/>
            <p:cNvSpPr/>
            <p:nvPr/>
          </p:nvSpPr>
          <p:spPr bwMode="auto">
            <a:xfrm>
              <a:off x="161880" y="4974617"/>
              <a:ext cx="603445" cy="187533"/>
            </a:xfrm>
            <a:custGeom>
              <a:avLst/>
              <a:gdLst>
                <a:gd name="T0" fmla="*/ 2147483646 w 325"/>
                <a:gd name="T1" fmla="*/ 2147483646 h 101"/>
                <a:gd name="T2" fmla="*/ 2147483646 w 325"/>
                <a:gd name="T3" fmla="*/ 0 h 101"/>
                <a:gd name="T4" fmla="*/ 2147483646 w 325"/>
                <a:gd name="T5" fmla="*/ 2147483646 h 101"/>
                <a:gd name="T6" fmla="*/ 2147483646 w 325"/>
                <a:gd name="T7" fmla="*/ 0 h 101"/>
                <a:gd name="T8" fmla="*/ 0 w 325"/>
                <a:gd name="T9" fmla="*/ 2147483646 h 101"/>
                <a:gd name="T10" fmla="*/ 2147483646 w 325"/>
                <a:gd name="T11" fmla="*/ 2147483646 h 101"/>
                <a:gd name="T12" fmla="*/ 2147483646 w 325"/>
                <a:gd name="T13" fmla="*/ 2147483646 h 101"/>
                <a:gd name="T14" fmla="*/ 2147483646 w 325"/>
                <a:gd name="T15" fmla="*/ 2147483646 h 101"/>
                <a:gd name="T16" fmla="*/ 2147483646 w 325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1">
                  <a:moveTo>
                    <a:pt x="325" y="7"/>
                  </a:moveTo>
                  <a:lnTo>
                    <a:pt x="318" y="0"/>
                  </a:lnTo>
                  <a:lnTo>
                    <a:pt x="164" y="91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4" y="101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9" name="Freeform 90"/>
            <p:cNvSpPr/>
            <p:nvPr/>
          </p:nvSpPr>
          <p:spPr bwMode="auto">
            <a:xfrm>
              <a:off x="447820" y="4605124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0" name="Freeform 91"/>
            <p:cNvSpPr/>
            <p:nvPr/>
          </p:nvSpPr>
          <p:spPr bwMode="auto">
            <a:xfrm>
              <a:off x="497952" y="5656046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2147483646 w 168"/>
                <a:gd name="T3" fmla="*/ 0 h 279"/>
                <a:gd name="T4" fmla="*/ 2147483646 w 168"/>
                <a:gd name="T5" fmla="*/ 2147483646 h 279"/>
                <a:gd name="T6" fmla="*/ 0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168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8" y="188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1" name="Freeform 92"/>
            <p:cNvSpPr/>
            <p:nvPr/>
          </p:nvSpPr>
          <p:spPr bwMode="auto">
            <a:xfrm>
              <a:off x="-135200" y="5526073"/>
              <a:ext cx="310078" cy="512464"/>
            </a:xfrm>
            <a:custGeom>
              <a:avLst/>
              <a:gdLst>
                <a:gd name="T0" fmla="*/ 2147483646 w 167"/>
                <a:gd name="T1" fmla="*/ 0 h 276"/>
                <a:gd name="T2" fmla="*/ 0 w 167"/>
                <a:gd name="T3" fmla="*/ 2147483646 h 276"/>
                <a:gd name="T4" fmla="*/ 2147483646 w 167"/>
                <a:gd name="T5" fmla="*/ 2147483646 h 276"/>
                <a:gd name="T6" fmla="*/ 2147483646 w 167"/>
                <a:gd name="T7" fmla="*/ 2147483646 h 276"/>
                <a:gd name="T8" fmla="*/ 2147483646 w 167"/>
                <a:gd name="T9" fmla="*/ 2147483646 h 276"/>
                <a:gd name="T10" fmla="*/ 2147483646 w 167"/>
                <a:gd name="T11" fmla="*/ 2147483646 h 276"/>
                <a:gd name="T12" fmla="*/ 2147483646 w 167"/>
                <a:gd name="T13" fmla="*/ 2147483646 h 276"/>
                <a:gd name="T14" fmla="*/ 2147483646 w 167"/>
                <a:gd name="T15" fmla="*/ 2147483646 h 276"/>
                <a:gd name="T16" fmla="*/ 2147483646 w 167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6">
                  <a:moveTo>
                    <a:pt x="3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0" y="276"/>
                  </a:lnTo>
                  <a:lnTo>
                    <a:pt x="167" y="276"/>
                  </a:lnTo>
                  <a:lnTo>
                    <a:pt x="167" y="9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2" name="Freeform 93"/>
            <p:cNvSpPr/>
            <p:nvPr/>
          </p:nvSpPr>
          <p:spPr bwMode="auto">
            <a:xfrm>
              <a:off x="778322" y="4605124"/>
              <a:ext cx="302651" cy="518034"/>
            </a:xfrm>
            <a:custGeom>
              <a:avLst/>
              <a:gdLst>
                <a:gd name="T0" fmla="*/ 2147483646 w 163"/>
                <a:gd name="T1" fmla="*/ 2147483646 h 279"/>
                <a:gd name="T2" fmla="*/ 2147483646 w 163"/>
                <a:gd name="T3" fmla="*/ 2147483646 h 279"/>
                <a:gd name="T4" fmla="*/ 2147483646 w 163"/>
                <a:gd name="T5" fmla="*/ 2147483646 h 279"/>
                <a:gd name="T6" fmla="*/ 2147483646 w 163"/>
                <a:gd name="T7" fmla="*/ 0 h 279"/>
                <a:gd name="T8" fmla="*/ 0 w 163"/>
                <a:gd name="T9" fmla="*/ 0 h 279"/>
                <a:gd name="T10" fmla="*/ 0 w 163"/>
                <a:gd name="T11" fmla="*/ 2147483646 h 279"/>
                <a:gd name="T12" fmla="*/ 0 w 163"/>
                <a:gd name="T13" fmla="*/ 2147483646 h 279"/>
                <a:gd name="T14" fmla="*/ 0 w 163"/>
                <a:gd name="T15" fmla="*/ 2147483646 h 279"/>
                <a:gd name="T16" fmla="*/ 2147483646 w 163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3" h="279">
                  <a:moveTo>
                    <a:pt x="160" y="279"/>
                  </a:moveTo>
                  <a:lnTo>
                    <a:pt x="163" y="272"/>
                  </a:lnTo>
                  <a:lnTo>
                    <a:pt x="6" y="18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3" name="Freeform 94"/>
            <p:cNvSpPr/>
            <p:nvPr/>
          </p:nvSpPr>
          <p:spPr bwMode="auto">
            <a:xfrm>
              <a:off x="783891" y="493005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0 w 167"/>
                <a:gd name="T3" fmla="*/ 2147483646 h 279"/>
                <a:gd name="T4" fmla="*/ 2147483646 w 167"/>
                <a:gd name="T5" fmla="*/ 2147483646 h 279"/>
                <a:gd name="T6" fmla="*/ 2147483646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3" y="0"/>
                  </a:move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167" y="279"/>
                  </a:lnTo>
                  <a:lnTo>
                    <a:pt x="164" y="9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4" name="Freeform 95"/>
            <p:cNvSpPr/>
            <p:nvPr/>
          </p:nvSpPr>
          <p:spPr bwMode="auto">
            <a:xfrm>
              <a:off x="1067975" y="4935626"/>
              <a:ext cx="603445" cy="200529"/>
            </a:xfrm>
            <a:custGeom>
              <a:avLst/>
              <a:gdLst>
                <a:gd name="T0" fmla="*/ 0 w 325"/>
                <a:gd name="T1" fmla="*/ 2147483646 h 108"/>
                <a:gd name="T2" fmla="*/ 2147483646 w 325"/>
                <a:gd name="T3" fmla="*/ 2147483646 h 108"/>
                <a:gd name="T4" fmla="*/ 2147483646 w 325"/>
                <a:gd name="T5" fmla="*/ 2147483646 h 108"/>
                <a:gd name="T6" fmla="*/ 2147483646 w 325"/>
                <a:gd name="T7" fmla="*/ 2147483646 h 108"/>
                <a:gd name="T8" fmla="*/ 2147483646 w 325"/>
                <a:gd name="T9" fmla="*/ 2147483646 h 108"/>
                <a:gd name="T10" fmla="*/ 2147483646 w 325"/>
                <a:gd name="T11" fmla="*/ 0 h 108"/>
                <a:gd name="T12" fmla="*/ 2147483646 w 325"/>
                <a:gd name="T13" fmla="*/ 0 h 108"/>
                <a:gd name="T14" fmla="*/ 2147483646 w 325"/>
                <a:gd name="T15" fmla="*/ 0 h 108"/>
                <a:gd name="T16" fmla="*/ 0 w 325"/>
                <a:gd name="T17" fmla="*/ 2147483646 h 1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5" h="108">
                  <a:moveTo>
                    <a:pt x="0" y="87"/>
                  </a:moveTo>
                  <a:lnTo>
                    <a:pt x="7" y="94"/>
                  </a:lnTo>
                  <a:lnTo>
                    <a:pt x="168" y="11"/>
                  </a:lnTo>
                  <a:lnTo>
                    <a:pt x="318" y="108"/>
                  </a:lnTo>
                  <a:lnTo>
                    <a:pt x="325" y="101"/>
                  </a:lnTo>
                  <a:lnTo>
                    <a:pt x="168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5" name="Freeform 96"/>
            <p:cNvSpPr/>
            <p:nvPr/>
          </p:nvSpPr>
          <p:spPr bwMode="auto">
            <a:xfrm>
              <a:off x="1372482" y="4980188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8"/>
                  </a:moveTo>
                  <a:lnTo>
                    <a:pt x="318" y="11"/>
                  </a:lnTo>
                  <a:lnTo>
                    <a:pt x="157" y="95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6" name="Freeform 97"/>
            <p:cNvSpPr/>
            <p:nvPr/>
          </p:nvSpPr>
          <p:spPr bwMode="auto">
            <a:xfrm>
              <a:off x="1366911" y="4397168"/>
              <a:ext cx="304507" cy="519891"/>
            </a:xfrm>
            <a:custGeom>
              <a:avLst/>
              <a:gdLst>
                <a:gd name="T0" fmla="*/ 0 w 164"/>
                <a:gd name="T1" fmla="*/ 2147483646 h 280"/>
                <a:gd name="T2" fmla="*/ 2147483646 w 164"/>
                <a:gd name="T3" fmla="*/ 2147483646 h 280"/>
                <a:gd name="T4" fmla="*/ 2147483646 w 164"/>
                <a:gd name="T5" fmla="*/ 2147483646 h 280"/>
                <a:gd name="T6" fmla="*/ 2147483646 w 164"/>
                <a:gd name="T7" fmla="*/ 2147483646 h 280"/>
                <a:gd name="T8" fmla="*/ 2147483646 w 164"/>
                <a:gd name="T9" fmla="*/ 0 h 280"/>
                <a:gd name="T10" fmla="*/ 0 w 164"/>
                <a:gd name="T11" fmla="*/ 2147483646 h 280"/>
                <a:gd name="T12" fmla="*/ 0 w 164"/>
                <a:gd name="T13" fmla="*/ 2147483646 h 280"/>
                <a:gd name="T14" fmla="*/ 0 w 164"/>
                <a:gd name="T15" fmla="*/ 2147483646 h 280"/>
                <a:gd name="T16" fmla="*/ 0 w 164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80">
                  <a:moveTo>
                    <a:pt x="0" y="280"/>
                  </a:moveTo>
                  <a:lnTo>
                    <a:pt x="7" y="280"/>
                  </a:lnTo>
                  <a:lnTo>
                    <a:pt x="7" y="98"/>
                  </a:lnTo>
                  <a:lnTo>
                    <a:pt x="164" y="7"/>
                  </a:lnTo>
                  <a:lnTo>
                    <a:pt x="160" y="0"/>
                  </a:lnTo>
                  <a:lnTo>
                    <a:pt x="0" y="91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7" name="Freeform 98"/>
            <p:cNvSpPr/>
            <p:nvPr/>
          </p:nvSpPr>
          <p:spPr bwMode="auto">
            <a:xfrm>
              <a:off x="770895" y="3892131"/>
              <a:ext cx="596018" cy="1024927"/>
            </a:xfrm>
            <a:custGeom>
              <a:avLst/>
              <a:gdLst>
                <a:gd name="T0" fmla="*/ 2147483646 w 321"/>
                <a:gd name="T1" fmla="*/ 2147483646 h 552"/>
                <a:gd name="T2" fmla="*/ 2147483646 w 321"/>
                <a:gd name="T3" fmla="*/ 2147483646 h 552"/>
                <a:gd name="T4" fmla="*/ 2147483646 w 321"/>
                <a:gd name="T5" fmla="*/ 2147483646 h 552"/>
                <a:gd name="T6" fmla="*/ 2147483646 w 321"/>
                <a:gd name="T7" fmla="*/ 2147483646 h 552"/>
                <a:gd name="T8" fmla="*/ 2147483646 w 321"/>
                <a:gd name="T9" fmla="*/ 2147483646 h 552"/>
                <a:gd name="T10" fmla="*/ 2147483646 w 321"/>
                <a:gd name="T11" fmla="*/ 2147483646 h 552"/>
                <a:gd name="T12" fmla="*/ 2147483646 w 321"/>
                <a:gd name="T13" fmla="*/ 0 h 552"/>
                <a:gd name="T14" fmla="*/ 0 w 321"/>
                <a:gd name="T15" fmla="*/ 2147483646 h 552"/>
                <a:gd name="T16" fmla="*/ 2147483646 w 321"/>
                <a:gd name="T17" fmla="*/ 2147483646 h 552"/>
                <a:gd name="T18" fmla="*/ 2147483646 w 321"/>
                <a:gd name="T19" fmla="*/ 2147483646 h 552"/>
                <a:gd name="T20" fmla="*/ 2147483646 w 321"/>
                <a:gd name="T21" fmla="*/ 2147483646 h 552"/>
                <a:gd name="T22" fmla="*/ 2147483646 w 321"/>
                <a:gd name="T23" fmla="*/ 2147483646 h 552"/>
                <a:gd name="T24" fmla="*/ 2147483646 w 321"/>
                <a:gd name="T25" fmla="*/ 2147483646 h 552"/>
                <a:gd name="T26" fmla="*/ 2147483646 w 321"/>
                <a:gd name="T27" fmla="*/ 2147483646 h 552"/>
                <a:gd name="T28" fmla="*/ 2147483646 w 321"/>
                <a:gd name="T29" fmla="*/ 2147483646 h 552"/>
                <a:gd name="T30" fmla="*/ 2147483646 w 321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1" h="552">
                  <a:moveTo>
                    <a:pt x="321" y="363"/>
                  </a:moveTo>
                  <a:lnTo>
                    <a:pt x="321" y="363"/>
                  </a:lnTo>
                  <a:lnTo>
                    <a:pt x="164" y="276"/>
                  </a:lnTo>
                  <a:lnTo>
                    <a:pt x="164" y="9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57" y="97"/>
                  </a:lnTo>
                  <a:lnTo>
                    <a:pt x="157" y="279"/>
                  </a:lnTo>
                  <a:lnTo>
                    <a:pt x="310" y="370"/>
                  </a:lnTo>
                  <a:lnTo>
                    <a:pt x="310" y="552"/>
                  </a:lnTo>
                  <a:lnTo>
                    <a:pt x="321" y="552"/>
                  </a:lnTo>
                  <a:lnTo>
                    <a:pt x="321" y="36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8" name="Freeform 99"/>
            <p:cNvSpPr/>
            <p:nvPr/>
          </p:nvSpPr>
          <p:spPr bwMode="auto">
            <a:xfrm>
              <a:off x="1988924" y="5648619"/>
              <a:ext cx="310078" cy="519891"/>
            </a:xfrm>
            <a:custGeom>
              <a:avLst/>
              <a:gdLst>
                <a:gd name="T0" fmla="*/ 2147483646 w 167"/>
                <a:gd name="T1" fmla="*/ 2147483646 h 280"/>
                <a:gd name="T2" fmla="*/ 2147483646 w 167"/>
                <a:gd name="T3" fmla="*/ 2147483646 h 280"/>
                <a:gd name="T4" fmla="*/ 2147483646 w 167"/>
                <a:gd name="T5" fmla="*/ 2147483646 h 280"/>
                <a:gd name="T6" fmla="*/ 2147483646 w 167"/>
                <a:gd name="T7" fmla="*/ 0 h 280"/>
                <a:gd name="T8" fmla="*/ 0 w 167"/>
                <a:gd name="T9" fmla="*/ 0 h 280"/>
                <a:gd name="T10" fmla="*/ 0 w 167"/>
                <a:gd name="T11" fmla="*/ 2147483646 h 280"/>
                <a:gd name="T12" fmla="*/ 0 w 167"/>
                <a:gd name="T13" fmla="*/ 2147483646 h 280"/>
                <a:gd name="T14" fmla="*/ 0 w 167"/>
                <a:gd name="T15" fmla="*/ 2147483646 h 280"/>
                <a:gd name="T16" fmla="*/ 2147483646 w 167"/>
                <a:gd name="T17" fmla="*/ 2147483646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80">
                  <a:moveTo>
                    <a:pt x="160" y="280"/>
                  </a:move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9"/>
                  </a:lnTo>
                  <a:lnTo>
                    <a:pt x="160" y="28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9" name="Freeform 100"/>
            <p:cNvSpPr/>
            <p:nvPr/>
          </p:nvSpPr>
          <p:spPr bwMode="auto">
            <a:xfrm>
              <a:off x="1994494" y="5973550"/>
              <a:ext cx="311934" cy="518034"/>
            </a:xfrm>
            <a:custGeom>
              <a:avLst/>
              <a:gdLst>
                <a:gd name="T0" fmla="*/ 2147483646 w 168"/>
                <a:gd name="T1" fmla="*/ 0 h 279"/>
                <a:gd name="T2" fmla="*/ 0 w 168"/>
                <a:gd name="T3" fmla="*/ 2147483646 h 279"/>
                <a:gd name="T4" fmla="*/ 2147483646 w 168"/>
                <a:gd name="T5" fmla="*/ 2147483646 h 279"/>
                <a:gd name="T6" fmla="*/ 2147483646 w 168"/>
                <a:gd name="T7" fmla="*/ 2147483646 h 279"/>
                <a:gd name="T8" fmla="*/ 2147483646 w 168"/>
                <a:gd name="T9" fmla="*/ 2147483646 h 279"/>
                <a:gd name="T10" fmla="*/ 2147483646 w 168"/>
                <a:gd name="T11" fmla="*/ 2147483646 h 279"/>
                <a:gd name="T12" fmla="*/ 2147483646 w 168"/>
                <a:gd name="T13" fmla="*/ 2147483646 h 279"/>
                <a:gd name="T14" fmla="*/ 2147483646 w 168"/>
                <a:gd name="T15" fmla="*/ 2147483646 h 279"/>
                <a:gd name="T16" fmla="*/ 2147483646 w 168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9">
                  <a:moveTo>
                    <a:pt x="4" y="0"/>
                  </a:moveTo>
                  <a:lnTo>
                    <a:pt x="0" y="10"/>
                  </a:lnTo>
                  <a:lnTo>
                    <a:pt x="157" y="98"/>
                  </a:lnTo>
                  <a:lnTo>
                    <a:pt x="161" y="279"/>
                  </a:lnTo>
                  <a:lnTo>
                    <a:pt x="168" y="279"/>
                  </a:lnTo>
                  <a:lnTo>
                    <a:pt x="168" y="9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0" name="Freeform 101"/>
            <p:cNvSpPr/>
            <p:nvPr/>
          </p:nvSpPr>
          <p:spPr bwMode="auto">
            <a:xfrm>
              <a:off x="2286004" y="5986547"/>
              <a:ext cx="596018" cy="194960"/>
            </a:xfrm>
            <a:custGeom>
              <a:avLst/>
              <a:gdLst>
                <a:gd name="T0" fmla="*/ 0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2147483646 h 105"/>
                <a:gd name="T8" fmla="*/ 2147483646 w 321"/>
                <a:gd name="T9" fmla="*/ 2147483646 h 105"/>
                <a:gd name="T10" fmla="*/ 2147483646 w 321"/>
                <a:gd name="T11" fmla="*/ 0 h 105"/>
                <a:gd name="T12" fmla="*/ 2147483646 w 321"/>
                <a:gd name="T13" fmla="*/ 0 h 105"/>
                <a:gd name="T14" fmla="*/ 2147483646 w 321"/>
                <a:gd name="T15" fmla="*/ 0 h 105"/>
                <a:gd name="T16" fmla="*/ 0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0" y="84"/>
                  </a:moveTo>
                  <a:lnTo>
                    <a:pt x="4" y="94"/>
                  </a:lnTo>
                  <a:lnTo>
                    <a:pt x="164" y="10"/>
                  </a:lnTo>
                  <a:lnTo>
                    <a:pt x="318" y="105"/>
                  </a:lnTo>
                  <a:lnTo>
                    <a:pt x="321" y="98"/>
                  </a:lnTo>
                  <a:lnTo>
                    <a:pt x="164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1" name="Freeform 102"/>
            <p:cNvSpPr/>
            <p:nvPr/>
          </p:nvSpPr>
          <p:spPr bwMode="auto">
            <a:xfrm>
              <a:off x="2584941" y="6025539"/>
              <a:ext cx="596018" cy="194960"/>
            </a:xfrm>
            <a:custGeom>
              <a:avLst/>
              <a:gdLst>
                <a:gd name="T0" fmla="*/ 2147483646 w 321"/>
                <a:gd name="T1" fmla="*/ 2147483646 h 105"/>
                <a:gd name="T2" fmla="*/ 2147483646 w 321"/>
                <a:gd name="T3" fmla="*/ 2147483646 h 105"/>
                <a:gd name="T4" fmla="*/ 2147483646 w 321"/>
                <a:gd name="T5" fmla="*/ 2147483646 h 105"/>
                <a:gd name="T6" fmla="*/ 2147483646 w 321"/>
                <a:gd name="T7" fmla="*/ 0 h 105"/>
                <a:gd name="T8" fmla="*/ 0 w 321"/>
                <a:gd name="T9" fmla="*/ 2147483646 h 105"/>
                <a:gd name="T10" fmla="*/ 2147483646 w 321"/>
                <a:gd name="T11" fmla="*/ 2147483646 h 105"/>
                <a:gd name="T12" fmla="*/ 2147483646 w 321"/>
                <a:gd name="T13" fmla="*/ 2147483646 h 105"/>
                <a:gd name="T14" fmla="*/ 2147483646 w 321"/>
                <a:gd name="T15" fmla="*/ 2147483646 h 105"/>
                <a:gd name="T16" fmla="*/ 2147483646 w 321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5">
                  <a:moveTo>
                    <a:pt x="321" y="17"/>
                  </a:moveTo>
                  <a:lnTo>
                    <a:pt x="317" y="10"/>
                  </a:lnTo>
                  <a:lnTo>
                    <a:pt x="157" y="94"/>
                  </a:lnTo>
                  <a:lnTo>
                    <a:pt x="3" y="0"/>
                  </a:lnTo>
                  <a:lnTo>
                    <a:pt x="0" y="7"/>
                  </a:lnTo>
                  <a:lnTo>
                    <a:pt x="157" y="105"/>
                  </a:lnTo>
                  <a:lnTo>
                    <a:pt x="321" y="1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2" name="Freeform 103"/>
            <p:cNvSpPr/>
            <p:nvPr/>
          </p:nvSpPr>
          <p:spPr bwMode="auto">
            <a:xfrm>
              <a:off x="2610935" y="5966123"/>
              <a:ext cx="601588" cy="194960"/>
            </a:xfrm>
            <a:custGeom>
              <a:avLst/>
              <a:gdLst>
                <a:gd name="T0" fmla="*/ 2147483646 w 324"/>
                <a:gd name="T1" fmla="*/ 2147483646 h 105"/>
                <a:gd name="T2" fmla="*/ 2147483646 w 324"/>
                <a:gd name="T3" fmla="*/ 2147483646 h 105"/>
                <a:gd name="T4" fmla="*/ 2147483646 w 324"/>
                <a:gd name="T5" fmla="*/ 2147483646 h 105"/>
                <a:gd name="T6" fmla="*/ 2147483646 w 324"/>
                <a:gd name="T7" fmla="*/ 0 h 105"/>
                <a:gd name="T8" fmla="*/ 0 w 324"/>
                <a:gd name="T9" fmla="*/ 2147483646 h 105"/>
                <a:gd name="T10" fmla="*/ 2147483646 w 324"/>
                <a:gd name="T11" fmla="*/ 2147483646 h 105"/>
                <a:gd name="T12" fmla="*/ 2147483646 w 324"/>
                <a:gd name="T13" fmla="*/ 2147483646 h 105"/>
                <a:gd name="T14" fmla="*/ 2147483646 w 324"/>
                <a:gd name="T15" fmla="*/ 2147483646 h 105"/>
                <a:gd name="T16" fmla="*/ 2147483646 w 324"/>
                <a:gd name="T17" fmla="*/ 2147483646 h 1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105">
                  <a:moveTo>
                    <a:pt x="324" y="18"/>
                  </a:moveTo>
                  <a:lnTo>
                    <a:pt x="321" y="7"/>
                  </a:lnTo>
                  <a:lnTo>
                    <a:pt x="160" y="95"/>
                  </a:lnTo>
                  <a:lnTo>
                    <a:pt x="7" y="0"/>
                  </a:lnTo>
                  <a:lnTo>
                    <a:pt x="0" y="7"/>
                  </a:lnTo>
                  <a:lnTo>
                    <a:pt x="160" y="105"/>
                  </a:lnTo>
                  <a:lnTo>
                    <a:pt x="324" y="18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3" name="Freeform 104"/>
            <p:cNvSpPr/>
            <p:nvPr/>
          </p:nvSpPr>
          <p:spPr bwMode="auto">
            <a:xfrm>
              <a:off x="2577514" y="5442519"/>
              <a:ext cx="304507" cy="518034"/>
            </a:xfrm>
            <a:custGeom>
              <a:avLst/>
              <a:gdLst>
                <a:gd name="T0" fmla="*/ 0 w 164"/>
                <a:gd name="T1" fmla="*/ 2147483646 h 279"/>
                <a:gd name="T2" fmla="*/ 2147483646 w 164"/>
                <a:gd name="T3" fmla="*/ 2147483646 h 279"/>
                <a:gd name="T4" fmla="*/ 2147483646 w 164"/>
                <a:gd name="T5" fmla="*/ 2147483646 h 279"/>
                <a:gd name="T6" fmla="*/ 2147483646 w 164"/>
                <a:gd name="T7" fmla="*/ 2147483646 h 279"/>
                <a:gd name="T8" fmla="*/ 2147483646 w 164"/>
                <a:gd name="T9" fmla="*/ 0 h 279"/>
                <a:gd name="T10" fmla="*/ 0 w 164"/>
                <a:gd name="T11" fmla="*/ 2147483646 h 279"/>
                <a:gd name="T12" fmla="*/ 0 w 164"/>
                <a:gd name="T13" fmla="*/ 2147483646 h 279"/>
                <a:gd name="T14" fmla="*/ 0 w 164"/>
                <a:gd name="T15" fmla="*/ 2147483646 h 279"/>
                <a:gd name="T16" fmla="*/ 0 w 164"/>
                <a:gd name="T17" fmla="*/ 2147483646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279">
                  <a:moveTo>
                    <a:pt x="0" y="279"/>
                  </a:moveTo>
                  <a:lnTo>
                    <a:pt x="11" y="279"/>
                  </a:lnTo>
                  <a:lnTo>
                    <a:pt x="7" y="97"/>
                  </a:lnTo>
                  <a:lnTo>
                    <a:pt x="164" y="6"/>
                  </a:lnTo>
                  <a:lnTo>
                    <a:pt x="161" y="0"/>
                  </a:lnTo>
                  <a:lnTo>
                    <a:pt x="0" y="94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4" name="Freeform 105"/>
            <p:cNvSpPr/>
            <p:nvPr/>
          </p:nvSpPr>
          <p:spPr bwMode="auto">
            <a:xfrm>
              <a:off x="1398477" y="4917058"/>
              <a:ext cx="1179038" cy="1043495"/>
            </a:xfrm>
            <a:custGeom>
              <a:avLst/>
              <a:gdLst>
                <a:gd name="T0" fmla="*/ 2147483646 w 635"/>
                <a:gd name="T1" fmla="*/ 2147483646 h 562"/>
                <a:gd name="T2" fmla="*/ 2147483646 w 635"/>
                <a:gd name="T3" fmla="*/ 2147483646 h 562"/>
                <a:gd name="T4" fmla="*/ 2147483646 w 635"/>
                <a:gd name="T5" fmla="*/ 2147483646 h 562"/>
                <a:gd name="T6" fmla="*/ 2147483646 w 635"/>
                <a:gd name="T7" fmla="*/ 2147483646 h 562"/>
                <a:gd name="T8" fmla="*/ 2147483646 w 635"/>
                <a:gd name="T9" fmla="*/ 2147483646 h 562"/>
                <a:gd name="T10" fmla="*/ 2147483646 w 635"/>
                <a:gd name="T11" fmla="*/ 2147483646 h 562"/>
                <a:gd name="T12" fmla="*/ 2147483646 w 635"/>
                <a:gd name="T13" fmla="*/ 2147483646 h 562"/>
                <a:gd name="T14" fmla="*/ 2147483646 w 635"/>
                <a:gd name="T15" fmla="*/ 2147483646 h 562"/>
                <a:gd name="T16" fmla="*/ 2147483646 w 635"/>
                <a:gd name="T17" fmla="*/ 2147483646 h 562"/>
                <a:gd name="T18" fmla="*/ 2147483646 w 635"/>
                <a:gd name="T19" fmla="*/ 0 h 562"/>
                <a:gd name="T20" fmla="*/ 0 w 635"/>
                <a:gd name="T21" fmla="*/ 2147483646 h 562"/>
                <a:gd name="T22" fmla="*/ 2147483646 w 635"/>
                <a:gd name="T23" fmla="*/ 2147483646 h 562"/>
                <a:gd name="T24" fmla="*/ 2147483646 w 635"/>
                <a:gd name="T25" fmla="*/ 2147483646 h 562"/>
                <a:gd name="T26" fmla="*/ 2147483646 w 635"/>
                <a:gd name="T27" fmla="*/ 2147483646 h 562"/>
                <a:gd name="T28" fmla="*/ 2147483646 w 635"/>
                <a:gd name="T29" fmla="*/ 2147483646 h 562"/>
                <a:gd name="T30" fmla="*/ 2147483646 w 635"/>
                <a:gd name="T31" fmla="*/ 2147483646 h 562"/>
                <a:gd name="T32" fmla="*/ 2147483646 w 635"/>
                <a:gd name="T33" fmla="*/ 2147483646 h 562"/>
                <a:gd name="T34" fmla="*/ 2147483646 w 635"/>
                <a:gd name="T35" fmla="*/ 2147483646 h 562"/>
                <a:gd name="T36" fmla="*/ 2147483646 w 635"/>
                <a:gd name="T37" fmla="*/ 2147483646 h 562"/>
                <a:gd name="T38" fmla="*/ 2147483646 w 635"/>
                <a:gd name="T39" fmla="*/ 2147483646 h 562"/>
                <a:gd name="T40" fmla="*/ 2147483646 w 635"/>
                <a:gd name="T41" fmla="*/ 2147483646 h 562"/>
                <a:gd name="T42" fmla="*/ 2147483646 w 635"/>
                <a:gd name="T43" fmla="*/ 2147483646 h 562"/>
                <a:gd name="T44" fmla="*/ 2147483646 w 635"/>
                <a:gd name="T45" fmla="*/ 2147483646 h 5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35" h="562">
                  <a:moveTo>
                    <a:pt x="635" y="377"/>
                  </a:moveTo>
                  <a:lnTo>
                    <a:pt x="635" y="377"/>
                  </a:lnTo>
                  <a:lnTo>
                    <a:pt x="478" y="286"/>
                  </a:lnTo>
                  <a:lnTo>
                    <a:pt x="478" y="104"/>
                  </a:lnTo>
                  <a:lnTo>
                    <a:pt x="318" y="10"/>
                  </a:lnTo>
                  <a:lnTo>
                    <a:pt x="161" y="9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61" y="108"/>
                  </a:lnTo>
                  <a:lnTo>
                    <a:pt x="318" y="21"/>
                  </a:lnTo>
                  <a:lnTo>
                    <a:pt x="471" y="108"/>
                  </a:lnTo>
                  <a:lnTo>
                    <a:pt x="471" y="289"/>
                  </a:lnTo>
                  <a:lnTo>
                    <a:pt x="628" y="380"/>
                  </a:lnTo>
                  <a:lnTo>
                    <a:pt x="628" y="562"/>
                  </a:lnTo>
                  <a:lnTo>
                    <a:pt x="635" y="562"/>
                  </a:lnTo>
                  <a:lnTo>
                    <a:pt x="635" y="37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5" name="Freeform 106"/>
            <p:cNvSpPr/>
            <p:nvPr/>
          </p:nvSpPr>
          <p:spPr bwMode="auto">
            <a:xfrm>
              <a:off x="-452706" y="4623691"/>
              <a:ext cx="601588" cy="1024927"/>
            </a:xfrm>
            <a:custGeom>
              <a:avLst/>
              <a:gdLst>
                <a:gd name="T0" fmla="*/ 0 w 324"/>
                <a:gd name="T1" fmla="*/ 2147483646 h 552"/>
                <a:gd name="T2" fmla="*/ 0 w 324"/>
                <a:gd name="T3" fmla="*/ 2147483646 h 552"/>
                <a:gd name="T4" fmla="*/ 2147483646 w 324"/>
                <a:gd name="T5" fmla="*/ 2147483646 h 552"/>
                <a:gd name="T6" fmla="*/ 2147483646 w 324"/>
                <a:gd name="T7" fmla="*/ 2147483646 h 552"/>
                <a:gd name="T8" fmla="*/ 2147483646 w 324"/>
                <a:gd name="T9" fmla="*/ 2147483646 h 552"/>
                <a:gd name="T10" fmla="*/ 2147483646 w 324"/>
                <a:gd name="T11" fmla="*/ 2147483646 h 552"/>
                <a:gd name="T12" fmla="*/ 2147483646 w 324"/>
                <a:gd name="T13" fmla="*/ 2147483646 h 552"/>
                <a:gd name="T14" fmla="*/ 2147483646 w 324"/>
                <a:gd name="T15" fmla="*/ 2147483646 h 552"/>
                <a:gd name="T16" fmla="*/ 2147483646 w 324"/>
                <a:gd name="T17" fmla="*/ 2147483646 h 552"/>
                <a:gd name="T18" fmla="*/ 2147483646 w 324"/>
                <a:gd name="T19" fmla="*/ 2147483646 h 552"/>
                <a:gd name="T20" fmla="*/ 2147483646 w 324"/>
                <a:gd name="T21" fmla="*/ 2147483646 h 552"/>
                <a:gd name="T22" fmla="*/ 2147483646 w 324"/>
                <a:gd name="T23" fmla="*/ 2147483646 h 552"/>
                <a:gd name="T24" fmla="*/ 2147483646 w 324"/>
                <a:gd name="T25" fmla="*/ 0 h 552"/>
                <a:gd name="T26" fmla="*/ 0 w 324"/>
                <a:gd name="T27" fmla="*/ 0 h 552"/>
                <a:gd name="T28" fmla="*/ 0 w 324"/>
                <a:gd name="T29" fmla="*/ 2147483646 h 552"/>
                <a:gd name="T30" fmla="*/ 0 w 324"/>
                <a:gd name="T31" fmla="*/ 2147483646 h 5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4" h="552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4" y="542"/>
                  </a:lnTo>
                  <a:lnTo>
                    <a:pt x="167" y="454"/>
                  </a:lnTo>
                  <a:lnTo>
                    <a:pt x="167" y="273"/>
                  </a:lnTo>
                  <a:lnTo>
                    <a:pt x="10" y="1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6" name="Freeform 107"/>
            <p:cNvSpPr/>
            <p:nvPr/>
          </p:nvSpPr>
          <p:spPr bwMode="auto">
            <a:xfrm>
              <a:off x="783891" y="5429522"/>
              <a:ext cx="1184608" cy="193102"/>
            </a:xfrm>
            <a:custGeom>
              <a:avLst/>
              <a:gdLst>
                <a:gd name="T0" fmla="*/ 2147483646 w 638"/>
                <a:gd name="T1" fmla="*/ 2147483646 h 104"/>
                <a:gd name="T2" fmla="*/ 2147483646 w 638"/>
                <a:gd name="T3" fmla="*/ 2147483646 h 104"/>
                <a:gd name="T4" fmla="*/ 2147483646 w 638"/>
                <a:gd name="T5" fmla="*/ 2147483646 h 104"/>
                <a:gd name="T6" fmla="*/ 2147483646 w 638"/>
                <a:gd name="T7" fmla="*/ 0 h 104"/>
                <a:gd name="T8" fmla="*/ 2147483646 w 638"/>
                <a:gd name="T9" fmla="*/ 0 h 104"/>
                <a:gd name="T10" fmla="*/ 2147483646 w 638"/>
                <a:gd name="T11" fmla="*/ 0 h 104"/>
                <a:gd name="T12" fmla="*/ 0 w 638"/>
                <a:gd name="T13" fmla="*/ 2147483646 h 104"/>
                <a:gd name="T14" fmla="*/ 2147483646 w 638"/>
                <a:gd name="T15" fmla="*/ 2147483646 h 104"/>
                <a:gd name="T16" fmla="*/ 2147483646 w 638"/>
                <a:gd name="T17" fmla="*/ 2147483646 h 104"/>
                <a:gd name="T18" fmla="*/ 2147483646 w 638"/>
                <a:gd name="T19" fmla="*/ 2147483646 h 104"/>
                <a:gd name="T20" fmla="*/ 2147483646 w 638"/>
                <a:gd name="T21" fmla="*/ 2147483646 h 104"/>
                <a:gd name="T22" fmla="*/ 2147483646 w 638"/>
                <a:gd name="T23" fmla="*/ 2147483646 h 104"/>
                <a:gd name="T24" fmla="*/ 2147483646 w 638"/>
                <a:gd name="T25" fmla="*/ 2147483646 h 104"/>
                <a:gd name="T26" fmla="*/ 2147483646 w 638"/>
                <a:gd name="T27" fmla="*/ 2147483646 h 104"/>
                <a:gd name="T28" fmla="*/ 2147483646 w 638"/>
                <a:gd name="T29" fmla="*/ 2147483646 h 104"/>
                <a:gd name="T30" fmla="*/ 2147483646 w 638"/>
                <a:gd name="T31" fmla="*/ 2147483646 h 1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8" h="104">
                  <a:moveTo>
                    <a:pt x="478" y="3"/>
                  </a:moveTo>
                  <a:lnTo>
                    <a:pt x="478" y="3"/>
                  </a:lnTo>
                  <a:lnTo>
                    <a:pt x="321" y="94"/>
                  </a:lnTo>
                  <a:lnTo>
                    <a:pt x="164" y="0"/>
                  </a:lnTo>
                  <a:lnTo>
                    <a:pt x="0" y="94"/>
                  </a:lnTo>
                  <a:lnTo>
                    <a:pt x="7" y="101"/>
                  </a:lnTo>
                  <a:lnTo>
                    <a:pt x="164" y="10"/>
                  </a:lnTo>
                  <a:lnTo>
                    <a:pt x="317" y="104"/>
                  </a:lnTo>
                  <a:lnTo>
                    <a:pt x="474" y="13"/>
                  </a:lnTo>
                  <a:lnTo>
                    <a:pt x="631" y="104"/>
                  </a:lnTo>
                  <a:lnTo>
                    <a:pt x="638" y="97"/>
                  </a:lnTo>
                  <a:lnTo>
                    <a:pt x="478" y="3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7" name="Freeform 108"/>
            <p:cNvSpPr/>
            <p:nvPr/>
          </p:nvSpPr>
          <p:spPr bwMode="auto">
            <a:xfrm>
              <a:off x="208298" y="5479654"/>
              <a:ext cx="1177181" cy="194960"/>
            </a:xfrm>
            <a:custGeom>
              <a:avLst/>
              <a:gdLst>
                <a:gd name="T0" fmla="*/ 2147483646 w 634"/>
                <a:gd name="T1" fmla="*/ 2147483646 h 105"/>
                <a:gd name="T2" fmla="*/ 2147483646 w 634"/>
                <a:gd name="T3" fmla="*/ 2147483646 h 105"/>
                <a:gd name="T4" fmla="*/ 2147483646 w 634"/>
                <a:gd name="T5" fmla="*/ 2147483646 h 105"/>
                <a:gd name="T6" fmla="*/ 2147483646 w 634"/>
                <a:gd name="T7" fmla="*/ 0 h 105"/>
                <a:gd name="T8" fmla="*/ 2147483646 w 634"/>
                <a:gd name="T9" fmla="*/ 0 h 105"/>
                <a:gd name="T10" fmla="*/ 2147483646 w 634"/>
                <a:gd name="T11" fmla="*/ 0 h 105"/>
                <a:gd name="T12" fmla="*/ 0 w 634"/>
                <a:gd name="T13" fmla="*/ 2147483646 h 105"/>
                <a:gd name="T14" fmla="*/ 2147483646 w 634"/>
                <a:gd name="T15" fmla="*/ 2147483646 h 105"/>
                <a:gd name="T16" fmla="*/ 2147483646 w 634"/>
                <a:gd name="T17" fmla="*/ 2147483646 h 105"/>
                <a:gd name="T18" fmla="*/ 2147483646 w 634"/>
                <a:gd name="T19" fmla="*/ 2147483646 h 105"/>
                <a:gd name="T20" fmla="*/ 2147483646 w 634"/>
                <a:gd name="T21" fmla="*/ 2147483646 h 105"/>
                <a:gd name="T22" fmla="*/ 2147483646 w 634"/>
                <a:gd name="T23" fmla="*/ 2147483646 h 105"/>
                <a:gd name="T24" fmla="*/ 2147483646 w 634"/>
                <a:gd name="T25" fmla="*/ 2147483646 h 105"/>
                <a:gd name="T26" fmla="*/ 2147483646 w 634"/>
                <a:gd name="T27" fmla="*/ 2147483646 h 105"/>
                <a:gd name="T28" fmla="*/ 2147483646 w 634"/>
                <a:gd name="T29" fmla="*/ 2147483646 h 105"/>
                <a:gd name="T30" fmla="*/ 2147483646 w 634"/>
                <a:gd name="T31" fmla="*/ 2147483646 h 1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34" h="105">
                  <a:moveTo>
                    <a:pt x="474" y="4"/>
                  </a:moveTo>
                  <a:lnTo>
                    <a:pt x="474" y="4"/>
                  </a:lnTo>
                  <a:lnTo>
                    <a:pt x="317" y="91"/>
                  </a:lnTo>
                  <a:lnTo>
                    <a:pt x="163" y="0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163" y="11"/>
                  </a:lnTo>
                  <a:lnTo>
                    <a:pt x="317" y="102"/>
                  </a:lnTo>
                  <a:lnTo>
                    <a:pt x="474" y="14"/>
                  </a:lnTo>
                  <a:lnTo>
                    <a:pt x="631" y="105"/>
                  </a:lnTo>
                  <a:lnTo>
                    <a:pt x="634" y="98"/>
                  </a:lnTo>
                  <a:lnTo>
                    <a:pt x="474" y="4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8" name="Freeform 109"/>
            <p:cNvSpPr/>
            <p:nvPr/>
          </p:nvSpPr>
          <p:spPr bwMode="auto">
            <a:xfrm>
              <a:off x="148882" y="3905128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0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09" name="Freeform 110"/>
            <p:cNvSpPr/>
            <p:nvPr/>
          </p:nvSpPr>
          <p:spPr bwMode="auto">
            <a:xfrm>
              <a:off x="434822" y="3535635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1"/>
                  </a:lnTo>
                  <a:lnTo>
                    <a:pt x="0" y="272"/>
                  </a:lnTo>
                  <a:lnTo>
                    <a:pt x="3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0" name="Freeform 111"/>
            <p:cNvSpPr/>
            <p:nvPr/>
          </p:nvSpPr>
          <p:spPr bwMode="auto">
            <a:xfrm>
              <a:off x="-148198" y="3580197"/>
              <a:ext cx="310078" cy="518034"/>
            </a:xfrm>
            <a:custGeom>
              <a:avLst/>
              <a:gdLst>
                <a:gd name="T0" fmla="*/ 2147483646 w 167"/>
                <a:gd name="T1" fmla="*/ 0 h 279"/>
                <a:gd name="T2" fmla="*/ 2147483646 w 167"/>
                <a:gd name="T3" fmla="*/ 0 h 279"/>
                <a:gd name="T4" fmla="*/ 2147483646 w 167"/>
                <a:gd name="T5" fmla="*/ 2147483646 h 279"/>
                <a:gd name="T6" fmla="*/ 0 w 167"/>
                <a:gd name="T7" fmla="*/ 2147483646 h 279"/>
                <a:gd name="T8" fmla="*/ 2147483646 w 167"/>
                <a:gd name="T9" fmla="*/ 2147483646 h 279"/>
                <a:gd name="T10" fmla="*/ 2147483646 w 167"/>
                <a:gd name="T11" fmla="*/ 2147483646 h 279"/>
                <a:gd name="T12" fmla="*/ 2147483646 w 167"/>
                <a:gd name="T13" fmla="*/ 2147483646 h 279"/>
                <a:gd name="T14" fmla="*/ 2147483646 w 167"/>
                <a:gd name="T15" fmla="*/ 2147483646 h 279"/>
                <a:gd name="T16" fmla="*/ 2147483646 w 167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7" h="279">
                  <a:moveTo>
                    <a:pt x="167" y="0"/>
                  </a:moveTo>
                  <a:lnTo>
                    <a:pt x="157" y="0"/>
                  </a:lnTo>
                  <a:lnTo>
                    <a:pt x="157" y="182"/>
                  </a:lnTo>
                  <a:lnTo>
                    <a:pt x="0" y="272"/>
                  </a:lnTo>
                  <a:lnTo>
                    <a:pt x="7" y="279"/>
                  </a:lnTo>
                  <a:lnTo>
                    <a:pt x="167" y="18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1" name="Freeform 112"/>
            <p:cNvSpPr/>
            <p:nvPr/>
          </p:nvSpPr>
          <p:spPr bwMode="auto">
            <a:xfrm>
              <a:off x="-447135" y="3585767"/>
              <a:ext cx="603445" cy="1019357"/>
            </a:xfrm>
            <a:custGeom>
              <a:avLst/>
              <a:gdLst>
                <a:gd name="T0" fmla="*/ 0 w 325"/>
                <a:gd name="T1" fmla="*/ 2147483646 h 549"/>
                <a:gd name="T2" fmla="*/ 0 w 325"/>
                <a:gd name="T3" fmla="*/ 2147483646 h 549"/>
                <a:gd name="T4" fmla="*/ 2147483646 w 325"/>
                <a:gd name="T5" fmla="*/ 2147483646 h 549"/>
                <a:gd name="T6" fmla="*/ 2147483646 w 325"/>
                <a:gd name="T7" fmla="*/ 2147483646 h 549"/>
                <a:gd name="T8" fmla="*/ 2147483646 w 325"/>
                <a:gd name="T9" fmla="*/ 2147483646 h 549"/>
                <a:gd name="T10" fmla="*/ 2147483646 w 325"/>
                <a:gd name="T11" fmla="*/ 2147483646 h 549"/>
                <a:gd name="T12" fmla="*/ 2147483646 w 325"/>
                <a:gd name="T13" fmla="*/ 2147483646 h 549"/>
                <a:gd name="T14" fmla="*/ 2147483646 w 325"/>
                <a:gd name="T15" fmla="*/ 2147483646 h 549"/>
                <a:gd name="T16" fmla="*/ 2147483646 w 325"/>
                <a:gd name="T17" fmla="*/ 2147483646 h 549"/>
                <a:gd name="T18" fmla="*/ 2147483646 w 325"/>
                <a:gd name="T19" fmla="*/ 2147483646 h 549"/>
                <a:gd name="T20" fmla="*/ 2147483646 w 325"/>
                <a:gd name="T21" fmla="*/ 2147483646 h 549"/>
                <a:gd name="T22" fmla="*/ 2147483646 w 325"/>
                <a:gd name="T23" fmla="*/ 2147483646 h 549"/>
                <a:gd name="T24" fmla="*/ 2147483646 w 325"/>
                <a:gd name="T25" fmla="*/ 0 h 549"/>
                <a:gd name="T26" fmla="*/ 0 w 325"/>
                <a:gd name="T27" fmla="*/ 0 h 549"/>
                <a:gd name="T28" fmla="*/ 0 w 325"/>
                <a:gd name="T29" fmla="*/ 2147483646 h 549"/>
                <a:gd name="T30" fmla="*/ 0 w 325"/>
                <a:gd name="T31" fmla="*/ 2147483646 h 5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25" h="549">
                  <a:moveTo>
                    <a:pt x="0" y="186"/>
                  </a:moveTo>
                  <a:lnTo>
                    <a:pt x="0" y="186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8" y="549"/>
                  </a:lnTo>
                  <a:lnTo>
                    <a:pt x="325" y="542"/>
                  </a:lnTo>
                  <a:lnTo>
                    <a:pt x="168" y="451"/>
                  </a:lnTo>
                  <a:lnTo>
                    <a:pt x="168" y="269"/>
                  </a:lnTo>
                  <a:lnTo>
                    <a:pt x="11" y="17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2" name="Freeform 113"/>
            <p:cNvSpPr/>
            <p:nvPr/>
          </p:nvSpPr>
          <p:spPr bwMode="auto">
            <a:xfrm>
              <a:off x="2577514" y="4909631"/>
              <a:ext cx="311934" cy="512464"/>
            </a:xfrm>
            <a:custGeom>
              <a:avLst/>
              <a:gdLst>
                <a:gd name="T0" fmla="*/ 2147483646 w 168"/>
                <a:gd name="T1" fmla="*/ 0 h 276"/>
                <a:gd name="T2" fmla="*/ 0 w 168"/>
                <a:gd name="T3" fmla="*/ 2147483646 h 276"/>
                <a:gd name="T4" fmla="*/ 2147483646 w 168"/>
                <a:gd name="T5" fmla="*/ 2147483646 h 276"/>
                <a:gd name="T6" fmla="*/ 2147483646 w 168"/>
                <a:gd name="T7" fmla="*/ 2147483646 h 276"/>
                <a:gd name="T8" fmla="*/ 2147483646 w 168"/>
                <a:gd name="T9" fmla="*/ 2147483646 h 276"/>
                <a:gd name="T10" fmla="*/ 2147483646 w 168"/>
                <a:gd name="T11" fmla="*/ 2147483646 h 276"/>
                <a:gd name="T12" fmla="*/ 2147483646 w 168"/>
                <a:gd name="T13" fmla="*/ 2147483646 h 276"/>
                <a:gd name="T14" fmla="*/ 2147483646 w 168"/>
                <a:gd name="T15" fmla="*/ 2147483646 h 276"/>
                <a:gd name="T16" fmla="*/ 2147483646 w 168"/>
                <a:gd name="T17" fmla="*/ 0 h 2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8" h="276">
                  <a:moveTo>
                    <a:pt x="4" y="0"/>
                  </a:moveTo>
                  <a:lnTo>
                    <a:pt x="0" y="7"/>
                  </a:lnTo>
                  <a:lnTo>
                    <a:pt x="157" y="94"/>
                  </a:lnTo>
                  <a:lnTo>
                    <a:pt x="161" y="276"/>
                  </a:lnTo>
                  <a:lnTo>
                    <a:pt x="168" y="276"/>
                  </a:lnTo>
                  <a:lnTo>
                    <a:pt x="168" y="9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3" name="Freeform 114"/>
            <p:cNvSpPr/>
            <p:nvPr/>
          </p:nvSpPr>
          <p:spPr bwMode="auto">
            <a:xfrm>
              <a:off x="2908016" y="4345179"/>
              <a:ext cx="596018" cy="187533"/>
            </a:xfrm>
            <a:custGeom>
              <a:avLst/>
              <a:gdLst>
                <a:gd name="T0" fmla="*/ 2147483646 w 321"/>
                <a:gd name="T1" fmla="*/ 2147483646 h 101"/>
                <a:gd name="T2" fmla="*/ 2147483646 w 321"/>
                <a:gd name="T3" fmla="*/ 0 h 101"/>
                <a:gd name="T4" fmla="*/ 2147483646 w 321"/>
                <a:gd name="T5" fmla="*/ 2147483646 h 101"/>
                <a:gd name="T6" fmla="*/ 2147483646 w 321"/>
                <a:gd name="T7" fmla="*/ 0 h 101"/>
                <a:gd name="T8" fmla="*/ 0 w 321"/>
                <a:gd name="T9" fmla="*/ 2147483646 h 101"/>
                <a:gd name="T10" fmla="*/ 2147483646 w 321"/>
                <a:gd name="T11" fmla="*/ 2147483646 h 101"/>
                <a:gd name="T12" fmla="*/ 2147483646 w 321"/>
                <a:gd name="T13" fmla="*/ 2147483646 h 101"/>
                <a:gd name="T14" fmla="*/ 2147483646 w 321"/>
                <a:gd name="T15" fmla="*/ 2147483646 h 101"/>
                <a:gd name="T16" fmla="*/ 2147483646 w 321"/>
                <a:gd name="T17" fmla="*/ 2147483646 h 10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1" h="101">
                  <a:moveTo>
                    <a:pt x="321" y="7"/>
                  </a:moveTo>
                  <a:lnTo>
                    <a:pt x="318" y="0"/>
                  </a:lnTo>
                  <a:lnTo>
                    <a:pt x="161" y="91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1" y="101"/>
                  </a:lnTo>
                  <a:lnTo>
                    <a:pt x="321" y="7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4" name="Freeform 115"/>
            <p:cNvSpPr/>
            <p:nvPr/>
          </p:nvSpPr>
          <p:spPr bwMode="auto">
            <a:xfrm>
              <a:off x="2306428" y="4040671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7" y="189"/>
                  </a:moveTo>
                  <a:lnTo>
                    <a:pt x="474" y="279"/>
                  </a:lnTo>
                  <a:lnTo>
                    <a:pt x="478" y="272"/>
                  </a:lnTo>
                  <a:lnTo>
                    <a:pt x="317" y="178"/>
                  </a:lnTo>
                  <a:lnTo>
                    <a:pt x="160" y="269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5"/>
                  </a:lnTo>
                  <a:lnTo>
                    <a:pt x="157" y="276"/>
                  </a:lnTo>
                  <a:lnTo>
                    <a:pt x="157" y="458"/>
                  </a:lnTo>
                  <a:lnTo>
                    <a:pt x="317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7" y="189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5" name="Freeform 116"/>
            <p:cNvSpPr/>
            <p:nvPr/>
          </p:nvSpPr>
          <p:spPr bwMode="auto">
            <a:xfrm>
              <a:off x="2921013" y="5104590"/>
              <a:ext cx="887527" cy="1024927"/>
            </a:xfrm>
            <a:custGeom>
              <a:avLst/>
              <a:gdLst>
                <a:gd name="T0" fmla="*/ 2147483646 w 478"/>
                <a:gd name="T1" fmla="*/ 2147483646 h 552"/>
                <a:gd name="T2" fmla="*/ 2147483646 w 478"/>
                <a:gd name="T3" fmla="*/ 2147483646 h 552"/>
                <a:gd name="T4" fmla="*/ 2147483646 w 478"/>
                <a:gd name="T5" fmla="*/ 2147483646 h 552"/>
                <a:gd name="T6" fmla="*/ 2147483646 w 478"/>
                <a:gd name="T7" fmla="*/ 2147483646 h 552"/>
                <a:gd name="T8" fmla="*/ 2147483646 w 478"/>
                <a:gd name="T9" fmla="*/ 2147483646 h 552"/>
                <a:gd name="T10" fmla="*/ 2147483646 w 478"/>
                <a:gd name="T11" fmla="*/ 2147483646 h 552"/>
                <a:gd name="T12" fmla="*/ 2147483646 w 478"/>
                <a:gd name="T13" fmla="*/ 2147483646 h 552"/>
                <a:gd name="T14" fmla="*/ 2147483646 w 478"/>
                <a:gd name="T15" fmla="*/ 2147483646 h 552"/>
                <a:gd name="T16" fmla="*/ 2147483646 w 478"/>
                <a:gd name="T17" fmla="*/ 0 h 552"/>
                <a:gd name="T18" fmla="*/ 0 w 478"/>
                <a:gd name="T19" fmla="*/ 0 h 552"/>
                <a:gd name="T20" fmla="*/ 0 w 478"/>
                <a:gd name="T21" fmla="*/ 2147483646 h 552"/>
                <a:gd name="T22" fmla="*/ 0 w 478"/>
                <a:gd name="T23" fmla="*/ 2147483646 h 552"/>
                <a:gd name="T24" fmla="*/ 0 w 478"/>
                <a:gd name="T25" fmla="*/ 2147483646 h 552"/>
                <a:gd name="T26" fmla="*/ 2147483646 w 478"/>
                <a:gd name="T27" fmla="*/ 2147483646 h 552"/>
                <a:gd name="T28" fmla="*/ 2147483646 w 478"/>
                <a:gd name="T29" fmla="*/ 2147483646 h 552"/>
                <a:gd name="T30" fmla="*/ 2147483646 w 478"/>
                <a:gd name="T31" fmla="*/ 2147483646 h 552"/>
                <a:gd name="T32" fmla="*/ 2147483646 w 478"/>
                <a:gd name="T33" fmla="*/ 2147483646 h 552"/>
                <a:gd name="T34" fmla="*/ 2147483646 w 478"/>
                <a:gd name="T35" fmla="*/ 2147483646 h 552"/>
                <a:gd name="T36" fmla="*/ 2147483646 w 478"/>
                <a:gd name="T37" fmla="*/ 2147483646 h 552"/>
                <a:gd name="T38" fmla="*/ 2147483646 w 478"/>
                <a:gd name="T39" fmla="*/ 2147483646 h 552"/>
                <a:gd name="T40" fmla="*/ 2147483646 w 478"/>
                <a:gd name="T41" fmla="*/ 2147483646 h 552"/>
                <a:gd name="T42" fmla="*/ 2147483646 w 478"/>
                <a:gd name="T43" fmla="*/ 2147483646 h 5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78" h="552">
                  <a:moveTo>
                    <a:pt x="318" y="192"/>
                  </a:moveTo>
                  <a:lnTo>
                    <a:pt x="475" y="283"/>
                  </a:lnTo>
                  <a:lnTo>
                    <a:pt x="478" y="272"/>
                  </a:lnTo>
                  <a:lnTo>
                    <a:pt x="318" y="182"/>
                  </a:lnTo>
                  <a:lnTo>
                    <a:pt x="161" y="272"/>
                  </a:lnTo>
                  <a:lnTo>
                    <a:pt x="7" y="18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88"/>
                  </a:lnTo>
                  <a:lnTo>
                    <a:pt x="157" y="279"/>
                  </a:lnTo>
                  <a:lnTo>
                    <a:pt x="157" y="457"/>
                  </a:lnTo>
                  <a:lnTo>
                    <a:pt x="318" y="552"/>
                  </a:lnTo>
                  <a:lnTo>
                    <a:pt x="321" y="545"/>
                  </a:lnTo>
                  <a:lnTo>
                    <a:pt x="164" y="454"/>
                  </a:lnTo>
                  <a:lnTo>
                    <a:pt x="164" y="279"/>
                  </a:lnTo>
                  <a:lnTo>
                    <a:pt x="318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6" name="Freeform 117"/>
            <p:cNvSpPr/>
            <p:nvPr/>
          </p:nvSpPr>
          <p:spPr bwMode="auto">
            <a:xfrm>
              <a:off x="583362" y="4027673"/>
              <a:ext cx="343500" cy="402916"/>
            </a:xfrm>
            <a:custGeom>
              <a:avLst/>
              <a:gdLst>
                <a:gd name="T0" fmla="*/ 2147483646 w 185"/>
                <a:gd name="T1" fmla="*/ 2147483646 h 217"/>
                <a:gd name="T2" fmla="*/ 2147483646 w 185"/>
                <a:gd name="T3" fmla="*/ 2147483646 h 217"/>
                <a:gd name="T4" fmla="*/ 0 w 185"/>
                <a:gd name="T5" fmla="*/ 2147483646 h 217"/>
                <a:gd name="T6" fmla="*/ 0 w 185"/>
                <a:gd name="T7" fmla="*/ 2147483646 h 217"/>
                <a:gd name="T8" fmla="*/ 2147483646 w 185"/>
                <a:gd name="T9" fmla="*/ 0 h 217"/>
                <a:gd name="T10" fmla="*/ 2147483646 w 185"/>
                <a:gd name="T11" fmla="*/ 2147483646 h 217"/>
                <a:gd name="T12" fmla="*/ 2147483646 w 185"/>
                <a:gd name="T13" fmla="*/ 2147483646 h 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7">
                  <a:moveTo>
                    <a:pt x="185" y="161"/>
                  </a:moveTo>
                  <a:lnTo>
                    <a:pt x="94" y="217"/>
                  </a:lnTo>
                  <a:lnTo>
                    <a:pt x="0" y="161"/>
                  </a:lnTo>
                  <a:lnTo>
                    <a:pt x="0" y="52"/>
                  </a:lnTo>
                  <a:lnTo>
                    <a:pt x="94" y="0"/>
                  </a:lnTo>
                  <a:lnTo>
                    <a:pt x="185" y="52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7" name="Freeform 118"/>
            <p:cNvSpPr/>
            <p:nvPr/>
          </p:nvSpPr>
          <p:spPr bwMode="auto">
            <a:xfrm>
              <a:off x="583362" y="5052601"/>
              <a:ext cx="414056" cy="479042"/>
            </a:xfrm>
            <a:custGeom>
              <a:avLst/>
              <a:gdLst>
                <a:gd name="T0" fmla="*/ 2147483646 w 223"/>
                <a:gd name="T1" fmla="*/ 2147483646 h 258"/>
                <a:gd name="T2" fmla="*/ 2147483646 w 223"/>
                <a:gd name="T3" fmla="*/ 2147483646 h 258"/>
                <a:gd name="T4" fmla="*/ 0 w 223"/>
                <a:gd name="T5" fmla="*/ 2147483646 h 258"/>
                <a:gd name="T6" fmla="*/ 0 w 223"/>
                <a:gd name="T7" fmla="*/ 2147483646 h 258"/>
                <a:gd name="T8" fmla="*/ 2147483646 w 223"/>
                <a:gd name="T9" fmla="*/ 0 h 258"/>
                <a:gd name="T10" fmla="*/ 2147483646 w 223"/>
                <a:gd name="T11" fmla="*/ 2147483646 h 258"/>
                <a:gd name="T12" fmla="*/ 2147483646 w 223"/>
                <a:gd name="T13" fmla="*/ 2147483646 h 2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3" h="258">
                  <a:moveTo>
                    <a:pt x="223" y="192"/>
                  </a:moveTo>
                  <a:lnTo>
                    <a:pt x="111" y="258"/>
                  </a:lnTo>
                  <a:lnTo>
                    <a:pt x="0" y="192"/>
                  </a:lnTo>
                  <a:lnTo>
                    <a:pt x="0" y="63"/>
                  </a:lnTo>
                  <a:lnTo>
                    <a:pt x="111" y="0"/>
                  </a:lnTo>
                  <a:lnTo>
                    <a:pt x="223" y="63"/>
                  </a:lnTo>
                  <a:lnTo>
                    <a:pt x="223" y="192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8" name="Freeform 119"/>
            <p:cNvSpPr/>
            <p:nvPr/>
          </p:nvSpPr>
          <p:spPr bwMode="auto">
            <a:xfrm>
              <a:off x="1522879" y="4584699"/>
              <a:ext cx="343500" cy="395489"/>
            </a:xfrm>
            <a:custGeom>
              <a:avLst/>
              <a:gdLst>
                <a:gd name="T0" fmla="*/ 2147483646 w 185"/>
                <a:gd name="T1" fmla="*/ 2147483646 h 213"/>
                <a:gd name="T2" fmla="*/ 2147483646 w 185"/>
                <a:gd name="T3" fmla="*/ 2147483646 h 213"/>
                <a:gd name="T4" fmla="*/ 0 w 185"/>
                <a:gd name="T5" fmla="*/ 2147483646 h 213"/>
                <a:gd name="T6" fmla="*/ 0 w 185"/>
                <a:gd name="T7" fmla="*/ 2147483646 h 213"/>
                <a:gd name="T8" fmla="*/ 2147483646 w 185"/>
                <a:gd name="T9" fmla="*/ 0 h 213"/>
                <a:gd name="T10" fmla="*/ 2147483646 w 185"/>
                <a:gd name="T11" fmla="*/ 2147483646 h 213"/>
                <a:gd name="T12" fmla="*/ 2147483646 w 185"/>
                <a:gd name="T13" fmla="*/ 2147483646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5" h="213">
                  <a:moveTo>
                    <a:pt x="185" y="161"/>
                  </a:moveTo>
                  <a:lnTo>
                    <a:pt x="94" y="213"/>
                  </a:lnTo>
                  <a:lnTo>
                    <a:pt x="0" y="161"/>
                  </a:lnTo>
                  <a:lnTo>
                    <a:pt x="0" y="53"/>
                  </a:lnTo>
                  <a:lnTo>
                    <a:pt x="94" y="0"/>
                  </a:lnTo>
                  <a:lnTo>
                    <a:pt x="185" y="53"/>
                  </a:lnTo>
                  <a:lnTo>
                    <a:pt x="185" y="16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9" name="Freeform 120"/>
            <p:cNvSpPr/>
            <p:nvPr/>
          </p:nvSpPr>
          <p:spPr bwMode="auto">
            <a:xfrm>
              <a:off x="2311999" y="4969047"/>
              <a:ext cx="538458" cy="622013"/>
            </a:xfrm>
            <a:custGeom>
              <a:avLst/>
              <a:gdLst>
                <a:gd name="T0" fmla="*/ 2147483646 w 290"/>
                <a:gd name="T1" fmla="*/ 2147483646 h 335"/>
                <a:gd name="T2" fmla="*/ 2147483646 w 290"/>
                <a:gd name="T3" fmla="*/ 2147483646 h 335"/>
                <a:gd name="T4" fmla="*/ 0 w 290"/>
                <a:gd name="T5" fmla="*/ 2147483646 h 335"/>
                <a:gd name="T6" fmla="*/ 0 w 290"/>
                <a:gd name="T7" fmla="*/ 2147483646 h 335"/>
                <a:gd name="T8" fmla="*/ 2147483646 w 290"/>
                <a:gd name="T9" fmla="*/ 0 h 335"/>
                <a:gd name="T10" fmla="*/ 2147483646 w 290"/>
                <a:gd name="T11" fmla="*/ 2147483646 h 335"/>
                <a:gd name="T12" fmla="*/ 2147483646 w 290"/>
                <a:gd name="T13" fmla="*/ 2147483646 h 3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" h="335">
                  <a:moveTo>
                    <a:pt x="290" y="251"/>
                  </a:moveTo>
                  <a:lnTo>
                    <a:pt x="147" y="335"/>
                  </a:lnTo>
                  <a:lnTo>
                    <a:pt x="0" y="251"/>
                  </a:lnTo>
                  <a:lnTo>
                    <a:pt x="0" y="83"/>
                  </a:lnTo>
                  <a:lnTo>
                    <a:pt x="147" y="0"/>
                  </a:lnTo>
                  <a:lnTo>
                    <a:pt x="290" y="83"/>
                  </a:lnTo>
                  <a:lnTo>
                    <a:pt x="290" y="251"/>
                  </a:lnTo>
                  <a:close/>
                </a:path>
              </a:pathLst>
            </a:custGeom>
            <a:solidFill>
              <a:srgbClr val="007F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19" name="矩形 131"/>
          <p:cNvSpPr>
            <a:spLocks noChangeArrowheads="1"/>
          </p:cNvSpPr>
          <p:nvPr/>
        </p:nvSpPr>
        <p:spPr bwMode="auto">
          <a:xfrm>
            <a:off x="5519738" y="4251325"/>
            <a:ext cx="64468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5400" b="1">
                <a:solidFill>
                  <a:srgbClr val="007FA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基本框架与主要内容</a:t>
            </a:r>
          </a:p>
        </p:txBody>
      </p:sp>
      <p:sp>
        <p:nvSpPr>
          <p:cNvPr id="9220" name="文本框 132"/>
          <p:cNvSpPr txBox="1">
            <a:spLocks noChangeArrowheads="1"/>
          </p:cNvSpPr>
          <p:nvPr/>
        </p:nvSpPr>
        <p:spPr bwMode="auto">
          <a:xfrm>
            <a:off x="7126288" y="5249863"/>
            <a:ext cx="3478212" cy="400050"/>
          </a:xfrm>
          <a:prstGeom prst="rect">
            <a:avLst/>
          </a:pr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ENGLISH TITLE</a:t>
            </a:r>
            <a:endParaRPr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10604500" y="3238500"/>
            <a:ext cx="1035050" cy="1035050"/>
          </a:xfrm>
          <a:prstGeom prst="ellipse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0731500" y="3284538"/>
            <a:ext cx="81915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+mn-ea"/>
              </a:rPr>
              <a:t>02</a:t>
            </a:r>
            <a:endParaRPr lang="zh-CN" altLang="en-US" sz="1050" dirty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137"/>
          <p:cNvPicPr>
            <a:picLocks noChangeAspect="1"/>
          </p:cNvPicPr>
          <p:nvPr/>
        </p:nvPicPr>
        <p:blipFill>
          <a:blip r:embed="rId2" cstate="email"/>
          <a:srcRect l="60442" t="37408"/>
          <a:stretch>
            <a:fillRect/>
          </a:stretch>
        </p:blipFill>
        <p:spPr bwMode="auto">
          <a:xfrm>
            <a:off x="-19050" y="-38100"/>
            <a:ext cx="2268538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本框 6"/>
          <p:cNvSpPr txBox="1">
            <a:spLocks noChangeArrowheads="1"/>
          </p:cNvSpPr>
          <p:nvPr/>
        </p:nvSpPr>
        <p:spPr bwMode="auto">
          <a:xfrm>
            <a:off x="1295400" y="3429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基本框架</a:t>
            </a:r>
          </a:p>
        </p:txBody>
      </p:sp>
      <p:sp>
        <p:nvSpPr>
          <p:cNvPr id="10244" name="矩形 8"/>
          <p:cNvSpPr>
            <a:spLocks noChangeArrowheads="1"/>
          </p:cNvSpPr>
          <p:nvPr/>
        </p:nvSpPr>
        <p:spPr bwMode="auto">
          <a:xfrm>
            <a:off x="609600" y="382588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chemeClr val="bg1"/>
                </a:solidFill>
                <a:latin typeface="Agency FB" panose="020B0503020202020204" pitchFamily="34" charset="0"/>
              </a:rPr>
              <a:t>2</a:t>
            </a:r>
            <a:endParaRPr lang="zh-CN" altLang="en-US" sz="4000"/>
          </a:p>
        </p:txBody>
      </p:sp>
      <p:sp>
        <p:nvSpPr>
          <p:cNvPr id="80" name="矩形 79"/>
          <p:cNvSpPr/>
          <p:nvPr/>
        </p:nvSpPr>
        <p:spPr>
          <a:xfrm>
            <a:off x="3090863" y="2659063"/>
            <a:ext cx="1181100" cy="1181100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5133975" y="3581400"/>
            <a:ext cx="1182688" cy="1182688"/>
          </a:xfrm>
          <a:prstGeom prst="rect">
            <a:avLst/>
          </a:prstGeom>
          <a:solidFill>
            <a:srgbClr val="007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7656513" y="1349375"/>
            <a:ext cx="1182687" cy="1181100"/>
          </a:xfrm>
          <a:prstGeom prst="rect">
            <a:avLst/>
          </a:prstGeom>
          <a:noFill/>
          <a:ln w="28575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7656513" y="2651125"/>
            <a:ext cx="1182687" cy="1181100"/>
          </a:xfrm>
          <a:prstGeom prst="rect">
            <a:avLst/>
          </a:prstGeom>
          <a:noFill/>
          <a:ln w="28575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7656513" y="3952875"/>
            <a:ext cx="1182687" cy="1182688"/>
          </a:xfrm>
          <a:prstGeom prst="rect">
            <a:avLst/>
          </a:prstGeom>
          <a:noFill/>
          <a:ln w="28575">
            <a:solidFill>
              <a:srgbClr val="007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50" name="Freeform 322"/>
          <p:cNvSpPr/>
          <p:nvPr/>
        </p:nvSpPr>
        <p:spPr bwMode="auto">
          <a:xfrm>
            <a:off x="3403600" y="2973388"/>
            <a:ext cx="555625" cy="552450"/>
          </a:xfrm>
          <a:custGeom>
            <a:avLst/>
            <a:gdLst>
              <a:gd name="T0" fmla="*/ 2147483646 w 287"/>
              <a:gd name="T1" fmla="*/ 2147483646 h 287"/>
              <a:gd name="T2" fmla="*/ 2147483646 w 287"/>
              <a:gd name="T3" fmla="*/ 2147483646 h 287"/>
              <a:gd name="T4" fmla="*/ 2147483646 w 287"/>
              <a:gd name="T5" fmla="*/ 2147483646 h 287"/>
              <a:gd name="T6" fmla="*/ 2147483646 w 287"/>
              <a:gd name="T7" fmla="*/ 2147483646 h 287"/>
              <a:gd name="T8" fmla="*/ 2147483646 w 287"/>
              <a:gd name="T9" fmla="*/ 2147483646 h 287"/>
              <a:gd name="T10" fmla="*/ 2147483646 w 287"/>
              <a:gd name="T11" fmla="*/ 2147483646 h 287"/>
              <a:gd name="T12" fmla="*/ 2147483646 w 287"/>
              <a:gd name="T13" fmla="*/ 2147483646 h 287"/>
              <a:gd name="T14" fmla="*/ 2147483646 w 287"/>
              <a:gd name="T15" fmla="*/ 2147483646 h 287"/>
              <a:gd name="T16" fmla="*/ 2147483646 w 287"/>
              <a:gd name="T17" fmla="*/ 2147483646 h 287"/>
              <a:gd name="T18" fmla="*/ 2147483646 w 287"/>
              <a:gd name="T19" fmla="*/ 2147483646 h 287"/>
              <a:gd name="T20" fmla="*/ 2147483646 w 287"/>
              <a:gd name="T21" fmla="*/ 2147483646 h 287"/>
              <a:gd name="T22" fmla="*/ 2147483646 w 287"/>
              <a:gd name="T23" fmla="*/ 0 h 287"/>
              <a:gd name="T24" fmla="*/ 2147483646 w 287"/>
              <a:gd name="T25" fmla="*/ 2147483646 h 287"/>
              <a:gd name="T26" fmla="*/ 2147483646 w 287"/>
              <a:gd name="T27" fmla="*/ 2147483646 h 287"/>
              <a:gd name="T28" fmla="*/ 2147483646 w 287"/>
              <a:gd name="T29" fmla="*/ 2147483646 h 287"/>
              <a:gd name="T30" fmla="*/ 2147483646 w 287"/>
              <a:gd name="T31" fmla="*/ 2147483646 h 287"/>
              <a:gd name="T32" fmla="*/ 2147483646 w 287"/>
              <a:gd name="T33" fmla="*/ 2147483646 h 287"/>
              <a:gd name="T34" fmla="*/ 2147483646 w 287"/>
              <a:gd name="T35" fmla="*/ 2147483646 h 287"/>
              <a:gd name="T36" fmla="*/ 2147483646 w 287"/>
              <a:gd name="T37" fmla="*/ 2147483646 h 287"/>
              <a:gd name="T38" fmla="*/ 2147483646 w 287"/>
              <a:gd name="T39" fmla="*/ 2147483646 h 287"/>
              <a:gd name="T40" fmla="*/ 2147483646 w 287"/>
              <a:gd name="T41" fmla="*/ 2147483646 h 287"/>
              <a:gd name="T42" fmla="*/ 2147483646 w 287"/>
              <a:gd name="T43" fmla="*/ 2147483646 h 287"/>
              <a:gd name="T44" fmla="*/ 2147483646 w 287"/>
              <a:gd name="T45" fmla="*/ 2147483646 h 287"/>
              <a:gd name="T46" fmla="*/ 0 w 287"/>
              <a:gd name="T47" fmla="*/ 2147483646 h 287"/>
              <a:gd name="T48" fmla="*/ 0 w 287"/>
              <a:gd name="T49" fmla="*/ 2147483646 h 287"/>
              <a:gd name="T50" fmla="*/ 2147483646 w 287"/>
              <a:gd name="T51" fmla="*/ 2147483646 h 287"/>
              <a:gd name="T52" fmla="*/ 2147483646 w 287"/>
              <a:gd name="T53" fmla="*/ 2147483646 h 287"/>
              <a:gd name="T54" fmla="*/ 2147483646 w 287"/>
              <a:gd name="T55" fmla="*/ 2147483646 h 28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87" h="287">
                <a:moveTo>
                  <a:pt x="249" y="220"/>
                </a:moveTo>
                <a:cubicBezTo>
                  <a:pt x="230" y="212"/>
                  <a:pt x="208" y="196"/>
                  <a:pt x="168" y="191"/>
                </a:cubicBezTo>
                <a:cubicBezTo>
                  <a:pt x="180" y="181"/>
                  <a:pt x="186" y="162"/>
                  <a:pt x="196" y="136"/>
                </a:cubicBezTo>
                <a:cubicBezTo>
                  <a:pt x="196" y="136"/>
                  <a:pt x="196" y="135"/>
                  <a:pt x="196" y="135"/>
                </a:cubicBezTo>
                <a:cubicBezTo>
                  <a:pt x="199" y="135"/>
                  <a:pt x="201" y="135"/>
                  <a:pt x="203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5" y="96"/>
                  <a:pt x="205" y="96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4" y="54"/>
                </a:cubicBezTo>
                <a:cubicBezTo>
                  <a:pt x="200" y="39"/>
                  <a:pt x="194" y="26"/>
                  <a:pt x="183" y="22"/>
                </a:cubicBezTo>
                <a:cubicBezTo>
                  <a:pt x="169" y="16"/>
                  <a:pt x="149" y="0"/>
                  <a:pt x="143" y="0"/>
                </a:cubicBezTo>
                <a:cubicBezTo>
                  <a:pt x="135" y="0"/>
                  <a:pt x="115" y="16"/>
                  <a:pt x="103" y="22"/>
                </a:cubicBezTo>
                <a:cubicBezTo>
                  <a:pt x="93" y="27"/>
                  <a:pt x="86" y="39"/>
                  <a:pt x="82" y="54"/>
                </a:cubicBezTo>
                <a:cubicBezTo>
                  <a:pt x="79" y="64"/>
                  <a:pt x="81" y="82"/>
                  <a:pt x="81" y="93"/>
                </a:cubicBezTo>
                <a:cubicBezTo>
                  <a:pt x="81" y="94"/>
                  <a:pt x="81" y="95"/>
                  <a:pt x="81" y="96"/>
                </a:cubicBezTo>
                <a:cubicBezTo>
                  <a:pt x="81" y="96"/>
                  <a:pt x="81" y="96"/>
                  <a:pt x="81" y="96"/>
                </a:cubicBezTo>
                <a:cubicBezTo>
                  <a:pt x="81" y="96"/>
                  <a:pt x="75" y="95"/>
                  <a:pt x="75" y="107"/>
                </a:cubicBezTo>
                <a:cubicBezTo>
                  <a:pt x="75" y="115"/>
                  <a:pt x="78" y="131"/>
                  <a:pt x="83" y="134"/>
                </a:cubicBezTo>
                <a:cubicBezTo>
                  <a:pt x="85" y="135"/>
                  <a:pt x="87" y="135"/>
                  <a:pt x="89" y="135"/>
                </a:cubicBezTo>
                <a:cubicBezTo>
                  <a:pt x="89" y="135"/>
                  <a:pt x="90" y="136"/>
                  <a:pt x="90" y="136"/>
                </a:cubicBezTo>
                <a:cubicBezTo>
                  <a:pt x="100" y="163"/>
                  <a:pt x="105" y="182"/>
                  <a:pt x="118" y="191"/>
                </a:cubicBezTo>
                <a:cubicBezTo>
                  <a:pt x="78" y="196"/>
                  <a:pt x="56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7" y="287"/>
                  <a:pt x="287" y="287"/>
                  <a:pt x="287" y="287"/>
                </a:cubicBezTo>
                <a:cubicBezTo>
                  <a:pt x="287" y="256"/>
                  <a:pt x="287" y="256"/>
                  <a:pt x="287" y="256"/>
                </a:cubicBezTo>
                <a:cubicBezTo>
                  <a:pt x="287" y="256"/>
                  <a:pt x="287" y="237"/>
                  <a:pt x="249" y="2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1" name="Freeform 325"/>
          <p:cNvSpPr/>
          <p:nvPr/>
        </p:nvSpPr>
        <p:spPr bwMode="auto">
          <a:xfrm>
            <a:off x="5435600" y="3924300"/>
            <a:ext cx="581025" cy="560388"/>
          </a:xfrm>
          <a:custGeom>
            <a:avLst/>
            <a:gdLst>
              <a:gd name="T0" fmla="*/ 2147483646 w 287"/>
              <a:gd name="T1" fmla="*/ 2147483646 h 277"/>
              <a:gd name="T2" fmla="*/ 2147483646 w 287"/>
              <a:gd name="T3" fmla="*/ 2147483646 h 277"/>
              <a:gd name="T4" fmla="*/ 2147483646 w 287"/>
              <a:gd name="T5" fmla="*/ 2147483646 h 277"/>
              <a:gd name="T6" fmla="*/ 2147483646 w 287"/>
              <a:gd name="T7" fmla="*/ 2147483646 h 277"/>
              <a:gd name="T8" fmla="*/ 2147483646 w 287"/>
              <a:gd name="T9" fmla="*/ 2147483646 h 277"/>
              <a:gd name="T10" fmla="*/ 2147483646 w 287"/>
              <a:gd name="T11" fmla="*/ 2147483646 h 277"/>
              <a:gd name="T12" fmla="*/ 2147483646 w 287"/>
              <a:gd name="T13" fmla="*/ 2147483646 h 277"/>
              <a:gd name="T14" fmla="*/ 2147483646 w 287"/>
              <a:gd name="T15" fmla="*/ 2147483646 h 277"/>
              <a:gd name="T16" fmla="*/ 2147483646 w 287"/>
              <a:gd name="T17" fmla="*/ 2147483646 h 277"/>
              <a:gd name="T18" fmla="*/ 2147483646 w 287"/>
              <a:gd name="T19" fmla="*/ 2147483646 h 277"/>
              <a:gd name="T20" fmla="*/ 2147483646 w 287"/>
              <a:gd name="T21" fmla="*/ 2147483646 h 277"/>
              <a:gd name="T22" fmla="*/ 2147483646 w 287"/>
              <a:gd name="T23" fmla="*/ 2147483646 h 277"/>
              <a:gd name="T24" fmla="*/ 2147483646 w 287"/>
              <a:gd name="T25" fmla="*/ 2147483646 h 277"/>
              <a:gd name="T26" fmla="*/ 2147483646 w 287"/>
              <a:gd name="T27" fmla="*/ 0 h 277"/>
              <a:gd name="T28" fmla="*/ 2147483646 w 287"/>
              <a:gd name="T29" fmla="*/ 2147483646 h 277"/>
              <a:gd name="T30" fmla="*/ 2147483646 w 287"/>
              <a:gd name="T31" fmla="*/ 0 h 277"/>
              <a:gd name="T32" fmla="*/ 2147483646 w 287"/>
              <a:gd name="T33" fmla="*/ 2147483646 h 277"/>
              <a:gd name="T34" fmla="*/ 2147483646 w 287"/>
              <a:gd name="T35" fmla="*/ 2147483646 h 277"/>
              <a:gd name="T36" fmla="*/ 2147483646 w 287"/>
              <a:gd name="T37" fmla="*/ 2147483646 h 277"/>
              <a:gd name="T38" fmla="*/ 2147483646 w 287"/>
              <a:gd name="T39" fmla="*/ 2147483646 h 277"/>
              <a:gd name="T40" fmla="*/ 2147483646 w 287"/>
              <a:gd name="T41" fmla="*/ 2147483646 h 277"/>
              <a:gd name="T42" fmla="*/ 2147483646 w 287"/>
              <a:gd name="T43" fmla="*/ 2147483646 h 277"/>
              <a:gd name="T44" fmla="*/ 2147483646 w 287"/>
              <a:gd name="T45" fmla="*/ 2147483646 h 277"/>
              <a:gd name="T46" fmla="*/ 2147483646 w 287"/>
              <a:gd name="T47" fmla="*/ 2147483646 h 277"/>
              <a:gd name="T48" fmla="*/ 2147483646 w 287"/>
              <a:gd name="T49" fmla="*/ 2147483646 h 277"/>
              <a:gd name="T50" fmla="*/ 2147483646 w 287"/>
              <a:gd name="T51" fmla="*/ 2147483646 h 277"/>
              <a:gd name="T52" fmla="*/ 2147483646 w 287"/>
              <a:gd name="T53" fmla="*/ 2147483646 h 277"/>
              <a:gd name="T54" fmla="*/ 2147483646 w 287"/>
              <a:gd name="T55" fmla="*/ 2147483646 h 277"/>
              <a:gd name="T56" fmla="*/ 2147483646 w 287"/>
              <a:gd name="T57" fmla="*/ 2147483646 h 277"/>
              <a:gd name="T58" fmla="*/ 0 w 287"/>
              <a:gd name="T59" fmla="*/ 2147483646 h 277"/>
              <a:gd name="T60" fmla="*/ 0 w 287"/>
              <a:gd name="T61" fmla="*/ 2147483646 h 277"/>
              <a:gd name="T62" fmla="*/ 2147483646 w 287"/>
              <a:gd name="T63" fmla="*/ 2147483646 h 277"/>
              <a:gd name="T64" fmla="*/ 2147483646 w 287"/>
              <a:gd name="T65" fmla="*/ 2147483646 h 277"/>
              <a:gd name="T66" fmla="*/ 2147483646 w 287"/>
              <a:gd name="T67" fmla="*/ 2147483646 h 27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87" h="277">
                <a:moveTo>
                  <a:pt x="249" y="222"/>
                </a:moveTo>
                <a:cubicBezTo>
                  <a:pt x="233" y="214"/>
                  <a:pt x="214" y="211"/>
                  <a:pt x="182" y="206"/>
                </a:cubicBezTo>
                <a:cubicBezTo>
                  <a:pt x="180" y="203"/>
                  <a:pt x="176" y="190"/>
                  <a:pt x="172" y="176"/>
                </a:cubicBezTo>
                <a:cubicBezTo>
                  <a:pt x="173" y="176"/>
                  <a:pt x="178" y="180"/>
                  <a:pt x="179" y="180"/>
                </a:cubicBezTo>
                <a:cubicBezTo>
                  <a:pt x="181" y="180"/>
                  <a:pt x="183" y="180"/>
                  <a:pt x="185" y="180"/>
                </a:cubicBezTo>
                <a:cubicBezTo>
                  <a:pt x="186" y="180"/>
                  <a:pt x="201" y="177"/>
                  <a:pt x="207" y="177"/>
                </a:cubicBezTo>
                <a:cubicBezTo>
                  <a:pt x="209" y="177"/>
                  <a:pt x="210" y="177"/>
                  <a:pt x="211" y="178"/>
                </a:cubicBezTo>
                <a:cubicBezTo>
                  <a:pt x="211" y="178"/>
                  <a:pt x="213" y="179"/>
                  <a:pt x="215" y="179"/>
                </a:cubicBezTo>
                <a:cubicBezTo>
                  <a:pt x="214" y="178"/>
                  <a:pt x="214" y="176"/>
                  <a:pt x="214" y="175"/>
                </a:cubicBezTo>
                <a:cubicBezTo>
                  <a:pt x="208" y="160"/>
                  <a:pt x="208" y="160"/>
                  <a:pt x="208" y="160"/>
                </a:cubicBezTo>
                <a:cubicBezTo>
                  <a:pt x="208" y="160"/>
                  <a:pt x="214" y="152"/>
                  <a:pt x="218" y="154"/>
                </a:cubicBezTo>
                <a:cubicBezTo>
                  <a:pt x="222" y="156"/>
                  <a:pt x="228" y="152"/>
                  <a:pt x="228" y="152"/>
                </a:cubicBezTo>
                <a:cubicBezTo>
                  <a:pt x="233" y="116"/>
                  <a:pt x="238" y="42"/>
                  <a:pt x="200" y="13"/>
                </a:cubicBezTo>
                <a:cubicBezTo>
                  <a:pt x="187" y="4"/>
                  <a:pt x="175" y="0"/>
                  <a:pt x="166" y="0"/>
                </a:cubicBezTo>
                <a:cubicBezTo>
                  <a:pt x="156" y="0"/>
                  <a:pt x="149" y="4"/>
                  <a:pt x="143" y="8"/>
                </a:cubicBezTo>
                <a:cubicBezTo>
                  <a:pt x="138" y="4"/>
                  <a:pt x="130" y="0"/>
                  <a:pt x="121" y="0"/>
                </a:cubicBezTo>
                <a:cubicBezTo>
                  <a:pt x="111" y="0"/>
                  <a:pt x="100" y="4"/>
                  <a:pt x="87" y="13"/>
                </a:cubicBezTo>
                <a:cubicBezTo>
                  <a:pt x="50" y="41"/>
                  <a:pt x="52" y="114"/>
                  <a:pt x="55" y="151"/>
                </a:cubicBezTo>
                <a:cubicBezTo>
                  <a:pt x="55" y="151"/>
                  <a:pt x="58" y="149"/>
                  <a:pt x="63" y="154"/>
                </a:cubicBezTo>
                <a:cubicBezTo>
                  <a:pt x="68" y="159"/>
                  <a:pt x="77" y="160"/>
                  <a:pt x="77" y="160"/>
                </a:cubicBezTo>
                <a:cubicBezTo>
                  <a:pt x="72" y="178"/>
                  <a:pt x="72" y="178"/>
                  <a:pt x="72" y="178"/>
                </a:cubicBezTo>
                <a:cubicBezTo>
                  <a:pt x="72" y="179"/>
                  <a:pt x="72" y="179"/>
                  <a:pt x="72" y="179"/>
                </a:cubicBezTo>
                <a:cubicBezTo>
                  <a:pt x="74" y="179"/>
                  <a:pt x="76" y="178"/>
                  <a:pt x="78" y="177"/>
                </a:cubicBezTo>
                <a:cubicBezTo>
                  <a:pt x="79" y="177"/>
                  <a:pt x="79" y="177"/>
                  <a:pt x="80" y="177"/>
                </a:cubicBezTo>
                <a:cubicBezTo>
                  <a:pt x="86" y="177"/>
                  <a:pt x="92" y="180"/>
                  <a:pt x="94" y="180"/>
                </a:cubicBezTo>
                <a:cubicBezTo>
                  <a:pt x="96" y="180"/>
                  <a:pt x="98" y="180"/>
                  <a:pt x="100" y="180"/>
                </a:cubicBezTo>
                <a:cubicBezTo>
                  <a:pt x="103" y="180"/>
                  <a:pt x="113" y="176"/>
                  <a:pt x="115" y="176"/>
                </a:cubicBezTo>
                <a:cubicBezTo>
                  <a:pt x="112" y="184"/>
                  <a:pt x="108" y="200"/>
                  <a:pt x="104" y="206"/>
                </a:cubicBezTo>
                <a:cubicBezTo>
                  <a:pt x="73" y="211"/>
                  <a:pt x="54" y="214"/>
                  <a:pt x="38" y="222"/>
                </a:cubicBezTo>
                <a:cubicBezTo>
                  <a:pt x="0" y="239"/>
                  <a:pt x="0" y="257"/>
                  <a:pt x="0" y="257"/>
                </a:cubicBezTo>
                <a:cubicBezTo>
                  <a:pt x="0" y="277"/>
                  <a:pt x="0" y="277"/>
                  <a:pt x="0" y="277"/>
                </a:cubicBezTo>
                <a:cubicBezTo>
                  <a:pt x="287" y="277"/>
                  <a:pt x="287" y="277"/>
                  <a:pt x="287" y="277"/>
                </a:cubicBezTo>
                <a:cubicBezTo>
                  <a:pt x="287" y="257"/>
                  <a:pt x="287" y="257"/>
                  <a:pt x="287" y="257"/>
                </a:cubicBezTo>
                <a:cubicBezTo>
                  <a:pt x="287" y="257"/>
                  <a:pt x="287" y="239"/>
                  <a:pt x="249" y="2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2" name="Freeform 323"/>
          <p:cNvSpPr/>
          <p:nvPr/>
        </p:nvSpPr>
        <p:spPr bwMode="auto">
          <a:xfrm>
            <a:off x="7907338" y="1647825"/>
            <a:ext cx="679450" cy="674688"/>
          </a:xfrm>
          <a:custGeom>
            <a:avLst/>
            <a:gdLst>
              <a:gd name="T0" fmla="*/ 2147483646 w 288"/>
              <a:gd name="T1" fmla="*/ 2147483646 h 287"/>
              <a:gd name="T2" fmla="*/ 2147483646 w 288"/>
              <a:gd name="T3" fmla="*/ 2147483646 h 287"/>
              <a:gd name="T4" fmla="*/ 2147483646 w 288"/>
              <a:gd name="T5" fmla="*/ 2147483646 h 287"/>
              <a:gd name="T6" fmla="*/ 2147483646 w 288"/>
              <a:gd name="T7" fmla="*/ 2147483646 h 287"/>
              <a:gd name="T8" fmla="*/ 2147483646 w 288"/>
              <a:gd name="T9" fmla="*/ 2147483646 h 287"/>
              <a:gd name="T10" fmla="*/ 2147483646 w 288"/>
              <a:gd name="T11" fmla="*/ 2147483646 h 287"/>
              <a:gd name="T12" fmla="*/ 2147483646 w 288"/>
              <a:gd name="T13" fmla="*/ 2147483646 h 287"/>
              <a:gd name="T14" fmla="*/ 2147483646 w 288"/>
              <a:gd name="T15" fmla="*/ 2147483646 h 287"/>
              <a:gd name="T16" fmla="*/ 2147483646 w 288"/>
              <a:gd name="T17" fmla="*/ 2147483646 h 287"/>
              <a:gd name="T18" fmla="*/ 2147483646 w 288"/>
              <a:gd name="T19" fmla="*/ 2147483646 h 287"/>
              <a:gd name="T20" fmla="*/ 2147483646 w 288"/>
              <a:gd name="T21" fmla="*/ 2147483646 h 287"/>
              <a:gd name="T22" fmla="*/ 2147483646 w 288"/>
              <a:gd name="T23" fmla="*/ 2147483646 h 287"/>
              <a:gd name="T24" fmla="*/ 2147483646 w 288"/>
              <a:gd name="T25" fmla="*/ 2147483646 h 287"/>
              <a:gd name="T26" fmla="*/ 2147483646 w 288"/>
              <a:gd name="T27" fmla="*/ 2147483646 h 287"/>
              <a:gd name="T28" fmla="*/ 2147483646 w 288"/>
              <a:gd name="T29" fmla="*/ 2147483646 h 287"/>
              <a:gd name="T30" fmla="*/ 2147483646 w 288"/>
              <a:gd name="T31" fmla="*/ 2147483646 h 287"/>
              <a:gd name="T32" fmla="*/ 2147483646 w 288"/>
              <a:gd name="T33" fmla="*/ 2147483646 h 287"/>
              <a:gd name="T34" fmla="*/ 2147483646 w 288"/>
              <a:gd name="T35" fmla="*/ 2147483646 h 287"/>
              <a:gd name="T36" fmla="*/ 2147483646 w 288"/>
              <a:gd name="T37" fmla="*/ 2147483646 h 287"/>
              <a:gd name="T38" fmla="*/ 2147483646 w 288"/>
              <a:gd name="T39" fmla="*/ 2147483646 h 287"/>
              <a:gd name="T40" fmla="*/ 2147483646 w 288"/>
              <a:gd name="T41" fmla="*/ 2147483646 h 287"/>
              <a:gd name="T42" fmla="*/ 2147483646 w 288"/>
              <a:gd name="T43" fmla="*/ 2147483646 h 287"/>
              <a:gd name="T44" fmla="*/ 2147483646 w 288"/>
              <a:gd name="T45" fmla="*/ 2147483646 h 287"/>
              <a:gd name="T46" fmla="*/ 2147483646 w 288"/>
              <a:gd name="T47" fmla="*/ 2147483646 h 287"/>
              <a:gd name="T48" fmla="*/ 0 w 288"/>
              <a:gd name="T49" fmla="*/ 2147483646 h 287"/>
              <a:gd name="T50" fmla="*/ 0 w 288"/>
              <a:gd name="T51" fmla="*/ 2147483646 h 287"/>
              <a:gd name="T52" fmla="*/ 2147483646 w 288"/>
              <a:gd name="T53" fmla="*/ 2147483646 h 287"/>
              <a:gd name="T54" fmla="*/ 2147483646 w 288"/>
              <a:gd name="T55" fmla="*/ 2147483646 h 287"/>
              <a:gd name="T56" fmla="*/ 2147483646 w 288"/>
              <a:gd name="T57" fmla="*/ 2147483646 h 2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3" name="Freeform 323"/>
          <p:cNvSpPr/>
          <p:nvPr/>
        </p:nvSpPr>
        <p:spPr bwMode="auto">
          <a:xfrm>
            <a:off x="7907338" y="2903538"/>
            <a:ext cx="679450" cy="676275"/>
          </a:xfrm>
          <a:custGeom>
            <a:avLst/>
            <a:gdLst>
              <a:gd name="T0" fmla="*/ 2147483646 w 288"/>
              <a:gd name="T1" fmla="*/ 2147483646 h 287"/>
              <a:gd name="T2" fmla="*/ 2147483646 w 288"/>
              <a:gd name="T3" fmla="*/ 2147483646 h 287"/>
              <a:gd name="T4" fmla="*/ 2147483646 w 288"/>
              <a:gd name="T5" fmla="*/ 2147483646 h 287"/>
              <a:gd name="T6" fmla="*/ 2147483646 w 288"/>
              <a:gd name="T7" fmla="*/ 2147483646 h 287"/>
              <a:gd name="T8" fmla="*/ 2147483646 w 288"/>
              <a:gd name="T9" fmla="*/ 2147483646 h 287"/>
              <a:gd name="T10" fmla="*/ 2147483646 w 288"/>
              <a:gd name="T11" fmla="*/ 2147483646 h 287"/>
              <a:gd name="T12" fmla="*/ 2147483646 w 288"/>
              <a:gd name="T13" fmla="*/ 2147483646 h 287"/>
              <a:gd name="T14" fmla="*/ 2147483646 w 288"/>
              <a:gd name="T15" fmla="*/ 2147483646 h 287"/>
              <a:gd name="T16" fmla="*/ 2147483646 w 288"/>
              <a:gd name="T17" fmla="*/ 2147483646 h 287"/>
              <a:gd name="T18" fmla="*/ 2147483646 w 288"/>
              <a:gd name="T19" fmla="*/ 2147483646 h 287"/>
              <a:gd name="T20" fmla="*/ 2147483646 w 288"/>
              <a:gd name="T21" fmla="*/ 2147483646 h 287"/>
              <a:gd name="T22" fmla="*/ 2147483646 w 288"/>
              <a:gd name="T23" fmla="*/ 2147483646 h 287"/>
              <a:gd name="T24" fmla="*/ 2147483646 w 288"/>
              <a:gd name="T25" fmla="*/ 2147483646 h 287"/>
              <a:gd name="T26" fmla="*/ 2147483646 w 288"/>
              <a:gd name="T27" fmla="*/ 2147483646 h 287"/>
              <a:gd name="T28" fmla="*/ 2147483646 w 288"/>
              <a:gd name="T29" fmla="*/ 2147483646 h 287"/>
              <a:gd name="T30" fmla="*/ 2147483646 w 288"/>
              <a:gd name="T31" fmla="*/ 2147483646 h 287"/>
              <a:gd name="T32" fmla="*/ 2147483646 w 288"/>
              <a:gd name="T33" fmla="*/ 2147483646 h 287"/>
              <a:gd name="T34" fmla="*/ 2147483646 w 288"/>
              <a:gd name="T35" fmla="*/ 2147483646 h 287"/>
              <a:gd name="T36" fmla="*/ 2147483646 w 288"/>
              <a:gd name="T37" fmla="*/ 2147483646 h 287"/>
              <a:gd name="T38" fmla="*/ 2147483646 w 288"/>
              <a:gd name="T39" fmla="*/ 2147483646 h 287"/>
              <a:gd name="T40" fmla="*/ 2147483646 w 288"/>
              <a:gd name="T41" fmla="*/ 2147483646 h 287"/>
              <a:gd name="T42" fmla="*/ 2147483646 w 288"/>
              <a:gd name="T43" fmla="*/ 2147483646 h 287"/>
              <a:gd name="T44" fmla="*/ 2147483646 w 288"/>
              <a:gd name="T45" fmla="*/ 2147483646 h 287"/>
              <a:gd name="T46" fmla="*/ 2147483646 w 288"/>
              <a:gd name="T47" fmla="*/ 2147483646 h 287"/>
              <a:gd name="T48" fmla="*/ 0 w 288"/>
              <a:gd name="T49" fmla="*/ 2147483646 h 287"/>
              <a:gd name="T50" fmla="*/ 0 w 288"/>
              <a:gd name="T51" fmla="*/ 2147483646 h 287"/>
              <a:gd name="T52" fmla="*/ 2147483646 w 288"/>
              <a:gd name="T53" fmla="*/ 2147483646 h 287"/>
              <a:gd name="T54" fmla="*/ 2147483646 w 288"/>
              <a:gd name="T55" fmla="*/ 2147483646 h 287"/>
              <a:gd name="T56" fmla="*/ 2147483646 w 288"/>
              <a:gd name="T57" fmla="*/ 2147483646 h 2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4" name="Freeform 323"/>
          <p:cNvSpPr/>
          <p:nvPr/>
        </p:nvSpPr>
        <p:spPr bwMode="auto">
          <a:xfrm>
            <a:off x="7907338" y="4175125"/>
            <a:ext cx="679450" cy="674688"/>
          </a:xfrm>
          <a:custGeom>
            <a:avLst/>
            <a:gdLst>
              <a:gd name="T0" fmla="*/ 2147483646 w 288"/>
              <a:gd name="T1" fmla="*/ 2147483646 h 287"/>
              <a:gd name="T2" fmla="*/ 2147483646 w 288"/>
              <a:gd name="T3" fmla="*/ 2147483646 h 287"/>
              <a:gd name="T4" fmla="*/ 2147483646 w 288"/>
              <a:gd name="T5" fmla="*/ 2147483646 h 287"/>
              <a:gd name="T6" fmla="*/ 2147483646 w 288"/>
              <a:gd name="T7" fmla="*/ 2147483646 h 287"/>
              <a:gd name="T8" fmla="*/ 2147483646 w 288"/>
              <a:gd name="T9" fmla="*/ 2147483646 h 287"/>
              <a:gd name="T10" fmla="*/ 2147483646 w 288"/>
              <a:gd name="T11" fmla="*/ 2147483646 h 287"/>
              <a:gd name="T12" fmla="*/ 2147483646 w 288"/>
              <a:gd name="T13" fmla="*/ 2147483646 h 287"/>
              <a:gd name="T14" fmla="*/ 2147483646 w 288"/>
              <a:gd name="T15" fmla="*/ 2147483646 h 287"/>
              <a:gd name="T16" fmla="*/ 2147483646 w 288"/>
              <a:gd name="T17" fmla="*/ 2147483646 h 287"/>
              <a:gd name="T18" fmla="*/ 2147483646 w 288"/>
              <a:gd name="T19" fmla="*/ 2147483646 h 287"/>
              <a:gd name="T20" fmla="*/ 2147483646 w 288"/>
              <a:gd name="T21" fmla="*/ 2147483646 h 287"/>
              <a:gd name="T22" fmla="*/ 2147483646 w 288"/>
              <a:gd name="T23" fmla="*/ 2147483646 h 287"/>
              <a:gd name="T24" fmla="*/ 2147483646 w 288"/>
              <a:gd name="T25" fmla="*/ 2147483646 h 287"/>
              <a:gd name="T26" fmla="*/ 2147483646 w 288"/>
              <a:gd name="T27" fmla="*/ 2147483646 h 287"/>
              <a:gd name="T28" fmla="*/ 2147483646 w 288"/>
              <a:gd name="T29" fmla="*/ 2147483646 h 287"/>
              <a:gd name="T30" fmla="*/ 2147483646 w 288"/>
              <a:gd name="T31" fmla="*/ 2147483646 h 287"/>
              <a:gd name="T32" fmla="*/ 2147483646 w 288"/>
              <a:gd name="T33" fmla="*/ 2147483646 h 287"/>
              <a:gd name="T34" fmla="*/ 2147483646 w 288"/>
              <a:gd name="T35" fmla="*/ 2147483646 h 287"/>
              <a:gd name="T36" fmla="*/ 2147483646 w 288"/>
              <a:gd name="T37" fmla="*/ 2147483646 h 287"/>
              <a:gd name="T38" fmla="*/ 2147483646 w 288"/>
              <a:gd name="T39" fmla="*/ 2147483646 h 287"/>
              <a:gd name="T40" fmla="*/ 2147483646 w 288"/>
              <a:gd name="T41" fmla="*/ 2147483646 h 287"/>
              <a:gd name="T42" fmla="*/ 2147483646 w 288"/>
              <a:gd name="T43" fmla="*/ 2147483646 h 287"/>
              <a:gd name="T44" fmla="*/ 2147483646 w 288"/>
              <a:gd name="T45" fmla="*/ 2147483646 h 287"/>
              <a:gd name="T46" fmla="*/ 2147483646 w 288"/>
              <a:gd name="T47" fmla="*/ 2147483646 h 287"/>
              <a:gd name="T48" fmla="*/ 0 w 288"/>
              <a:gd name="T49" fmla="*/ 2147483646 h 287"/>
              <a:gd name="T50" fmla="*/ 0 w 288"/>
              <a:gd name="T51" fmla="*/ 2147483646 h 287"/>
              <a:gd name="T52" fmla="*/ 2147483646 w 288"/>
              <a:gd name="T53" fmla="*/ 2147483646 h 287"/>
              <a:gd name="T54" fmla="*/ 2147483646 w 288"/>
              <a:gd name="T55" fmla="*/ 2147483646 h 287"/>
              <a:gd name="T56" fmla="*/ 2147483646 w 288"/>
              <a:gd name="T57" fmla="*/ 2147483646 h 28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88" h="287">
                <a:moveTo>
                  <a:pt x="250" y="220"/>
                </a:moveTo>
                <a:cubicBezTo>
                  <a:pt x="231" y="212"/>
                  <a:pt x="209" y="196"/>
                  <a:pt x="169" y="191"/>
                </a:cubicBezTo>
                <a:cubicBezTo>
                  <a:pt x="181" y="181"/>
                  <a:pt x="186" y="162"/>
                  <a:pt x="197" y="136"/>
                </a:cubicBezTo>
                <a:cubicBezTo>
                  <a:pt x="197" y="136"/>
                  <a:pt x="197" y="135"/>
                  <a:pt x="197" y="135"/>
                </a:cubicBezTo>
                <a:cubicBezTo>
                  <a:pt x="200" y="135"/>
                  <a:pt x="202" y="135"/>
                  <a:pt x="204" y="134"/>
                </a:cubicBezTo>
                <a:cubicBezTo>
                  <a:pt x="208" y="131"/>
                  <a:pt x="211" y="115"/>
                  <a:pt x="211" y="107"/>
                </a:cubicBezTo>
                <a:cubicBezTo>
                  <a:pt x="211" y="95"/>
                  <a:pt x="206" y="96"/>
                  <a:pt x="206" y="96"/>
                </a:cubicBezTo>
                <a:cubicBezTo>
                  <a:pt x="206" y="96"/>
                  <a:pt x="205" y="96"/>
                  <a:pt x="205" y="96"/>
                </a:cubicBezTo>
                <a:cubicBezTo>
                  <a:pt x="205" y="95"/>
                  <a:pt x="205" y="94"/>
                  <a:pt x="205" y="93"/>
                </a:cubicBezTo>
                <a:cubicBezTo>
                  <a:pt x="205" y="83"/>
                  <a:pt x="207" y="64"/>
                  <a:pt x="205" y="54"/>
                </a:cubicBezTo>
                <a:cubicBezTo>
                  <a:pt x="200" y="39"/>
                  <a:pt x="201" y="33"/>
                  <a:pt x="193" y="25"/>
                </a:cubicBezTo>
                <a:cubicBezTo>
                  <a:pt x="182" y="13"/>
                  <a:pt x="166" y="8"/>
                  <a:pt x="160" y="8"/>
                </a:cubicBezTo>
                <a:cubicBezTo>
                  <a:pt x="155" y="8"/>
                  <a:pt x="133" y="0"/>
                  <a:pt x="120" y="4"/>
                </a:cubicBezTo>
                <a:cubicBezTo>
                  <a:pt x="107" y="9"/>
                  <a:pt x="114" y="22"/>
                  <a:pt x="103" y="22"/>
                </a:cubicBezTo>
                <a:cubicBezTo>
                  <a:pt x="92" y="22"/>
                  <a:pt x="87" y="39"/>
                  <a:pt x="83" y="54"/>
                </a:cubicBezTo>
                <a:cubicBezTo>
                  <a:pt x="80" y="64"/>
                  <a:pt x="82" y="82"/>
                  <a:pt x="82" y="93"/>
                </a:cubicBezTo>
                <a:cubicBezTo>
                  <a:pt x="82" y="94"/>
                  <a:pt x="82" y="95"/>
                  <a:pt x="82" y="96"/>
                </a:cubicBezTo>
                <a:cubicBezTo>
                  <a:pt x="82" y="96"/>
                  <a:pt x="82" y="96"/>
                  <a:pt x="82" y="96"/>
                </a:cubicBezTo>
                <a:cubicBezTo>
                  <a:pt x="82" y="96"/>
                  <a:pt x="76" y="95"/>
                  <a:pt x="76" y="107"/>
                </a:cubicBezTo>
                <a:cubicBezTo>
                  <a:pt x="76" y="115"/>
                  <a:pt x="79" y="131"/>
                  <a:pt x="83" y="134"/>
                </a:cubicBezTo>
                <a:cubicBezTo>
                  <a:pt x="85" y="135"/>
                  <a:pt x="88" y="135"/>
                  <a:pt x="90" y="135"/>
                </a:cubicBezTo>
                <a:cubicBezTo>
                  <a:pt x="90" y="135"/>
                  <a:pt x="90" y="136"/>
                  <a:pt x="90" y="136"/>
                </a:cubicBezTo>
                <a:cubicBezTo>
                  <a:pt x="101" y="163"/>
                  <a:pt x="106" y="182"/>
                  <a:pt x="118" y="191"/>
                </a:cubicBezTo>
                <a:cubicBezTo>
                  <a:pt x="79" y="196"/>
                  <a:pt x="57" y="212"/>
                  <a:pt x="38" y="220"/>
                </a:cubicBezTo>
                <a:cubicBezTo>
                  <a:pt x="0" y="237"/>
                  <a:pt x="0" y="256"/>
                  <a:pt x="0" y="256"/>
                </a:cubicBezTo>
                <a:cubicBezTo>
                  <a:pt x="0" y="287"/>
                  <a:pt x="0" y="287"/>
                  <a:pt x="0" y="287"/>
                </a:cubicBezTo>
                <a:cubicBezTo>
                  <a:pt x="288" y="287"/>
                  <a:pt x="288" y="287"/>
                  <a:pt x="288" y="287"/>
                </a:cubicBezTo>
                <a:cubicBezTo>
                  <a:pt x="288" y="256"/>
                  <a:pt x="288" y="256"/>
                  <a:pt x="288" y="256"/>
                </a:cubicBezTo>
                <a:cubicBezTo>
                  <a:pt x="288" y="256"/>
                  <a:pt x="287" y="237"/>
                  <a:pt x="250" y="220"/>
                </a:cubicBezTo>
                <a:close/>
              </a:path>
            </a:pathLst>
          </a:custGeom>
          <a:solidFill>
            <a:srgbClr val="007F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90" name="直接连接符 89"/>
          <p:cNvCxnSpPr>
            <a:stCxn id="80" idx="3"/>
          </p:cNvCxnSpPr>
          <p:nvPr/>
        </p:nvCxnSpPr>
        <p:spPr>
          <a:xfrm>
            <a:off x="4271963" y="3249613"/>
            <a:ext cx="3282950" cy="0"/>
          </a:xfrm>
          <a:prstGeom prst="line">
            <a:avLst/>
          </a:prstGeom>
          <a:ln w="19050"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5729288" y="3249613"/>
            <a:ext cx="0" cy="419100"/>
          </a:xfrm>
          <a:prstGeom prst="line">
            <a:avLst/>
          </a:prstGeom>
          <a:ln>
            <a:solidFill>
              <a:srgbClr val="007F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57" name="组合 91"/>
          <p:cNvGrpSpPr/>
          <p:nvPr/>
        </p:nvGrpSpPr>
        <p:grpSpPr bwMode="auto">
          <a:xfrm>
            <a:off x="7205663" y="1781175"/>
            <a:ext cx="349250" cy="2982913"/>
            <a:chOff x="6286500" y="1541514"/>
            <a:chExt cx="350182" cy="2983453"/>
          </a:xfrm>
        </p:grpSpPr>
        <p:cxnSp>
          <p:nvCxnSpPr>
            <p:cNvPr id="93" name="直接连接符 92"/>
            <p:cNvCxnSpPr/>
            <p:nvPr/>
          </p:nvCxnSpPr>
          <p:spPr>
            <a:xfrm>
              <a:off x="6286500" y="1541514"/>
              <a:ext cx="0" cy="2983453"/>
            </a:xfrm>
            <a:prstGeom prst="line">
              <a:avLst/>
            </a:prstGeom>
            <a:ln w="19050">
              <a:solidFill>
                <a:srgbClr val="007F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/>
          </p:nvCxnSpPr>
          <p:spPr>
            <a:xfrm>
              <a:off x="6286500" y="1541514"/>
              <a:ext cx="350182" cy="0"/>
            </a:xfrm>
            <a:prstGeom prst="line">
              <a:avLst/>
            </a:prstGeom>
            <a:ln w="19050">
              <a:solidFill>
                <a:srgbClr val="007F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>
              <a:off x="6286500" y="4524967"/>
              <a:ext cx="350182" cy="0"/>
            </a:xfrm>
            <a:prstGeom prst="line">
              <a:avLst/>
            </a:prstGeom>
            <a:ln w="19050">
              <a:solidFill>
                <a:srgbClr val="007F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58" name="矩形 95"/>
          <p:cNvSpPr>
            <a:spLocks noChangeArrowheads="1"/>
          </p:cNvSpPr>
          <p:nvPr/>
        </p:nvSpPr>
        <p:spPr bwMode="auto">
          <a:xfrm>
            <a:off x="9090025" y="1411288"/>
            <a:ext cx="87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论据一</a:t>
            </a:r>
          </a:p>
        </p:txBody>
      </p:sp>
      <p:sp>
        <p:nvSpPr>
          <p:cNvPr id="10259" name="矩形 96"/>
          <p:cNvSpPr>
            <a:spLocks noChangeArrowheads="1"/>
          </p:cNvSpPr>
          <p:nvPr/>
        </p:nvSpPr>
        <p:spPr bwMode="auto">
          <a:xfrm>
            <a:off x="9090025" y="2789238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论据二</a:t>
            </a:r>
          </a:p>
        </p:txBody>
      </p:sp>
      <p:sp>
        <p:nvSpPr>
          <p:cNvPr id="10260" name="矩形 97"/>
          <p:cNvSpPr>
            <a:spLocks noChangeArrowheads="1"/>
          </p:cNvSpPr>
          <p:nvPr/>
        </p:nvSpPr>
        <p:spPr bwMode="auto">
          <a:xfrm>
            <a:off x="9090025" y="4175125"/>
            <a:ext cx="87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论据三</a:t>
            </a:r>
          </a:p>
        </p:txBody>
      </p:sp>
      <p:sp>
        <p:nvSpPr>
          <p:cNvPr id="10261" name="矩形 98"/>
          <p:cNvSpPr>
            <a:spLocks noChangeArrowheads="1"/>
          </p:cNvSpPr>
          <p:nvPr/>
        </p:nvSpPr>
        <p:spPr bwMode="auto">
          <a:xfrm>
            <a:off x="1546225" y="2789238"/>
            <a:ext cx="110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主要观点</a:t>
            </a:r>
          </a:p>
        </p:txBody>
      </p:sp>
      <p:sp>
        <p:nvSpPr>
          <p:cNvPr id="10262" name="矩形 99"/>
          <p:cNvSpPr>
            <a:spLocks noChangeArrowheads="1"/>
          </p:cNvSpPr>
          <p:nvPr/>
        </p:nvSpPr>
        <p:spPr bwMode="auto">
          <a:xfrm>
            <a:off x="5172075" y="4903788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7F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其他观点</a:t>
            </a:r>
          </a:p>
        </p:txBody>
      </p:sp>
      <p:sp>
        <p:nvSpPr>
          <p:cNvPr id="101" name="矩形 100"/>
          <p:cNvSpPr/>
          <p:nvPr/>
        </p:nvSpPr>
        <p:spPr>
          <a:xfrm>
            <a:off x="9090025" y="1746250"/>
            <a:ext cx="268446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9090025" y="3101975"/>
            <a:ext cx="268446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9090025" y="4481513"/>
            <a:ext cx="2684463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673600" y="5219700"/>
            <a:ext cx="268446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304800" y="3101975"/>
            <a:ext cx="268446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1895</Words>
  <Application>Microsoft Office PowerPoint</Application>
  <PresentationFormat>宽屏</PresentationFormat>
  <Paragraphs>236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微软雅黑</vt:lpstr>
      <vt:lpstr>幼圆</vt:lpstr>
      <vt:lpstr>Agency FB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6</cp:revision>
  <dcterms:created xsi:type="dcterms:W3CDTF">2016-02-29T11:04:00Z</dcterms:created>
  <dcterms:modified xsi:type="dcterms:W3CDTF">2021-01-05T16:30:58Z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