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348" r:id="rId2"/>
    <p:sldId id="349" r:id="rId3"/>
    <p:sldId id="353" r:id="rId4"/>
    <p:sldId id="355" r:id="rId5"/>
    <p:sldId id="356" r:id="rId6"/>
    <p:sldId id="354" r:id="rId7"/>
    <p:sldId id="350" r:id="rId8"/>
    <p:sldId id="358" r:id="rId9"/>
    <p:sldId id="359" r:id="rId10"/>
    <p:sldId id="360" r:id="rId11"/>
    <p:sldId id="357" r:id="rId12"/>
    <p:sldId id="351" r:id="rId13"/>
    <p:sldId id="362" r:id="rId14"/>
    <p:sldId id="363" r:id="rId15"/>
    <p:sldId id="361" r:id="rId16"/>
    <p:sldId id="365" r:id="rId17"/>
    <p:sldId id="364" r:id="rId18"/>
    <p:sldId id="352" r:id="rId19"/>
    <p:sldId id="367" r:id="rId20"/>
    <p:sldId id="368" r:id="rId21"/>
    <p:sldId id="369" r:id="rId22"/>
    <p:sldId id="366" r:id="rId23"/>
    <p:sldId id="370" r:id="rId24"/>
  </p:sldIdLst>
  <p:sldSz cx="10160000" cy="5715000"/>
  <p:notesSz cx="6858000" cy="9144000"/>
  <p:custDataLst>
    <p:tags r:id="rId27"/>
  </p:custDataLst>
  <p:defaultTextStyle>
    <a:defPPr>
      <a:defRPr lang="en-US"/>
    </a:defPPr>
    <a:lvl1pPr marL="0" algn="l" defTabSz="404495" rtl="0" eaLnBrk="1" latinLnBrk="0" hangingPunct="1">
      <a:defRPr sz="1600" kern="1200">
        <a:solidFill>
          <a:schemeClr val="tx1"/>
        </a:solidFill>
        <a:latin typeface="+mn-lt"/>
        <a:ea typeface="+mn-ea"/>
        <a:cs typeface="+mn-cs"/>
      </a:defRPr>
    </a:lvl1pPr>
    <a:lvl2pPr marL="405130" algn="l" defTabSz="404495" rtl="0" eaLnBrk="1" latinLnBrk="0" hangingPunct="1">
      <a:defRPr sz="1600" kern="1200">
        <a:solidFill>
          <a:schemeClr val="tx1"/>
        </a:solidFill>
        <a:latin typeface="+mn-lt"/>
        <a:ea typeface="+mn-ea"/>
        <a:cs typeface="+mn-cs"/>
      </a:defRPr>
    </a:lvl2pPr>
    <a:lvl3pPr marL="810260" algn="l" defTabSz="404495" rtl="0" eaLnBrk="1" latinLnBrk="0" hangingPunct="1">
      <a:defRPr sz="1600" kern="1200">
        <a:solidFill>
          <a:schemeClr val="tx1"/>
        </a:solidFill>
        <a:latin typeface="+mn-lt"/>
        <a:ea typeface="+mn-ea"/>
        <a:cs typeface="+mn-cs"/>
      </a:defRPr>
    </a:lvl3pPr>
    <a:lvl4pPr marL="1215390" algn="l" defTabSz="404495" rtl="0" eaLnBrk="1" latinLnBrk="0" hangingPunct="1">
      <a:defRPr sz="1600" kern="1200">
        <a:solidFill>
          <a:schemeClr val="tx1"/>
        </a:solidFill>
        <a:latin typeface="+mn-lt"/>
        <a:ea typeface="+mn-ea"/>
        <a:cs typeface="+mn-cs"/>
      </a:defRPr>
    </a:lvl4pPr>
    <a:lvl5pPr marL="1619885" algn="l" defTabSz="404495" rtl="0" eaLnBrk="1" latinLnBrk="0" hangingPunct="1">
      <a:defRPr sz="1600" kern="1200">
        <a:solidFill>
          <a:schemeClr val="tx1"/>
        </a:solidFill>
        <a:latin typeface="+mn-lt"/>
        <a:ea typeface="+mn-ea"/>
        <a:cs typeface="+mn-cs"/>
      </a:defRPr>
    </a:lvl5pPr>
    <a:lvl6pPr marL="2025015" algn="l" defTabSz="404495" rtl="0" eaLnBrk="1" latinLnBrk="0" hangingPunct="1">
      <a:defRPr sz="1600" kern="1200">
        <a:solidFill>
          <a:schemeClr val="tx1"/>
        </a:solidFill>
        <a:latin typeface="+mn-lt"/>
        <a:ea typeface="+mn-ea"/>
        <a:cs typeface="+mn-cs"/>
      </a:defRPr>
    </a:lvl6pPr>
    <a:lvl7pPr marL="2430145" algn="l" defTabSz="404495" rtl="0" eaLnBrk="1" latinLnBrk="0" hangingPunct="1">
      <a:defRPr sz="1600" kern="1200">
        <a:solidFill>
          <a:schemeClr val="tx1"/>
        </a:solidFill>
        <a:latin typeface="+mn-lt"/>
        <a:ea typeface="+mn-ea"/>
        <a:cs typeface="+mn-cs"/>
      </a:defRPr>
    </a:lvl7pPr>
    <a:lvl8pPr marL="2835275" algn="l" defTabSz="404495" rtl="0" eaLnBrk="1" latinLnBrk="0" hangingPunct="1">
      <a:defRPr sz="1600" kern="1200">
        <a:solidFill>
          <a:schemeClr val="tx1"/>
        </a:solidFill>
        <a:latin typeface="+mn-lt"/>
        <a:ea typeface="+mn-ea"/>
        <a:cs typeface="+mn-cs"/>
      </a:defRPr>
    </a:lvl8pPr>
    <a:lvl9pPr marL="3240405" algn="l" defTabSz="404495"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
          <p15:clr>
            <a:srgbClr val="A4A3A4"/>
          </p15:clr>
        </p15:guide>
        <p15:guide id="2" pos="299">
          <p15:clr>
            <a:srgbClr val="A4A3A4"/>
          </p15:clr>
        </p15:guide>
        <p15:guide id="3" pos="59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3EB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0" autoAdjust="0"/>
    <p:restoredTop sz="98896" autoAdjust="0"/>
  </p:normalViewPr>
  <p:slideViewPr>
    <p:cSldViewPr snapToGrid="0" snapToObjects="1">
      <p:cViewPr varScale="1">
        <p:scale>
          <a:sx n="136" d="100"/>
          <a:sy n="136" d="100"/>
        </p:scale>
        <p:origin x="156" y="96"/>
      </p:cViewPr>
      <p:guideLst>
        <p:guide orient="horz" pos="171"/>
        <p:guide pos="299"/>
        <p:guide pos="5927"/>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8AD1F4-EB9B-8D4C-8330-A7FD24F71DA8}" type="datetimeFigureOut">
              <a:rPr lang="en-US" smtClean="0"/>
              <a:t>1/6/2021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3FAAED-601C-2E42-A5D2-7D875446EB6B}"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B5DB0-7631-C740-8B9A-54252701A623}" type="datetimeFigureOut">
              <a:rPr lang="en-US" smtClean="0"/>
              <a:t>1/6/2021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955A8-62FB-E247-BFB6-6D96B50CB5D7}" type="slidenum">
              <a:rPr lang="en-US" smtClean="0"/>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04495" rtl="0" eaLnBrk="1" latinLnBrk="0" hangingPunct="1">
      <a:defRPr sz="1100" kern="1200">
        <a:solidFill>
          <a:schemeClr val="tx1"/>
        </a:solidFill>
        <a:latin typeface="+mn-lt"/>
        <a:ea typeface="+mn-ea"/>
        <a:cs typeface="+mn-cs"/>
      </a:defRPr>
    </a:lvl1pPr>
    <a:lvl2pPr marL="405130" algn="l" defTabSz="404495" rtl="0" eaLnBrk="1" latinLnBrk="0" hangingPunct="1">
      <a:defRPr sz="1100" kern="1200">
        <a:solidFill>
          <a:schemeClr val="tx1"/>
        </a:solidFill>
        <a:latin typeface="+mn-lt"/>
        <a:ea typeface="+mn-ea"/>
        <a:cs typeface="+mn-cs"/>
      </a:defRPr>
    </a:lvl2pPr>
    <a:lvl3pPr marL="810260" algn="l" defTabSz="404495" rtl="0" eaLnBrk="1" latinLnBrk="0" hangingPunct="1">
      <a:defRPr sz="1100" kern="1200">
        <a:solidFill>
          <a:schemeClr val="tx1"/>
        </a:solidFill>
        <a:latin typeface="+mn-lt"/>
        <a:ea typeface="+mn-ea"/>
        <a:cs typeface="+mn-cs"/>
      </a:defRPr>
    </a:lvl3pPr>
    <a:lvl4pPr marL="1215390" algn="l" defTabSz="404495" rtl="0" eaLnBrk="1" latinLnBrk="0" hangingPunct="1">
      <a:defRPr sz="1100" kern="1200">
        <a:solidFill>
          <a:schemeClr val="tx1"/>
        </a:solidFill>
        <a:latin typeface="+mn-lt"/>
        <a:ea typeface="+mn-ea"/>
        <a:cs typeface="+mn-cs"/>
      </a:defRPr>
    </a:lvl4pPr>
    <a:lvl5pPr marL="1619885" algn="l" defTabSz="404495" rtl="0" eaLnBrk="1" latinLnBrk="0" hangingPunct="1">
      <a:defRPr sz="1100" kern="1200">
        <a:solidFill>
          <a:schemeClr val="tx1"/>
        </a:solidFill>
        <a:latin typeface="+mn-lt"/>
        <a:ea typeface="+mn-ea"/>
        <a:cs typeface="+mn-cs"/>
      </a:defRPr>
    </a:lvl5pPr>
    <a:lvl6pPr marL="2025015" algn="l" defTabSz="404495" rtl="0" eaLnBrk="1" latinLnBrk="0" hangingPunct="1">
      <a:defRPr sz="1100" kern="1200">
        <a:solidFill>
          <a:schemeClr val="tx1"/>
        </a:solidFill>
        <a:latin typeface="+mn-lt"/>
        <a:ea typeface="+mn-ea"/>
        <a:cs typeface="+mn-cs"/>
      </a:defRPr>
    </a:lvl6pPr>
    <a:lvl7pPr marL="2430145" algn="l" defTabSz="404495" rtl="0" eaLnBrk="1" latinLnBrk="0" hangingPunct="1">
      <a:defRPr sz="1100" kern="1200">
        <a:solidFill>
          <a:schemeClr val="tx1"/>
        </a:solidFill>
        <a:latin typeface="+mn-lt"/>
        <a:ea typeface="+mn-ea"/>
        <a:cs typeface="+mn-cs"/>
      </a:defRPr>
    </a:lvl7pPr>
    <a:lvl8pPr marL="2835275" algn="l" defTabSz="404495" rtl="0" eaLnBrk="1" latinLnBrk="0" hangingPunct="1">
      <a:defRPr sz="1100" kern="1200">
        <a:solidFill>
          <a:schemeClr val="tx1"/>
        </a:solidFill>
        <a:latin typeface="+mn-lt"/>
        <a:ea typeface="+mn-ea"/>
        <a:cs typeface="+mn-cs"/>
      </a:defRPr>
    </a:lvl8pPr>
    <a:lvl9pPr marL="3240405" algn="l" defTabSz="40449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270000" y="3001698"/>
            <a:ext cx="7620000" cy="1379802"/>
          </a:xfrm>
        </p:spPr>
        <p:txBody>
          <a:bodyPr/>
          <a:lstStyle>
            <a:lvl1pPr marL="0" indent="0" algn="ctr">
              <a:buNone/>
              <a:defRPr sz="2000"/>
            </a:lvl1pPr>
            <a:lvl2pPr marL="381000" indent="0" algn="ctr">
              <a:buNone/>
              <a:defRPr sz="1665"/>
            </a:lvl2pPr>
            <a:lvl3pPr marL="762000" indent="0" algn="ctr">
              <a:buNone/>
              <a:defRPr sz="1500"/>
            </a:lvl3pPr>
            <a:lvl4pPr marL="1143000" indent="0" algn="ctr">
              <a:buNone/>
              <a:defRPr sz="1335"/>
            </a:lvl4pPr>
            <a:lvl5pPr marL="1524000" indent="0" algn="ctr">
              <a:buNone/>
              <a:defRPr sz="1335"/>
            </a:lvl5pPr>
            <a:lvl6pPr marL="1905000" indent="0" algn="ctr">
              <a:buNone/>
              <a:defRPr sz="1335"/>
            </a:lvl6pPr>
            <a:lvl7pPr marL="2286000" indent="0" algn="ctr">
              <a:buNone/>
              <a:defRPr sz="1335"/>
            </a:lvl7pPr>
            <a:lvl8pPr marL="2667000" indent="0" algn="ctr">
              <a:buNone/>
              <a:defRPr sz="1335"/>
            </a:lvl8pPr>
            <a:lvl9pPr marL="3048000" indent="0" algn="ctr">
              <a:buNone/>
              <a:defRPr sz="1335"/>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98500" y="304271"/>
            <a:ext cx="6445250" cy="484319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93208" y="3824553"/>
            <a:ext cx="8763000" cy="1250156"/>
          </a:xfrm>
        </p:spPr>
        <p:txBody>
          <a:bodyPr/>
          <a:lstStyle>
            <a:lvl1pPr marL="0" indent="0">
              <a:buNone/>
              <a:defRPr sz="2000">
                <a:solidFill>
                  <a:schemeClr val="tx1">
                    <a:tint val="75000"/>
                  </a:schemeClr>
                </a:solidFill>
              </a:defRPr>
            </a:lvl1pPr>
            <a:lvl2pPr marL="381000" indent="0">
              <a:buNone/>
              <a:defRPr sz="1665">
                <a:solidFill>
                  <a:schemeClr val="tx1">
                    <a:tint val="75000"/>
                  </a:schemeClr>
                </a:solidFill>
              </a:defRPr>
            </a:lvl2pPr>
            <a:lvl3pPr marL="762000" indent="0">
              <a:buNone/>
              <a:defRPr sz="1500">
                <a:solidFill>
                  <a:schemeClr val="tx1">
                    <a:tint val="75000"/>
                  </a:schemeClr>
                </a:solidFill>
              </a:defRPr>
            </a:lvl3pPr>
            <a:lvl4pPr marL="1143000" indent="0">
              <a:buNone/>
              <a:defRPr sz="1335">
                <a:solidFill>
                  <a:schemeClr val="tx1">
                    <a:tint val="75000"/>
                  </a:schemeClr>
                </a:solidFill>
              </a:defRPr>
            </a:lvl4pPr>
            <a:lvl5pPr marL="1524000" indent="0">
              <a:buNone/>
              <a:defRPr sz="1335">
                <a:solidFill>
                  <a:schemeClr val="tx1">
                    <a:tint val="75000"/>
                  </a:schemeClr>
                </a:solidFill>
              </a:defRPr>
            </a:lvl5pPr>
            <a:lvl6pPr marL="1905000" indent="0">
              <a:buNone/>
              <a:defRPr sz="1335">
                <a:solidFill>
                  <a:schemeClr val="tx1">
                    <a:tint val="75000"/>
                  </a:schemeClr>
                </a:solidFill>
              </a:defRPr>
            </a:lvl6pPr>
            <a:lvl7pPr marL="2286000" indent="0">
              <a:buNone/>
              <a:defRPr sz="1335">
                <a:solidFill>
                  <a:schemeClr val="tx1">
                    <a:tint val="75000"/>
                  </a:schemeClr>
                </a:solidFill>
              </a:defRPr>
            </a:lvl7pPr>
            <a:lvl8pPr marL="2667000" indent="0">
              <a:buNone/>
              <a:defRPr sz="1335">
                <a:solidFill>
                  <a:schemeClr val="tx1">
                    <a:tint val="75000"/>
                  </a:schemeClr>
                </a:solidFill>
              </a:defRPr>
            </a:lvl8pPr>
            <a:lvl9pPr marL="3048000" indent="0">
              <a:buNone/>
              <a:defRPr sz="1335">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98500" y="1521354"/>
            <a:ext cx="4318000" cy="362611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5143500" y="1521354"/>
            <a:ext cx="4318000" cy="362611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99823" y="304271"/>
            <a:ext cx="8763000" cy="1104636"/>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99824" y="1400969"/>
            <a:ext cx="4298156" cy="686593"/>
          </a:xfrm>
        </p:spPr>
        <p:txBody>
          <a:bodyPr anchor="b"/>
          <a:lstStyle>
            <a:lvl1pPr marL="0" indent="0">
              <a:buNone/>
              <a:defRPr sz="2000" b="1"/>
            </a:lvl1pPr>
            <a:lvl2pPr marL="381000" indent="0">
              <a:buNone/>
              <a:defRPr sz="1665" b="1"/>
            </a:lvl2pPr>
            <a:lvl3pPr marL="762000" indent="0">
              <a:buNone/>
              <a:defRPr sz="1500" b="1"/>
            </a:lvl3pPr>
            <a:lvl4pPr marL="1143000" indent="0">
              <a:buNone/>
              <a:defRPr sz="1335" b="1"/>
            </a:lvl4pPr>
            <a:lvl5pPr marL="1524000" indent="0">
              <a:buNone/>
              <a:defRPr sz="1335" b="1"/>
            </a:lvl5pPr>
            <a:lvl6pPr marL="1905000" indent="0">
              <a:buNone/>
              <a:defRPr sz="1335" b="1"/>
            </a:lvl6pPr>
            <a:lvl7pPr marL="2286000" indent="0">
              <a:buNone/>
              <a:defRPr sz="1335" b="1"/>
            </a:lvl7pPr>
            <a:lvl8pPr marL="2667000" indent="0">
              <a:buNone/>
              <a:defRPr sz="1335" b="1"/>
            </a:lvl8pPr>
            <a:lvl9pPr marL="3048000" indent="0">
              <a:buNone/>
              <a:defRPr sz="1335" b="1"/>
            </a:lvl9pPr>
          </a:lstStyle>
          <a:p>
            <a:pPr lvl="0"/>
            <a:r>
              <a:rPr lang="zh-CN" altLang="en-US"/>
              <a:t>编辑母版文本样式</a:t>
            </a:r>
          </a:p>
        </p:txBody>
      </p:sp>
      <p:sp>
        <p:nvSpPr>
          <p:cNvPr id="4" name="Content Placeholder 3"/>
          <p:cNvSpPr>
            <a:spLocks noGrp="1"/>
          </p:cNvSpPr>
          <p:nvPr>
            <p:ph sz="half" idx="2" hasCustomPrompt="1"/>
          </p:nvPr>
        </p:nvSpPr>
        <p:spPr>
          <a:xfrm>
            <a:off x="699824" y="2087563"/>
            <a:ext cx="4298156" cy="307049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5143500" y="1400969"/>
            <a:ext cx="4319323" cy="686593"/>
          </a:xfrm>
        </p:spPr>
        <p:txBody>
          <a:bodyPr anchor="b"/>
          <a:lstStyle>
            <a:lvl1pPr marL="0" indent="0">
              <a:buNone/>
              <a:defRPr sz="2000" b="1"/>
            </a:lvl1pPr>
            <a:lvl2pPr marL="381000" indent="0">
              <a:buNone/>
              <a:defRPr sz="1665" b="1"/>
            </a:lvl2pPr>
            <a:lvl3pPr marL="762000" indent="0">
              <a:buNone/>
              <a:defRPr sz="1500" b="1"/>
            </a:lvl3pPr>
            <a:lvl4pPr marL="1143000" indent="0">
              <a:buNone/>
              <a:defRPr sz="1335" b="1"/>
            </a:lvl4pPr>
            <a:lvl5pPr marL="1524000" indent="0">
              <a:buNone/>
              <a:defRPr sz="1335" b="1"/>
            </a:lvl5pPr>
            <a:lvl6pPr marL="1905000" indent="0">
              <a:buNone/>
              <a:defRPr sz="1335" b="1"/>
            </a:lvl6pPr>
            <a:lvl7pPr marL="2286000" indent="0">
              <a:buNone/>
              <a:defRPr sz="1335" b="1"/>
            </a:lvl7pPr>
            <a:lvl8pPr marL="2667000" indent="0">
              <a:buNone/>
              <a:defRPr sz="1335" b="1"/>
            </a:lvl8pPr>
            <a:lvl9pPr marL="3048000" indent="0">
              <a:buNone/>
              <a:defRPr sz="1335" b="1"/>
            </a:lvl9pPr>
          </a:lstStyle>
          <a:p>
            <a:pPr lvl="0"/>
            <a:r>
              <a:rPr lang="zh-CN" altLang="en-US"/>
              <a:t>编辑母版文本样式</a:t>
            </a:r>
          </a:p>
        </p:txBody>
      </p:sp>
      <p:sp>
        <p:nvSpPr>
          <p:cNvPr id="6" name="Content Placeholder 5"/>
          <p:cNvSpPr>
            <a:spLocks noGrp="1"/>
          </p:cNvSpPr>
          <p:nvPr>
            <p:ph sz="quarter" idx="4" hasCustomPrompt="1"/>
          </p:nvPr>
        </p:nvSpPr>
        <p:spPr>
          <a:xfrm>
            <a:off x="5143500" y="2087563"/>
            <a:ext cx="4319323" cy="307049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5"/>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4319323" y="822855"/>
            <a:ext cx="5143500" cy="4061354"/>
          </a:xfrm>
        </p:spPr>
        <p:txBody>
          <a:bodyPr/>
          <a:lstStyle>
            <a:lvl1pPr>
              <a:defRPr sz="2665"/>
            </a:lvl1pPr>
            <a:lvl2pPr>
              <a:defRPr sz="2335"/>
            </a:lvl2pPr>
            <a:lvl3pPr>
              <a:defRPr sz="2000"/>
            </a:lvl3pPr>
            <a:lvl4pPr>
              <a:defRPr sz="1665"/>
            </a:lvl4pPr>
            <a:lvl5pPr>
              <a:defRPr sz="1665"/>
            </a:lvl5pPr>
            <a:lvl6pPr>
              <a:defRPr sz="1665"/>
            </a:lvl6pPr>
            <a:lvl7pPr>
              <a:defRPr sz="1665"/>
            </a:lvl7pPr>
            <a:lvl8pPr>
              <a:defRPr sz="1665"/>
            </a:lvl8pPr>
            <a:lvl9pPr>
              <a:defRPr sz="1665"/>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99824" y="1714500"/>
            <a:ext cx="3276864" cy="3176323"/>
          </a:xfrm>
        </p:spPr>
        <p:txBody>
          <a:bodyPr/>
          <a:lstStyle>
            <a:lvl1pPr marL="0" indent="0">
              <a:buNone/>
              <a:defRPr sz="1335"/>
            </a:lvl1pPr>
            <a:lvl2pPr marL="381000" indent="0">
              <a:buNone/>
              <a:defRPr sz="1165"/>
            </a:lvl2pPr>
            <a:lvl3pPr marL="762000" indent="0">
              <a:buNone/>
              <a:defRPr sz="1000"/>
            </a:lvl3pPr>
            <a:lvl4pPr marL="1143000" indent="0">
              <a:buNone/>
              <a:defRPr sz="835"/>
            </a:lvl4pPr>
            <a:lvl5pPr marL="1524000" indent="0">
              <a:buNone/>
              <a:defRPr sz="835"/>
            </a:lvl5pPr>
            <a:lvl6pPr marL="1905000" indent="0">
              <a:buNone/>
              <a:defRPr sz="835"/>
            </a:lvl6pPr>
            <a:lvl7pPr marL="2286000" indent="0">
              <a:buNone/>
              <a:defRPr sz="835"/>
            </a:lvl7pPr>
            <a:lvl8pPr marL="2667000" indent="0">
              <a:buNone/>
              <a:defRPr sz="835"/>
            </a:lvl8pPr>
            <a:lvl9pPr marL="3048000" indent="0">
              <a:buNone/>
              <a:defRPr sz="835"/>
            </a:lvl9pPr>
          </a:lstStyle>
          <a:p>
            <a:pPr lvl="0"/>
            <a:r>
              <a:rPr lang="zh-CN" altLang="en-US"/>
              <a:t>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5"/>
            </a:lvl1pPr>
            <a:lvl2pPr marL="381000" indent="0">
              <a:buNone/>
              <a:defRPr sz="2335"/>
            </a:lvl2pPr>
            <a:lvl3pPr marL="762000" indent="0">
              <a:buNone/>
              <a:defRPr sz="2000"/>
            </a:lvl3pPr>
            <a:lvl4pPr marL="1143000" indent="0">
              <a:buNone/>
              <a:defRPr sz="1665"/>
            </a:lvl4pPr>
            <a:lvl5pPr marL="1524000" indent="0">
              <a:buNone/>
              <a:defRPr sz="1665"/>
            </a:lvl5pPr>
            <a:lvl6pPr marL="1905000" indent="0">
              <a:buNone/>
              <a:defRPr sz="1665"/>
            </a:lvl6pPr>
            <a:lvl7pPr marL="2286000" indent="0">
              <a:buNone/>
              <a:defRPr sz="1665"/>
            </a:lvl7pPr>
            <a:lvl8pPr marL="2667000" indent="0">
              <a:buNone/>
              <a:defRPr sz="1665"/>
            </a:lvl8pPr>
            <a:lvl9pPr marL="3048000" indent="0">
              <a:buNone/>
              <a:defRPr sz="1665"/>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99824" y="1714500"/>
            <a:ext cx="3276864" cy="3176323"/>
          </a:xfrm>
        </p:spPr>
        <p:txBody>
          <a:bodyPr/>
          <a:lstStyle>
            <a:lvl1pPr marL="0" indent="0">
              <a:buNone/>
              <a:defRPr sz="1335"/>
            </a:lvl1pPr>
            <a:lvl2pPr marL="381000" indent="0">
              <a:buNone/>
              <a:defRPr sz="1165"/>
            </a:lvl2pPr>
            <a:lvl3pPr marL="762000" indent="0">
              <a:buNone/>
              <a:defRPr sz="1000"/>
            </a:lvl3pPr>
            <a:lvl4pPr marL="1143000" indent="0">
              <a:buNone/>
              <a:defRPr sz="835"/>
            </a:lvl4pPr>
            <a:lvl5pPr marL="1524000" indent="0">
              <a:buNone/>
              <a:defRPr sz="835"/>
            </a:lvl5pPr>
            <a:lvl6pPr marL="1905000" indent="0">
              <a:buNone/>
              <a:defRPr sz="835"/>
            </a:lvl6pPr>
            <a:lvl7pPr marL="2286000" indent="0">
              <a:buNone/>
              <a:defRPr sz="835"/>
            </a:lvl7pPr>
            <a:lvl8pPr marL="2667000" indent="0">
              <a:buNone/>
              <a:defRPr sz="835"/>
            </a:lvl8pPr>
            <a:lvl9pPr marL="3048000" indent="0">
              <a:buNone/>
              <a:defRPr sz="835"/>
            </a:lvl9pPr>
          </a:lstStyle>
          <a:p>
            <a:pPr lvl="0"/>
            <a:r>
              <a:rPr lang="zh-CN" altLang="en-US"/>
              <a:t>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C764DE79-268F-4C1A-8933-263129D2AF90}" type="datetimeFigureOut">
              <a:rPr lang="en-US" dirty="0"/>
              <a:t>1/6/2021</a:t>
            </a:fld>
            <a:endParaRPr lang="en-US" dirty="0"/>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762000" rtl="0" eaLnBrk="1" latinLnBrk="0" hangingPunct="1">
        <a:lnSpc>
          <a:spcPct val="90000"/>
        </a:lnSpc>
        <a:spcBef>
          <a:spcPct val="0"/>
        </a:spcBef>
        <a:buNone/>
        <a:defRPr sz="3665" kern="1200">
          <a:solidFill>
            <a:schemeClr val="tx1"/>
          </a:solidFill>
          <a:latin typeface="+mj-lt"/>
          <a:ea typeface="+mj-ea"/>
          <a:cs typeface="+mj-cs"/>
        </a:defRPr>
      </a:lvl1pPr>
    </p:titleStyle>
    <p:bodyStyle>
      <a:lvl1pPr marL="190500" indent="-190500" algn="l" defTabSz="762000" rtl="0" eaLnBrk="1" latinLnBrk="0" hangingPunct="1">
        <a:lnSpc>
          <a:spcPct val="90000"/>
        </a:lnSpc>
        <a:spcBef>
          <a:spcPts val="835"/>
        </a:spcBef>
        <a:buFont typeface="Arial" panose="020B0604020202020204" pitchFamily="34" charset="0"/>
        <a:buChar char="•"/>
        <a:defRPr sz="2335" kern="1200">
          <a:solidFill>
            <a:schemeClr val="tx1"/>
          </a:solidFill>
          <a:latin typeface="+mn-lt"/>
          <a:ea typeface="+mn-ea"/>
          <a:cs typeface="+mn-cs"/>
        </a:defRPr>
      </a:lvl1pPr>
      <a:lvl2pPr marL="571500" indent="-190500" algn="l" defTabSz="762000" rtl="0" eaLnBrk="1" latinLnBrk="0" hangingPunct="1">
        <a:lnSpc>
          <a:spcPct val="90000"/>
        </a:lnSpc>
        <a:spcBef>
          <a:spcPts val="415"/>
        </a:spcBef>
        <a:buFont typeface="Arial" panose="020B0604020202020204" pitchFamily="34" charset="0"/>
        <a:buChar char="•"/>
        <a:defRPr sz="2000" kern="1200">
          <a:solidFill>
            <a:schemeClr val="tx1"/>
          </a:solidFill>
          <a:latin typeface="+mn-lt"/>
          <a:ea typeface="+mn-ea"/>
          <a:cs typeface="+mn-cs"/>
        </a:defRPr>
      </a:lvl2pPr>
      <a:lvl3pPr marL="952500" indent="-190500" algn="l" defTabSz="762000" rtl="0" eaLnBrk="1" latinLnBrk="0" hangingPunct="1">
        <a:lnSpc>
          <a:spcPct val="90000"/>
        </a:lnSpc>
        <a:spcBef>
          <a:spcPts val="415"/>
        </a:spcBef>
        <a:buFont typeface="Arial" panose="020B0604020202020204" pitchFamily="34" charset="0"/>
        <a:buChar char="•"/>
        <a:defRPr sz="1665" kern="1200">
          <a:solidFill>
            <a:schemeClr val="tx1"/>
          </a:solidFill>
          <a:latin typeface="+mn-lt"/>
          <a:ea typeface="+mn-ea"/>
          <a:cs typeface="+mn-cs"/>
        </a:defRPr>
      </a:lvl3pPr>
      <a:lvl4pPr marL="1333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4pPr>
      <a:lvl5pPr marL="1714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5pPr>
      <a:lvl6pPr marL="2095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6pPr>
      <a:lvl7pPr marL="2476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7pPr>
      <a:lvl8pPr marL="2857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8pPr>
      <a:lvl9pPr marL="3238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2000" rtl="0" eaLnBrk="1" latinLnBrk="0" hangingPunct="1">
        <a:defRPr sz="1500" kern="1200">
          <a:solidFill>
            <a:schemeClr val="tx1"/>
          </a:solidFill>
          <a:latin typeface="+mn-lt"/>
          <a:ea typeface="+mn-ea"/>
          <a:cs typeface="+mn-cs"/>
        </a:defRPr>
      </a:lvl1pPr>
      <a:lvl2pPr marL="381000" algn="l" defTabSz="762000" rtl="0" eaLnBrk="1" latinLnBrk="0" hangingPunct="1">
        <a:defRPr sz="1500" kern="1200">
          <a:solidFill>
            <a:schemeClr val="tx1"/>
          </a:solidFill>
          <a:latin typeface="+mn-lt"/>
          <a:ea typeface="+mn-ea"/>
          <a:cs typeface="+mn-cs"/>
        </a:defRPr>
      </a:lvl2pPr>
      <a:lvl3pPr marL="762000" algn="l" defTabSz="762000" rtl="0" eaLnBrk="1" latinLnBrk="0" hangingPunct="1">
        <a:defRPr sz="1500" kern="1200">
          <a:solidFill>
            <a:schemeClr val="tx1"/>
          </a:solidFill>
          <a:latin typeface="+mn-lt"/>
          <a:ea typeface="+mn-ea"/>
          <a:cs typeface="+mn-cs"/>
        </a:defRPr>
      </a:lvl3pPr>
      <a:lvl4pPr marL="1143000" algn="l" defTabSz="762000" rtl="0" eaLnBrk="1" latinLnBrk="0" hangingPunct="1">
        <a:defRPr sz="1500" kern="1200">
          <a:solidFill>
            <a:schemeClr val="tx1"/>
          </a:solidFill>
          <a:latin typeface="+mn-lt"/>
          <a:ea typeface="+mn-ea"/>
          <a:cs typeface="+mn-cs"/>
        </a:defRPr>
      </a:lvl4pPr>
      <a:lvl5pPr marL="1524000" algn="l" defTabSz="762000" rtl="0" eaLnBrk="1" latinLnBrk="0" hangingPunct="1">
        <a:defRPr sz="1500" kern="1200">
          <a:solidFill>
            <a:schemeClr val="tx1"/>
          </a:solidFill>
          <a:latin typeface="+mn-lt"/>
          <a:ea typeface="+mn-ea"/>
          <a:cs typeface="+mn-cs"/>
        </a:defRPr>
      </a:lvl5pPr>
      <a:lvl6pPr marL="1905000" algn="l" defTabSz="762000" rtl="0" eaLnBrk="1" latinLnBrk="0" hangingPunct="1">
        <a:defRPr sz="1500" kern="1200">
          <a:solidFill>
            <a:schemeClr val="tx1"/>
          </a:solidFill>
          <a:latin typeface="+mn-lt"/>
          <a:ea typeface="+mn-ea"/>
          <a:cs typeface="+mn-cs"/>
        </a:defRPr>
      </a:lvl6pPr>
      <a:lvl7pPr marL="2286000" algn="l" defTabSz="762000" rtl="0" eaLnBrk="1" latinLnBrk="0" hangingPunct="1">
        <a:defRPr sz="1500" kern="1200">
          <a:solidFill>
            <a:schemeClr val="tx1"/>
          </a:solidFill>
          <a:latin typeface="+mn-lt"/>
          <a:ea typeface="+mn-ea"/>
          <a:cs typeface="+mn-cs"/>
        </a:defRPr>
      </a:lvl7pPr>
      <a:lvl8pPr marL="2667000" algn="l" defTabSz="762000" rtl="0" eaLnBrk="1" latinLnBrk="0" hangingPunct="1">
        <a:defRPr sz="1500" kern="1200">
          <a:solidFill>
            <a:schemeClr val="tx1"/>
          </a:solidFill>
          <a:latin typeface="+mn-lt"/>
          <a:ea typeface="+mn-ea"/>
          <a:cs typeface="+mn-cs"/>
        </a:defRPr>
      </a:lvl8pPr>
      <a:lvl9pPr marL="3048000" algn="l" defTabSz="76200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延期 4"/>
          <p:cNvSpPr/>
          <p:nvPr/>
        </p:nvSpPr>
        <p:spPr>
          <a:xfrm>
            <a:off x="0" y="843520"/>
            <a:ext cx="4554028" cy="4140104"/>
          </a:xfrm>
          <a:prstGeom prst="flowChartDelay">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流程图: 延期 5"/>
          <p:cNvSpPr/>
          <p:nvPr/>
        </p:nvSpPr>
        <p:spPr>
          <a:xfrm>
            <a:off x="190500" y="698740"/>
            <a:ext cx="4554028" cy="4140104"/>
          </a:xfrm>
          <a:prstGeom prst="flowChartDelay">
            <a:avLst/>
          </a:prstGeom>
          <a:solidFill>
            <a:schemeClr val="tx1">
              <a:lumMod val="85000"/>
              <a:lumOff val="15000"/>
            </a:schemeClr>
          </a:solidFill>
          <a:ln>
            <a:solidFill>
              <a:srgbClr val="FF5050"/>
            </a:solidFill>
          </a:ln>
          <a:effectLst>
            <a:outerShdw blurRad="241300" dist="38100" dir="2700000" sx="101000" sy="101000" algn="tl"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741511" y="2168627"/>
            <a:ext cx="3269771" cy="1200329"/>
          </a:xfrm>
          <a:prstGeom prst="rect">
            <a:avLst/>
          </a:prstGeom>
          <a:noFill/>
        </p:spPr>
        <p:txBody>
          <a:bodyPr wrap="square" rtlCol="0">
            <a:spAutoFit/>
          </a:bodyPr>
          <a:lstStyle/>
          <a:p>
            <a:r>
              <a:rPr lang="en-US" altLang="zh-CN" sz="7200" spc="600" dirty="0">
                <a:solidFill>
                  <a:srgbClr val="FF5050"/>
                </a:solidFill>
                <a:latin typeface="Adobe Gothic Std B" panose="020B0800000000000000" pitchFamily="34" charset="-128"/>
                <a:ea typeface="Adobe Gothic Std B" panose="020B0800000000000000" pitchFamily="34" charset="-128"/>
              </a:rPr>
              <a:t>A</a:t>
            </a:r>
            <a:r>
              <a:rPr lang="en-US" altLang="zh-CN" sz="5400" spc="600" dirty="0">
                <a:solidFill>
                  <a:schemeClr val="bg1"/>
                </a:solidFill>
                <a:latin typeface="Adobe Gothic Std B" panose="020B0800000000000000" pitchFamily="34" charset="-128"/>
                <a:ea typeface="Adobe Gothic Std B" panose="020B0800000000000000" pitchFamily="34" charset="-128"/>
              </a:rPr>
              <a:t>genda</a:t>
            </a:r>
            <a:endParaRPr lang="zh-CN" altLang="en-US" sz="5400" spc="600" dirty="0">
              <a:solidFill>
                <a:schemeClr val="bg1"/>
              </a:solidFill>
              <a:latin typeface="Adobe Gothic Std B" panose="020B0800000000000000" pitchFamily="34" charset="-128"/>
              <a:ea typeface="黑体" panose="02010609060101010101" pitchFamily="49" charset="-122"/>
            </a:endParaRPr>
          </a:p>
        </p:txBody>
      </p:sp>
      <p:sp>
        <p:nvSpPr>
          <p:cNvPr id="9" name="圆角矩形 8"/>
          <p:cNvSpPr/>
          <p:nvPr/>
        </p:nvSpPr>
        <p:spPr>
          <a:xfrm rot="2700000">
            <a:off x="5878596" y="1890553"/>
            <a:ext cx="522204" cy="522204"/>
          </a:xfrm>
          <a:prstGeom prst="roundRect">
            <a:avLst/>
          </a:prstGeom>
          <a:noFill/>
          <a:ln w="28575">
            <a:solidFill>
              <a:srgbClr val="FF5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rot="2700000">
            <a:off x="5878596" y="3147503"/>
            <a:ext cx="522204" cy="522204"/>
          </a:xfrm>
          <a:prstGeom prst="roundRect">
            <a:avLst/>
          </a:prstGeom>
          <a:noFill/>
          <a:ln w="28575">
            <a:solidFill>
              <a:srgbClr val="FF5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rot="2700000">
            <a:off x="5878596" y="4404452"/>
            <a:ext cx="522204" cy="522204"/>
          </a:xfrm>
          <a:prstGeom prst="roundRect">
            <a:avLst/>
          </a:prstGeom>
          <a:noFill/>
          <a:ln w="28575">
            <a:solidFill>
              <a:srgbClr val="FF5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rot="2700000">
            <a:off x="5878596" y="633603"/>
            <a:ext cx="522204" cy="522204"/>
          </a:xfrm>
          <a:prstGeom prst="roundRect">
            <a:avLst/>
          </a:prstGeom>
          <a:noFill/>
          <a:ln w="28575">
            <a:solidFill>
              <a:srgbClr val="FF5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916948" y="663872"/>
            <a:ext cx="2070339" cy="461665"/>
          </a:xfrm>
          <a:prstGeom prst="rect">
            <a:avLst/>
          </a:prstGeom>
          <a:noFill/>
        </p:spPr>
        <p:txBody>
          <a:bodyPr wrap="square" rtlCol="0">
            <a:spAutoFit/>
          </a:bodyPr>
          <a:lstStyle/>
          <a:p>
            <a:pPr algn="dist"/>
            <a:r>
              <a:rPr lang="zh-CN" altLang="en-US" sz="2400" spc="600" dirty="0">
                <a:solidFill>
                  <a:schemeClr val="bg1"/>
                </a:solidFill>
              </a:rPr>
              <a:t>个人简介</a:t>
            </a:r>
          </a:p>
        </p:txBody>
      </p:sp>
      <p:sp>
        <p:nvSpPr>
          <p:cNvPr id="15" name="文本框 14"/>
          <p:cNvSpPr txBox="1"/>
          <p:nvPr/>
        </p:nvSpPr>
        <p:spPr>
          <a:xfrm>
            <a:off x="6916948" y="4434721"/>
            <a:ext cx="2899912" cy="461665"/>
          </a:xfrm>
          <a:prstGeom prst="rect">
            <a:avLst/>
          </a:prstGeom>
          <a:noFill/>
        </p:spPr>
        <p:txBody>
          <a:bodyPr wrap="square" rtlCol="0">
            <a:spAutoFit/>
          </a:bodyPr>
          <a:lstStyle/>
          <a:p>
            <a:pPr algn="dist"/>
            <a:r>
              <a:rPr lang="zh-CN" altLang="en-US" sz="2400" spc="600" dirty="0">
                <a:solidFill>
                  <a:schemeClr val="bg1"/>
                </a:solidFill>
              </a:rPr>
              <a:t>工作规划和展望</a:t>
            </a:r>
          </a:p>
        </p:txBody>
      </p:sp>
      <p:sp>
        <p:nvSpPr>
          <p:cNvPr id="16" name="文本框 15"/>
          <p:cNvSpPr txBox="1"/>
          <p:nvPr/>
        </p:nvSpPr>
        <p:spPr>
          <a:xfrm>
            <a:off x="6916948" y="3177772"/>
            <a:ext cx="2070339" cy="461665"/>
          </a:xfrm>
          <a:prstGeom prst="rect">
            <a:avLst/>
          </a:prstGeom>
          <a:noFill/>
        </p:spPr>
        <p:txBody>
          <a:bodyPr wrap="square" rtlCol="0">
            <a:spAutoFit/>
          </a:bodyPr>
          <a:lstStyle/>
          <a:p>
            <a:pPr algn="dist"/>
            <a:r>
              <a:rPr lang="zh-CN" altLang="en-US" sz="2400" spc="600" dirty="0">
                <a:solidFill>
                  <a:schemeClr val="bg1"/>
                </a:solidFill>
              </a:rPr>
              <a:t>胜任能力</a:t>
            </a:r>
          </a:p>
        </p:txBody>
      </p:sp>
      <p:sp>
        <p:nvSpPr>
          <p:cNvPr id="17" name="文本框 16"/>
          <p:cNvSpPr txBox="1"/>
          <p:nvPr/>
        </p:nvSpPr>
        <p:spPr>
          <a:xfrm>
            <a:off x="6916948" y="1920822"/>
            <a:ext cx="2070339" cy="461665"/>
          </a:xfrm>
          <a:prstGeom prst="rect">
            <a:avLst/>
          </a:prstGeom>
          <a:noFill/>
        </p:spPr>
        <p:txBody>
          <a:bodyPr wrap="square" rtlCol="0">
            <a:spAutoFit/>
          </a:bodyPr>
          <a:lstStyle/>
          <a:p>
            <a:pPr algn="dist"/>
            <a:r>
              <a:rPr lang="zh-CN" altLang="en-US" sz="2400" spc="600" dirty="0">
                <a:solidFill>
                  <a:schemeClr val="bg1"/>
                </a:solidFill>
              </a:rPr>
              <a:t>岗位认知</a:t>
            </a:r>
          </a:p>
        </p:txBody>
      </p:sp>
      <p:cxnSp>
        <p:nvCxnSpPr>
          <p:cNvPr id="18" name="直接连接符 17"/>
          <p:cNvCxnSpPr/>
          <p:nvPr/>
        </p:nvCxnSpPr>
        <p:spPr>
          <a:xfrm flipV="1">
            <a:off x="7768139" y="5001596"/>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19" name="直接连接符 18"/>
          <p:cNvCxnSpPr/>
          <p:nvPr/>
        </p:nvCxnSpPr>
        <p:spPr>
          <a:xfrm flipV="1">
            <a:off x="2040552" y="2241252"/>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20" name="直接连接符 19"/>
          <p:cNvCxnSpPr/>
          <p:nvPr/>
        </p:nvCxnSpPr>
        <p:spPr>
          <a:xfrm flipV="1">
            <a:off x="1471495" y="2881065"/>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10</a:t>
            </a:fld>
            <a:endParaRPr lang="en-US" dirty="0"/>
          </a:p>
        </p:txBody>
      </p:sp>
      <p:grpSp>
        <p:nvGrpSpPr>
          <p:cNvPr id="4" name="40df22ac-447b-4872-81e6-9c7b98758a2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89486" y="936625"/>
            <a:ext cx="9013370" cy="4177771"/>
            <a:chOff x="707383" y="1123950"/>
            <a:chExt cx="10816044" cy="5013325"/>
          </a:xfrm>
        </p:grpSpPr>
        <p:sp>
          <p:nvSpPr>
            <p:cNvPr id="5" name="îŝlîďè"/>
            <p:cNvSpPr/>
            <p:nvPr/>
          </p:nvSpPr>
          <p:spPr>
            <a:xfrm>
              <a:off x="707383" y="1123950"/>
              <a:ext cx="3728360" cy="4992688"/>
            </a:xfrm>
            <a:prstGeom prst="parallelogram">
              <a:avLst/>
            </a:prstGeom>
            <a:noFill/>
            <a:ln w="381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ïṩḷïdé"/>
            <p:cNvSpPr/>
            <p:nvPr/>
          </p:nvSpPr>
          <p:spPr>
            <a:xfrm>
              <a:off x="3442353" y="3172968"/>
              <a:ext cx="1071012" cy="1071012"/>
            </a:xfrm>
            <a:prstGeom prst="ellipse">
              <a:avLst/>
            </a:prstGeom>
            <a:solidFill>
              <a:srgbClr val="FF5050"/>
            </a:solidFill>
            <a:ln w="57150">
              <a:solidFill>
                <a:schemeClr val="bg1"/>
              </a:solidFill>
              <a:round/>
            </a:ln>
          </p:spPr>
          <p:txBody>
            <a:bodyPr vert="horz" wrap="none" lIns="91440" tIns="45720" rIns="91440" bIns="45720" anchor="ctr" anchorCtr="0" compatLnSpc="1">
              <a:normAutofit/>
            </a:bodyPr>
            <a:lstStyle/>
            <a:p>
              <a:pPr algn="ctr"/>
              <a:r>
                <a:rPr lang="en-US" altLang="zh-CN" sz="2400" dirty="0">
                  <a:solidFill>
                    <a:schemeClr val="bg1"/>
                  </a:solidFill>
                </a:rPr>
                <a:t>2017</a:t>
              </a:r>
              <a:endParaRPr lang="zh-CN" altLang="en-US" sz="2400" dirty="0">
                <a:solidFill>
                  <a:schemeClr val="bg1"/>
                </a:solidFill>
              </a:endParaRPr>
            </a:p>
          </p:txBody>
        </p:sp>
        <p:sp>
          <p:nvSpPr>
            <p:cNvPr id="7" name="íṣḻîḓé"/>
            <p:cNvSpPr/>
            <p:nvPr/>
          </p:nvSpPr>
          <p:spPr>
            <a:xfrm>
              <a:off x="8064424" y="1530172"/>
              <a:ext cx="537820" cy="53782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t>Q1</a:t>
              </a:r>
              <a:endParaRPr lang="zh-CN" altLang="en-US" dirty="0"/>
            </a:p>
          </p:txBody>
        </p:sp>
        <p:grpSp>
          <p:nvGrpSpPr>
            <p:cNvPr id="8" name="îṡḻïdè"/>
            <p:cNvGrpSpPr/>
            <p:nvPr/>
          </p:nvGrpSpPr>
          <p:grpSpPr>
            <a:xfrm>
              <a:off x="8796823" y="1279674"/>
              <a:ext cx="2726604" cy="1096861"/>
              <a:chOff x="4412687" y="3490375"/>
              <a:chExt cx="2726604" cy="1096861"/>
            </a:xfrm>
          </p:grpSpPr>
          <p:sp>
            <p:nvSpPr>
              <p:cNvPr id="25" name="ï$ḷîde"/>
              <p:cNvSpPr txBox="1"/>
              <p:nvPr/>
            </p:nvSpPr>
            <p:spPr>
              <a:xfrm>
                <a:off x="4412687" y="3863342"/>
                <a:ext cx="2726604" cy="723894"/>
              </a:xfrm>
              <a:prstGeom prst="rect">
                <a:avLst/>
              </a:prstGeom>
              <a:noFill/>
            </p:spPr>
            <p:txBody>
              <a:bodyPr wrap="square" lIns="90000" tIns="46800" rIns="90000" bIns="46800" rtlCol="0">
                <a:normAutofit/>
              </a:bodyPr>
              <a:lstStyle/>
              <a:p>
                <a:pPr algn="ctr"/>
                <a:r>
                  <a:rPr lang="zh-CN" altLang="en-US" sz="8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800" dirty="0">
                  <a:solidFill>
                    <a:schemeClr val="dk1">
                      <a:lumMod val="100000"/>
                    </a:schemeClr>
                  </a:solidFill>
                </a:endParaRPr>
              </a:p>
              <a:p>
                <a:pPr algn="ctr"/>
                <a:r>
                  <a:rPr lang="zh-CN" altLang="en-US" sz="800" dirty="0">
                    <a:solidFill>
                      <a:schemeClr val="bg1"/>
                    </a:solidFill>
                    <a:latin typeface="黑体" panose="02010609060101010101" pitchFamily="49" charset="-122"/>
                    <a:ea typeface="黑体" panose="02010609060101010101" pitchFamily="49" charset="-122"/>
                  </a:rPr>
                  <a:t>点击此处更换文本</a:t>
                </a:r>
                <a:endParaRPr lang="zh-CN" altLang="en-US" sz="800" dirty="0">
                  <a:solidFill>
                    <a:schemeClr val="dk1">
                      <a:lumMod val="100000"/>
                    </a:schemeClr>
                  </a:solidFill>
                </a:endParaRPr>
              </a:p>
              <a:p>
                <a:pPr algn="ctr"/>
                <a:endParaRPr lang="zh-CN" altLang="en-US" sz="800" dirty="0">
                  <a:solidFill>
                    <a:schemeClr val="dk1">
                      <a:lumMod val="100000"/>
                    </a:schemeClr>
                  </a:solidFill>
                </a:endParaRPr>
              </a:p>
            </p:txBody>
          </p:sp>
          <p:sp>
            <p:nvSpPr>
              <p:cNvPr id="26" name="íSḷíḋé"/>
              <p:cNvSpPr txBox="1"/>
              <p:nvPr/>
            </p:nvSpPr>
            <p:spPr>
              <a:xfrm>
                <a:off x="4412687" y="3490375"/>
                <a:ext cx="2726604" cy="372966"/>
              </a:xfrm>
              <a:prstGeom prst="rect">
                <a:avLst/>
              </a:prstGeom>
              <a:noFill/>
            </p:spPr>
            <p:txBody>
              <a:bodyPr wrap="square" rtlCol="0" anchor="b">
                <a:normAutofit fontScale="92500" lnSpcReduction="10000"/>
              </a:bodyPr>
              <a:lstStyle/>
              <a:p>
                <a:pPr lvl="0" defTabSz="914400">
                  <a:spcBef>
                    <a:spcPct val="0"/>
                  </a:spcBef>
                  <a:defRPr/>
                </a:pPr>
                <a:r>
                  <a:rPr lang="en-US" altLang="zh-CN" b="1" dirty="0">
                    <a:solidFill>
                      <a:schemeClr val="accent1"/>
                    </a:solidFill>
                  </a:rPr>
                  <a:t>Text here</a:t>
                </a:r>
                <a:endParaRPr lang="zh-CN" altLang="en-US" b="1" dirty="0">
                  <a:solidFill>
                    <a:schemeClr val="accent1"/>
                  </a:solidFill>
                </a:endParaRPr>
              </a:p>
            </p:txBody>
          </p:sp>
        </p:grpSp>
        <p:sp>
          <p:nvSpPr>
            <p:cNvPr id="9" name="îśḷîḋê"/>
            <p:cNvSpPr/>
            <p:nvPr/>
          </p:nvSpPr>
          <p:spPr>
            <a:xfrm>
              <a:off x="8064424" y="2826379"/>
              <a:ext cx="537820" cy="53782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t>Q2</a:t>
              </a:r>
              <a:endParaRPr lang="zh-CN" altLang="en-US" dirty="0"/>
            </a:p>
          </p:txBody>
        </p:sp>
        <p:grpSp>
          <p:nvGrpSpPr>
            <p:cNvPr id="10" name="íṡlîḑê"/>
            <p:cNvGrpSpPr/>
            <p:nvPr/>
          </p:nvGrpSpPr>
          <p:grpSpPr>
            <a:xfrm>
              <a:off x="8796823" y="2575881"/>
              <a:ext cx="2726604" cy="1096861"/>
              <a:chOff x="4412687" y="3490375"/>
              <a:chExt cx="2726604" cy="1096861"/>
            </a:xfrm>
          </p:grpSpPr>
          <p:sp>
            <p:nvSpPr>
              <p:cNvPr id="23" name="íṩľiḋê"/>
              <p:cNvSpPr txBox="1"/>
              <p:nvPr/>
            </p:nvSpPr>
            <p:spPr>
              <a:xfrm>
                <a:off x="4412687" y="3863342"/>
                <a:ext cx="2726604" cy="723894"/>
              </a:xfrm>
              <a:prstGeom prst="rect">
                <a:avLst/>
              </a:prstGeom>
              <a:noFill/>
            </p:spPr>
            <p:txBody>
              <a:bodyPr wrap="square" lIns="90000" tIns="46800" rIns="90000" bIns="46800" rtlCol="0">
                <a:normAutofit/>
              </a:bodyPr>
              <a:lstStyle/>
              <a:p>
                <a:pPr algn="ctr"/>
                <a:r>
                  <a:rPr lang="zh-CN" altLang="en-US" sz="8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800" dirty="0">
                  <a:solidFill>
                    <a:schemeClr val="dk1">
                      <a:lumMod val="100000"/>
                    </a:schemeClr>
                  </a:solidFill>
                </a:endParaRPr>
              </a:p>
              <a:p>
                <a:pPr algn="ctr"/>
                <a:r>
                  <a:rPr lang="zh-CN" altLang="en-US" sz="800" dirty="0">
                    <a:solidFill>
                      <a:schemeClr val="bg1"/>
                    </a:solidFill>
                    <a:latin typeface="黑体" panose="02010609060101010101" pitchFamily="49" charset="-122"/>
                    <a:ea typeface="黑体" panose="02010609060101010101" pitchFamily="49" charset="-122"/>
                  </a:rPr>
                  <a:t>点击此处更换文本</a:t>
                </a:r>
                <a:endParaRPr lang="zh-CN" altLang="en-US" sz="800" dirty="0">
                  <a:solidFill>
                    <a:schemeClr val="dk1">
                      <a:lumMod val="100000"/>
                    </a:schemeClr>
                  </a:solidFill>
                </a:endParaRPr>
              </a:p>
              <a:p>
                <a:pPr algn="ctr"/>
                <a:endParaRPr lang="zh-CN" altLang="en-US" sz="800" dirty="0">
                  <a:solidFill>
                    <a:schemeClr val="dk1">
                      <a:lumMod val="100000"/>
                    </a:schemeClr>
                  </a:solidFill>
                </a:endParaRPr>
              </a:p>
            </p:txBody>
          </p:sp>
          <p:sp>
            <p:nvSpPr>
              <p:cNvPr id="24" name="îṧliḋê"/>
              <p:cNvSpPr txBox="1"/>
              <p:nvPr/>
            </p:nvSpPr>
            <p:spPr>
              <a:xfrm>
                <a:off x="4412687" y="3490375"/>
                <a:ext cx="2726604" cy="372966"/>
              </a:xfrm>
              <a:prstGeom prst="rect">
                <a:avLst/>
              </a:prstGeom>
              <a:noFill/>
            </p:spPr>
            <p:txBody>
              <a:bodyPr wrap="square" rtlCol="0" anchor="b">
                <a:normAutofit fontScale="92500" lnSpcReduction="10000"/>
              </a:bodyPr>
              <a:lstStyle/>
              <a:p>
                <a:pPr lvl="0" defTabSz="914400">
                  <a:spcBef>
                    <a:spcPct val="0"/>
                  </a:spcBef>
                  <a:defRPr/>
                </a:pPr>
                <a:r>
                  <a:rPr lang="en-US" altLang="zh-CN" b="1" dirty="0">
                    <a:solidFill>
                      <a:schemeClr val="accent1"/>
                    </a:solidFill>
                  </a:rPr>
                  <a:t>Text here</a:t>
                </a:r>
                <a:endParaRPr lang="zh-CN" altLang="en-US" b="1" dirty="0">
                  <a:solidFill>
                    <a:schemeClr val="accent1"/>
                  </a:solidFill>
                </a:endParaRPr>
              </a:p>
            </p:txBody>
          </p:sp>
        </p:grpSp>
        <p:sp>
          <p:nvSpPr>
            <p:cNvPr id="11" name="ï$ḷíḍê"/>
            <p:cNvSpPr/>
            <p:nvPr/>
          </p:nvSpPr>
          <p:spPr>
            <a:xfrm>
              <a:off x="8064424" y="4122586"/>
              <a:ext cx="537820" cy="53782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t>Q3</a:t>
              </a:r>
              <a:endParaRPr lang="zh-CN" altLang="en-US" dirty="0"/>
            </a:p>
          </p:txBody>
        </p:sp>
        <p:grpSp>
          <p:nvGrpSpPr>
            <p:cNvPr id="12" name="îśļîḋé"/>
            <p:cNvGrpSpPr/>
            <p:nvPr/>
          </p:nvGrpSpPr>
          <p:grpSpPr>
            <a:xfrm>
              <a:off x="8796823" y="3872088"/>
              <a:ext cx="2726604" cy="1096861"/>
              <a:chOff x="4412687" y="3490375"/>
              <a:chExt cx="2726604" cy="1096861"/>
            </a:xfrm>
          </p:grpSpPr>
          <p:sp>
            <p:nvSpPr>
              <p:cNvPr id="21" name="îşļiḋê"/>
              <p:cNvSpPr txBox="1"/>
              <p:nvPr/>
            </p:nvSpPr>
            <p:spPr>
              <a:xfrm>
                <a:off x="4412687" y="3863342"/>
                <a:ext cx="2726604" cy="723894"/>
              </a:xfrm>
              <a:prstGeom prst="rect">
                <a:avLst/>
              </a:prstGeom>
              <a:noFill/>
            </p:spPr>
            <p:txBody>
              <a:bodyPr wrap="square" lIns="90000" tIns="46800" rIns="90000" bIns="46800" rtlCol="0">
                <a:normAutofit/>
              </a:bodyPr>
              <a:lstStyle/>
              <a:p>
                <a:pPr algn="ctr"/>
                <a:r>
                  <a:rPr lang="zh-CN" altLang="en-US" sz="8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800" dirty="0">
                  <a:solidFill>
                    <a:schemeClr val="dk1">
                      <a:lumMod val="100000"/>
                    </a:schemeClr>
                  </a:solidFill>
                </a:endParaRPr>
              </a:p>
              <a:p>
                <a:pPr algn="ctr"/>
                <a:r>
                  <a:rPr lang="zh-CN" altLang="en-US" sz="800" dirty="0">
                    <a:solidFill>
                      <a:schemeClr val="bg1"/>
                    </a:solidFill>
                    <a:latin typeface="黑体" panose="02010609060101010101" pitchFamily="49" charset="-122"/>
                    <a:ea typeface="黑体" panose="02010609060101010101" pitchFamily="49" charset="-122"/>
                  </a:rPr>
                  <a:t>点击此处更换文本</a:t>
                </a:r>
                <a:endParaRPr lang="zh-CN" altLang="en-US" sz="800" dirty="0">
                  <a:solidFill>
                    <a:schemeClr val="dk1">
                      <a:lumMod val="100000"/>
                    </a:schemeClr>
                  </a:solidFill>
                </a:endParaRPr>
              </a:p>
              <a:p>
                <a:pPr algn="ctr"/>
                <a:endParaRPr lang="zh-CN" altLang="en-US" sz="800" dirty="0">
                  <a:solidFill>
                    <a:schemeClr val="dk1">
                      <a:lumMod val="100000"/>
                    </a:schemeClr>
                  </a:solidFill>
                </a:endParaRPr>
              </a:p>
            </p:txBody>
          </p:sp>
          <p:sp>
            <p:nvSpPr>
              <p:cNvPr id="22" name="îṥlídé"/>
              <p:cNvSpPr txBox="1"/>
              <p:nvPr/>
            </p:nvSpPr>
            <p:spPr>
              <a:xfrm>
                <a:off x="4412687" y="3490375"/>
                <a:ext cx="2726604" cy="372966"/>
              </a:xfrm>
              <a:prstGeom prst="rect">
                <a:avLst/>
              </a:prstGeom>
              <a:noFill/>
            </p:spPr>
            <p:txBody>
              <a:bodyPr wrap="square" rtlCol="0" anchor="b">
                <a:normAutofit fontScale="92500" lnSpcReduction="10000"/>
              </a:bodyPr>
              <a:lstStyle/>
              <a:p>
                <a:pPr lvl="0" defTabSz="914400">
                  <a:spcBef>
                    <a:spcPct val="0"/>
                  </a:spcBef>
                  <a:defRPr/>
                </a:pPr>
                <a:r>
                  <a:rPr lang="en-US" altLang="zh-CN" b="1" dirty="0">
                    <a:solidFill>
                      <a:schemeClr val="accent1"/>
                    </a:solidFill>
                  </a:rPr>
                  <a:t>Text here</a:t>
                </a:r>
                <a:endParaRPr lang="zh-CN" altLang="en-US" b="1" dirty="0">
                  <a:solidFill>
                    <a:schemeClr val="accent1"/>
                  </a:solidFill>
                </a:endParaRPr>
              </a:p>
            </p:txBody>
          </p:sp>
        </p:grpSp>
        <p:sp>
          <p:nvSpPr>
            <p:cNvPr id="13" name="ïṣľiḋè"/>
            <p:cNvSpPr/>
            <p:nvPr/>
          </p:nvSpPr>
          <p:spPr>
            <a:xfrm>
              <a:off x="8064424" y="5418793"/>
              <a:ext cx="537820" cy="537824"/>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t>Q4</a:t>
              </a:r>
              <a:endParaRPr lang="zh-CN" altLang="en-US" dirty="0"/>
            </a:p>
          </p:txBody>
        </p:sp>
        <p:grpSp>
          <p:nvGrpSpPr>
            <p:cNvPr id="14" name="íŝḻîďê"/>
            <p:cNvGrpSpPr/>
            <p:nvPr/>
          </p:nvGrpSpPr>
          <p:grpSpPr>
            <a:xfrm>
              <a:off x="8796823" y="5168295"/>
              <a:ext cx="2726604" cy="968980"/>
              <a:chOff x="4412687" y="3490375"/>
              <a:chExt cx="2726604" cy="968980"/>
            </a:xfrm>
          </p:grpSpPr>
          <p:sp>
            <p:nvSpPr>
              <p:cNvPr id="19" name="íṥḻïdè"/>
              <p:cNvSpPr txBox="1"/>
              <p:nvPr/>
            </p:nvSpPr>
            <p:spPr>
              <a:xfrm>
                <a:off x="4412687" y="3863342"/>
                <a:ext cx="2726604" cy="596013"/>
              </a:xfrm>
              <a:prstGeom prst="rect">
                <a:avLst/>
              </a:prstGeom>
              <a:noFill/>
            </p:spPr>
            <p:txBody>
              <a:bodyPr wrap="square" lIns="90000" tIns="46800" rIns="90000" bIns="46800" rtlCol="0">
                <a:normAutofit/>
              </a:bodyPr>
              <a:lstStyle/>
              <a:p>
                <a:pPr algn="ctr"/>
                <a:r>
                  <a:rPr lang="zh-CN" altLang="en-US" sz="8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800" dirty="0">
                  <a:solidFill>
                    <a:schemeClr val="dk1">
                      <a:lumMod val="100000"/>
                    </a:schemeClr>
                  </a:solidFill>
                </a:endParaRPr>
              </a:p>
              <a:p>
                <a:pPr algn="ctr"/>
                <a:r>
                  <a:rPr lang="zh-CN" altLang="en-US" sz="800" dirty="0">
                    <a:solidFill>
                      <a:schemeClr val="bg1"/>
                    </a:solidFill>
                    <a:latin typeface="黑体" panose="02010609060101010101" pitchFamily="49" charset="-122"/>
                    <a:ea typeface="黑体" panose="02010609060101010101" pitchFamily="49" charset="-122"/>
                  </a:rPr>
                  <a:t>点击此处更换文本</a:t>
                </a:r>
                <a:endParaRPr lang="zh-CN" altLang="en-US" sz="800" dirty="0">
                  <a:solidFill>
                    <a:schemeClr val="dk1">
                      <a:lumMod val="100000"/>
                    </a:schemeClr>
                  </a:solidFill>
                </a:endParaRPr>
              </a:p>
              <a:p>
                <a:pPr algn="ctr"/>
                <a:endParaRPr lang="zh-CN" altLang="en-US" sz="800" dirty="0">
                  <a:solidFill>
                    <a:schemeClr val="dk1">
                      <a:lumMod val="100000"/>
                    </a:schemeClr>
                  </a:solidFill>
                </a:endParaRPr>
              </a:p>
            </p:txBody>
          </p:sp>
          <p:sp>
            <p:nvSpPr>
              <p:cNvPr id="20" name="ïsḷiḑe"/>
              <p:cNvSpPr txBox="1"/>
              <p:nvPr/>
            </p:nvSpPr>
            <p:spPr>
              <a:xfrm>
                <a:off x="4412687" y="3490375"/>
                <a:ext cx="2726604" cy="372966"/>
              </a:xfrm>
              <a:prstGeom prst="rect">
                <a:avLst/>
              </a:prstGeom>
              <a:noFill/>
            </p:spPr>
            <p:txBody>
              <a:bodyPr wrap="square" rtlCol="0" anchor="b">
                <a:normAutofit fontScale="92500" lnSpcReduction="10000"/>
              </a:bodyPr>
              <a:lstStyle/>
              <a:p>
                <a:pPr lvl="0" defTabSz="914400">
                  <a:spcBef>
                    <a:spcPct val="0"/>
                  </a:spcBef>
                  <a:defRPr/>
                </a:pPr>
                <a:r>
                  <a:rPr lang="en-US" altLang="zh-CN" b="1" dirty="0">
                    <a:solidFill>
                      <a:schemeClr val="accent3"/>
                    </a:solidFill>
                  </a:rPr>
                  <a:t>Text here</a:t>
                </a:r>
                <a:endParaRPr lang="zh-CN" altLang="en-US" b="1" dirty="0">
                  <a:solidFill>
                    <a:schemeClr val="accent3"/>
                  </a:solidFill>
                </a:endParaRPr>
              </a:p>
            </p:txBody>
          </p:sp>
        </p:grpSp>
        <p:cxnSp>
          <p:nvCxnSpPr>
            <p:cNvPr id="15" name="肘形连接符 14"/>
            <p:cNvCxnSpPr>
              <a:stCxn id="6" idx="6"/>
              <a:endCxn id="7" idx="2"/>
            </p:cNvCxnSpPr>
            <p:nvPr/>
          </p:nvCxnSpPr>
          <p:spPr>
            <a:xfrm flipV="1">
              <a:off x="4513365" y="1799084"/>
              <a:ext cx="3551059" cy="1909390"/>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6" name="肘形连接符 15"/>
            <p:cNvCxnSpPr>
              <a:stCxn id="6" idx="6"/>
              <a:endCxn id="9" idx="2"/>
            </p:cNvCxnSpPr>
            <p:nvPr/>
          </p:nvCxnSpPr>
          <p:spPr>
            <a:xfrm flipV="1">
              <a:off x="4513365" y="3095291"/>
              <a:ext cx="3551059" cy="613183"/>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7" name="肘形连接符 16"/>
            <p:cNvCxnSpPr>
              <a:stCxn id="6" idx="6"/>
              <a:endCxn id="11" idx="2"/>
            </p:cNvCxnSpPr>
            <p:nvPr/>
          </p:nvCxnSpPr>
          <p:spPr>
            <a:xfrm>
              <a:off x="4513365" y="3708474"/>
              <a:ext cx="3551059" cy="683024"/>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8" name="肘形连接符 17"/>
            <p:cNvCxnSpPr>
              <a:stCxn id="6" idx="6"/>
              <a:endCxn id="13" idx="2"/>
            </p:cNvCxnSpPr>
            <p:nvPr/>
          </p:nvCxnSpPr>
          <p:spPr>
            <a:xfrm>
              <a:off x="4513365" y="3708474"/>
              <a:ext cx="3551059" cy="1979231"/>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a:xfrm>
            <a:off x="6819268" y="5249545"/>
            <a:ext cx="2998464" cy="399100"/>
          </a:xfrm>
        </p:spPr>
        <p:txBody>
          <a:bodyPr/>
          <a:lstStyle/>
          <a:p>
            <a:fld id="{48F63A3B-78C7-47BE-AE5E-E10140E04643}" type="slidenum">
              <a:rPr lang="en-US" smtClean="0"/>
              <a:t>11</a:t>
            </a:fld>
            <a:endParaRPr lang="en-US" dirty="0"/>
          </a:p>
        </p:txBody>
      </p:sp>
      <p:grpSp>
        <p:nvGrpSpPr>
          <p:cNvPr id="4" name="1ae080ae-9553-4a24-962e-49b8419d47a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385135" y="1302590"/>
            <a:ext cx="9389730" cy="5006582"/>
            <a:chOff x="1800813" y="2276872"/>
            <a:chExt cx="8590373" cy="4580368"/>
          </a:xfrm>
        </p:grpSpPr>
        <p:grpSp>
          <p:nvGrpSpPr>
            <p:cNvPr id="5" name="îṣḻíḓe"/>
            <p:cNvGrpSpPr/>
            <p:nvPr/>
          </p:nvGrpSpPr>
          <p:grpSpPr>
            <a:xfrm>
              <a:off x="4692125" y="2385545"/>
              <a:ext cx="2807749" cy="4471695"/>
              <a:chOff x="7439337" y="1793354"/>
              <a:chExt cx="2164726" cy="3447600"/>
            </a:xfrm>
          </p:grpSpPr>
          <p:grpSp>
            <p:nvGrpSpPr>
              <p:cNvPr id="22" name="ïs1íḓe"/>
              <p:cNvGrpSpPr/>
              <p:nvPr/>
            </p:nvGrpSpPr>
            <p:grpSpPr>
              <a:xfrm>
                <a:off x="7439337" y="1793354"/>
                <a:ext cx="2164726" cy="2164726"/>
                <a:chOff x="7439337" y="1793354"/>
                <a:chExt cx="2164726" cy="2164726"/>
              </a:xfrm>
            </p:grpSpPr>
            <p:sp>
              <p:nvSpPr>
                <p:cNvPr id="31" name="îṩľîḑe"/>
                <p:cNvSpPr/>
                <p:nvPr/>
              </p:nvSpPr>
              <p:spPr>
                <a:xfrm>
                  <a:off x="7439337" y="1793354"/>
                  <a:ext cx="2164726" cy="21647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iṧlïďè"/>
                <p:cNvSpPr/>
                <p:nvPr/>
              </p:nvSpPr>
              <p:spPr>
                <a:xfrm>
                  <a:off x="7683578" y="2033639"/>
                  <a:ext cx="1676244" cy="167624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3" name="îsḷiḋê"/>
              <p:cNvGrpSpPr/>
              <p:nvPr/>
            </p:nvGrpSpPr>
            <p:grpSpPr>
              <a:xfrm>
                <a:off x="7836615" y="2195563"/>
                <a:ext cx="1370169" cy="1370169"/>
                <a:chOff x="7439337" y="1793354"/>
                <a:chExt cx="2164726" cy="2164726"/>
              </a:xfrm>
            </p:grpSpPr>
            <p:sp>
              <p:nvSpPr>
                <p:cNvPr id="29" name="íS1îḓé"/>
                <p:cNvSpPr/>
                <p:nvPr/>
              </p:nvSpPr>
              <p:spPr>
                <a:xfrm>
                  <a:off x="7439337" y="1793354"/>
                  <a:ext cx="2164726" cy="21647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iŝ1iďé"/>
                <p:cNvSpPr/>
                <p:nvPr/>
              </p:nvSpPr>
              <p:spPr>
                <a:xfrm>
                  <a:off x="7811884" y="2183353"/>
                  <a:ext cx="1417284" cy="141728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4" name="ïŝľiďe"/>
              <p:cNvSpPr/>
              <p:nvPr/>
            </p:nvSpPr>
            <p:spPr>
              <a:xfrm>
                <a:off x="8336061" y="3056510"/>
                <a:ext cx="369301" cy="2184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5" name="iṧļïḍé"/>
              <p:cNvGrpSpPr/>
              <p:nvPr/>
            </p:nvGrpSpPr>
            <p:grpSpPr>
              <a:xfrm>
                <a:off x="8216884" y="2586878"/>
                <a:ext cx="608145" cy="608145"/>
                <a:chOff x="7439337" y="1793354"/>
                <a:chExt cx="2164726" cy="2164726"/>
              </a:xfrm>
            </p:grpSpPr>
            <p:sp>
              <p:nvSpPr>
                <p:cNvPr id="27" name="ïsḻídê"/>
                <p:cNvSpPr/>
                <p:nvPr/>
              </p:nvSpPr>
              <p:spPr>
                <a:xfrm>
                  <a:off x="7439337" y="1793354"/>
                  <a:ext cx="2164726" cy="21647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išļíḋe"/>
                <p:cNvSpPr/>
                <p:nvPr/>
              </p:nvSpPr>
              <p:spPr>
                <a:xfrm>
                  <a:off x="7932375" y="2286392"/>
                  <a:ext cx="1178644" cy="117864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6" name="îṧlíḓé"/>
              <p:cNvSpPr/>
              <p:nvPr/>
            </p:nvSpPr>
            <p:spPr>
              <a:xfrm>
                <a:off x="8413383" y="3056510"/>
                <a:ext cx="226218" cy="21844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ïslîdé"/>
            <p:cNvGrpSpPr/>
            <p:nvPr/>
          </p:nvGrpSpPr>
          <p:grpSpPr>
            <a:xfrm>
              <a:off x="1800813" y="2348879"/>
              <a:ext cx="2996511" cy="1170861"/>
              <a:chOff x="1484021" y="2348879"/>
              <a:chExt cx="2996511" cy="1170861"/>
            </a:xfrm>
          </p:grpSpPr>
          <p:sp>
            <p:nvSpPr>
              <p:cNvPr id="20" name="íṣliďê"/>
              <p:cNvSpPr txBox="1"/>
              <p:nvPr/>
            </p:nvSpPr>
            <p:spPr>
              <a:xfrm>
                <a:off x="1484022" y="2348879"/>
                <a:ext cx="2996510" cy="376993"/>
              </a:xfrm>
              <a:prstGeom prst="rect">
                <a:avLst/>
              </a:prstGeom>
            </p:spPr>
            <p:txBody>
              <a:bodyPr vert="horz" wrap="none" lIns="216000" tIns="0" rIns="216000" bIns="0" anchor="ctr">
                <a:normAutofit/>
              </a:bodyPr>
              <a:lstStyle/>
              <a:p>
                <a:pPr algn="r"/>
                <a:r>
                  <a:rPr lang="zh-CN" altLang="en-US" sz="1400" b="1">
                    <a:solidFill>
                      <a:schemeClr val="accent1"/>
                    </a:solidFill>
                  </a:rPr>
                  <a:t>标题文本预设</a:t>
                </a:r>
              </a:p>
            </p:txBody>
          </p:sp>
          <p:sp>
            <p:nvSpPr>
              <p:cNvPr id="21" name="íṩļîḓê"/>
              <p:cNvSpPr txBox="1"/>
              <p:nvPr/>
            </p:nvSpPr>
            <p:spPr>
              <a:xfrm>
                <a:off x="1484021" y="2725872"/>
                <a:ext cx="2996511" cy="793868"/>
              </a:xfrm>
              <a:prstGeom prst="rect">
                <a:avLst/>
              </a:prstGeom>
            </p:spPr>
            <p:txBody>
              <a:bodyPr vert="horz" wrap="square" lIns="216000" tIns="0" rIns="216000" bIns="0">
                <a:normAutofit/>
              </a:bodyPr>
              <a:lstStyle/>
              <a:p>
                <a:pPr algn="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solidFill>
                    <a:schemeClr val="dk1">
                      <a:lumMod val="100000"/>
                    </a:schemeClr>
                  </a:solidFill>
                </a:endParaRPr>
              </a:p>
              <a:p>
                <a:pPr algn="r"/>
                <a:r>
                  <a:rPr lang="zh-CN" altLang="en-US" sz="1100" dirty="0">
                    <a:solidFill>
                      <a:schemeClr val="bg1"/>
                    </a:solidFill>
                    <a:latin typeface="黑体" panose="02010609060101010101" pitchFamily="49" charset="-122"/>
                    <a:ea typeface="黑体" panose="02010609060101010101" pitchFamily="49" charset="-122"/>
                  </a:rPr>
                  <a:t>点击此处更换文本</a:t>
                </a:r>
                <a:endParaRPr lang="zh-CN" altLang="en-US" sz="1100" dirty="0">
                  <a:solidFill>
                    <a:schemeClr val="dk1">
                      <a:lumMod val="100000"/>
                    </a:schemeClr>
                  </a:solidFill>
                </a:endParaRPr>
              </a:p>
              <a:p>
                <a:pPr algn="r"/>
                <a:endParaRPr lang="zh-CN" altLang="en-US" sz="1100" dirty="0">
                  <a:solidFill>
                    <a:schemeClr val="dk1">
                      <a:lumMod val="100000"/>
                    </a:schemeClr>
                  </a:solidFill>
                </a:endParaRPr>
              </a:p>
            </p:txBody>
          </p:sp>
        </p:grpSp>
        <p:sp>
          <p:nvSpPr>
            <p:cNvPr id="7" name="îşḻiḋê"/>
            <p:cNvSpPr/>
            <p:nvPr/>
          </p:nvSpPr>
          <p:spPr>
            <a:xfrm>
              <a:off x="4797324" y="2276873"/>
              <a:ext cx="820177" cy="820177"/>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800"/>
                <a:t>01</a:t>
              </a:r>
            </a:p>
          </p:txBody>
        </p:sp>
        <p:sp>
          <p:nvSpPr>
            <p:cNvPr id="8" name="îšḻiḍê"/>
            <p:cNvSpPr/>
            <p:nvPr/>
          </p:nvSpPr>
          <p:spPr>
            <a:xfrm>
              <a:off x="6574498" y="2276872"/>
              <a:ext cx="820177" cy="820177"/>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800"/>
                <a:t>02</a:t>
              </a:r>
            </a:p>
          </p:txBody>
        </p:sp>
        <p:grpSp>
          <p:nvGrpSpPr>
            <p:cNvPr id="9" name="iṩļiḑe"/>
            <p:cNvGrpSpPr/>
            <p:nvPr/>
          </p:nvGrpSpPr>
          <p:grpSpPr>
            <a:xfrm>
              <a:off x="7394675" y="2314884"/>
              <a:ext cx="2996511" cy="1170861"/>
              <a:chOff x="7816666" y="2314884"/>
              <a:chExt cx="2996511" cy="1170861"/>
            </a:xfrm>
          </p:grpSpPr>
          <p:sp>
            <p:nvSpPr>
              <p:cNvPr id="18" name="ïŝļïḑe"/>
              <p:cNvSpPr txBox="1"/>
              <p:nvPr/>
            </p:nvSpPr>
            <p:spPr>
              <a:xfrm>
                <a:off x="7816667" y="2314884"/>
                <a:ext cx="2996510" cy="376993"/>
              </a:xfrm>
              <a:prstGeom prst="rect">
                <a:avLst/>
              </a:prstGeom>
            </p:spPr>
            <p:txBody>
              <a:bodyPr vert="horz" wrap="none" lIns="216000" tIns="0" rIns="216000" bIns="0" anchor="ctr">
                <a:normAutofit/>
              </a:bodyPr>
              <a:lstStyle/>
              <a:p>
                <a:r>
                  <a:rPr lang="zh-CN" altLang="en-US" sz="1400" b="1">
                    <a:solidFill>
                      <a:schemeClr val="accent2"/>
                    </a:solidFill>
                  </a:rPr>
                  <a:t>标题文本预设</a:t>
                </a:r>
              </a:p>
            </p:txBody>
          </p:sp>
          <p:sp>
            <p:nvSpPr>
              <p:cNvPr id="19" name="íṩ1ïďe"/>
              <p:cNvSpPr txBox="1"/>
              <p:nvPr/>
            </p:nvSpPr>
            <p:spPr>
              <a:xfrm>
                <a:off x="7816666" y="2691877"/>
                <a:ext cx="2996511" cy="793868"/>
              </a:xfrm>
              <a:prstGeom prst="rect">
                <a:avLst/>
              </a:prstGeom>
            </p:spPr>
            <p:txBody>
              <a:bodyPr vert="horz" wrap="square" lIns="216000" tIns="0" rIns="216000" bIns="0">
                <a:normAutofit/>
              </a:bodyPr>
              <a:lstStyle/>
              <a:p>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solidFill>
                    <a:schemeClr val="dk1">
                      <a:lumMod val="100000"/>
                    </a:schemeClr>
                  </a:solidFill>
                </a:endParaRPr>
              </a:p>
              <a:p>
                <a:r>
                  <a:rPr lang="zh-CN" altLang="en-US" sz="1100" dirty="0">
                    <a:solidFill>
                      <a:schemeClr val="bg1"/>
                    </a:solidFill>
                    <a:latin typeface="黑体" panose="02010609060101010101" pitchFamily="49" charset="-122"/>
                    <a:ea typeface="黑体" panose="02010609060101010101" pitchFamily="49" charset="-122"/>
                  </a:rPr>
                  <a:t>点击此处更换文本</a:t>
                </a:r>
                <a:endParaRPr lang="zh-CN" altLang="en-US" sz="1100" dirty="0">
                  <a:solidFill>
                    <a:schemeClr val="dk1">
                      <a:lumMod val="100000"/>
                    </a:schemeClr>
                  </a:solidFill>
                </a:endParaRPr>
              </a:p>
              <a:p>
                <a:endParaRPr lang="zh-CN" altLang="en-US" sz="1100" dirty="0">
                  <a:solidFill>
                    <a:schemeClr val="dk1">
                      <a:lumMod val="100000"/>
                    </a:schemeClr>
                  </a:solidFill>
                </a:endParaRPr>
              </a:p>
            </p:txBody>
          </p:sp>
        </p:grpSp>
        <p:grpSp>
          <p:nvGrpSpPr>
            <p:cNvPr id="10" name="ï$ľiḍe"/>
            <p:cNvGrpSpPr/>
            <p:nvPr/>
          </p:nvGrpSpPr>
          <p:grpSpPr>
            <a:xfrm>
              <a:off x="1800813" y="4530202"/>
              <a:ext cx="2996511" cy="1170861"/>
              <a:chOff x="1484021" y="4530202"/>
              <a:chExt cx="2996511" cy="1170861"/>
            </a:xfrm>
          </p:grpSpPr>
          <p:sp>
            <p:nvSpPr>
              <p:cNvPr id="16" name="iŝ1ïdé"/>
              <p:cNvSpPr txBox="1"/>
              <p:nvPr/>
            </p:nvSpPr>
            <p:spPr>
              <a:xfrm>
                <a:off x="1484022" y="4530202"/>
                <a:ext cx="2996510" cy="376993"/>
              </a:xfrm>
              <a:prstGeom prst="rect">
                <a:avLst/>
              </a:prstGeom>
            </p:spPr>
            <p:txBody>
              <a:bodyPr vert="horz" wrap="none" lIns="216000" tIns="0" rIns="216000" bIns="0" anchor="ctr">
                <a:normAutofit/>
              </a:bodyPr>
              <a:lstStyle/>
              <a:p>
                <a:pPr algn="r"/>
                <a:r>
                  <a:rPr lang="zh-CN" altLang="en-US" sz="1400" b="1">
                    <a:solidFill>
                      <a:schemeClr val="accent3"/>
                    </a:solidFill>
                  </a:rPr>
                  <a:t>标题文本预设</a:t>
                </a:r>
              </a:p>
            </p:txBody>
          </p:sp>
          <p:sp>
            <p:nvSpPr>
              <p:cNvPr id="17" name="íṩ1ïḑe"/>
              <p:cNvSpPr txBox="1"/>
              <p:nvPr/>
            </p:nvSpPr>
            <p:spPr>
              <a:xfrm>
                <a:off x="1484021" y="4907195"/>
                <a:ext cx="2996511" cy="793868"/>
              </a:xfrm>
              <a:prstGeom prst="rect">
                <a:avLst/>
              </a:prstGeom>
            </p:spPr>
            <p:txBody>
              <a:bodyPr vert="horz" wrap="square" lIns="216000" tIns="0" rIns="216000" bIns="0">
                <a:normAutofit/>
              </a:bodyPr>
              <a:lstStyle/>
              <a:p>
                <a:pPr algn="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solidFill>
                    <a:schemeClr val="dk1">
                      <a:lumMod val="100000"/>
                    </a:schemeClr>
                  </a:solidFill>
                </a:endParaRPr>
              </a:p>
              <a:p>
                <a:pPr algn="r"/>
                <a:r>
                  <a:rPr lang="zh-CN" altLang="en-US" sz="1100" dirty="0">
                    <a:solidFill>
                      <a:schemeClr val="bg1"/>
                    </a:solidFill>
                    <a:latin typeface="黑体" panose="02010609060101010101" pitchFamily="49" charset="-122"/>
                    <a:ea typeface="黑体" panose="02010609060101010101" pitchFamily="49" charset="-122"/>
                  </a:rPr>
                  <a:t>点击此处更换文本</a:t>
                </a:r>
                <a:endParaRPr lang="zh-CN" altLang="en-US" sz="1100" dirty="0">
                  <a:solidFill>
                    <a:schemeClr val="dk1">
                      <a:lumMod val="100000"/>
                    </a:schemeClr>
                  </a:solidFill>
                </a:endParaRPr>
              </a:p>
              <a:p>
                <a:pPr algn="r"/>
                <a:endParaRPr lang="zh-CN" altLang="en-US" sz="1100" dirty="0">
                  <a:solidFill>
                    <a:schemeClr val="dk1">
                      <a:lumMod val="100000"/>
                    </a:schemeClr>
                  </a:solidFill>
                </a:endParaRPr>
              </a:p>
            </p:txBody>
          </p:sp>
        </p:grpSp>
        <p:sp>
          <p:nvSpPr>
            <p:cNvPr id="11" name="iṩļíḓê"/>
            <p:cNvSpPr/>
            <p:nvPr/>
          </p:nvSpPr>
          <p:spPr>
            <a:xfrm>
              <a:off x="4797324" y="4458196"/>
              <a:ext cx="820177" cy="820177"/>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800"/>
                <a:t>03</a:t>
              </a:r>
            </a:p>
          </p:txBody>
        </p:sp>
        <p:sp>
          <p:nvSpPr>
            <p:cNvPr id="12" name="îs1íḋè"/>
            <p:cNvSpPr/>
            <p:nvPr/>
          </p:nvSpPr>
          <p:spPr>
            <a:xfrm>
              <a:off x="6574498" y="4458195"/>
              <a:ext cx="820177" cy="820177"/>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800"/>
                <a:t>04</a:t>
              </a:r>
            </a:p>
          </p:txBody>
        </p:sp>
        <p:grpSp>
          <p:nvGrpSpPr>
            <p:cNvPr id="13" name="isḷïḓe"/>
            <p:cNvGrpSpPr/>
            <p:nvPr/>
          </p:nvGrpSpPr>
          <p:grpSpPr>
            <a:xfrm>
              <a:off x="7394675" y="4496207"/>
              <a:ext cx="2996511" cy="1170861"/>
              <a:chOff x="7816666" y="4496207"/>
              <a:chExt cx="2996511" cy="1170861"/>
            </a:xfrm>
          </p:grpSpPr>
          <p:sp>
            <p:nvSpPr>
              <p:cNvPr id="14" name="íṩḻíḋè"/>
              <p:cNvSpPr txBox="1"/>
              <p:nvPr/>
            </p:nvSpPr>
            <p:spPr>
              <a:xfrm>
                <a:off x="7816667" y="4496207"/>
                <a:ext cx="2996510" cy="376993"/>
              </a:xfrm>
              <a:prstGeom prst="rect">
                <a:avLst/>
              </a:prstGeom>
            </p:spPr>
            <p:txBody>
              <a:bodyPr vert="horz" wrap="none" lIns="216000" tIns="0" rIns="216000" bIns="0" anchor="ctr">
                <a:normAutofit/>
              </a:bodyPr>
              <a:lstStyle/>
              <a:p>
                <a:r>
                  <a:rPr lang="zh-CN" altLang="en-US" sz="1400" b="1">
                    <a:solidFill>
                      <a:schemeClr val="accent4"/>
                    </a:solidFill>
                  </a:rPr>
                  <a:t>标题文本预设</a:t>
                </a:r>
              </a:p>
            </p:txBody>
          </p:sp>
          <p:sp>
            <p:nvSpPr>
              <p:cNvPr id="15" name="ïš1ïďè"/>
              <p:cNvSpPr txBox="1"/>
              <p:nvPr/>
            </p:nvSpPr>
            <p:spPr>
              <a:xfrm>
                <a:off x="7816666" y="4873200"/>
                <a:ext cx="2996511" cy="793868"/>
              </a:xfrm>
              <a:prstGeom prst="rect">
                <a:avLst/>
              </a:prstGeom>
            </p:spPr>
            <p:txBody>
              <a:bodyPr vert="horz" wrap="square" lIns="216000" tIns="0" rIns="216000" bIns="0">
                <a:normAutofit/>
              </a:bodyPr>
              <a:lstStyle/>
              <a:p>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solidFill>
                    <a:schemeClr val="dk1">
                      <a:lumMod val="100000"/>
                    </a:schemeClr>
                  </a:solidFill>
                </a:endParaRPr>
              </a:p>
              <a:p>
                <a:r>
                  <a:rPr lang="zh-CN" altLang="en-US" sz="1100" dirty="0">
                    <a:solidFill>
                      <a:schemeClr val="bg1"/>
                    </a:solidFill>
                    <a:latin typeface="黑体" panose="02010609060101010101" pitchFamily="49" charset="-122"/>
                    <a:ea typeface="黑体" panose="02010609060101010101" pitchFamily="49" charset="-122"/>
                  </a:rPr>
                  <a:t>点击此处更换文本</a:t>
                </a:r>
                <a:endParaRPr lang="zh-CN" altLang="en-US" sz="1100" dirty="0">
                  <a:solidFill>
                    <a:schemeClr val="dk1">
                      <a:lumMod val="100000"/>
                    </a:schemeClr>
                  </a:solidFill>
                </a:endParaRPr>
              </a:p>
              <a:p>
                <a:endParaRPr lang="zh-CN" altLang="en-US" sz="1100" dirty="0">
                  <a:solidFill>
                    <a:schemeClr val="dk1">
                      <a:lumMod val="100000"/>
                    </a:schemeClr>
                  </a:solidFill>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e_36595"/>
          <p:cNvSpPr>
            <a:spLocks noChangeAspect="1"/>
          </p:cNvSpPr>
          <p:nvPr/>
        </p:nvSpPr>
        <p:spPr bwMode="auto">
          <a:xfrm rot="1196682">
            <a:off x="675412" y="498175"/>
            <a:ext cx="2201344" cy="2135038"/>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8" name="quote_36595"/>
          <p:cNvSpPr>
            <a:spLocks noChangeAspect="1"/>
          </p:cNvSpPr>
          <p:nvPr/>
        </p:nvSpPr>
        <p:spPr bwMode="auto">
          <a:xfrm rot="455997" flipH="1">
            <a:off x="8737386" y="4126302"/>
            <a:ext cx="1064354" cy="1032294"/>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9" name="文本框 8"/>
          <p:cNvSpPr txBox="1"/>
          <p:nvPr/>
        </p:nvSpPr>
        <p:spPr>
          <a:xfrm>
            <a:off x="3528204" y="1889185"/>
            <a:ext cx="4339087" cy="2308324"/>
          </a:xfrm>
          <a:prstGeom prst="rect">
            <a:avLst/>
          </a:prstGeom>
          <a:noFill/>
        </p:spPr>
        <p:txBody>
          <a:bodyPr wrap="square" rtlCol="0">
            <a:spAutoFit/>
          </a:bodyPr>
          <a:lstStyle/>
          <a:p>
            <a:r>
              <a:rPr lang="zh-CN" altLang="en-US" sz="7200" spc="600" dirty="0">
                <a:solidFill>
                  <a:schemeClr val="bg1"/>
                </a:solidFill>
                <a:latin typeface="黑体" panose="02010609060101010101" pitchFamily="49" charset="-122"/>
                <a:ea typeface="黑体" panose="02010609060101010101" pitchFamily="49" charset="-122"/>
              </a:rPr>
              <a:t>胜任</a:t>
            </a:r>
            <a:endParaRPr lang="en-US" altLang="zh-CN" sz="7200" spc="600" dirty="0">
              <a:solidFill>
                <a:schemeClr val="bg1"/>
              </a:solidFill>
              <a:latin typeface="黑体" panose="02010609060101010101" pitchFamily="49" charset="-122"/>
              <a:ea typeface="黑体" panose="02010609060101010101" pitchFamily="49" charset="-122"/>
            </a:endParaRPr>
          </a:p>
          <a:p>
            <a:r>
              <a:rPr lang="en-US" altLang="zh-CN" sz="7200" spc="600" dirty="0">
                <a:solidFill>
                  <a:schemeClr val="bg1"/>
                </a:solidFill>
                <a:latin typeface="黑体" panose="02010609060101010101" pitchFamily="49" charset="-122"/>
                <a:ea typeface="黑体" panose="02010609060101010101" pitchFamily="49" charset="-122"/>
              </a:rPr>
              <a:t>    </a:t>
            </a:r>
            <a:r>
              <a:rPr lang="zh-CN" altLang="en-US" sz="7200" spc="600" dirty="0">
                <a:solidFill>
                  <a:schemeClr val="bg1"/>
                </a:solidFill>
                <a:latin typeface="黑体" panose="02010609060101010101" pitchFamily="49" charset="-122"/>
                <a:ea typeface="黑体" panose="02010609060101010101" pitchFamily="49" charset="-122"/>
              </a:rPr>
              <a:t>能力</a:t>
            </a:r>
          </a:p>
        </p:txBody>
      </p:sp>
      <p:cxnSp>
        <p:nvCxnSpPr>
          <p:cNvPr id="10" name="直接连接符 9"/>
          <p:cNvCxnSpPr/>
          <p:nvPr/>
        </p:nvCxnSpPr>
        <p:spPr>
          <a:xfrm flipV="1">
            <a:off x="5042831" y="2441275"/>
            <a:ext cx="1081924" cy="1494868"/>
          </a:xfrm>
          <a:prstGeom prst="line">
            <a:avLst/>
          </a:prstGeom>
          <a:ln w="28575">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13" name="直接连接符 12"/>
          <p:cNvCxnSpPr/>
          <p:nvPr/>
        </p:nvCxnSpPr>
        <p:spPr>
          <a:xfrm flipV="1">
            <a:off x="5115464" y="4315252"/>
            <a:ext cx="2751827" cy="25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5270739" y="4230237"/>
            <a:ext cx="2751827" cy="258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13</a:t>
            </a:fld>
            <a:endParaRPr lang="en-US" dirty="0"/>
          </a:p>
        </p:txBody>
      </p:sp>
      <p:grpSp>
        <p:nvGrpSpPr>
          <p:cNvPr id="4" name="978073cd-8481-499b-833e-420e46d738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09113" y="-65441"/>
            <a:ext cx="9773974" cy="5861970"/>
            <a:chOff x="0" y="0"/>
            <a:chExt cx="11466897" cy="6877306"/>
          </a:xfrm>
        </p:grpSpPr>
        <p:sp>
          <p:nvSpPr>
            <p:cNvPr id="5" name="iṩḻiḋè"/>
            <p:cNvSpPr/>
            <p:nvPr/>
          </p:nvSpPr>
          <p:spPr bwMode="auto">
            <a:xfrm flipH="1">
              <a:off x="0" y="0"/>
              <a:ext cx="5381623" cy="6877306"/>
            </a:xfrm>
            <a:custGeom>
              <a:avLst/>
              <a:gdLst>
                <a:gd name="connsiteX0" fmla="*/ 3429000 w 5381623"/>
                <a:gd name="connsiteY0" fmla="*/ 0 h 6877306"/>
                <a:gd name="connsiteX1" fmla="*/ 4053370 w 5381623"/>
                <a:gd name="connsiteY1" fmla="*/ 0 h 6877306"/>
                <a:gd name="connsiteX2" fmla="*/ 5381623 w 5381623"/>
                <a:gd name="connsiteY2" fmla="*/ 1328253 h 6877306"/>
                <a:gd name="connsiteX3" fmla="*/ 5381623 w 5381623"/>
                <a:gd name="connsiteY3" fmla="*/ 2088168 h 6877306"/>
                <a:gd name="connsiteX4" fmla="*/ 3741185 w 5381623"/>
                <a:gd name="connsiteY4" fmla="*/ 447730 h 6877306"/>
                <a:gd name="connsiteX5" fmla="*/ 759915 w 5381623"/>
                <a:gd name="connsiteY5" fmla="*/ 3429000 h 6877306"/>
                <a:gd name="connsiteX6" fmla="*/ 3741185 w 5381623"/>
                <a:gd name="connsiteY6" fmla="*/ 6410270 h 6877306"/>
                <a:gd name="connsiteX7" fmla="*/ 5381623 w 5381623"/>
                <a:gd name="connsiteY7" fmla="*/ 4769832 h 6877306"/>
                <a:gd name="connsiteX8" fmla="*/ 5381623 w 5381623"/>
                <a:gd name="connsiteY8" fmla="*/ 5529747 h 6877306"/>
                <a:gd name="connsiteX9" fmla="*/ 4034064 w 5381623"/>
                <a:gd name="connsiteY9" fmla="*/ 6877306 h 6877306"/>
                <a:gd name="connsiteX10" fmla="*/ 3448306 w 5381623"/>
                <a:gd name="connsiteY10" fmla="*/ 6877306 h 6877306"/>
                <a:gd name="connsiteX11" fmla="*/ 0 w 5381623"/>
                <a:gd name="connsiteY11" fmla="*/ 3429000 h 6877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81623" h="6877306">
                  <a:moveTo>
                    <a:pt x="3429000" y="0"/>
                  </a:moveTo>
                  <a:lnTo>
                    <a:pt x="4053370" y="0"/>
                  </a:lnTo>
                  <a:lnTo>
                    <a:pt x="5381623" y="1328253"/>
                  </a:lnTo>
                  <a:lnTo>
                    <a:pt x="5381623" y="2088168"/>
                  </a:lnTo>
                  <a:lnTo>
                    <a:pt x="3741185" y="447730"/>
                  </a:lnTo>
                  <a:lnTo>
                    <a:pt x="759915" y="3429000"/>
                  </a:lnTo>
                  <a:lnTo>
                    <a:pt x="3741185" y="6410270"/>
                  </a:lnTo>
                  <a:lnTo>
                    <a:pt x="5381623" y="4769832"/>
                  </a:lnTo>
                  <a:lnTo>
                    <a:pt x="5381623" y="5529747"/>
                  </a:lnTo>
                  <a:lnTo>
                    <a:pt x="4034064" y="6877306"/>
                  </a:lnTo>
                  <a:lnTo>
                    <a:pt x="3448306" y="6877306"/>
                  </a:lnTo>
                  <a:lnTo>
                    <a:pt x="0" y="3429000"/>
                  </a:lnTo>
                  <a:close/>
                </a:path>
              </a:pathLst>
            </a:custGeom>
            <a:noFill/>
            <a:ln w="57150">
              <a:solidFill>
                <a:srgbClr val="FF5050"/>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Autofit/>
            </a:bodyPr>
            <a:lstStyle/>
            <a:p>
              <a:pPr algn="ctr"/>
              <a:endParaRPr lang="zh-CN" altLang="en-US">
                <a:solidFill>
                  <a:schemeClr val="lt1"/>
                </a:solidFill>
              </a:endParaRPr>
            </a:p>
          </p:txBody>
        </p:sp>
        <p:sp>
          <p:nvSpPr>
            <p:cNvPr id="6" name="iŝlîḓe"/>
            <p:cNvSpPr/>
            <p:nvPr/>
          </p:nvSpPr>
          <p:spPr bwMode="auto">
            <a:xfrm>
              <a:off x="0" y="1867723"/>
              <a:ext cx="3266570" cy="3266570"/>
            </a:xfrm>
            <a:prstGeom prst="diamond">
              <a:avLst/>
            </a:prstGeom>
            <a:solidFill>
              <a:srgbClr val="FF5050"/>
            </a:solidFill>
            <a:ln w="57150">
              <a:noFill/>
              <a:round/>
            </a:ln>
            <a:effectLst>
              <a:outerShdw sx="102000" sy="102000" algn="ctr" rotWithShape="0">
                <a:schemeClr val="accent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Autofit/>
            </a:bodyPr>
            <a:lstStyle/>
            <a:p>
              <a:pPr algn="ctr"/>
              <a:endParaRPr lang="zh-CN" altLang="en-US">
                <a:solidFill>
                  <a:schemeClr val="lt1"/>
                </a:solidFill>
              </a:endParaRPr>
            </a:p>
          </p:txBody>
        </p:sp>
        <p:sp>
          <p:nvSpPr>
            <p:cNvPr id="7" name="ïsļïḑe"/>
            <p:cNvSpPr txBox="1"/>
            <p:nvPr/>
          </p:nvSpPr>
          <p:spPr>
            <a:xfrm>
              <a:off x="6413749" y="3014267"/>
              <a:ext cx="4999559" cy="451793"/>
            </a:xfrm>
            <a:prstGeom prst="rect">
              <a:avLst/>
            </a:prstGeom>
            <a:noFill/>
          </p:spPr>
          <p:txBody>
            <a:bodyPr wrap="square" lIns="90000" tIns="46800" rIns="90000" bIns="46800" rtlCol="0" anchor="b">
              <a:normAutofit/>
            </a:bodyPr>
            <a:lstStyle/>
            <a:p>
              <a:r>
                <a:rPr lang="en-US" altLang="zh-CN" sz="1600" b="1" dirty="0">
                  <a:solidFill>
                    <a:schemeClr val="accent1"/>
                  </a:solidFill>
                </a:rPr>
                <a:t>Text here</a:t>
              </a:r>
              <a:endParaRPr lang="zh-CN" altLang="en-US" sz="1600" b="1" dirty="0">
                <a:solidFill>
                  <a:schemeClr val="accent1"/>
                </a:solidFill>
              </a:endParaRPr>
            </a:p>
          </p:txBody>
        </p:sp>
        <p:sp>
          <p:nvSpPr>
            <p:cNvPr id="8" name="ïṣľïďè"/>
            <p:cNvSpPr/>
            <p:nvPr/>
          </p:nvSpPr>
          <p:spPr bwMode="auto">
            <a:xfrm>
              <a:off x="5635378" y="3269985"/>
              <a:ext cx="686484" cy="543992"/>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endParaRPr/>
            </a:p>
          </p:txBody>
        </p:sp>
        <p:sp>
          <p:nvSpPr>
            <p:cNvPr id="9" name="ísḻíḑè"/>
            <p:cNvSpPr txBox="1"/>
            <p:nvPr/>
          </p:nvSpPr>
          <p:spPr>
            <a:xfrm>
              <a:off x="6413749" y="4488737"/>
              <a:ext cx="4999559" cy="451793"/>
            </a:xfrm>
            <a:prstGeom prst="rect">
              <a:avLst/>
            </a:prstGeom>
            <a:noFill/>
          </p:spPr>
          <p:txBody>
            <a:bodyPr wrap="square" lIns="90000" tIns="46800" rIns="90000" bIns="46800" rtlCol="0" anchor="b">
              <a:normAutofit/>
            </a:bodyPr>
            <a:lstStyle/>
            <a:p>
              <a:r>
                <a:rPr lang="en-US" altLang="zh-CN" sz="1600" b="1" dirty="0">
                  <a:solidFill>
                    <a:schemeClr val="accent3"/>
                  </a:solidFill>
                </a:rPr>
                <a:t>Text here</a:t>
              </a:r>
              <a:endParaRPr lang="zh-CN" altLang="en-US" sz="1600" b="1" dirty="0">
                <a:solidFill>
                  <a:schemeClr val="accent3"/>
                </a:solidFill>
              </a:endParaRPr>
            </a:p>
          </p:txBody>
        </p:sp>
        <p:sp>
          <p:nvSpPr>
            <p:cNvPr id="10" name="isliďê"/>
            <p:cNvSpPr/>
            <p:nvPr/>
          </p:nvSpPr>
          <p:spPr bwMode="auto">
            <a:xfrm>
              <a:off x="5635378" y="4782229"/>
              <a:ext cx="686484" cy="468444"/>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41754 w 607639"/>
                <a:gd name="connsiteY14" fmla="*/ 232583 h 414642"/>
                <a:gd name="connsiteX15" fmla="*/ 161961 w 607639"/>
                <a:gd name="connsiteY15" fmla="*/ 232583 h 414642"/>
                <a:gd name="connsiteX16" fmla="*/ 172110 w 607639"/>
                <a:gd name="connsiteY16" fmla="*/ 242719 h 414642"/>
                <a:gd name="connsiteX17" fmla="*/ 161961 w 607639"/>
                <a:gd name="connsiteY17" fmla="*/ 252765 h 414642"/>
                <a:gd name="connsiteX18" fmla="*/ 141754 w 607639"/>
                <a:gd name="connsiteY18" fmla="*/ 252765 h 414642"/>
                <a:gd name="connsiteX19" fmla="*/ 131605 w 607639"/>
                <a:gd name="connsiteY19" fmla="*/ 242719 h 414642"/>
                <a:gd name="connsiteX20" fmla="*/ 141754 w 607639"/>
                <a:gd name="connsiteY20" fmla="*/ 232583 h 414642"/>
                <a:gd name="connsiteX21" fmla="*/ 141758 w 607639"/>
                <a:gd name="connsiteY21" fmla="*/ 192149 h 414642"/>
                <a:gd name="connsiteX22" fmla="*/ 182279 w 607639"/>
                <a:gd name="connsiteY22" fmla="*/ 192149 h 414642"/>
                <a:gd name="connsiteX23" fmla="*/ 192432 w 607639"/>
                <a:gd name="connsiteY23" fmla="*/ 202196 h 414642"/>
                <a:gd name="connsiteX24" fmla="*/ 182279 w 607639"/>
                <a:gd name="connsiteY24" fmla="*/ 212331 h 414642"/>
                <a:gd name="connsiteX25" fmla="*/ 141758 w 607639"/>
                <a:gd name="connsiteY25" fmla="*/ 212331 h 414642"/>
                <a:gd name="connsiteX26" fmla="*/ 131605 w 607639"/>
                <a:gd name="connsiteY26" fmla="*/ 202196 h 414642"/>
                <a:gd name="connsiteX27" fmla="*/ 141758 w 607639"/>
                <a:gd name="connsiteY27" fmla="*/ 192149 h 414642"/>
                <a:gd name="connsiteX28" fmla="*/ 141754 w 607639"/>
                <a:gd name="connsiteY28" fmla="*/ 151716 h 414642"/>
                <a:gd name="connsiteX29" fmla="*/ 161961 w 607639"/>
                <a:gd name="connsiteY29" fmla="*/ 151716 h 414642"/>
                <a:gd name="connsiteX30" fmla="*/ 172110 w 607639"/>
                <a:gd name="connsiteY30" fmla="*/ 161763 h 414642"/>
                <a:gd name="connsiteX31" fmla="*/ 161961 w 607639"/>
                <a:gd name="connsiteY31" fmla="*/ 171898 h 414642"/>
                <a:gd name="connsiteX32" fmla="*/ 141754 w 607639"/>
                <a:gd name="connsiteY32" fmla="*/ 171898 h 414642"/>
                <a:gd name="connsiteX33" fmla="*/ 131605 w 607639"/>
                <a:gd name="connsiteY33" fmla="*/ 161763 h 414642"/>
                <a:gd name="connsiteX34" fmla="*/ 141754 w 607639"/>
                <a:gd name="connsiteY34" fmla="*/ 151716 h 414642"/>
                <a:gd name="connsiteX35" fmla="*/ 141758 w 607639"/>
                <a:gd name="connsiteY35" fmla="*/ 111211 h 414642"/>
                <a:gd name="connsiteX36" fmla="*/ 182279 w 607639"/>
                <a:gd name="connsiteY36" fmla="*/ 111211 h 414642"/>
                <a:gd name="connsiteX37" fmla="*/ 192432 w 607639"/>
                <a:gd name="connsiteY37" fmla="*/ 121337 h 414642"/>
                <a:gd name="connsiteX38" fmla="*/ 182279 w 607639"/>
                <a:gd name="connsiteY38" fmla="*/ 131463 h 414642"/>
                <a:gd name="connsiteX39" fmla="*/ 141758 w 607639"/>
                <a:gd name="connsiteY39" fmla="*/ 131463 h 414642"/>
                <a:gd name="connsiteX40" fmla="*/ 131605 w 607639"/>
                <a:gd name="connsiteY40" fmla="*/ 121337 h 414642"/>
                <a:gd name="connsiteX41" fmla="*/ 141758 w 607639"/>
                <a:gd name="connsiteY41" fmla="*/ 111211 h 414642"/>
                <a:gd name="connsiteX42" fmla="*/ 425367 w 607639"/>
                <a:gd name="connsiteY42" fmla="*/ 101191 h 414642"/>
                <a:gd name="connsiteX43" fmla="*/ 496228 w 607639"/>
                <a:gd name="connsiteY43" fmla="*/ 101191 h 414642"/>
                <a:gd name="connsiteX44" fmla="*/ 506377 w 607639"/>
                <a:gd name="connsiteY44" fmla="*/ 111231 h 414642"/>
                <a:gd name="connsiteX45" fmla="*/ 506377 w 607639"/>
                <a:gd name="connsiteY45" fmla="*/ 182042 h 414642"/>
                <a:gd name="connsiteX46" fmla="*/ 496228 w 607639"/>
                <a:gd name="connsiteY46" fmla="*/ 192171 h 414642"/>
                <a:gd name="connsiteX47" fmla="*/ 486080 w 607639"/>
                <a:gd name="connsiteY47" fmla="*/ 182042 h 414642"/>
                <a:gd name="connsiteX48" fmla="*/ 486080 w 607639"/>
                <a:gd name="connsiteY48" fmla="*/ 135575 h 414642"/>
                <a:gd name="connsiteX49" fmla="*/ 402043 w 607639"/>
                <a:gd name="connsiteY49" fmla="*/ 219447 h 414642"/>
                <a:gd name="connsiteX50" fmla="*/ 394921 w 607639"/>
                <a:gd name="connsiteY50" fmla="*/ 222468 h 414642"/>
                <a:gd name="connsiteX51" fmla="*/ 387889 w 607639"/>
                <a:gd name="connsiteY51" fmla="*/ 219447 h 414642"/>
                <a:gd name="connsiteX52" fmla="*/ 344268 w 607639"/>
                <a:gd name="connsiteY52" fmla="*/ 176001 h 414642"/>
                <a:gd name="connsiteX53" fmla="*/ 270380 w 607639"/>
                <a:gd name="connsiteY53" fmla="*/ 249744 h 414642"/>
                <a:gd name="connsiteX54" fmla="*/ 263258 w 607639"/>
                <a:gd name="connsiteY54" fmla="*/ 252765 h 414642"/>
                <a:gd name="connsiteX55" fmla="*/ 256225 w 607639"/>
                <a:gd name="connsiteY55" fmla="*/ 249744 h 414642"/>
                <a:gd name="connsiteX56" fmla="*/ 256225 w 607639"/>
                <a:gd name="connsiteY56" fmla="*/ 235617 h 414642"/>
                <a:gd name="connsiteX57" fmla="*/ 337235 w 607639"/>
                <a:gd name="connsiteY57" fmla="*/ 154766 h 414642"/>
                <a:gd name="connsiteX58" fmla="*/ 338837 w 607639"/>
                <a:gd name="connsiteY58" fmla="*/ 153433 h 414642"/>
                <a:gd name="connsiteX59" fmla="*/ 340618 w 607639"/>
                <a:gd name="connsiteY59" fmla="*/ 152456 h 414642"/>
                <a:gd name="connsiteX60" fmla="*/ 341508 w 607639"/>
                <a:gd name="connsiteY60" fmla="*/ 152101 h 414642"/>
                <a:gd name="connsiteX61" fmla="*/ 343378 w 607639"/>
                <a:gd name="connsiteY61" fmla="*/ 151745 h 414642"/>
                <a:gd name="connsiteX62" fmla="*/ 344268 w 607639"/>
                <a:gd name="connsiteY62" fmla="*/ 151745 h 414642"/>
                <a:gd name="connsiteX63" fmla="*/ 346226 w 607639"/>
                <a:gd name="connsiteY63" fmla="*/ 151923 h 414642"/>
                <a:gd name="connsiteX64" fmla="*/ 351390 w 607639"/>
                <a:gd name="connsiteY64" fmla="*/ 154766 h 414642"/>
                <a:gd name="connsiteX65" fmla="*/ 394921 w 607639"/>
                <a:gd name="connsiteY65" fmla="*/ 198213 h 414642"/>
                <a:gd name="connsiteX66" fmla="*/ 471925 w 607639"/>
                <a:gd name="connsiteY66" fmla="*/ 121359 h 414642"/>
                <a:gd name="connsiteX67" fmla="*/ 425367 w 607639"/>
                <a:gd name="connsiteY67" fmla="*/ 121359 h 414642"/>
                <a:gd name="connsiteX68" fmla="*/ 415218 w 607639"/>
                <a:gd name="connsiteY68" fmla="*/ 111231 h 414642"/>
                <a:gd name="connsiteX69" fmla="*/ 425367 w 607639"/>
                <a:gd name="connsiteY69" fmla="*/ 101191 h 414642"/>
                <a:gd name="connsiteX70" fmla="*/ 101297 w 607639"/>
                <a:gd name="connsiteY70" fmla="*/ 91029 h 414642"/>
                <a:gd name="connsiteX71" fmla="*/ 111423 w 607639"/>
                <a:gd name="connsiteY71" fmla="*/ 101159 h 414642"/>
                <a:gd name="connsiteX72" fmla="*/ 111423 w 607639"/>
                <a:gd name="connsiteY72" fmla="*/ 262887 h 414642"/>
                <a:gd name="connsiteX73" fmla="*/ 101297 w 607639"/>
                <a:gd name="connsiteY73" fmla="*/ 273017 h 414642"/>
                <a:gd name="connsiteX74" fmla="*/ 91171 w 607639"/>
                <a:gd name="connsiteY74" fmla="*/ 262887 h 414642"/>
                <a:gd name="connsiteX75" fmla="*/ 91171 w 607639"/>
                <a:gd name="connsiteY75" fmla="*/ 101159 h 414642"/>
                <a:gd name="connsiteX76" fmla="*/ 101297 w 607639"/>
                <a:gd name="connsiteY76" fmla="*/ 91029 h 414642"/>
                <a:gd name="connsiteX77" fmla="*/ 70848 w 607639"/>
                <a:gd name="connsiteY77" fmla="*/ 20177 h 414642"/>
                <a:gd name="connsiteX78" fmla="*/ 60791 w 607639"/>
                <a:gd name="connsiteY78" fmla="*/ 30309 h 414642"/>
                <a:gd name="connsiteX79" fmla="*/ 60791 w 607639"/>
                <a:gd name="connsiteY79" fmla="*/ 343802 h 414642"/>
                <a:gd name="connsiteX80" fmla="*/ 222780 w 607639"/>
                <a:gd name="connsiteY80" fmla="*/ 343802 h 414642"/>
                <a:gd name="connsiteX81" fmla="*/ 232927 w 607639"/>
                <a:gd name="connsiteY81" fmla="*/ 353935 h 414642"/>
                <a:gd name="connsiteX82" fmla="*/ 232927 w 607639"/>
                <a:gd name="connsiteY82" fmla="*/ 364067 h 414642"/>
                <a:gd name="connsiteX83" fmla="*/ 374712 w 607639"/>
                <a:gd name="connsiteY83" fmla="*/ 364067 h 414642"/>
                <a:gd name="connsiteX84" fmla="*/ 374712 w 607639"/>
                <a:gd name="connsiteY84" fmla="*/ 353935 h 414642"/>
                <a:gd name="connsiteX85" fmla="*/ 384859 w 607639"/>
                <a:gd name="connsiteY85" fmla="*/ 343802 h 414642"/>
                <a:gd name="connsiteX86" fmla="*/ 546848 w 607639"/>
                <a:gd name="connsiteY86" fmla="*/ 343802 h 414642"/>
                <a:gd name="connsiteX87" fmla="*/ 546848 w 607639"/>
                <a:gd name="connsiteY87" fmla="*/ 30309 h 414642"/>
                <a:gd name="connsiteX88" fmla="*/ 536702 w 607639"/>
                <a:gd name="connsiteY88" fmla="*/ 20177 h 414642"/>
                <a:gd name="connsiteX89" fmla="*/ 70848 w 607639"/>
                <a:gd name="connsiteY89" fmla="*/ 0 h 414642"/>
                <a:gd name="connsiteX90" fmla="*/ 536702 w 607639"/>
                <a:gd name="connsiteY90" fmla="*/ 0 h 414642"/>
                <a:gd name="connsiteX91" fmla="*/ 567142 w 607639"/>
                <a:gd name="connsiteY91" fmla="*/ 30309 h 414642"/>
                <a:gd name="connsiteX92" fmla="*/ 567142 w 607639"/>
                <a:gd name="connsiteY92" fmla="*/ 343802 h 414642"/>
                <a:gd name="connsiteX93" fmla="*/ 597492 w 607639"/>
                <a:gd name="connsiteY93" fmla="*/ 343802 h 414642"/>
                <a:gd name="connsiteX94" fmla="*/ 607639 w 607639"/>
                <a:gd name="connsiteY94" fmla="*/ 353935 h 414642"/>
                <a:gd name="connsiteX95" fmla="*/ 607639 w 607639"/>
                <a:gd name="connsiteY95" fmla="*/ 384244 h 414642"/>
                <a:gd name="connsiteX96" fmla="*/ 577199 w 607639"/>
                <a:gd name="connsiteY96" fmla="*/ 414642 h 414642"/>
                <a:gd name="connsiteX97" fmla="*/ 30351 w 607639"/>
                <a:gd name="connsiteY97" fmla="*/ 414642 h 414642"/>
                <a:gd name="connsiteX98" fmla="*/ 0 w 607639"/>
                <a:gd name="connsiteY98" fmla="*/ 384244 h 414642"/>
                <a:gd name="connsiteX99" fmla="*/ 0 w 607639"/>
                <a:gd name="connsiteY99" fmla="*/ 353935 h 414642"/>
                <a:gd name="connsiteX100" fmla="*/ 10147 w 607639"/>
                <a:gd name="connsiteY100" fmla="*/ 343802 h 414642"/>
                <a:gd name="connsiteX101" fmla="*/ 40497 w 607639"/>
                <a:gd name="connsiteY101" fmla="*/ 343802 h 414642"/>
                <a:gd name="connsiteX102" fmla="*/ 40497 w 607639"/>
                <a:gd name="connsiteY102" fmla="*/ 30309 h 414642"/>
                <a:gd name="connsiteX103" fmla="*/ 70848 w 607639"/>
                <a:gd name="connsiteY103"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414642">
                  <a:moveTo>
                    <a:pt x="20293" y="364067"/>
                  </a:moveTo>
                  <a:lnTo>
                    <a:pt x="20293" y="384244"/>
                  </a:lnTo>
                  <a:cubicBezTo>
                    <a:pt x="20293" y="390377"/>
                    <a:pt x="24298"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41754" y="232583"/>
                  </a:moveTo>
                  <a:lnTo>
                    <a:pt x="161961" y="232583"/>
                  </a:lnTo>
                  <a:cubicBezTo>
                    <a:pt x="168104" y="232583"/>
                    <a:pt x="172110" y="236584"/>
                    <a:pt x="172110" y="242719"/>
                  </a:cubicBezTo>
                  <a:cubicBezTo>
                    <a:pt x="172110" y="248764"/>
                    <a:pt x="168104" y="252765"/>
                    <a:pt x="161961" y="252765"/>
                  </a:cubicBezTo>
                  <a:lnTo>
                    <a:pt x="141754" y="252765"/>
                  </a:lnTo>
                  <a:cubicBezTo>
                    <a:pt x="135700" y="252765"/>
                    <a:pt x="131605" y="248764"/>
                    <a:pt x="131605" y="242719"/>
                  </a:cubicBezTo>
                  <a:cubicBezTo>
                    <a:pt x="131605" y="236584"/>
                    <a:pt x="135700" y="232583"/>
                    <a:pt x="141754" y="232583"/>
                  </a:cubicBezTo>
                  <a:close/>
                  <a:moveTo>
                    <a:pt x="141758" y="192149"/>
                  </a:moveTo>
                  <a:lnTo>
                    <a:pt x="182279" y="192149"/>
                  </a:lnTo>
                  <a:cubicBezTo>
                    <a:pt x="188335" y="192149"/>
                    <a:pt x="192432" y="196150"/>
                    <a:pt x="192432" y="202196"/>
                  </a:cubicBezTo>
                  <a:cubicBezTo>
                    <a:pt x="192432" y="208330"/>
                    <a:pt x="188335" y="212331"/>
                    <a:pt x="182279" y="212331"/>
                  </a:cubicBezTo>
                  <a:lnTo>
                    <a:pt x="141758" y="212331"/>
                  </a:lnTo>
                  <a:cubicBezTo>
                    <a:pt x="135702" y="212331"/>
                    <a:pt x="131605" y="208330"/>
                    <a:pt x="131605" y="202196"/>
                  </a:cubicBezTo>
                  <a:cubicBezTo>
                    <a:pt x="131605" y="196150"/>
                    <a:pt x="135702" y="192149"/>
                    <a:pt x="141758" y="192149"/>
                  </a:cubicBezTo>
                  <a:close/>
                  <a:moveTo>
                    <a:pt x="141754" y="151716"/>
                  </a:moveTo>
                  <a:lnTo>
                    <a:pt x="161961" y="151716"/>
                  </a:lnTo>
                  <a:cubicBezTo>
                    <a:pt x="168104" y="151716"/>
                    <a:pt x="172110" y="155717"/>
                    <a:pt x="172110" y="161763"/>
                  </a:cubicBezTo>
                  <a:cubicBezTo>
                    <a:pt x="172110" y="167897"/>
                    <a:pt x="168104" y="171898"/>
                    <a:pt x="161961" y="171898"/>
                  </a:cubicBezTo>
                  <a:lnTo>
                    <a:pt x="141754" y="171898"/>
                  </a:lnTo>
                  <a:cubicBezTo>
                    <a:pt x="135700" y="171898"/>
                    <a:pt x="131605" y="167897"/>
                    <a:pt x="131605" y="161763"/>
                  </a:cubicBezTo>
                  <a:cubicBezTo>
                    <a:pt x="131605" y="155717"/>
                    <a:pt x="135700" y="151716"/>
                    <a:pt x="141754" y="151716"/>
                  </a:cubicBezTo>
                  <a:close/>
                  <a:moveTo>
                    <a:pt x="141758" y="111211"/>
                  </a:moveTo>
                  <a:lnTo>
                    <a:pt x="182279" y="111211"/>
                  </a:lnTo>
                  <a:cubicBezTo>
                    <a:pt x="188335" y="111211"/>
                    <a:pt x="192432" y="115297"/>
                    <a:pt x="192432" y="121337"/>
                  </a:cubicBezTo>
                  <a:cubicBezTo>
                    <a:pt x="192432" y="127377"/>
                    <a:pt x="188335" y="131463"/>
                    <a:pt x="182279" y="131463"/>
                  </a:cubicBezTo>
                  <a:lnTo>
                    <a:pt x="141758" y="131463"/>
                  </a:lnTo>
                  <a:cubicBezTo>
                    <a:pt x="135702" y="131463"/>
                    <a:pt x="131605" y="127377"/>
                    <a:pt x="131605" y="121337"/>
                  </a:cubicBezTo>
                  <a:cubicBezTo>
                    <a:pt x="131605" y="115297"/>
                    <a:pt x="135702" y="111211"/>
                    <a:pt x="141758" y="111211"/>
                  </a:cubicBezTo>
                  <a:close/>
                  <a:moveTo>
                    <a:pt x="425367" y="101191"/>
                  </a:moveTo>
                  <a:lnTo>
                    <a:pt x="496228" y="101191"/>
                  </a:lnTo>
                  <a:cubicBezTo>
                    <a:pt x="502282" y="101191"/>
                    <a:pt x="506377" y="105189"/>
                    <a:pt x="506377" y="111231"/>
                  </a:cubicBezTo>
                  <a:lnTo>
                    <a:pt x="506377" y="182042"/>
                  </a:lnTo>
                  <a:cubicBezTo>
                    <a:pt x="506377" y="188084"/>
                    <a:pt x="502282" y="192171"/>
                    <a:pt x="496228" y="192171"/>
                  </a:cubicBezTo>
                  <a:cubicBezTo>
                    <a:pt x="490175" y="192171"/>
                    <a:pt x="486080" y="188084"/>
                    <a:pt x="486080" y="182042"/>
                  </a:cubicBezTo>
                  <a:lnTo>
                    <a:pt x="486080" y="135575"/>
                  </a:lnTo>
                  <a:lnTo>
                    <a:pt x="402043" y="219447"/>
                  </a:lnTo>
                  <a:cubicBezTo>
                    <a:pt x="399996" y="221491"/>
                    <a:pt x="397948" y="222468"/>
                    <a:pt x="394921" y="222468"/>
                  </a:cubicBezTo>
                  <a:cubicBezTo>
                    <a:pt x="391895" y="222468"/>
                    <a:pt x="389847" y="221491"/>
                    <a:pt x="387889" y="219447"/>
                  </a:cubicBezTo>
                  <a:lnTo>
                    <a:pt x="344268" y="176001"/>
                  </a:lnTo>
                  <a:lnTo>
                    <a:pt x="270380" y="249744"/>
                  </a:lnTo>
                  <a:cubicBezTo>
                    <a:pt x="268332" y="251788"/>
                    <a:pt x="266285" y="252765"/>
                    <a:pt x="263258" y="252765"/>
                  </a:cubicBezTo>
                  <a:cubicBezTo>
                    <a:pt x="260231" y="252765"/>
                    <a:pt x="258184" y="251788"/>
                    <a:pt x="256225" y="249744"/>
                  </a:cubicBezTo>
                  <a:cubicBezTo>
                    <a:pt x="252130" y="245746"/>
                    <a:pt x="252130" y="239616"/>
                    <a:pt x="256225" y="235617"/>
                  </a:cubicBezTo>
                  <a:lnTo>
                    <a:pt x="337235" y="154766"/>
                  </a:lnTo>
                  <a:cubicBezTo>
                    <a:pt x="337769" y="154233"/>
                    <a:pt x="338303" y="153789"/>
                    <a:pt x="338837" y="153433"/>
                  </a:cubicBezTo>
                  <a:cubicBezTo>
                    <a:pt x="339372" y="152989"/>
                    <a:pt x="339995" y="152723"/>
                    <a:pt x="340618" y="152456"/>
                  </a:cubicBezTo>
                  <a:cubicBezTo>
                    <a:pt x="340885" y="152367"/>
                    <a:pt x="341152" y="152190"/>
                    <a:pt x="341508" y="152101"/>
                  </a:cubicBezTo>
                  <a:cubicBezTo>
                    <a:pt x="342131" y="151923"/>
                    <a:pt x="342754" y="151834"/>
                    <a:pt x="343378" y="151745"/>
                  </a:cubicBezTo>
                  <a:cubicBezTo>
                    <a:pt x="343645" y="151745"/>
                    <a:pt x="344001" y="151745"/>
                    <a:pt x="344268" y="151745"/>
                  </a:cubicBezTo>
                  <a:cubicBezTo>
                    <a:pt x="344980" y="151745"/>
                    <a:pt x="345603" y="151745"/>
                    <a:pt x="346226" y="151923"/>
                  </a:cubicBezTo>
                  <a:cubicBezTo>
                    <a:pt x="348096" y="152278"/>
                    <a:pt x="349876" y="153256"/>
                    <a:pt x="351390" y="154766"/>
                  </a:cubicBezTo>
                  <a:lnTo>
                    <a:pt x="394921" y="198213"/>
                  </a:lnTo>
                  <a:lnTo>
                    <a:pt x="471925" y="121359"/>
                  </a:lnTo>
                  <a:lnTo>
                    <a:pt x="425367" y="121359"/>
                  </a:lnTo>
                  <a:cubicBezTo>
                    <a:pt x="419224" y="121359"/>
                    <a:pt x="415218" y="117361"/>
                    <a:pt x="415218" y="111231"/>
                  </a:cubicBezTo>
                  <a:cubicBezTo>
                    <a:pt x="415218" y="105189"/>
                    <a:pt x="419224" y="101191"/>
                    <a:pt x="425367" y="101191"/>
                  </a:cubicBezTo>
                  <a:close/>
                  <a:moveTo>
                    <a:pt x="101297" y="91029"/>
                  </a:moveTo>
                  <a:cubicBezTo>
                    <a:pt x="107337" y="91029"/>
                    <a:pt x="111423" y="95028"/>
                    <a:pt x="111423" y="101159"/>
                  </a:cubicBezTo>
                  <a:lnTo>
                    <a:pt x="111423" y="262887"/>
                  </a:lnTo>
                  <a:cubicBezTo>
                    <a:pt x="111423" y="268929"/>
                    <a:pt x="107337" y="273017"/>
                    <a:pt x="101297" y="273017"/>
                  </a:cubicBezTo>
                  <a:cubicBezTo>
                    <a:pt x="95257" y="273017"/>
                    <a:pt x="91171" y="268929"/>
                    <a:pt x="91171" y="262887"/>
                  </a:cubicBezTo>
                  <a:lnTo>
                    <a:pt x="91171" y="101159"/>
                  </a:lnTo>
                  <a:cubicBezTo>
                    <a:pt x="91171" y="95028"/>
                    <a:pt x="95257" y="91029"/>
                    <a:pt x="101297" y="91029"/>
                  </a:cubicBezTo>
                  <a:close/>
                  <a:moveTo>
                    <a:pt x="70848" y="20177"/>
                  </a:moveTo>
                  <a:cubicBezTo>
                    <a:pt x="64796" y="20177"/>
                    <a:pt x="60791" y="24265"/>
                    <a:pt x="60791" y="30309"/>
                  </a:cubicBezTo>
                  <a:lnTo>
                    <a:pt x="60791" y="343802"/>
                  </a:lnTo>
                  <a:lnTo>
                    <a:pt x="222780" y="343802"/>
                  </a:lnTo>
                  <a:cubicBezTo>
                    <a:pt x="228833" y="343802"/>
                    <a:pt x="232927" y="347890"/>
                    <a:pt x="232927" y="353935"/>
                  </a:cubicBezTo>
                  <a:lnTo>
                    <a:pt x="232927" y="364067"/>
                  </a:lnTo>
                  <a:lnTo>
                    <a:pt x="374712" y="364067"/>
                  </a:lnTo>
                  <a:lnTo>
                    <a:pt x="374712" y="353935"/>
                  </a:lnTo>
                  <a:cubicBezTo>
                    <a:pt x="374712" y="347890"/>
                    <a:pt x="378717"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0"/>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0"/>
                    <a:pt x="4094" y="343802"/>
                    <a:pt x="10147" y="343802"/>
                  </a:cubicBezTo>
                  <a:lnTo>
                    <a:pt x="40497" y="343802"/>
                  </a:lnTo>
                  <a:lnTo>
                    <a:pt x="40497" y="30309"/>
                  </a:lnTo>
                  <a:cubicBezTo>
                    <a:pt x="40497" y="13155"/>
                    <a:pt x="53670" y="0"/>
                    <a:pt x="70848"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cxnSp>
          <p:nvCxnSpPr>
            <p:cNvPr id="11" name="直接连接符 10"/>
            <p:cNvCxnSpPr/>
            <p:nvPr/>
          </p:nvCxnSpPr>
          <p:spPr>
            <a:xfrm>
              <a:off x="5635378" y="4453890"/>
              <a:ext cx="5796386"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635378" y="2636912"/>
              <a:ext cx="5796386" cy="0"/>
            </a:xfrm>
            <a:prstGeom prst="line">
              <a:avLst/>
            </a:prstGeom>
            <a:ln w="3175" cap="rnd">
              <a:solidFill>
                <a:schemeClr val="tx1">
                  <a:lumMod val="75000"/>
                  <a:lumOff val="2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3" name="ïṣḷíďè"/>
            <p:cNvSpPr txBox="1"/>
            <p:nvPr/>
          </p:nvSpPr>
          <p:spPr>
            <a:xfrm>
              <a:off x="5635378" y="1328421"/>
              <a:ext cx="5534386" cy="1468059"/>
            </a:xfrm>
            <a:prstGeom prst="rect">
              <a:avLst/>
            </a:prstGeom>
            <a:noFill/>
          </p:spPr>
          <p:txBody>
            <a:bodyPr wrap="square" lIns="0" tIns="0" rIns="0" bIns="0" rtlCol="0">
              <a:normAutofit/>
            </a:bodyPr>
            <a:lstStyle/>
            <a:p>
              <a:pPr>
                <a:lnSpc>
                  <a:spcPct val="150000"/>
                </a:lnSpc>
              </a:pPr>
              <a:r>
                <a:rPr lang="zh-CN" altLang="en-US" sz="12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200" dirty="0">
                <a:solidFill>
                  <a:schemeClr val="dk1">
                    <a:lumMod val="100000"/>
                  </a:schemeClr>
                </a:solidFill>
              </a:endParaRPr>
            </a:p>
            <a:p>
              <a:pPr>
                <a:lnSpc>
                  <a:spcPct val="150000"/>
                </a:lnSpc>
              </a:pPr>
              <a:r>
                <a:rPr lang="zh-CN" altLang="en-US" sz="12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200" dirty="0">
                <a:solidFill>
                  <a:schemeClr val="dk1">
                    <a:lumMod val="100000"/>
                  </a:schemeClr>
                </a:solidFill>
              </a:endParaRPr>
            </a:p>
            <a:p>
              <a:pPr>
                <a:lnSpc>
                  <a:spcPct val="150000"/>
                </a:lnSpc>
              </a:pPr>
              <a:endParaRPr lang="zh-CN" altLang="en-US" sz="1200" dirty="0">
                <a:solidFill>
                  <a:schemeClr val="dk1">
                    <a:lumMod val="100000"/>
                  </a:schemeClr>
                </a:solidFill>
              </a:endParaRPr>
            </a:p>
          </p:txBody>
        </p:sp>
        <p:sp>
          <p:nvSpPr>
            <p:cNvPr id="14" name="íŝḻïďê"/>
            <p:cNvSpPr/>
            <p:nvPr/>
          </p:nvSpPr>
          <p:spPr>
            <a:xfrm>
              <a:off x="6413748" y="3466060"/>
              <a:ext cx="4999559" cy="1128374"/>
            </a:xfrm>
            <a:prstGeom prst="snip2SameRect">
              <a:avLst>
                <a:gd name="adj1" fmla="val 0"/>
                <a:gd name="adj2" fmla="val 0"/>
              </a:avLst>
            </a:prstGeom>
            <a:ln>
              <a:noFill/>
            </a:ln>
          </p:spPr>
          <p:txBody>
            <a:bodyPr wrap="square" lIns="90000" tIns="46800" rIns="90000" bIns="46800" anchor="t">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5" name="íṧļîḓê"/>
            <p:cNvSpPr/>
            <p:nvPr/>
          </p:nvSpPr>
          <p:spPr>
            <a:xfrm>
              <a:off x="6467338" y="4940530"/>
              <a:ext cx="4999559" cy="1128374"/>
            </a:xfrm>
            <a:prstGeom prst="snip2SameRect">
              <a:avLst>
                <a:gd name="adj1" fmla="val 0"/>
                <a:gd name="adj2" fmla="val 0"/>
              </a:avLst>
            </a:prstGeom>
            <a:ln>
              <a:noFill/>
            </a:ln>
          </p:spPr>
          <p:txBody>
            <a:bodyPr wrap="square" lIns="90000" tIns="46800" rIns="90000" bIns="46800" anchor="t">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14</a:t>
            </a:fld>
            <a:endParaRPr lang="en-US" dirty="0"/>
          </a:p>
        </p:txBody>
      </p:sp>
      <p:grpSp>
        <p:nvGrpSpPr>
          <p:cNvPr id="4" name="60105f6d-5628-4f61-8d05-42f2d760943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59594" y="1020000"/>
            <a:ext cx="8881307" cy="4025589"/>
            <a:chOff x="671513" y="1224000"/>
            <a:chExt cx="10657568" cy="4830707"/>
          </a:xfrm>
        </p:grpSpPr>
        <p:sp>
          <p:nvSpPr>
            <p:cNvPr id="5" name="ï$ļíḓe"/>
            <p:cNvSpPr/>
            <p:nvPr/>
          </p:nvSpPr>
          <p:spPr bwMode="auto">
            <a:xfrm rot="2700000">
              <a:off x="3754840" y="1225291"/>
              <a:ext cx="4682320" cy="4783556"/>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1"/>
            </a:solidFill>
            <a:ln w="9525">
              <a:noFill/>
              <a:round/>
            </a:ln>
          </p:spPr>
          <p:txBody>
            <a:bodyPr anchor="ctr"/>
            <a:lstStyle/>
            <a:p>
              <a:pPr algn="ctr"/>
              <a:endParaRPr/>
            </a:p>
          </p:txBody>
        </p:sp>
        <p:grpSp>
          <p:nvGrpSpPr>
            <p:cNvPr id="6" name="iṡḷïde"/>
            <p:cNvGrpSpPr/>
            <p:nvPr/>
          </p:nvGrpSpPr>
          <p:grpSpPr>
            <a:xfrm>
              <a:off x="762366" y="5084428"/>
              <a:ext cx="2746610" cy="970279"/>
              <a:chOff x="4963128" y="4250944"/>
              <a:chExt cx="2746610" cy="970279"/>
            </a:xfrm>
          </p:grpSpPr>
          <p:sp>
            <p:nvSpPr>
              <p:cNvPr id="24" name="íš1ïḍé"/>
              <p:cNvSpPr/>
              <p:nvPr/>
            </p:nvSpPr>
            <p:spPr bwMode="auto">
              <a:xfrm>
                <a:off x="5601675" y="4663824"/>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5" name="ïŝlîdê"/>
              <p:cNvSpPr txBox="1"/>
              <p:nvPr/>
            </p:nvSpPr>
            <p:spPr bwMode="auto">
              <a:xfrm>
                <a:off x="5601675" y="4250944"/>
                <a:ext cx="2108063" cy="4128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p>
                <a:pPr eaLnBrk="1" hangingPunct="1">
                  <a:spcBef>
                    <a:spcPct val="0"/>
                  </a:spcBef>
                  <a:buFontTx/>
                  <a:buNone/>
                </a:pPr>
                <a:r>
                  <a:rPr lang="en-US" altLang="zh-CN" sz="1800" b="1" dirty="0">
                    <a:solidFill>
                      <a:srgbClr val="FF5050"/>
                    </a:solidFill>
                  </a:rPr>
                  <a:t>Text here</a:t>
                </a:r>
                <a:endParaRPr lang="zh-CN" altLang="en-US" sz="1800" b="1" dirty="0">
                  <a:solidFill>
                    <a:srgbClr val="FF5050"/>
                  </a:solidFill>
                </a:endParaRPr>
              </a:p>
            </p:txBody>
          </p:sp>
          <p:sp>
            <p:nvSpPr>
              <p:cNvPr id="26" name="îṥḷiḑe"/>
              <p:cNvSpPr/>
              <p:nvPr/>
            </p:nvSpPr>
            <p:spPr bwMode="auto">
              <a:xfrm>
                <a:off x="4963128" y="4333222"/>
                <a:ext cx="461080" cy="339517"/>
              </a:xfrm>
              <a:custGeom>
                <a:avLst/>
                <a:gdLst>
                  <a:gd name="T0" fmla="*/ 3344 w 5590"/>
                  <a:gd name="T1" fmla="*/ 549 h 4122"/>
                  <a:gd name="T2" fmla="*/ 2246 w 5590"/>
                  <a:gd name="T3" fmla="*/ 549 h 4122"/>
                  <a:gd name="T4" fmla="*/ 2795 w 5590"/>
                  <a:gd name="T5" fmla="*/ 240 h 4122"/>
                  <a:gd name="T6" fmla="*/ 2795 w 5590"/>
                  <a:gd name="T7" fmla="*/ 859 h 4122"/>
                  <a:gd name="T8" fmla="*/ 2795 w 5590"/>
                  <a:gd name="T9" fmla="*/ 240 h 4122"/>
                  <a:gd name="T10" fmla="*/ 5470 w 5590"/>
                  <a:gd name="T11" fmla="*/ 4122 h 4122"/>
                  <a:gd name="T12" fmla="*/ 0 w 5590"/>
                  <a:gd name="T13" fmla="*/ 4002 h 4122"/>
                  <a:gd name="T14" fmla="*/ 5470 w 5590"/>
                  <a:gd name="T15" fmla="*/ 3882 h 4122"/>
                  <a:gd name="T16" fmla="*/ 917 w 5590"/>
                  <a:gd name="T17" fmla="*/ 1194 h 4122"/>
                  <a:gd name="T18" fmla="*/ 1144 w 5590"/>
                  <a:gd name="T19" fmla="*/ 1115 h 4122"/>
                  <a:gd name="T20" fmla="*/ 4344 w 5590"/>
                  <a:gd name="T21" fmla="*/ 1411 h 4122"/>
                  <a:gd name="T22" fmla="*/ 4599 w 5590"/>
                  <a:gd name="T23" fmla="*/ 1041 h 4122"/>
                  <a:gd name="T24" fmla="*/ 4544 w 5590"/>
                  <a:gd name="T25" fmla="*/ 1568 h 4122"/>
                  <a:gd name="T26" fmla="*/ 4487 w 5590"/>
                  <a:gd name="T27" fmla="*/ 1637 h 4122"/>
                  <a:gd name="T28" fmla="*/ 4429 w 5590"/>
                  <a:gd name="T29" fmla="*/ 1651 h 4122"/>
                  <a:gd name="T30" fmla="*/ 1165 w 5590"/>
                  <a:gd name="T31" fmla="*/ 1651 h 4122"/>
                  <a:gd name="T32" fmla="*/ 1106 w 5590"/>
                  <a:gd name="T33" fmla="*/ 1638 h 4122"/>
                  <a:gd name="T34" fmla="*/ 1054 w 5590"/>
                  <a:gd name="T35" fmla="*/ 1585 h 4122"/>
                  <a:gd name="T36" fmla="*/ 917 w 5590"/>
                  <a:gd name="T37" fmla="*/ 1194 h 4122"/>
                  <a:gd name="T38" fmla="*/ 1539 w 5590"/>
                  <a:gd name="T39" fmla="*/ 3355 h 4122"/>
                  <a:gd name="T40" fmla="*/ 2675 w 5590"/>
                  <a:gd name="T41" fmla="*/ 1947 h 4122"/>
                  <a:gd name="T42" fmla="*/ 2915 w 5590"/>
                  <a:gd name="T43" fmla="*/ 1947 h 4122"/>
                  <a:gd name="T44" fmla="*/ 4051 w 5590"/>
                  <a:gd name="T45" fmla="*/ 3355 h 4122"/>
                  <a:gd name="T46" fmla="*/ 3301 w 5590"/>
                  <a:gd name="T47" fmla="*/ 3198 h 4122"/>
                  <a:gd name="T48" fmla="*/ 3301 w 5590"/>
                  <a:gd name="T49" fmla="*/ 2958 h 4122"/>
                  <a:gd name="T50" fmla="*/ 4104 w 5590"/>
                  <a:gd name="T51" fmla="*/ 2960 h 4122"/>
                  <a:gd name="T52" fmla="*/ 4187 w 5590"/>
                  <a:gd name="T53" fmla="*/ 3019 h 4122"/>
                  <a:gd name="T54" fmla="*/ 4332 w 5590"/>
                  <a:gd name="T55" fmla="*/ 3433 h 4122"/>
                  <a:gd name="T56" fmla="*/ 4338 w 5590"/>
                  <a:gd name="T57" fmla="*/ 3497 h 4122"/>
                  <a:gd name="T58" fmla="*/ 4279 w 5590"/>
                  <a:gd name="T59" fmla="*/ 3580 h 4122"/>
                  <a:gd name="T60" fmla="*/ 4217 w 5590"/>
                  <a:gd name="T61" fmla="*/ 3595 h 4122"/>
                  <a:gd name="T62" fmla="*/ 2793 w 5590"/>
                  <a:gd name="T63" fmla="*/ 3595 h 4122"/>
                  <a:gd name="T64" fmla="*/ 1370 w 5590"/>
                  <a:gd name="T65" fmla="*/ 3595 h 4122"/>
                  <a:gd name="T66" fmla="*/ 1250 w 5590"/>
                  <a:gd name="T67" fmla="*/ 3475 h 4122"/>
                  <a:gd name="T68" fmla="*/ 1393 w 5590"/>
                  <a:gd name="T69" fmla="*/ 3041 h 4122"/>
                  <a:gd name="T70" fmla="*/ 1438 w 5590"/>
                  <a:gd name="T71" fmla="*/ 2980 h 4122"/>
                  <a:gd name="T72" fmla="*/ 1510 w 5590"/>
                  <a:gd name="T73" fmla="*/ 2958 h 4122"/>
                  <a:gd name="T74" fmla="*/ 2409 w 5590"/>
                  <a:gd name="T75" fmla="*/ 3078 h 4122"/>
                  <a:gd name="T76" fmla="*/ 1593 w 5590"/>
                  <a:gd name="T77" fmla="*/ 3198 h 4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90" h="4122">
                    <a:moveTo>
                      <a:pt x="2795" y="1099"/>
                    </a:moveTo>
                    <a:cubicBezTo>
                      <a:pt x="3098" y="1099"/>
                      <a:pt x="3344" y="852"/>
                      <a:pt x="3344" y="549"/>
                    </a:cubicBezTo>
                    <a:cubicBezTo>
                      <a:pt x="3344" y="246"/>
                      <a:pt x="3098" y="0"/>
                      <a:pt x="2795" y="0"/>
                    </a:cubicBezTo>
                    <a:cubicBezTo>
                      <a:pt x="2492" y="0"/>
                      <a:pt x="2246" y="246"/>
                      <a:pt x="2246" y="549"/>
                    </a:cubicBezTo>
                    <a:cubicBezTo>
                      <a:pt x="2246" y="852"/>
                      <a:pt x="2492" y="1099"/>
                      <a:pt x="2795" y="1099"/>
                    </a:cubicBezTo>
                    <a:close/>
                    <a:moveTo>
                      <a:pt x="2795" y="240"/>
                    </a:moveTo>
                    <a:cubicBezTo>
                      <a:pt x="2966" y="240"/>
                      <a:pt x="3104" y="379"/>
                      <a:pt x="3104" y="549"/>
                    </a:cubicBezTo>
                    <a:cubicBezTo>
                      <a:pt x="3104" y="720"/>
                      <a:pt x="2966" y="859"/>
                      <a:pt x="2795" y="859"/>
                    </a:cubicBezTo>
                    <a:cubicBezTo>
                      <a:pt x="2624" y="859"/>
                      <a:pt x="2486" y="720"/>
                      <a:pt x="2486" y="549"/>
                    </a:cubicBezTo>
                    <a:cubicBezTo>
                      <a:pt x="2486" y="379"/>
                      <a:pt x="2625" y="240"/>
                      <a:pt x="2795" y="240"/>
                    </a:cubicBezTo>
                    <a:close/>
                    <a:moveTo>
                      <a:pt x="5590" y="4002"/>
                    </a:moveTo>
                    <a:cubicBezTo>
                      <a:pt x="5590" y="4068"/>
                      <a:pt x="5536" y="4122"/>
                      <a:pt x="5470" y="4122"/>
                    </a:cubicBezTo>
                    <a:lnTo>
                      <a:pt x="120" y="4122"/>
                    </a:lnTo>
                    <a:cubicBezTo>
                      <a:pt x="54" y="4122"/>
                      <a:pt x="0" y="4068"/>
                      <a:pt x="0" y="4002"/>
                    </a:cubicBezTo>
                    <a:cubicBezTo>
                      <a:pt x="0" y="3936"/>
                      <a:pt x="54" y="3882"/>
                      <a:pt x="120" y="3882"/>
                    </a:cubicBezTo>
                    <a:lnTo>
                      <a:pt x="5470" y="3882"/>
                    </a:lnTo>
                    <a:cubicBezTo>
                      <a:pt x="5536" y="3882"/>
                      <a:pt x="5590" y="3936"/>
                      <a:pt x="5590" y="4002"/>
                    </a:cubicBezTo>
                    <a:close/>
                    <a:moveTo>
                      <a:pt x="917" y="1194"/>
                    </a:moveTo>
                    <a:cubicBezTo>
                      <a:pt x="896" y="1131"/>
                      <a:pt x="929" y="1063"/>
                      <a:pt x="992" y="1041"/>
                    </a:cubicBezTo>
                    <a:cubicBezTo>
                      <a:pt x="1054" y="1020"/>
                      <a:pt x="1123" y="1053"/>
                      <a:pt x="1144" y="1115"/>
                    </a:cubicBezTo>
                    <a:lnTo>
                      <a:pt x="1246" y="1411"/>
                    </a:lnTo>
                    <a:lnTo>
                      <a:pt x="4344" y="1411"/>
                    </a:lnTo>
                    <a:lnTo>
                      <a:pt x="4446" y="1115"/>
                    </a:lnTo>
                    <a:cubicBezTo>
                      <a:pt x="4468" y="1053"/>
                      <a:pt x="4536" y="1020"/>
                      <a:pt x="4599" y="1041"/>
                    </a:cubicBezTo>
                    <a:cubicBezTo>
                      <a:pt x="4661" y="1063"/>
                      <a:pt x="4694" y="1131"/>
                      <a:pt x="4673" y="1194"/>
                    </a:cubicBezTo>
                    <a:lnTo>
                      <a:pt x="4544" y="1568"/>
                    </a:lnTo>
                    <a:cubicBezTo>
                      <a:pt x="4542" y="1574"/>
                      <a:pt x="4539" y="1580"/>
                      <a:pt x="4536" y="1586"/>
                    </a:cubicBezTo>
                    <a:cubicBezTo>
                      <a:pt x="4525" y="1608"/>
                      <a:pt x="4508" y="1625"/>
                      <a:pt x="4487" y="1637"/>
                    </a:cubicBezTo>
                    <a:cubicBezTo>
                      <a:pt x="4480" y="1640"/>
                      <a:pt x="4473" y="1644"/>
                      <a:pt x="4465" y="1646"/>
                    </a:cubicBezTo>
                    <a:cubicBezTo>
                      <a:pt x="4454" y="1650"/>
                      <a:pt x="4442" y="1651"/>
                      <a:pt x="4429" y="1651"/>
                    </a:cubicBezTo>
                    <a:cubicBezTo>
                      <a:pt x="4428" y="1651"/>
                      <a:pt x="4427" y="1651"/>
                      <a:pt x="4426" y="1651"/>
                    </a:cubicBezTo>
                    <a:lnTo>
                      <a:pt x="1165" y="1651"/>
                    </a:lnTo>
                    <a:cubicBezTo>
                      <a:pt x="1150" y="1652"/>
                      <a:pt x="1136" y="1650"/>
                      <a:pt x="1123" y="1645"/>
                    </a:cubicBezTo>
                    <a:cubicBezTo>
                      <a:pt x="1117" y="1643"/>
                      <a:pt x="1112" y="1641"/>
                      <a:pt x="1106" y="1638"/>
                    </a:cubicBezTo>
                    <a:cubicBezTo>
                      <a:pt x="1106" y="1638"/>
                      <a:pt x="1106" y="1638"/>
                      <a:pt x="1106" y="1638"/>
                    </a:cubicBezTo>
                    <a:cubicBezTo>
                      <a:pt x="1084" y="1627"/>
                      <a:pt x="1065" y="1609"/>
                      <a:pt x="1054" y="1585"/>
                    </a:cubicBezTo>
                    <a:cubicBezTo>
                      <a:pt x="1051" y="1580"/>
                      <a:pt x="1048" y="1574"/>
                      <a:pt x="1047" y="1568"/>
                    </a:cubicBezTo>
                    <a:lnTo>
                      <a:pt x="917" y="1194"/>
                    </a:lnTo>
                    <a:close/>
                    <a:moveTo>
                      <a:pt x="1593" y="3198"/>
                    </a:moveTo>
                    <a:lnTo>
                      <a:pt x="1539" y="3355"/>
                    </a:lnTo>
                    <a:lnTo>
                      <a:pt x="2675" y="3355"/>
                    </a:lnTo>
                    <a:lnTo>
                      <a:pt x="2675" y="1947"/>
                    </a:lnTo>
                    <a:cubicBezTo>
                      <a:pt x="2675" y="1881"/>
                      <a:pt x="2729" y="1827"/>
                      <a:pt x="2795" y="1827"/>
                    </a:cubicBezTo>
                    <a:cubicBezTo>
                      <a:pt x="2861" y="1827"/>
                      <a:pt x="2915" y="1881"/>
                      <a:pt x="2915" y="1947"/>
                    </a:cubicBezTo>
                    <a:lnTo>
                      <a:pt x="2915" y="3355"/>
                    </a:lnTo>
                    <a:lnTo>
                      <a:pt x="4051" y="3355"/>
                    </a:lnTo>
                    <a:lnTo>
                      <a:pt x="3997" y="3198"/>
                    </a:lnTo>
                    <a:lnTo>
                      <a:pt x="3301" y="3198"/>
                    </a:lnTo>
                    <a:cubicBezTo>
                      <a:pt x="3235" y="3198"/>
                      <a:pt x="3181" y="3144"/>
                      <a:pt x="3181" y="3078"/>
                    </a:cubicBezTo>
                    <a:cubicBezTo>
                      <a:pt x="3181" y="3011"/>
                      <a:pt x="3235" y="2958"/>
                      <a:pt x="3301" y="2958"/>
                    </a:cubicBezTo>
                    <a:lnTo>
                      <a:pt x="4080" y="2958"/>
                    </a:lnTo>
                    <a:cubicBezTo>
                      <a:pt x="4088" y="2957"/>
                      <a:pt x="4096" y="2958"/>
                      <a:pt x="4104" y="2960"/>
                    </a:cubicBezTo>
                    <a:cubicBezTo>
                      <a:pt x="4122" y="2963"/>
                      <a:pt x="4138" y="2970"/>
                      <a:pt x="4151" y="2979"/>
                    </a:cubicBezTo>
                    <a:cubicBezTo>
                      <a:pt x="4166" y="2989"/>
                      <a:pt x="4178" y="3003"/>
                      <a:pt x="4187" y="3019"/>
                    </a:cubicBezTo>
                    <a:cubicBezTo>
                      <a:pt x="4191" y="3026"/>
                      <a:pt x="4194" y="3033"/>
                      <a:pt x="4197" y="3041"/>
                    </a:cubicBezTo>
                    <a:lnTo>
                      <a:pt x="4332" y="3433"/>
                    </a:lnTo>
                    <a:cubicBezTo>
                      <a:pt x="4335" y="3440"/>
                      <a:pt x="4337" y="3448"/>
                      <a:pt x="4338" y="3455"/>
                    </a:cubicBezTo>
                    <a:cubicBezTo>
                      <a:pt x="4340" y="3469"/>
                      <a:pt x="4340" y="3483"/>
                      <a:pt x="4338" y="3497"/>
                    </a:cubicBezTo>
                    <a:cubicBezTo>
                      <a:pt x="4335" y="3514"/>
                      <a:pt x="4327" y="3531"/>
                      <a:pt x="4317" y="3545"/>
                    </a:cubicBezTo>
                    <a:cubicBezTo>
                      <a:pt x="4307" y="3559"/>
                      <a:pt x="4294" y="3571"/>
                      <a:pt x="4279" y="3580"/>
                    </a:cubicBezTo>
                    <a:cubicBezTo>
                      <a:pt x="4267" y="3586"/>
                      <a:pt x="4253" y="3591"/>
                      <a:pt x="4239" y="3594"/>
                    </a:cubicBezTo>
                    <a:cubicBezTo>
                      <a:pt x="4232" y="3595"/>
                      <a:pt x="4224" y="3595"/>
                      <a:pt x="4217" y="3595"/>
                    </a:cubicBezTo>
                    <a:lnTo>
                      <a:pt x="2798" y="3595"/>
                    </a:lnTo>
                    <a:cubicBezTo>
                      <a:pt x="2796" y="3595"/>
                      <a:pt x="2794" y="3595"/>
                      <a:pt x="2793" y="3595"/>
                    </a:cubicBezTo>
                    <a:lnTo>
                      <a:pt x="1373" y="3595"/>
                    </a:lnTo>
                    <a:cubicBezTo>
                      <a:pt x="1372" y="3595"/>
                      <a:pt x="1371" y="3595"/>
                      <a:pt x="1370" y="3595"/>
                    </a:cubicBezTo>
                    <a:cubicBezTo>
                      <a:pt x="1365" y="3595"/>
                      <a:pt x="1359" y="3595"/>
                      <a:pt x="1354" y="3594"/>
                    </a:cubicBezTo>
                    <a:cubicBezTo>
                      <a:pt x="1295" y="3586"/>
                      <a:pt x="1250" y="3536"/>
                      <a:pt x="1250" y="3475"/>
                    </a:cubicBezTo>
                    <a:cubicBezTo>
                      <a:pt x="1250" y="3460"/>
                      <a:pt x="1253" y="3445"/>
                      <a:pt x="1258" y="3432"/>
                    </a:cubicBezTo>
                    <a:lnTo>
                      <a:pt x="1393" y="3041"/>
                    </a:lnTo>
                    <a:cubicBezTo>
                      <a:pt x="1396" y="3033"/>
                      <a:pt x="1399" y="3026"/>
                      <a:pt x="1403" y="3019"/>
                    </a:cubicBezTo>
                    <a:cubicBezTo>
                      <a:pt x="1412" y="3003"/>
                      <a:pt x="1424" y="2990"/>
                      <a:pt x="1438" y="2980"/>
                    </a:cubicBezTo>
                    <a:cubicBezTo>
                      <a:pt x="1452" y="2970"/>
                      <a:pt x="1468" y="2963"/>
                      <a:pt x="1486" y="2960"/>
                    </a:cubicBezTo>
                    <a:cubicBezTo>
                      <a:pt x="1494" y="2958"/>
                      <a:pt x="1502" y="2957"/>
                      <a:pt x="1510" y="2958"/>
                    </a:cubicBezTo>
                    <a:lnTo>
                      <a:pt x="2289" y="2958"/>
                    </a:lnTo>
                    <a:cubicBezTo>
                      <a:pt x="2355" y="2958"/>
                      <a:pt x="2409" y="3011"/>
                      <a:pt x="2409" y="3078"/>
                    </a:cubicBezTo>
                    <a:cubicBezTo>
                      <a:pt x="2409" y="3144"/>
                      <a:pt x="2355" y="3198"/>
                      <a:pt x="2289" y="3198"/>
                    </a:cubicBezTo>
                    <a:lnTo>
                      <a:pt x="1593" y="3198"/>
                    </a:lnTo>
                    <a:close/>
                  </a:path>
                </a:pathLst>
              </a:custGeom>
              <a:solidFill>
                <a:srgbClr val="FF5050"/>
              </a:solidFill>
              <a:ln>
                <a:solidFill>
                  <a:srgbClr val="FF5050"/>
                </a:solidFill>
              </a:ln>
            </p:spPr>
            <p:txBody>
              <a:bodyPr anchor="ctr"/>
              <a:lstStyle/>
              <a:p>
                <a:pPr algn="ctr"/>
                <a:endParaRPr/>
              </a:p>
            </p:txBody>
          </p:sp>
        </p:grpSp>
        <p:grpSp>
          <p:nvGrpSpPr>
            <p:cNvPr id="7" name="iSľîḓé"/>
            <p:cNvGrpSpPr/>
            <p:nvPr/>
          </p:nvGrpSpPr>
          <p:grpSpPr>
            <a:xfrm>
              <a:off x="7780313" y="1474761"/>
              <a:ext cx="2701919" cy="970279"/>
              <a:chOff x="4963128" y="4247189"/>
              <a:chExt cx="2701919" cy="970279"/>
            </a:xfrm>
          </p:grpSpPr>
          <p:sp>
            <p:nvSpPr>
              <p:cNvPr id="21" name="îśliďê"/>
              <p:cNvSpPr/>
              <p:nvPr/>
            </p:nvSpPr>
            <p:spPr bwMode="auto">
              <a:xfrm>
                <a:off x="5556984" y="4660069"/>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2" name="ïŝlídé"/>
              <p:cNvSpPr txBox="1"/>
              <p:nvPr/>
            </p:nvSpPr>
            <p:spPr bwMode="auto">
              <a:xfrm>
                <a:off x="5554652" y="4247189"/>
                <a:ext cx="2108063" cy="4128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p>
                <a:pPr eaLnBrk="1" hangingPunct="1">
                  <a:spcBef>
                    <a:spcPct val="0"/>
                  </a:spcBef>
                  <a:buFontTx/>
                  <a:buNone/>
                </a:pPr>
                <a:r>
                  <a:rPr lang="en-US" altLang="zh-CN" sz="1800" b="1" dirty="0">
                    <a:solidFill>
                      <a:schemeClr val="accent1"/>
                    </a:solidFill>
                  </a:rPr>
                  <a:t>Text here</a:t>
                </a:r>
                <a:endParaRPr lang="zh-CN" altLang="en-US" sz="1800" b="1" dirty="0">
                  <a:solidFill>
                    <a:schemeClr val="accent1"/>
                  </a:solidFill>
                </a:endParaRPr>
              </a:p>
            </p:txBody>
          </p:sp>
          <p:sp>
            <p:nvSpPr>
              <p:cNvPr id="23" name="íṡḻîďê"/>
              <p:cNvSpPr/>
              <p:nvPr/>
            </p:nvSpPr>
            <p:spPr bwMode="auto">
              <a:xfrm>
                <a:off x="4963128" y="4336615"/>
                <a:ext cx="461080" cy="332731"/>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accent1"/>
              </a:solidFill>
              <a:ln>
                <a:noFill/>
              </a:ln>
            </p:spPr>
            <p:txBody>
              <a:bodyPr anchor="ctr"/>
              <a:lstStyle/>
              <a:p>
                <a:pPr algn="ctr"/>
                <a:endParaRPr/>
              </a:p>
            </p:txBody>
          </p:sp>
        </p:grpSp>
        <p:grpSp>
          <p:nvGrpSpPr>
            <p:cNvPr id="8" name="ïṧľîdé"/>
            <p:cNvGrpSpPr/>
            <p:nvPr/>
          </p:nvGrpSpPr>
          <p:grpSpPr>
            <a:xfrm>
              <a:off x="8627162" y="3199654"/>
              <a:ext cx="2701919" cy="970279"/>
              <a:chOff x="4963128" y="4247417"/>
              <a:chExt cx="2701919" cy="970279"/>
            </a:xfrm>
          </p:grpSpPr>
          <p:sp>
            <p:nvSpPr>
              <p:cNvPr id="18" name="iṡlíḋe"/>
              <p:cNvSpPr/>
              <p:nvPr/>
            </p:nvSpPr>
            <p:spPr bwMode="auto">
              <a:xfrm>
                <a:off x="5556984" y="4660297"/>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9" name="îŝļîďè"/>
              <p:cNvSpPr txBox="1"/>
              <p:nvPr/>
            </p:nvSpPr>
            <p:spPr bwMode="auto">
              <a:xfrm>
                <a:off x="5556984" y="4247417"/>
                <a:ext cx="2108063" cy="4128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p>
                <a:pPr eaLnBrk="1" hangingPunct="1">
                  <a:spcBef>
                    <a:spcPct val="0"/>
                  </a:spcBef>
                  <a:buFontTx/>
                  <a:buNone/>
                </a:pPr>
                <a:r>
                  <a:rPr lang="en-US" altLang="zh-CN" sz="1800" b="1" dirty="0">
                    <a:solidFill>
                      <a:srgbClr val="FF5050"/>
                    </a:solidFill>
                  </a:rPr>
                  <a:t>Text here</a:t>
                </a:r>
                <a:endParaRPr lang="zh-CN" altLang="en-US" sz="1800" b="1" dirty="0">
                  <a:solidFill>
                    <a:srgbClr val="FF5050"/>
                  </a:solidFill>
                </a:endParaRPr>
              </a:p>
            </p:txBody>
          </p:sp>
          <p:sp>
            <p:nvSpPr>
              <p:cNvPr id="20" name="işļíďè"/>
              <p:cNvSpPr/>
              <p:nvPr/>
            </p:nvSpPr>
            <p:spPr bwMode="auto">
              <a:xfrm>
                <a:off x="4963128" y="4345665"/>
                <a:ext cx="461080" cy="314632"/>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82270 w 607639"/>
                  <a:gd name="connsiteY14" fmla="*/ 262926 h 414642"/>
                  <a:gd name="connsiteX15" fmla="*/ 192432 w 607639"/>
                  <a:gd name="connsiteY15" fmla="*/ 262926 h 414642"/>
                  <a:gd name="connsiteX16" fmla="*/ 202593 w 607639"/>
                  <a:gd name="connsiteY16" fmla="*/ 273052 h 414642"/>
                  <a:gd name="connsiteX17" fmla="*/ 192432 w 607639"/>
                  <a:gd name="connsiteY17" fmla="*/ 283178 h 414642"/>
                  <a:gd name="connsiteX18" fmla="*/ 182270 w 607639"/>
                  <a:gd name="connsiteY18" fmla="*/ 283178 h 414642"/>
                  <a:gd name="connsiteX19" fmla="*/ 172109 w 607639"/>
                  <a:gd name="connsiteY19" fmla="*/ 273052 h 414642"/>
                  <a:gd name="connsiteX20" fmla="*/ 182270 w 607639"/>
                  <a:gd name="connsiteY20" fmla="*/ 262926 h 414642"/>
                  <a:gd name="connsiteX21" fmla="*/ 91153 w 607639"/>
                  <a:gd name="connsiteY21" fmla="*/ 262926 h 414642"/>
                  <a:gd name="connsiteX22" fmla="*/ 141783 w 607639"/>
                  <a:gd name="connsiteY22" fmla="*/ 262926 h 414642"/>
                  <a:gd name="connsiteX23" fmla="*/ 151927 w 607639"/>
                  <a:gd name="connsiteY23" fmla="*/ 273052 h 414642"/>
                  <a:gd name="connsiteX24" fmla="*/ 141783 w 607639"/>
                  <a:gd name="connsiteY24" fmla="*/ 283178 h 414642"/>
                  <a:gd name="connsiteX25" fmla="*/ 91153 w 607639"/>
                  <a:gd name="connsiteY25" fmla="*/ 283178 h 414642"/>
                  <a:gd name="connsiteX26" fmla="*/ 81009 w 607639"/>
                  <a:gd name="connsiteY26" fmla="*/ 273052 h 414642"/>
                  <a:gd name="connsiteX27" fmla="*/ 91153 w 607639"/>
                  <a:gd name="connsiteY27" fmla="*/ 262926 h 414642"/>
                  <a:gd name="connsiteX28" fmla="*/ 161988 w 607639"/>
                  <a:gd name="connsiteY28" fmla="*/ 222493 h 414642"/>
                  <a:gd name="connsiteX29" fmla="*/ 232948 w 607639"/>
                  <a:gd name="connsiteY29" fmla="*/ 222493 h 414642"/>
                  <a:gd name="connsiteX30" fmla="*/ 243098 w 607639"/>
                  <a:gd name="connsiteY30" fmla="*/ 232619 h 414642"/>
                  <a:gd name="connsiteX31" fmla="*/ 232948 w 607639"/>
                  <a:gd name="connsiteY31" fmla="*/ 242745 h 414642"/>
                  <a:gd name="connsiteX32" fmla="*/ 161988 w 607639"/>
                  <a:gd name="connsiteY32" fmla="*/ 242745 h 414642"/>
                  <a:gd name="connsiteX33" fmla="*/ 151927 w 607639"/>
                  <a:gd name="connsiteY33" fmla="*/ 232619 h 414642"/>
                  <a:gd name="connsiteX34" fmla="*/ 161988 w 607639"/>
                  <a:gd name="connsiteY34" fmla="*/ 222493 h 414642"/>
                  <a:gd name="connsiteX35" fmla="*/ 91146 w 607639"/>
                  <a:gd name="connsiteY35" fmla="*/ 222493 h 414642"/>
                  <a:gd name="connsiteX36" fmla="*/ 121467 w 607639"/>
                  <a:gd name="connsiteY36" fmla="*/ 222493 h 414642"/>
                  <a:gd name="connsiteX37" fmla="*/ 131604 w 607639"/>
                  <a:gd name="connsiteY37" fmla="*/ 232619 h 414642"/>
                  <a:gd name="connsiteX38" fmla="*/ 121467 w 607639"/>
                  <a:gd name="connsiteY38" fmla="*/ 242745 h 414642"/>
                  <a:gd name="connsiteX39" fmla="*/ 91146 w 607639"/>
                  <a:gd name="connsiteY39" fmla="*/ 242745 h 414642"/>
                  <a:gd name="connsiteX40" fmla="*/ 81009 w 607639"/>
                  <a:gd name="connsiteY40" fmla="*/ 232619 h 414642"/>
                  <a:gd name="connsiteX41" fmla="*/ 91146 w 607639"/>
                  <a:gd name="connsiteY41" fmla="*/ 222493 h 414642"/>
                  <a:gd name="connsiteX42" fmla="*/ 182270 w 607639"/>
                  <a:gd name="connsiteY42" fmla="*/ 182059 h 414642"/>
                  <a:gd name="connsiteX43" fmla="*/ 192432 w 607639"/>
                  <a:gd name="connsiteY43" fmla="*/ 182059 h 414642"/>
                  <a:gd name="connsiteX44" fmla="*/ 202593 w 607639"/>
                  <a:gd name="connsiteY44" fmla="*/ 192195 h 414642"/>
                  <a:gd name="connsiteX45" fmla="*/ 192432 w 607639"/>
                  <a:gd name="connsiteY45" fmla="*/ 202241 h 414642"/>
                  <a:gd name="connsiteX46" fmla="*/ 182270 w 607639"/>
                  <a:gd name="connsiteY46" fmla="*/ 202241 h 414642"/>
                  <a:gd name="connsiteX47" fmla="*/ 172109 w 607639"/>
                  <a:gd name="connsiteY47" fmla="*/ 192195 h 414642"/>
                  <a:gd name="connsiteX48" fmla="*/ 182270 w 607639"/>
                  <a:gd name="connsiteY48" fmla="*/ 182059 h 414642"/>
                  <a:gd name="connsiteX49" fmla="*/ 91153 w 607639"/>
                  <a:gd name="connsiteY49" fmla="*/ 182059 h 414642"/>
                  <a:gd name="connsiteX50" fmla="*/ 141783 w 607639"/>
                  <a:gd name="connsiteY50" fmla="*/ 182059 h 414642"/>
                  <a:gd name="connsiteX51" fmla="*/ 151927 w 607639"/>
                  <a:gd name="connsiteY51" fmla="*/ 192195 h 414642"/>
                  <a:gd name="connsiteX52" fmla="*/ 141783 w 607639"/>
                  <a:gd name="connsiteY52" fmla="*/ 202241 h 414642"/>
                  <a:gd name="connsiteX53" fmla="*/ 91153 w 607639"/>
                  <a:gd name="connsiteY53" fmla="*/ 202241 h 414642"/>
                  <a:gd name="connsiteX54" fmla="*/ 81009 w 607639"/>
                  <a:gd name="connsiteY54" fmla="*/ 192195 h 414642"/>
                  <a:gd name="connsiteX55" fmla="*/ 91153 w 607639"/>
                  <a:gd name="connsiteY55" fmla="*/ 182059 h 414642"/>
                  <a:gd name="connsiteX56" fmla="*/ 161988 w 607639"/>
                  <a:gd name="connsiteY56" fmla="*/ 141625 h 414642"/>
                  <a:gd name="connsiteX57" fmla="*/ 232948 w 607639"/>
                  <a:gd name="connsiteY57" fmla="*/ 141625 h 414642"/>
                  <a:gd name="connsiteX58" fmla="*/ 243098 w 607639"/>
                  <a:gd name="connsiteY58" fmla="*/ 151761 h 414642"/>
                  <a:gd name="connsiteX59" fmla="*/ 232948 w 607639"/>
                  <a:gd name="connsiteY59" fmla="*/ 161807 h 414642"/>
                  <a:gd name="connsiteX60" fmla="*/ 161988 w 607639"/>
                  <a:gd name="connsiteY60" fmla="*/ 161807 h 414642"/>
                  <a:gd name="connsiteX61" fmla="*/ 151927 w 607639"/>
                  <a:gd name="connsiteY61" fmla="*/ 151761 h 414642"/>
                  <a:gd name="connsiteX62" fmla="*/ 161988 w 607639"/>
                  <a:gd name="connsiteY62" fmla="*/ 141625 h 414642"/>
                  <a:gd name="connsiteX63" fmla="*/ 91146 w 607639"/>
                  <a:gd name="connsiteY63" fmla="*/ 141625 h 414642"/>
                  <a:gd name="connsiteX64" fmla="*/ 121467 w 607639"/>
                  <a:gd name="connsiteY64" fmla="*/ 141625 h 414642"/>
                  <a:gd name="connsiteX65" fmla="*/ 131604 w 607639"/>
                  <a:gd name="connsiteY65" fmla="*/ 151761 h 414642"/>
                  <a:gd name="connsiteX66" fmla="*/ 121467 w 607639"/>
                  <a:gd name="connsiteY66" fmla="*/ 161807 h 414642"/>
                  <a:gd name="connsiteX67" fmla="*/ 91146 w 607639"/>
                  <a:gd name="connsiteY67" fmla="*/ 161807 h 414642"/>
                  <a:gd name="connsiteX68" fmla="*/ 81009 w 607639"/>
                  <a:gd name="connsiteY68" fmla="*/ 151761 h 414642"/>
                  <a:gd name="connsiteX69" fmla="*/ 91146 w 607639"/>
                  <a:gd name="connsiteY69" fmla="*/ 141625 h 414642"/>
                  <a:gd name="connsiteX70" fmla="*/ 364566 w 607639"/>
                  <a:gd name="connsiteY70" fmla="*/ 102176 h 414642"/>
                  <a:gd name="connsiteX71" fmla="*/ 283573 w 607639"/>
                  <a:gd name="connsiteY71" fmla="*/ 192194 h 414642"/>
                  <a:gd name="connsiteX72" fmla="*/ 374712 w 607639"/>
                  <a:gd name="connsiteY72" fmla="*/ 283188 h 414642"/>
                  <a:gd name="connsiteX73" fmla="*/ 464783 w 607639"/>
                  <a:gd name="connsiteY73" fmla="*/ 202235 h 414642"/>
                  <a:gd name="connsiteX74" fmla="*/ 374712 w 607639"/>
                  <a:gd name="connsiteY74" fmla="*/ 202235 h 414642"/>
                  <a:gd name="connsiteX75" fmla="*/ 364566 w 607639"/>
                  <a:gd name="connsiteY75" fmla="*/ 192194 h 414642"/>
                  <a:gd name="connsiteX76" fmla="*/ 182270 w 607639"/>
                  <a:gd name="connsiteY76" fmla="*/ 101191 h 414642"/>
                  <a:gd name="connsiteX77" fmla="*/ 192432 w 607639"/>
                  <a:gd name="connsiteY77" fmla="*/ 101191 h 414642"/>
                  <a:gd name="connsiteX78" fmla="*/ 202593 w 607639"/>
                  <a:gd name="connsiteY78" fmla="*/ 111238 h 414642"/>
                  <a:gd name="connsiteX79" fmla="*/ 192432 w 607639"/>
                  <a:gd name="connsiteY79" fmla="*/ 121373 h 414642"/>
                  <a:gd name="connsiteX80" fmla="*/ 182270 w 607639"/>
                  <a:gd name="connsiteY80" fmla="*/ 121373 h 414642"/>
                  <a:gd name="connsiteX81" fmla="*/ 172109 w 607639"/>
                  <a:gd name="connsiteY81" fmla="*/ 111238 h 414642"/>
                  <a:gd name="connsiteX82" fmla="*/ 182270 w 607639"/>
                  <a:gd name="connsiteY82" fmla="*/ 101191 h 414642"/>
                  <a:gd name="connsiteX83" fmla="*/ 91153 w 607639"/>
                  <a:gd name="connsiteY83" fmla="*/ 101191 h 414642"/>
                  <a:gd name="connsiteX84" fmla="*/ 141783 w 607639"/>
                  <a:gd name="connsiteY84" fmla="*/ 101191 h 414642"/>
                  <a:gd name="connsiteX85" fmla="*/ 151927 w 607639"/>
                  <a:gd name="connsiteY85" fmla="*/ 111238 h 414642"/>
                  <a:gd name="connsiteX86" fmla="*/ 141783 w 607639"/>
                  <a:gd name="connsiteY86" fmla="*/ 121373 h 414642"/>
                  <a:gd name="connsiteX87" fmla="*/ 91153 w 607639"/>
                  <a:gd name="connsiteY87" fmla="*/ 121373 h 414642"/>
                  <a:gd name="connsiteX88" fmla="*/ 81009 w 607639"/>
                  <a:gd name="connsiteY88" fmla="*/ 111238 h 414642"/>
                  <a:gd name="connsiteX89" fmla="*/ 91153 w 607639"/>
                  <a:gd name="connsiteY89" fmla="*/ 101191 h 414642"/>
                  <a:gd name="connsiteX90" fmla="*/ 374712 w 607639"/>
                  <a:gd name="connsiteY90" fmla="*/ 80938 h 414642"/>
                  <a:gd name="connsiteX91" fmla="*/ 384858 w 607639"/>
                  <a:gd name="connsiteY91" fmla="*/ 91068 h 414642"/>
                  <a:gd name="connsiteX92" fmla="*/ 384858 w 607639"/>
                  <a:gd name="connsiteY92" fmla="*/ 182063 h 414642"/>
                  <a:gd name="connsiteX93" fmla="*/ 475998 w 607639"/>
                  <a:gd name="connsiteY93" fmla="*/ 182063 h 414642"/>
                  <a:gd name="connsiteX94" fmla="*/ 486055 w 607639"/>
                  <a:gd name="connsiteY94" fmla="*/ 192194 h 414642"/>
                  <a:gd name="connsiteX95" fmla="*/ 374712 w 607639"/>
                  <a:gd name="connsiteY95" fmla="*/ 303360 h 414642"/>
                  <a:gd name="connsiteX96" fmla="*/ 263280 w 607639"/>
                  <a:gd name="connsiteY96" fmla="*/ 192194 h 414642"/>
                  <a:gd name="connsiteX97" fmla="*/ 374712 w 607639"/>
                  <a:gd name="connsiteY97" fmla="*/ 80938 h 414642"/>
                  <a:gd name="connsiteX98" fmla="*/ 425343 w 607639"/>
                  <a:gd name="connsiteY98" fmla="*/ 61744 h 414642"/>
                  <a:gd name="connsiteX99" fmla="*/ 425343 w 607639"/>
                  <a:gd name="connsiteY99" fmla="*/ 141635 h 414642"/>
                  <a:gd name="connsiteX100" fmla="*/ 505373 w 607639"/>
                  <a:gd name="connsiteY100" fmla="*/ 141635 h 414642"/>
                  <a:gd name="connsiteX101" fmla="*/ 425343 w 607639"/>
                  <a:gd name="connsiteY101" fmla="*/ 61744 h 414642"/>
                  <a:gd name="connsiteX102" fmla="*/ 161988 w 607639"/>
                  <a:gd name="connsiteY102" fmla="*/ 60757 h 414642"/>
                  <a:gd name="connsiteX103" fmla="*/ 232948 w 607639"/>
                  <a:gd name="connsiteY103" fmla="*/ 60757 h 414642"/>
                  <a:gd name="connsiteX104" fmla="*/ 243098 w 607639"/>
                  <a:gd name="connsiteY104" fmla="*/ 70804 h 414642"/>
                  <a:gd name="connsiteX105" fmla="*/ 232948 w 607639"/>
                  <a:gd name="connsiteY105" fmla="*/ 80939 h 414642"/>
                  <a:gd name="connsiteX106" fmla="*/ 161988 w 607639"/>
                  <a:gd name="connsiteY106" fmla="*/ 80939 h 414642"/>
                  <a:gd name="connsiteX107" fmla="*/ 151927 w 607639"/>
                  <a:gd name="connsiteY107" fmla="*/ 70804 h 414642"/>
                  <a:gd name="connsiteX108" fmla="*/ 161988 w 607639"/>
                  <a:gd name="connsiteY108" fmla="*/ 60757 h 414642"/>
                  <a:gd name="connsiteX109" fmla="*/ 91146 w 607639"/>
                  <a:gd name="connsiteY109" fmla="*/ 60757 h 414642"/>
                  <a:gd name="connsiteX110" fmla="*/ 121467 w 607639"/>
                  <a:gd name="connsiteY110" fmla="*/ 60757 h 414642"/>
                  <a:gd name="connsiteX111" fmla="*/ 131604 w 607639"/>
                  <a:gd name="connsiteY111" fmla="*/ 70804 h 414642"/>
                  <a:gd name="connsiteX112" fmla="*/ 121467 w 607639"/>
                  <a:gd name="connsiteY112" fmla="*/ 80939 h 414642"/>
                  <a:gd name="connsiteX113" fmla="*/ 91146 w 607639"/>
                  <a:gd name="connsiteY113" fmla="*/ 80939 h 414642"/>
                  <a:gd name="connsiteX114" fmla="*/ 81009 w 607639"/>
                  <a:gd name="connsiteY114" fmla="*/ 70804 h 414642"/>
                  <a:gd name="connsiteX115" fmla="*/ 91146 w 607639"/>
                  <a:gd name="connsiteY115" fmla="*/ 60757 h 414642"/>
                  <a:gd name="connsiteX116" fmla="*/ 415194 w 607639"/>
                  <a:gd name="connsiteY116" fmla="*/ 40505 h 414642"/>
                  <a:gd name="connsiteX117" fmla="*/ 526560 w 607639"/>
                  <a:gd name="connsiteY117" fmla="*/ 151765 h 414642"/>
                  <a:gd name="connsiteX118" fmla="*/ 516501 w 607639"/>
                  <a:gd name="connsiteY118" fmla="*/ 161807 h 414642"/>
                  <a:gd name="connsiteX119" fmla="*/ 415194 w 607639"/>
                  <a:gd name="connsiteY119" fmla="*/ 161807 h 414642"/>
                  <a:gd name="connsiteX120" fmla="*/ 405046 w 607639"/>
                  <a:gd name="connsiteY120" fmla="*/ 151765 h 414642"/>
                  <a:gd name="connsiteX121" fmla="*/ 405046 w 607639"/>
                  <a:gd name="connsiteY121" fmla="*/ 50636 h 414642"/>
                  <a:gd name="connsiteX122" fmla="*/ 415194 w 607639"/>
                  <a:gd name="connsiteY122" fmla="*/ 40505 h 414642"/>
                  <a:gd name="connsiteX123" fmla="*/ 70848 w 607639"/>
                  <a:gd name="connsiteY123" fmla="*/ 20177 h 414642"/>
                  <a:gd name="connsiteX124" fmla="*/ 60791 w 607639"/>
                  <a:gd name="connsiteY124" fmla="*/ 30309 h 414642"/>
                  <a:gd name="connsiteX125" fmla="*/ 60791 w 607639"/>
                  <a:gd name="connsiteY125" fmla="*/ 343802 h 414642"/>
                  <a:gd name="connsiteX126" fmla="*/ 222780 w 607639"/>
                  <a:gd name="connsiteY126" fmla="*/ 343802 h 414642"/>
                  <a:gd name="connsiteX127" fmla="*/ 232927 w 607639"/>
                  <a:gd name="connsiteY127" fmla="*/ 353935 h 414642"/>
                  <a:gd name="connsiteX128" fmla="*/ 232927 w 607639"/>
                  <a:gd name="connsiteY128" fmla="*/ 364067 h 414642"/>
                  <a:gd name="connsiteX129" fmla="*/ 374712 w 607639"/>
                  <a:gd name="connsiteY129" fmla="*/ 364067 h 414642"/>
                  <a:gd name="connsiteX130" fmla="*/ 374712 w 607639"/>
                  <a:gd name="connsiteY130" fmla="*/ 353935 h 414642"/>
                  <a:gd name="connsiteX131" fmla="*/ 384859 w 607639"/>
                  <a:gd name="connsiteY131" fmla="*/ 343802 h 414642"/>
                  <a:gd name="connsiteX132" fmla="*/ 546848 w 607639"/>
                  <a:gd name="connsiteY132" fmla="*/ 343802 h 414642"/>
                  <a:gd name="connsiteX133" fmla="*/ 546848 w 607639"/>
                  <a:gd name="connsiteY133" fmla="*/ 30309 h 414642"/>
                  <a:gd name="connsiteX134" fmla="*/ 536702 w 607639"/>
                  <a:gd name="connsiteY134" fmla="*/ 20177 h 414642"/>
                  <a:gd name="connsiteX135" fmla="*/ 70848 w 607639"/>
                  <a:gd name="connsiteY135" fmla="*/ 0 h 414642"/>
                  <a:gd name="connsiteX136" fmla="*/ 536702 w 607639"/>
                  <a:gd name="connsiteY136" fmla="*/ 0 h 414642"/>
                  <a:gd name="connsiteX137" fmla="*/ 567142 w 607639"/>
                  <a:gd name="connsiteY137" fmla="*/ 30309 h 414642"/>
                  <a:gd name="connsiteX138" fmla="*/ 567142 w 607639"/>
                  <a:gd name="connsiteY138" fmla="*/ 343802 h 414642"/>
                  <a:gd name="connsiteX139" fmla="*/ 597492 w 607639"/>
                  <a:gd name="connsiteY139" fmla="*/ 343802 h 414642"/>
                  <a:gd name="connsiteX140" fmla="*/ 607639 w 607639"/>
                  <a:gd name="connsiteY140" fmla="*/ 353935 h 414642"/>
                  <a:gd name="connsiteX141" fmla="*/ 607639 w 607639"/>
                  <a:gd name="connsiteY141" fmla="*/ 384244 h 414642"/>
                  <a:gd name="connsiteX142" fmla="*/ 577199 w 607639"/>
                  <a:gd name="connsiteY142" fmla="*/ 414642 h 414642"/>
                  <a:gd name="connsiteX143" fmla="*/ 30351 w 607639"/>
                  <a:gd name="connsiteY143" fmla="*/ 414642 h 414642"/>
                  <a:gd name="connsiteX144" fmla="*/ 0 w 607639"/>
                  <a:gd name="connsiteY144" fmla="*/ 384244 h 414642"/>
                  <a:gd name="connsiteX145" fmla="*/ 0 w 607639"/>
                  <a:gd name="connsiteY145" fmla="*/ 353935 h 414642"/>
                  <a:gd name="connsiteX146" fmla="*/ 10147 w 607639"/>
                  <a:gd name="connsiteY146" fmla="*/ 343802 h 414642"/>
                  <a:gd name="connsiteX147" fmla="*/ 40497 w 607639"/>
                  <a:gd name="connsiteY147" fmla="*/ 343802 h 414642"/>
                  <a:gd name="connsiteX148" fmla="*/ 40497 w 607639"/>
                  <a:gd name="connsiteY148" fmla="*/ 30309 h 414642"/>
                  <a:gd name="connsiteX149" fmla="*/ 70848 w 607639"/>
                  <a:gd name="connsiteY149"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607639" h="414642">
                    <a:moveTo>
                      <a:pt x="20293" y="364067"/>
                    </a:moveTo>
                    <a:lnTo>
                      <a:pt x="20293" y="384244"/>
                    </a:lnTo>
                    <a:cubicBezTo>
                      <a:pt x="20293" y="390377"/>
                      <a:pt x="24299"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82270" y="262926"/>
                    </a:moveTo>
                    <a:lnTo>
                      <a:pt x="192432" y="262926"/>
                    </a:lnTo>
                    <a:cubicBezTo>
                      <a:pt x="198493" y="262926"/>
                      <a:pt x="202593" y="267012"/>
                      <a:pt x="202593" y="273052"/>
                    </a:cubicBezTo>
                    <a:cubicBezTo>
                      <a:pt x="202593" y="279092"/>
                      <a:pt x="198493" y="283178"/>
                      <a:pt x="192432" y="283178"/>
                    </a:cubicBezTo>
                    <a:lnTo>
                      <a:pt x="182270" y="283178"/>
                    </a:lnTo>
                    <a:cubicBezTo>
                      <a:pt x="176209" y="283178"/>
                      <a:pt x="172109" y="279092"/>
                      <a:pt x="172109" y="273052"/>
                    </a:cubicBezTo>
                    <a:cubicBezTo>
                      <a:pt x="172109" y="267012"/>
                      <a:pt x="176209" y="262926"/>
                      <a:pt x="182270" y="262926"/>
                    </a:cubicBezTo>
                    <a:close/>
                    <a:moveTo>
                      <a:pt x="91153" y="262926"/>
                    </a:moveTo>
                    <a:lnTo>
                      <a:pt x="141783" y="262926"/>
                    </a:lnTo>
                    <a:cubicBezTo>
                      <a:pt x="147834" y="262926"/>
                      <a:pt x="151927" y="267012"/>
                      <a:pt x="151927" y="273052"/>
                    </a:cubicBezTo>
                    <a:cubicBezTo>
                      <a:pt x="151927" y="279092"/>
                      <a:pt x="147834" y="283178"/>
                      <a:pt x="141783" y="283178"/>
                    </a:cubicBezTo>
                    <a:lnTo>
                      <a:pt x="91153" y="283178"/>
                    </a:lnTo>
                    <a:cubicBezTo>
                      <a:pt x="85102" y="283178"/>
                      <a:pt x="81009" y="279092"/>
                      <a:pt x="81009" y="273052"/>
                    </a:cubicBezTo>
                    <a:cubicBezTo>
                      <a:pt x="81009" y="267012"/>
                      <a:pt x="85102" y="262926"/>
                      <a:pt x="91153" y="262926"/>
                    </a:cubicBezTo>
                    <a:close/>
                    <a:moveTo>
                      <a:pt x="161988" y="222493"/>
                    </a:moveTo>
                    <a:lnTo>
                      <a:pt x="232948" y="222493"/>
                    </a:lnTo>
                    <a:cubicBezTo>
                      <a:pt x="239002" y="222493"/>
                      <a:pt x="243098" y="226579"/>
                      <a:pt x="243098" y="232619"/>
                    </a:cubicBezTo>
                    <a:cubicBezTo>
                      <a:pt x="243098" y="238659"/>
                      <a:pt x="239002" y="242745"/>
                      <a:pt x="232948" y="242745"/>
                    </a:cubicBezTo>
                    <a:lnTo>
                      <a:pt x="161988" y="242745"/>
                    </a:lnTo>
                    <a:cubicBezTo>
                      <a:pt x="155934" y="242745"/>
                      <a:pt x="151927" y="238659"/>
                      <a:pt x="151927" y="232619"/>
                    </a:cubicBezTo>
                    <a:cubicBezTo>
                      <a:pt x="151927" y="226579"/>
                      <a:pt x="155934" y="222493"/>
                      <a:pt x="161988" y="222493"/>
                    </a:cubicBezTo>
                    <a:close/>
                    <a:moveTo>
                      <a:pt x="91146" y="222493"/>
                    </a:moveTo>
                    <a:lnTo>
                      <a:pt x="121467" y="222493"/>
                    </a:lnTo>
                    <a:cubicBezTo>
                      <a:pt x="127603" y="222493"/>
                      <a:pt x="131604" y="226579"/>
                      <a:pt x="131604" y="232619"/>
                    </a:cubicBezTo>
                    <a:cubicBezTo>
                      <a:pt x="131604" y="238659"/>
                      <a:pt x="127603" y="242745"/>
                      <a:pt x="121467" y="242745"/>
                    </a:cubicBezTo>
                    <a:lnTo>
                      <a:pt x="91146" y="242745"/>
                    </a:lnTo>
                    <a:cubicBezTo>
                      <a:pt x="85099" y="242745"/>
                      <a:pt x="81009" y="238659"/>
                      <a:pt x="81009" y="232619"/>
                    </a:cubicBezTo>
                    <a:cubicBezTo>
                      <a:pt x="81009" y="226579"/>
                      <a:pt x="85099" y="222493"/>
                      <a:pt x="91146" y="222493"/>
                    </a:cubicBezTo>
                    <a:close/>
                    <a:moveTo>
                      <a:pt x="182270" y="182059"/>
                    </a:moveTo>
                    <a:lnTo>
                      <a:pt x="192432" y="182059"/>
                    </a:lnTo>
                    <a:cubicBezTo>
                      <a:pt x="198493" y="182059"/>
                      <a:pt x="202593" y="186060"/>
                      <a:pt x="202593" y="192195"/>
                    </a:cubicBezTo>
                    <a:cubicBezTo>
                      <a:pt x="202593" y="198240"/>
                      <a:pt x="198493" y="202241"/>
                      <a:pt x="192432" y="202241"/>
                    </a:cubicBezTo>
                    <a:lnTo>
                      <a:pt x="182270" y="202241"/>
                    </a:lnTo>
                    <a:cubicBezTo>
                      <a:pt x="176209" y="202241"/>
                      <a:pt x="172109" y="198240"/>
                      <a:pt x="172109" y="192195"/>
                    </a:cubicBezTo>
                    <a:cubicBezTo>
                      <a:pt x="172109" y="186060"/>
                      <a:pt x="176209" y="182059"/>
                      <a:pt x="182270" y="182059"/>
                    </a:cubicBezTo>
                    <a:close/>
                    <a:moveTo>
                      <a:pt x="91153" y="182059"/>
                    </a:moveTo>
                    <a:lnTo>
                      <a:pt x="141783" y="182059"/>
                    </a:lnTo>
                    <a:cubicBezTo>
                      <a:pt x="147834" y="182059"/>
                      <a:pt x="151927" y="186060"/>
                      <a:pt x="151927" y="192195"/>
                    </a:cubicBezTo>
                    <a:cubicBezTo>
                      <a:pt x="151927" y="198240"/>
                      <a:pt x="147834" y="202241"/>
                      <a:pt x="141783" y="202241"/>
                    </a:cubicBezTo>
                    <a:lnTo>
                      <a:pt x="91153" y="202241"/>
                    </a:lnTo>
                    <a:cubicBezTo>
                      <a:pt x="85102" y="202241"/>
                      <a:pt x="81009" y="198240"/>
                      <a:pt x="81009" y="192195"/>
                    </a:cubicBezTo>
                    <a:cubicBezTo>
                      <a:pt x="81009" y="186060"/>
                      <a:pt x="85102" y="182059"/>
                      <a:pt x="91153" y="182059"/>
                    </a:cubicBezTo>
                    <a:close/>
                    <a:moveTo>
                      <a:pt x="161988" y="141625"/>
                    </a:moveTo>
                    <a:lnTo>
                      <a:pt x="232948" y="141625"/>
                    </a:lnTo>
                    <a:cubicBezTo>
                      <a:pt x="239002" y="141625"/>
                      <a:pt x="243098" y="145626"/>
                      <a:pt x="243098" y="151761"/>
                    </a:cubicBezTo>
                    <a:cubicBezTo>
                      <a:pt x="243098" y="157806"/>
                      <a:pt x="239002" y="161807"/>
                      <a:pt x="232948" y="161807"/>
                    </a:cubicBezTo>
                    <a:lnTo>
                      <a:pt x="161988" y="161807"/>
                    </a:lnTo>
                    <a:cubicBezTo>
                      <a:pt x="155934" y="161807"/>
                      <a:pt x="151927" y="157806"/>
                      <a:pt x="151927" y="151761"/>
                    </a:cubicBezTo>
                    <a:cubicBezTo>
                      <a:pt x="151927" y="145626"/>
                      <a:pt x="155934" y="141625"/>
                      <a:pt x="161988" y="141625"/>
                    </a:cubicBezTo>
                    <a:close/>
                    <a:moveTo>
                      <a:pt x="91146" y="141625"/>
                    </a:moveTo>
                    <a:lnTo>
                      <a:pt x="121467" y="141625"/>
                    </a:lnTo>
                    <a:cubicBezTo>
                      <a:pt x="127603" y="141625"/>
                      <a:pt x="131604" y="145626"/>
                      <a:pt x="131604" y="151761"/>
                    </a:cubicBezTo>
                    <a:cubicBezTo>
                      <a:pt x="131604" y="157806"/>
                      <a:pt x="127603" y="161807"/>
                      <a:pt x="121467" y="161807"/>
                    </a:cubicBezTo>
                    <a:lnTo>
                      <a:pt x="91146" y="161807"/>
                    </a:lnTo>
                    <a:cubicBezTo>
                      <a:pt x="85099" y="161807"/>
                      <a:pt x="81009" y="157806"/>
                      <a:pt x="81009" y="151761"/>
                    </a:cubicBezTo>
                    <a:cubicBezTo>
                      <a:pt x="81009" y="145626"/>
                      <a:pt x="85099" y="141625"/>
                      <a:pt x="91146" y="141625"/>
                    </a:cubicBezTo>
                    <a:close/>
                    <a:moveTo>
                      <a:pt x="364566" y="102176"/>
                    </a:moveTo>
                    <a:cubicBezTo>
                      <a:pt x="318996" y="107241"/>
                      <a:pt x="283573" y="145630"/>
                      <a:pt x="283573" y="192194"/>
                    </a:cubicBezTo>
                    <a:cubicBezTo>
                      <a:pt x="283573" y="242756"/>
                      <a:pt x="324069" y="283188"/>
                      <a:pt x="374712" y="283188"/>
                    </a:cubicBezTo>
                    <a:cubicBezTo>
                      <a:pt x="421261" y="283188"/>
                      <a:pt x="459799" y="247732"/>
                      <a:pt x="464783" y="202235"/>
                    </a:cubicBezTo>
                    <a:lnTo>
                      <a:pt x="374712" y="202235"/>
                    </a:lnTo>
                    <a:cubicBezTo>
                      <a:pt x="368660" y="202235"/>
                      <a:pt x="364566" y="198236"/>
                      <a:pt x="364566" y="192194"/>
                    </a:cubicBezTo>
                    <a:close/>
                    <a:moveTo>
                      <a:pt x="182270" y="101191"/>
                    </a:moveTo>
                    <a:lnTo>
                      <a:pt x="192432" y="101191"/>
                    </a:lnTo>
                    <a:cubicBezTo>
                      <a:pt x="198493" y="101191"/>
                      <a:pt x="202593" y="105192"/>
                      <a:pt x="202593" y="111238"/>
                    </a:cubicBezTo>
                    <a:cubicBezTo>
                      <a:pt x="202593" y="117372"/>
                      <a:pt x="198493" y="121373"/>
                      <a:pt x="192432" y="121373"/>
                    </a:cubicBezTo>
                    <a:lnTo>
                      <a:pt x="182270" y="121373"/>
                    </a:lnTo>
                    <a:cubicBezTo>
                      <a:pt x="176209" y="121373"/>
                      <a:pt x="172109" y="117372"/>
                      <a:pt x="172109" y="111238"/>
                    </a:cubicBezTo>
                    <a:cubicBezTo>
                      <a:pt x="172109" y="105192"/>
                      <a:pt x="176209" y="101191"/>
                      <a:pt x="182270" y="101191"/>
                    </a:cubicBezTo>
                    <a:close/>
                    <a:moveTo>
                      <a:pt x="91153" y="101191"/>
                    </a:moveTo>
                    <a:lnTo>
                      <a:pt x="141783" y="101191"/>
                    </a:lnTo>
                    <a:cubicBezTo>
                      <a:pt x="147834" y="101191"/>
                      <a:pt x="151927" y="105192"/>
                      <a:pt x="151927" y="111238"/>
                    </a:cubicBezTo>
                    <a:cubicBezTo>
                      <a:pt x="151927" y="117372"/>
                      <a:pt x="147834" y="121373"/>
                      <a:pt x="141783" y="121373"/>
                    </a:cubicBezTo>
                    <a:lnTo>
                      <a:pt x="91153" y="121373"/>
                    </a:lnTo>
                    <a:cubicBezTo>
                      <a:pt x="85102" y="121373"/>
                      <a:pt x="81009" y="117372"/>
                      <a:pt x="81009" y="111238"/>
                    </a:cubicBezTo>
                    <a:cubicBezTo>
                      <a:pt x="81009" y="105192"/>
                      <a:pt x="85102" y="101191"/>
                      <a:pt x="91153" y="101191"/>
                    </a:cubicBezTo>
                    <a:close/>
                    <a:moveTo>
                      <a:pt x="374712" y="80938"/>
                    </a:moveTo>
                    <a:cubicBezTo>
                      <a:pt x="380764" y="80938"/>
                      <a:pt x="384858" y="85026"/>
                      <a:pt x="384858" y="91068"/>
                    </a:cubicBezTo>
                    <a:lnTo>
                      <a:pt x="384858" y="182063"/>
                    </a:lnTo>
                    <a:lnTo>
                      <a:pt x="475998" y="182063"/>
                    </a:lnTo>
                    <a:cubicBezTo>
                      <a:pt x="482050" y="182063"/>
                      <a:pt x="486055" y="186062"/>
                      <a:pt x="486055" y="192194"/>
                    </a:cubicBezTo>
                    <a:cubicBezTo>
                      <a:pt x="486055" y="253864"/>
                      <a:pt x="436480" y="303360"/>
                      <a:pt x="374712" y="303360"/>
                    </a:cubicBezTo>
                    <a:cubicBezTo>
                      <a:pt x="312944" y="303360"/>
                      <a:pt x="263280" y="253864"/>
                      <a:pt x="263280" y="192194"/>
                    </a:cubicBezTo>
                    <a:cubicBezTo>
                      <a:pt x="263280" y="130523"/>
                      <a:pt x="312944" y="80938"/>
                      <a:pt x="374712" y="80938"/>
                    </a:cubicBezTo>
                    <a:close/>
                    <a:moveTo>
                      <a:pt x="425343" y="61744"/>
                    </a:moveTo>
                    <a:lnTo>
                      <a:pt x="425343" y="141635"/>
                    </a:lnTo>
                    <a:lnTo>
                      <a:pt x="505373" y="141635"/>
                    </a:lnTo>
                    <a:cubicBezTo>
                      <a:pt x="500299" y="99157"/>
                      <a:pt x="466827" y="65743"/>
                      <a:pt x="425343" y="61744"/>
                    </a:cubicBezTo>
                    <a:close/>
                    <a:moveTo>
                      <a:pt x="161988" y="60757"/>
                    </a:moveTo>
                    <a:lnTo>
                      <a:pt x="232948" y="60757"/>
                    </a:lnTo>
                    <a:cubicBezTo>
                      <a:pt x="239002" y="60757"/>
                      <a:pt x="243098" y="64758"/>
                      <a:pt x="243098" y="70804"/>
                    </a:cubicBezTo>
                    <a:cubicBezTo>
                      <a:pt x="243098" y="76938"/>
                      <a:pt x="239002" y="80939"/>
                      <a:pt x="232948" y="80939"/>
                    </a:cubicBezTo>
                    <a:lnTo>
                      <a:pt x="161988" y="80939"/>
                    </a:lnTo>
                    <a:cubicBezTo>
                      <a:pt x="155934" y="80939"/>
                      <a:pt x="151927" y="76938"/>
                      <a:pt x="151927" y="70804"/>
                    </a:cubicBezTo>
                    <a:cubicBezTo>
                      <a:pt x="151927" y="64758"/>
                      <a:pt x="155934" y="60757"/>
                      <a:pt x="161988" y="60757"/>
                    </a:cubicBezTo>
                    <a:close/>
                    <a:moveTo>
                      <a:pt x="91146" y="60757"/>
                    </a:moveTo>
                    <a:lnTo>
                      <a:pt x="121467" y="60757"/>
                    </a:lnTo>
                    <a:cubicBezTo>
                      <a:pt x="127603" y="60757"/>
                      <a:pt x="131604" y="64758"/>
                      <a:pt x="131604" y="70804"/>
                    </a:cubicBezTo>
                    <a:cubicBezTo>
                      <a:pt x="131604" y="76938"/>
                      <a:pt x="127603" y="80939"/>
                      <a:pt x="121467" y="80939"/>
                    </a:cubicBezTo>
                    <a:lnTo>
                      <a:pt x="91146" y="80939"/>
                    </a:lnTo>
                    <a:cubicBezTo>
                      <a:pt x="85099" y="80939"/>
                      <a:pt x="81009" y="76938"/>
                      <a:pt x="81009" y="70804"/>
                    </a:cubicBezTo>
                    <a:cubicBezTo>
                      <a:pt x="81009" y="64758"/>
                      <a:pt x="85099" y="60757"/>
                      <a:pt x="91146" y="60757"/>
                    </a:cubicBezTo>
                    <a:close/>
                    <a:moveTo>
                      <a:pt x="415194" y="40505"/>
                    </a:moveTo>
                    <a:cubicBezTo>
                      <a:pt x="476975" y="40505"/>
                      <a:pt x="526560" y="90092"/>
                      <a:pt x="526560" y="151765"/>
                    </a:cubicBezTo>
                    <a:cubicBezTo>
                      <a:pt x="526560" y="157808"/>
                      <a:pt x="522554" y="161807"/>
                      <a:pt x="516501" y="161807"/>
                    </a:cubicBezTo>
                    <a:lnTo>
                      <a:pt x="415194" y="161807"/>
                    </a:lnTo>
                    <a:cubicBezTo>
                      <a:pt x="409141" y="161807"/>
                      <a:pt x="405046" y="157808"/>
                      <a:pt x="405046" y="151765"/>
                    </a:cubicBezTo>
                    <a:lnTo>
                      <a:pt x="405046" y="50636"/>
                    </a:lnTo>
                    <a:cubicBezTo>
                      <a:pt x="405046" y="44593"/>
                      <a:pt x="409141" y="40505"/>
                      <a:pt x="415194" y="40505"/>
                    </a:cubicBezTo>
                    <a:close/>
                    <a:moveTo>
                      <a:pt x="70848" y="20177"/>
                    </a:moveTo>
                    <a:cubicBezTo>
                      <a:pt x="64796" y="20177"/>
                      <a:pt x="60791" y="24265"/>
                      <a:pt x="60791" y="30309"/>
                    </a:cubicBezTo>
                    <a:lnTo>
                      <a:pt x="60791" y="343802"/>
                    </a:lnTo>
                    <a:lnTo>
                      <a:pt x="222780" y="343802"/>
                    </a:lnTo>
                    <a:cubicBezTo>
                      <a:pt x="228833" y="343802"/>
                      <a:pt x="232927" y="347891"/>
                      <a:pt x="232927" y="353935"/>
                    </a:cubicBezTo>
                    <a:lnTo>
                      <a:pt x="232927" y="364067"/>
                    </a:lnTo>
                    <a:lnTo>
                      <a:pt x="374712" y="364067"/>
                    </a:lnTo>
                    <a:lnTo>
                      <a:pt x="374712" y="353935"/>
                    </a:lnTo>
                    <a:cubicBezTo>
                      <a:pt x="374712" y="347891"/>
                      <a:pt x="378718"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1"/>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1"/>
                      <a:pt x="4094" y="343802"/>
                      <a:pt x="10147" y="343802"/>
                    </a:cubicBezTo>
                    <a:lnTo>
                      <a:pt x="40497" y="343802"/>
                    </a:lnTo>
                    <a:lnTo>
                      <a:pt x="40497" y="30309"/>
                    </a:lnTo>
                    <a:cubicBezTo>
                      <a:pt x="40497" y="13155"/>
                      <a:pt x="53670" y="0"/>
                      <a:pt x="70848" y="0"/>
                    </a:cubicBezTo>
                    <a:close/>
                  </a:path>
                </a:pathLst>
              </a:custGeom>
              <a:solidFill>
                <a:srgbClr val="FF5050"/>
              </a:solidFill>
              <a:ln>
                <a:solidFill>
                  <a:srgbClr val="FF5050"/>
                </a:solidFill>
              </a:ln>
            </p:spPr>
            <p:txBody>
              <a:bodyPr anchor="ctr"/>
              <a:lstStyle/>
              <a:p>
                <a:pPr algn="ctr"/>
                <a:endParaRPr/>
              </a:p>
            </p:txBody>
          </p:sp>
        </p:grpSp>
        <p:grpSp>
          <p:nvGrpSpPr>
            <p:cNvPr id="9" name="îşľïḑe"/>
            <p:cNvGrpSpPr/>
            <p:nvPr/>
          </p:nvGrpSpPr>
          <p:grpSpPr>
            <a:xfrm>
              <a:off x="7780313" y="5045329"/>
              <a:ext cx="2701919" cy="970279"/>
              <a:chOff x="4963128" y="4211845"/>
              <a:chExt cx="2701919" cy="970279"/>
            </a:xfrm>
          </p:grpSpPr>
          <p:sp>
            <p:nvSpPr>
              <p:cNvPr id="15" name="ïś1ídê"/>
              <p:cNvSpPr/>
              <p:nvPr/>
            </p:nvSpPr>
            <p:spPr bwMode="auto">
              <a:xfrm>
                <a:off x="5556984" y="4624725"/>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dk1">
                      <a:lumMod val="100000"/>
                    </a:schemeClr>
                  </a:solidFill>
                </a:endParaRPr>
              </a:p>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6" name="íṥļîḍê"/>
              <p:cNvSpPr txBox="1"/>
              <p:nvPr/>
            </p:nvSpPr>
            <p:spPr bwMode="auto">
              <a:xfrm>
                <a:off x="5554652" y="4211845"/>
                <a:ext cx="2108063" cy="4128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p>
                <a:pPr eaLnBrk="1" hangingPunct="1">
                  <a:spcBef>
                    <a:spcPct val="0"/>
                  </a:spcBef>
                  <a:buFontTx/>
                  <a:buNone/>
                </a:pPr>
                <a:r>
                  <a:rPr lang="en-US" altLang="zh-CN" sz="1800" b="1" dirty="0">
                    <a:solidFill>
                      <a:srgbClr val="FF5050"/>
                    </a:solidFill>
                  </a:rPr>
                  <a:t>Text here</a:t>
                </a:r>
                <a:endParaRPr lang="zh-CN" altLang="en-US" sz="1800" b="1" dirty="0">
                  <a:solidFill>
                    <a:srgbClr val="FF5050"/>
                  </a:solidFill>
                </a:endParaRPr>
              </a:p>
            </p:txBody>
          </p:sp>
          <p:sp>
            <p:nvSpPr>
              <p:cNvPr id="17" name="işļïďe"/>
              <p:cNvSpPr/>
              <p:nvPr/>
            </p:nvSpPr>
            <p:spPr bwMode="auto">
              <a:xfrm>
                <a:off x="4963128" y="4272744"/>
                <a:ext cx="461080" cy="460474"/>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solidFill>
                <a:srgbClr val="FF5050"/>
              </a:solidFill>
              <a:ln>
                <a:solidFill>
                  <a:srgbClr val="FF5050"/>
                </a:solidFill>
              </a:ln>
            </p:spPr>
            <p:txBody>
              <a:bodyPr anchor="ctr"/>
              <a:lstStyle/>
              <a:p>
                <a:pPr algn="ctr"/>
                <a:endParaRPr/>
              </a:p>
            </p:txBody>
          </p:sp>
        </p:grpSp>
        <p:cxnSp>
          <p:nvCxnSpPr>
            <p:cNvPr id="10" name="直接连接符 9"/>
            <p:cNvCxnSpPr/>
            <p:nvPr/>
          </p:nvCxnSpPr>
          <p:spPr>
            <a:xfrm>
              <a:off x="3508976" y="5399956"/>
              <a:ext cx="1687024" cy="0"/>
            </a:xfrm>
            <a:prstGeom prst="line">
              <a:avLst/>
            </a:prstGeom>
            <a:ln w="3175" cap="rnd">
              <a:solidFill>
                <a:schemeClr val="bg1">
                  <a:lumMod val="85000"/>
                </a:schemeClr>
              </a:soli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988225" y="1820144"/>
              <a:ext cx="598043" cy="0"/>
            </a:xfrm>
            <a:prstGeom prst="line">
              <a:avLst/>
            </a:prstGeom>
            <a:ln w="3175" cap="rnd">
              <a:solidFill>
                <a:schemeClr val="bg1">
                  <a:lumMod val="85000"/>
                </a:schemeClr>
              </a:soli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988225" y="3536153"/>
              <a:ext cx="1383612" cy="0"/>
            </a:xfrm>
            <a:prstGeom prst="line">
              <a:avLst/>
            </a:prstGeom>
            <a:ln w="3175" cap="rnd">
              <a:solidFill>
                <a:schemeClr val="bg1">
                  <a:lumMod val="85000"/>
                </a:schemeClr>
              </a:soli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988225" y="5388844"/>
              <a:ext cx="598043" cy="0"/>
            </a:xfrm>
            <a:prstGeom prst="line">
              <a:avLst/>
            </a:prstGeom>
            <a:ln w="3175" cap="rnd">
              <a:solidFill>
                <a:schemeClr val="bg1">
                  <a:lumMod val="85000"/>
                </a:schemeClr>
              </a:solidFill>
              <a:round/>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4" name="ïś1iḑe"/>
            <p:cNvSpPr txBox="1"/>
            <p:nvPr/>
          </p:nvSpPr>
          <p:spPr>
            <a:xfrm>
              <a:off x="671513" y="1224000"/>
              <a:ext cx="3984920" cy="1543273"/>
            </a:xfrm>
            <a:prstGeom prst="rect">
              <a:avLst/>
            </a:prstGeom>
            <a:noFill/>
          </p:spPr>
          <p:txBody>
            <a:bodyPr wrap="square" lIns="90000" tIns="46800" rIns="90000" bIns="46800" rtlCol="0">
              <a:normAutofit/>
            </a:bodyPr>
            <a:lstStyle/>
            <a:p>
              <a:pPr>
                <a:lnSpc>
                  <a:spcPct val="150000"/>
                </a:lnSpc>
              </a:pPr>
              <a:r>
                <a:rPr lang="zh-CN" altLang="en-US" sz="12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200" dirty="0">
                <a:solidFill>
                  <a:schemeClr val="dk1">
                    <a:lumMod val="100000"/>
                  </a:schemeClr>
                </a:solidFill>
              </a:endParaRPr>
            </a:p>
            <a:p>
              <a:pPr>
                <a:lnSpc>
                  <a:spcPct val="150000"/>
                </a:lnSpc>
              </a:pPr>
              <a:endParaRPr lang="zh-CN" altLang="en-US" sz="1200" dirty="0">
                <a:solidFill>
                  <a:schemeClr val="dk1">
                    <a:lumMod val="100000"/>
                  </a:schemeClr>
                </a:solidFill>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15</a:t>
            </a:fld>
            <a:endParaRPr lang="en-US" dirty="0"/>
          </a:p>
        </p:txBody>
      </p:sp>
      <p:grpSp>
        <p:nvGrpSpPr>
          <p:cNvPr id="4" name="2b1f4840-e15e-4eb4-a4f3-0cd7a6b8bd2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58271" y="1013388"/>
            <a:ext cx="9062639" cy="4106299"/>
            <a:chOff x="669925" y="1216066"/>
            <a:chExt cx="10875167" cy="4927559"/>
          </a:xfrm>
        </p:grpSpPr>
        <p:sp>
          <p:nvSpPr>
            <p:cNvPr id="6" name="iṣḻiḑê"/>
            <p:cNvSpPr/>
            <p:nvPr/>
          </p:nvSpPr>
          <p:spPr bwMode="auto">
            <a:xfrm>
              <a:off x="669925" y="4599001"/>
              <a:ext cx="10850563" cy="1536882"/>
            </a:xfrm>
            <a:prstGeom prst="roundRect">
              <a:avLst>
                <a:gd name="adj" fmla="val 0"/>
              </a:avLst>
            </a:prstGeom>
            <a:solidFill>
              <a:schemeClr val="tx1">
                <a:lumMod val="85000"/>
                <a:lumOff val="15000"/>
                <a:alpha val="55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dirty="0">
                <a:solidFill>
                  <a:schemeClr val="dk1"/>
                </a:solidFill>
              </a:endParaRPr>
            </a:p>
          </p:txBody>
        </p:sp>
        <p:grpSp>
          <p:nvGrpSpPr>
            <p:cNvPr id="7" name="îṡļíďè"/>
            <p:cNvGrpSpPr/>
            <p:nvPr/>
          </p:nvGrpSpPr>
          <p:grpSpPr>
            <a:xfrm>
              <a:off x="5888266" y="2972956"/>
              <a:ext cx="5632222" cy="1464849"/>
              <a:chOff x="698532" y="2947556"/>
              <a:chExt cx="5632222" cy="1464849"/>
            </a:xfrm>
          </p:grpSpPr>
          <p:sp>
            <p:nvSpPr>
              <p:cNvPr id="24" name="ïSļiďê"/>
              <p:cNvSpPr txBox="1"/>
              <p:nvPr/>
            </p:nvSpPr>
            <p:spPr>
              <a:xfrm>
                <a:off x="1535513" y="3419376"/>
                <a:ext cx="4795241" cy="993029"/>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900" dirty="0">
                  <a:solidFill>
                    <a:schemeClr val="dk1">
                      <a:lumMod val="100000"/>
                    </a:schemeClr>
                  </a:solidFill>
                </a:endParaRPr>
              </a:p>
              <a:p>
                <a:pPr>
                  <a:lnSpc>
                    <a:spcPct val="150000"/>
                  </a:lnSpc>
                </a:pPr>
                <a:endParaRPr lang="zh-CN" altLang="en-US" sz="900" dirty="0">
                  <a:solidFill>
                    <a:schemeClr val="dk1">
                      <a:lumMod val="100000"/>
                    </a:schemeClr>
                  </a:solidFill>
                </a:endParaRPr>
              </a:p>
            </p:txBody>
          </p:sp>
          <p:sp>
            <p:nvSpPr>
              <p:cNvPr id="25" name="išḻidê"/>
              <p:cNvSpPr txBox="1"/>
              <p:nvPr/>
            </p:nvSpPr>
            <p:spPr>
              <a:xfrm>
                <a:off x="1535513" y="2947556"/>
                <a:ext cx="4795241" cy="471820"/>
              </a:xfrm>
              <a:prstGeom prst="rect">
                <a:avLst/>
              </a:prstGeom>
              <a:noFill/>
            </p:spPr>
            <p:txBody>
              <a:bodyPr wrap="square" rtlCol="0" anchor="ctr">
                <a:normAutofit/>
              </a:bodyPr>
              <a:lstStyle/>
              <a:p>
                <a:r>
                  <a:rPr lang="en-US" altLang="zh-CN" sz="1600" b="1" dirty="0">
                    <a:solidFill>
                      <a:schemeClr val="accent1"/>
                    </a:solidFill>
                  </a:rPr>
                  <a:t>Text here</a:t>
                </a:r>
              </a:p>
            </p:txBody>
          </p:sp>
          <p:grpSp>
            <p:nvGrpSpPr>
              <p:cNvPr id="26" name="ïšľíḑê"/>
              <p:cNvGrpSpPr/>
              <p:nvPr/>
            </p:nvGrpSpPr>
            <p:grpSpPr>
              <a:xfrm>
                <a:off x="698532" y="2985825"/>
                <a:ext cx="675000" cy="675005"/>
                <a:chOff x="7209746" y="4153276"/>
                <a:chExt cx="675000" cy="675005"/>
              </a:xfrm>
            </p:grpSpPr>
            <p:sp>
              <p:nvSpPr>
                <p:cNvPr id="27" name="îśḻiḑê"/>
                <p:cNvSpPr/>
                <p:nvPr/>
              </p:nvSpPr>
              <p:spPr>
                <a:xfrm>
                  <a:off x="7209746" y="4153276"/>
                  <a:ext cx="675000" cy="675005"/>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8" name="isľiḓ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grpSp>
          <p:nvGrpSpPr>
            <p:cNvPr id="8" name="ïšļiḍé"/>
            <p:cNvGrpSpPr/>
            <p:nvPr/>
          </p:nvGrpSpPr>
          <p:grpSpPr>
            <a:xfrm>
              <a:off x="831000" y="4882303"/>
              <a:ext cx="2108063" cy="970279"/>
              <a:chOff x="966000" y="4869000"/>
              <a:chExt cx="2108063" cy="970279"/>
            </a:xfrm>
          </p:grpSpPr>
          <p:sp>
            <p:nvSpPr>
              <p:cNvPr id="22" name="ísliḍê"/>
              <p:cNvSpPr/>
              <p:nvPr/>
            </p:nvSpPr>
            <p:spPr bwMode="auto">
              <a:xfrm>
                <a:off x="966000" y="528188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3" name="ïṥḷïḓe"/>
              <p:cNvSpPr txBox="1"/>
              <p:nvPr/>
            </p:nvSpPr>
            <p:spPr bwMode="auto">
              <a:xfrm>
                <a:off x="966000" y="486900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en-US" altLang="zh-CN" b="1" dirty="0">
                    <a:solidFill>
                      <a:schemeClr val="bg1"/>
                    </a:solidFill>
                  </a:rPr>
                  <a:t>Text here</a:t>
                </a:r>
              </a:p>
            </p:txBody>
          </p:sp>
        </p:grpSp>
        <p:grpSp>
          <p:nvGrpSpPr>
            <p:cNvPr id="9" name="îšḷidé"/>
            <p:cNvGrpSpPr/>
            <p:nvPr/>
          </p:nvGrpSpPr>
          <p:grpSpPr>
            <a:xfrm>
              <a:off x="3651000" y="4882303"/>
              <a:ext cx="2108063" cy="970279"/>
              <a:chOff x="966000" y="4869000"/>
              <a:chExt cx="2108063" cy="970279"/>
            </a:xfrm>
          </p:grpSpPr>
          <p:sp>
            <p:nvSpPr>
              <p:cNvPr id="20" name="i$ḷiḑe"/>
              <p:cNvSpPr/>
              <p:nvPr/>
            </p:nvSpPr>
            <p:spPr bwMode="auto">
              <a:xfrm>
                <a:off x="966000" y="528188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1" name="ïSļiḍê"/>
              <p:cNvSpPr txBox="1"/>
              <p:nvPr/>
            </p:nvSpPr>
            <p:spPr bwMode="auto">
              <a:xfrm>
                <a:off x="966000" y="486900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en-US" altLang="zh-CN" b="1" dirty="0">
                    <a:solidFill>
                      <a:schemeClr val="bg1"/>
                    </a:solidFill>
                  </a:rPr>
                  <a:t>Text here</a:t>
                </a:r>
              </a:p>
            </p:txBody>
          </p:sp>
        </p:grpSp>
        <p:grpSp>
          <p:nvGrpSpPr>
            <p:cNvPr id="10" name="íṣ1îďe"/>
            <p:cNvGrpSpPr/>
            <p:nvPr/>
          </p:nvGrpSpPr>
          <p:grpSpPr>
            <a:xfrm>
              <a:off x="6471000" y="4882303"/>
              <a:ext cx="2108063" cy="970279"/>
              <a:chOff x="966000" y="4869000"/>
              <a:chExt cx="2108063" cy="970279"/>
            </a:xfrm>
          </p:grpSpPr>
          <p:sp>
            <p:nvSpPr>
              <p:cNvPr id="18" name="iS1idè"/>
              <p:cNvSpPr/>
              <p:nvPr/>
            </p:nvSpPr>
            <p:spPr bwMode="auto">
              <a:xfrm>
                <a:off x="966000" y="528188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9" name="íṧľíḓê"/>
              <p:cNvSpPr txBox="1"/>
              <p:nvPr/>
            </p:nvSpPr>
            <p:spPr bwMode="auto">
              <a:xfrm>
                <a:off x="966000" y="486900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en-US" altLang="zh-CN" b="1" dirty="0">
                    <a:solidFill>
                      <a:schemeClr val="bg1"/>
                    </a:solidFill>
                  </a:rPr>
                  <a:t>Text here</a:t>
                </a:r>
              </a:p>
            </p:txBody>
          </p:sp>
        </p:grpSp>
        <p:grpSp>
          <p:nvGrpSpPr>
            <p:cNvPr id="11" name="ïsḷîḑè"/>
            <p:cNvGrpSpPr/>
            <p:nvPr/>
          </p:nvGrpSpPr>
          <p:grpSpPr>
            <a:xfrm>
              <a:off x="9291000" y="4882303"/>
              <a:ext cx="2108063" cy="970279"/>
              <a:chOff x="966000" y="4869000"/>
              <a:chExt cx="2108063" cy="970279"/>
            </a:xfrm>
          </p:grpSpPr>
          <p:sp>
            <p:nvSpPr>
              <p:cNvPr id="16" name="îšľiḋé"/>
              <p:cNvSpPr/>
              <p:nvPr/>
            </p:nvSpPr>
            <p:spPr bwMode="auto">
              <a:xfrm>
                <a:off x="966000" y="528188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6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7" name="iṧļîďè"/>
              <p:cNvSpPr txBox="1"/>
              <p:nvPr/>
            </p:nvSpPr>
            <p:spPr bwMode="auto">
              <a:xfrm>
                <a:off x="966000" y="486900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en-US" altLang="zh-CN" b="1" dirty="0">
                    <a:solidFill>
                      <a:schemeClr val="bg1"/>
                    </a:solidFill>
                  </a:rPr>
                  <a:t>Text here</a:t>
                </a:r>
              </a:p>
            </p:txBody>
          </p:sp>
        </p:grpSp>
        <p:cxnSp>
          <p:nvCxnSpPr>
            <p:cNvPr id="12" name="直接连接符 11"/>
            <p:cNvCxnSpPr/>
            <p:nvPr/>
          </p:nvCxnSpPr>
          <p:spPr>
            <a:xfrm>
              <a:off x="8917200" y="4599001"/>
              <a:ext cx="0" cy="154462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126375" y="4599001"/>
              <a:ext cx="0" cy="154462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306975" y="4599001"/>
              <a:ext cx="0" cy="154462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5" name="iSļídé"/>
            <p:cNvSpPr txBox="1"/>
            <p:nvPr/>
          </p:nvSpPr>
          <p:spPr>
            <a:xfrm>
              <a:off x="5684313" y="1216066"/>
              <a:ext cx="5860779" cy="1224136"/>
            </a:xfrm>
            <a:prstGeom prst="rect">
              <a:avLst/>
            </a:prstGeom>
            <a:noFill/>
          </p:spPr>
          <p:txBody>
            <a:bodyPr wrap="square" lIns="90000" tIns="46800" rIns="90000" bIns="46800" rtlCol="0">
              <a:normAutofit/>
            </a:bodyPr>
            <a:lstStyle/>
            <a:p>
              <a:pPr>
                <a:lnSpc>
                  <a:spcPct val="150000"/>
                </a:lnSpc>
              </a:pP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400" dirty="0">
                <a:solidFill>
                  <a:schemeClr val="dk1">
                    <a:lumMod val="100000"/>
                  </a:schemeClr>
                </a:solidFill>
              </a:endParaRPr>
            </a:p>
            <a:p>
              <a:pPr>
                <a:lnSpc>
                  <a:spcPct val="150000"/>
                </a:lnSpc>
              </a:pPr>
              <a:endParaRPr lang="zh-CN" altLang="en-US" sz="1400" dirty="0">
                <a:solidFill>
                  <a:schemeClr val="dk1">
                    <a:lumMod val="100000"/>
                  </a:schemeClr>
                </a:solidFill>
              </a:endParaRPr>
            </a:p>
          </p:txBody>
        </p:sp>
      </p:grpSp>
      <p:grpSp>
        <p:nvGrpSpPr>
          <p:cNvPr id="118" name="651ee01a-8928-4156-829c-191321169f3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2"/>
            </p:custDataLst>
          </p:nvPr>
        </p:nvGrpSpPr>
        <p:grpSpPr>
          <a:xfrm>
            <a:off x="311409" y="350531"/>
            <a:ext cx="3745178" cy="3558207"/>
            <a:chOff x="3848893" y="1438800"/>
            <a:chExt cx="4494214" cy="4269849"/>
          </a:xfrm>
        </p:grpSpPr>
        <p:grpSp>
          <p:nvGrpSpPr>
            <p:cNvPr id="119" name="î$ḷîḓê"/>
            <p:cNvGrpSpPr/>
            <p:nvPr/>
          </p:nvGrpSpPr>
          <p:grpSpPr>
            <a:xfrm>
              <a:off x="4284773" y="3302905"/>
              <a:ext cx="3612570" cy="2405744"/>
              <a:chOff x="4284773" y="3302905"/>
              <a:chExt cx="3612570" cy="2405744"/>
            </a:xfrm>
          </p:grpSpPr>
          <p:sp>
            <p:nvSpPr>
              <p:cNvPr id="170" name="isḷidè"/>
              <p:cNvSpPr/>
              <p:nvPr/>
            </p:nvSpPr>
            <p:spPr bwMode="auto">
              <a:xfrm>
                <a:off x="4596117" y="3302905"/>
                <a:ext cx="3000755" cy="1893757"/>
              </a:xfrm>
              <a:custGeom>
                <a:avLst/>
                <a:gdLst>
                  <a:gd name="T0" fmla="*/ 1865 w 1952"/>
                  <a:gd name="T1" fmla="*/ 1234 h 1234"/>
                  <a:gd name="T2" fmla="*/ 87 w 1952"/>
                  <a:gd name="T3" fmla="*/ 1234 h 1234"/>
                  <a:gd name="T4" fmla="*/ 0 w 1952"/>
                  <a:gd name="T5" fmla="*/ 1147 h 1234"/>
                  <a:gd name="T6" fmla="*/ 0 w 1952"/>
                  <a:gd name="T7" fmla="*/ 87 h 1234"/>
                  <a:gd name="T8" fmla="*/ 87 w 1952"/>
                  <a:gd name="T9" fmla="*/ 0 h 1234"/>
                  <a:gd name="T10" fmla="*/ 1865 w 1952"/>
                  <a:gd name="T11" fmla="*/ 0 h 1234"/>
                  <a:gd name="T12" fmla="*/ 1952 w 1952"/>
                  <a:gd name="T13" fmla="*/ 87 h 1234"/>
                  <a:gd name="T14" fmla="*/ 1952 w 1952"/>
                  <a:gd name="T15" fmla="*/ 1147 h 1234"/>
                  <a:gd name="T16" fmla="*/ 1865 w 1952"/>
                  <a:gd name="T17" fmla="*/ 123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2" h="1234">
                    <a:moveTo>
                      <a:pt x="1865" y="1234"/>
                    </a:moveTo>
                    <a:cubicBezTo>
                      <a:pt x="87" y="1234"/>
                      <a:pt x="87" y="1234"/>
                      <a:pt x="87" y="1234"/>
                    </a:cubicBezTo>
                    <a:cubicBezTo>
                      <a:pt x="39" y="1234"/>
                      <a:pt x="0" y="1195"/>
                      <a:pt x="0" y="1147"/>
                    </a:cubicBezTo>
                    <a:cubicBezTo>
                      <a:pt x="0" y="87"/>
                      <a:pt x="0" y="87"/>
                      <a:pt x="0" y="87"/>
                    </a:cubicBezTo>
                    <a:cubicBezTo>
                      <a:pt x="0" y="39"/>
                      <a:pt x="39" y="0"/>
                      <a:pt x="87" y="0"/>
                    </a:cubicBezTo>
                    <a:cubicBezTo>
                      <a:pt x="1865" y="0"/>
                      <a:pt x="1865" y="0"/>
                      <a:pt x="1865" y="0"/>
                    </a:cubicBezTo>
                    <a:cubicBezTo>
                      <a:pt x="1913" y="0"/>
                      <a:pt x="1952" y="39"/>
                      <a:pt x="1952" y="87"/>
                    </a:cubicBezTo>
                    <a:cubicBezTo>
                      <a:pt x="1952" y="1147"/>
                      <a:pt x="1952" y="1147"/>
                      <a:pt x="1952" y="1147"/>
                    </a:cubicBezTo>
                    <a:cubicBezTo>
                      <a:pt x="1952" y="1195"/>
                      <a:pt x="1913" y="1234"/>
                      <a:pt x="1865" y="1234"/>
                    </a:cubicBezTo>
                    <a:close/>
                  </a:path>
                </a:pathLst>
              </a:custGeom>
              <a:solidFill>
                <a:srgbClr val="D5D8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1" name="iş1îḓé"/>
              <p:cNvSpPr/>
              <p:nvPr/>
            </p:nvSpPr>
            <p:spPr bwMode="auto">
              <a:xfrm>
                <a:off x="4620826" y="3328604"/>
                <a:ext cx="2950347" cy="1842361"/>
              </a:xfrm>
              <a:custGeom>
                <a:avLst/>
                <a:gdLst>
                  <a:gd name="T0" fmla="*/ 0 w 1919"/>
                  <a:gd name="T1" fmla="*/ 1133 h 1200"/>
                  <a:gd name="T2" fmla="*/ 0 w 1919"/>
                  <a:gd name="T3" fmla="*/ 67 h 1200"/>
                  <a:gd name="T4" fmla="*/ 67 w 1919"/>
                  <a:gd name="T5" fmla="*/ 0 h 1200"/>
                  <a:gd name="T6" fmla="*/ 1852 w 1919"/>
                  <a:gd name="T7" fmla="*/ 0 h 1200"/>
                  <a:gd name="T8" fmla="*/ 1919 w 1919"/>
                  <a:gd name="T9" fmla="*/ 67 h 1200"/>
                  <a:gd name="T10" fmla="*/ 1919 w 1919"/>
                  <a:gd name="T11" fmla="*/ 1133 h 1200"/>
                  <a:gd name="T12" fmla="*/ 1852 w 1919"/>
                  <a:gd name="T13" fmla="*/ 1200 h 1200"/>
                  <a:gd name="T14" fmla="*/ 67 w 1919"/>
                  <a:gd name="T15" fmla="*/ 1200 h 1200"/>
                  <a:gd name="T16" fmla="*/ 0 w 1919"/>
                  <a:gd name="T17" fmla="*/ 1133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9" h="1200">
                    <a:moveTo>
                      <a:pt x="0" y="1133"/>
                    </a:moveTo>
                    <a:cubicBezTo>
                      <a:pt x="0" y="67"/>
                      <a:pt x="0" y="67"/>
                      <a:pt x="0" y="67"/>
                    </a:cubicBezTo>
                    <a:cubicBezTo>
                      <a:pt x="0" y="30"/>
                      <a:pt x="30" y="0"/>
                      <a:pt x="67" y="0"/>
                    </a:cubicBezTo>
                    <a:cubicBezTo>
                      <a:pt x="1852" y="0"/>
                      <a:pt x="1852" y="0"/>
                      <a:pt x="1852" y="0"/>
                    </a:cubicBezTo>
                    <a:cubicBezTo>
                      <a:pt x="1889" y="0"/>
                      <a:pt x="1919" y="30"/>
                      <a:pt x="1919" y="67"/>
                    </a:cubicBezTo>
                    <a:cubicBezTo>
                      <a:pt x="1919" y="1133"/>
                      <a:pt x="1919" y="1133"/>
                      <a:pt x="1919" y="1133"/>
                    </a:cubicBezTo>
                    <a:cubicBezTo>
                      <a:pt x="1919" y="1170"/>
                      <a:pt x="1889" y="1200"/>
                      <a:pt x="1852" y="1200"/>
                    </a:cubicBezTo>
                    <a:cubicBezTo>
                      <a:pt x="67" y="1200"/>
                      <a:pt x="67" y="1200"/>
                      <a:pt x="67" y="1200"/>
                    </a:cubicBezTo>
                    <a:cubicBezTo>
                      <a:pt x="30" y="1200"/>
                      <a:pt x="0" y="1170"/>
                      <a:pt x="0" y="1133"/>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2" name="iṩļîḍè"/>
              <p:cNvSpPr/>
              <p:nvPr/>
            </p:nvSpPr>
            <p:spPr bwMode="auto">
              <a:xfrm>
                <a:off x="4723619" y="3431396"/>
                <a:ext cx="2744762" cy="1637764"/>
              </a:xfrm>
              <a:prstGeom prst="rect">
                <a:avLst/>
              </a:prstGeom>
              <a:solidFill>
                <a:srgbClr val="9DB0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3" name="í$ļíḍé"/>
              <p:cNvSpPr/>
              <p:nvPr/>
            </p:nvSpPr>
            <p:spPr bwMode="auto">
              <a:xfrm>
                <a:off x="4980601" y="3583608"/>
                <a:ext cx="2232775" cy="1332351"/>
              </a:xfrm>
              <a:prstGeom prst="rect">
                <a:avLst/>
              </a:prstGeom>
              <a:solidFill>
                <a:srgbClr val="E7EB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4" name="išľide"/>
              <p:cNvSpPr/>
              <p:nvPr/>
            </p:nvSpPr>
            <p:spPr bwMode="auto">
              <a:xfrm>
                <a:off x="4980601" y="3658726"/>
                <a:ext cx="2232775" cy="130468"/>
              </a:xfrm>
              <a:prstGeom prst="rect">
                <a:avLst/>
              </a:prstGeom>
              <a:solidFill>
                <a:srgbClr val="3B599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5" name="ïš1îḓè"/>
              <p:cNvSpPr/>
              <p:nvPr/>
            </p:nvSpPr>
            <p:spPr bwMode="auto">
              <a:xfrm>
                <a:off x="5161476" y="3789194"/>
                <a:ext cx="1868059" cy="460590"/>
              </a:xfrm>
              <a:prstGeom prst="rect">
                <a:avLst/>
              </a:prstGeom>
              <a:solidFill>
                <a:srgbClr val="3B599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6" name="iṩlíḋê"/>
              <p:cNvSpPr/>
              <p:nvPr/>
            </p:nvSpPr>
            <p:spPr bwMode="auto">
              <a:xfrm>
                <a:off x="6019400" y="3914719"/>
                <a:ext cx="145293" cy="291575"/>
              </a:xfrm>
              <a:custGeom>
                <a:avLst/>
                <a:gdLst>
                  <a:gd name="T0" fmla="*/ 71 w 94"/>
                  <a:gd name="T1" fmla="*/ 29 h 190"/>
                  <a:gd name="T2" fmla="*/ 94 w 94"/>
                  <a:gd name="T3" fmla="*/ 29 h 190"/>
                  <a:gd name="T4" fmla="*/ 94 w 94"/>
                  <a:gd name="T5" fmla="*/ 0 h 190"/>
                  <a:gd name="T6" fmla="*/ 71 w 94"/>
                  <a:gd name="T7" fmla="*/ 0 h 190"/>
                  <a:gd name="T8" fmla="*/ 25 w 94"/>
                  <a:gd name="T9" fmla="*/ 40 h 190"/>
                  <a:gd name="T10" fmla="*/ 25 w 94"/>
                  <a:gd name="T11" fmla="*/ 65 h 190"/>
                  <a:gd name="T12" fmla="*/ 0 w 94"/>
                  <a:gd name="T13" fmla="*/ 65 h 190"/>
                  <a:gd name="T14" fmla="*/ 0 w 94"/>
                  <a:gd name="T15" fmla="*/ 95 h 190"/>
                  <a:gd name="T16" fmla="*/ 25 w 94"/>
                  <a:gd name="T17" fmla="*/ 95 h 190"/>
                  <a:gd name="T18" fmla="*/ 25 w 94"/>
                  <a:gd name="T19" fmla="*/ 190 h 190"/>
                  <a:gd name="T20" fmla="*/ 61 w 94"/>
                  <a:gd name="T21" fmla="*/ 190 h 190"/>
                  <a:gd name="T22" fmla="*/ 61 w 94"/>
                  <a:gd name="T23" fmla="*/ 95 h 190"/>
                  <a:gd name="T24" fmla="*/ 91 w 94"/>
                  <a:gd name="T25" fmla="*/ 95 h 190"/>
                  <a:gd name="T26" fmla="*/ 94 w 94"/>
                  <a:gd name="T27" fmla="*/ 65 h 190"/>
                  <a:gd name="T28" fmla="*/ 61 w 94"/>
                  <a:gd name="T29" fmla="*/ 65 h 190"/>
                  <a:gd name="T30" fmla="*/ 61 w 94"/>
                  <a:gd name="T31" fmla="*/ 40 h 190"/>
                  <a:gd name="T32" fmla="*/ 71 w 94"/>
                  <a:gd name="T33" fmla="*/ 2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 h="190">
                    <a:moveTo>
                      <a:pt x="71" y="29"/>
                    </a:moveTo>
                    <a:cubicBezTo>
                      <a:pt x="80" y="29"/>
                      <a:pt x="94" y="29"/>
                      <a:pt x="94" y="29"/>
                    </a:cubicBezTo>
                    <a:cubicBezTo>
                      <a:pt x="94" y="0"/>
                      <a:pt x="94" y="0"/>
                      <a:pt x="94" y="0"/>
                    </a:cubicBezTo>
                    <a:cubicBezTo>
                      <a:pt x="94" y="0"/>
                      <a:pt x="84" y="0"/>
                      <a:pt x="71" y="0"/>
                    </a:cubicBezTo>
                    <a:cubicBezTo>
                      <a:pt x="58" y="0"/>
                      <a:pt x="25" y="2"/>
                      <a:pt x="25" y="40"/>
                    </a:cubicBezTo>
                    <a:cubicBezTo>
                      <a:pt x="25" y="65"/>
                      <a:pt x="25" y="65"/>
                      <a:pt x="25" y="65"/>
                    </a:cubicBezTo>
                    <a:cubicBezTo>
                      <a:pt x="0" y="65"/>
                      <a:pt x="0" y="65"/>
                      <a:pt x="0" y="65"/>
                    </a:cubicBezTo>
                    <a:cubicBezTo>
                      <a:pt x="0" y="95"/>
                      <a:pt x="0" y="95"/>
                      <a:pt x="0" y="95"/>
                    </a:cubicBezTo>
                    <a:cubicBezTo>
                      <a:pt x="25" y="95"/>
                      <a:pt x="25" y="95"/>
                      <a:pt x="25" y="95"/>
                    </a:cubicBezTo>
                    <a:cubicBezTo>
                      <a:pt x="25" y="190"/>
                      <a:pt x="25" y="190"/>
                      <a:pt x="25" y="190"/>
                    </a:cubicBezTo>
                    <a:cubicBezTo>
                      <a:pt x="61" y="190"/>
                      <a:pt x="61" y="190"/>
                      <a:pt x="61" y="190"/>
                    </a:cubicBezTo>
                    <a:cubicBezTo>
                      <a:pt x="61" y="95"/>
                      <a:pt x="61" y="95"/>
                      <a:pt x="61" y="95"/>
                    </a:cubicBezTo>
                    <a:cubicBezTo>
                      <a:pt x="91" y="95"/>
                      <a:pt x="91" y="95"/>
                      <a:pt x="91" y="95"/>
                    </a:cubicBezTo>
                    <a:cubicBezTo>
                      <a:pt x="94" y="65"/>
                      <a:pt x="94" y="65"/>
                      <a:pt x="94" y="65"/>
                    </a:cubicBezTo>
                    <a:cubicBezTo>
                      <a:pt x="61" y="65"/>
                      <a:pt x="61" y="65"/>
                      <a:pt x="61" y="65"/>
                    </a:cubicBezTo>
                    <a:cubicBezTo>
                      <a:pt x="61" y="40"/>
                      <a:pt x="61" y="40"/>
                      <a:pt x="61" y="40"/>
                    </a:cubicBezTo>
                    <a:cubicBezTo>
                      <a:pt x="61" y="40"/>
                      <a:pt x="63" y="29"/>
                      <a:pt x="71"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7" name="îşḻiḓe"/>
              <p:cNvSpPr/>
              <p:nvPr/>
            </p:nvSpPr>
            <p:spPr bwMode="auto">
              <a:xfrm>
                <a:off x="5161476" y="3789194"/>
                <a:ext cx="1868059" cy="75118"/>
              </a:xfrm>
              <a:prstGeom prst="rect">
                <a:avLst/>
              </a:prstGeom>
              <a:solidFill>
                <a:srgbClr val="E7EB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8" name="ï$ḻiďé"/>
              <p:cNvSpPr/>
              <p:nvPr/>
            </p:nvSpPr>
            <p:spPr bwMode="auto">
              <a:xfrm>
                <a:off x="5161476" y="4249784"/>
                <a:ext cx="1868059" cy="177910"/>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ïṣļïde"/>
              <p:cNvSpPr/>
              <p:nvPr/>
            </p:nvSpPr>
            <p:spPr bwMode="auto">
              <a:xfrm>
                <a:off x="5886955" y="4472172"/>
                <a:ext cx="1142580" cy="401287"/>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0" name="ïSḻiḓê"/>
              <p:cNvSpPr/>
              <p:nvPr/>
            </p:nvSpPr>
            <p:spPr bwMode="auto">
              <a:xfrm>
                <a:off x="5161476" y="4472172"/>
                <a:ext cx="669141" cy="177910"/>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îṩļíḍê"/>
              <p:cNvSpPr/>
              <p:nvPr/>
            </p:nvSpPr>
            <p:spPr bwMode="auto">
              <a:xfrm>
                <a:off x="5161476" y="4694560"/>
                <a:ext cx="669141" cy="178899"/>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2" name="iSḻïďé"/>
              <p:cNvSpPr/>
              <p:nvPr/>
            </p:nvSpPr>
            <p:spPr bwMode="auto">
              <a:xfrm>
                <a:off x="5230664" y="4071874"/>
                <a:ext cx="356809" cy="355821"/>
              </a:xfrm>
              <a:prstGeom prst="rect">
                <a:avLst/>
              </a:prstGeom>
              <a:solidFill>
                <a:srgbClr val="6D84B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3" name="ïş1íḋê"/>
              <p:cNvSpPr/>
              <p:nvPr/>
            </p:nvSpPr>
            <p:spPr bwMode="auto">
              <a:xfrm>
                <a:off x="4284773" y="5195674"/>
                <a:ext cx="1806779" cy="512975"/>
              </a:xfrm>
              <a:custGeom>
                <a:avLst/>
                <a:gdLst>
                  <a:gd name="T0" fmla="*/ 1175 w 1175"/>
                  <a:gd name="T1" fmla="*/ 1 h 334"/>
                  <a:gd name="T2" fmla="*/ 1175 w 1175"/>
                  <a:gd name="T3" fmla="*/ 334 h 334"/>
                  <a:gd name="T4" fmla="*/ 37 w 1175"/>
                  <a:gd name="T5" fmla="*/ 334 h 334"/>
                  <a:gd name="T6" fmla="*/ 14 w 1175"/>
                  <a:gd name="T7" fmla="*/ 251 h 334"/>
                  <a:gd name="T8" fmla="*/ 267 w 1175"/>
                  <a:gd name="T9" fmla="*/ 0 h 334"/>
                  <a:gd name="T10" fmla="*/ 1175 w 1175"/>
                  <a:gd name="T11" fmla="*/ 1 h 334"/>
                </a:gdLst>
                <a:ahLst/>
                <a:cxnLst>
                  <a:cxn ang="0">
                    <a:pos x="T0" y="T1"/>
                  </a:cxn>
                  <a:cxn ang="0">
                    <a:pos x="T2" y="T3"/>
                  </a:cxn>
                  <a:cxn ang="0">
                    <a:pos x="T4" y="T5"/>
                  </a:cxn>
                  <a:cxn ang="0">
                    <a:pos x="T6" y="T7"/>
                  </a:cxn>
                  <a:cxn ang="0">
                    <a:pos x="T8" y="T9"/>
                  </a:cxn>
                  <a:cxn ang="0">
                    <a:pos x="T10" y="T11"/>
                  </a:cxn>
                </a:cxnLst>
                <a:rect l="0" t="0" r="r" b="b"/>
                <a:pathLst>
                  <a:path w="1175" h="334">
                    <a:moveTo>
                      <a:pt x="1175" y="1"/>
                    </a:moveTo>
                    <a:cubicBezTo>
                      <a:pt x="1175" y="334"/>
                      <a:pt x="1175" y="334"/>
                      <a:pt x="1175" y="334"/>
                    </a:cubicBezTo>
                    <a:cubicBezTo>
                      <a:pt x="37" y="334"/>
                      <a:pt x="37" y="334"/>
                      <a:pt x="37" y="334"/>
                    </a:cubicBezTo>
                    <a:cubicBezTo>
                      <a:pt x="37" y="334"/>
                      <a:pt x="0" y="302"/>
                      <a:pt x="14" y="251"/>
                    </a:cubicBezTo>
                    <a:cubicBezTo>
                      <a:pt x="267" y="0"/>
                      <a:pt x="267" y="0"/>
                      <a:pt x="267" y="0"/>
                    </a:cubicBezTo>
                    <a:lnTo>
                      <a:pt x="1175" y="1"/>
                    </a:lnTo>
                    <a:close/>
                  </a:path>
                </a:pathLst>
              </a:custGeom>
              <a:solidFill>
                <a:srgbClr val="D5D8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4" name="iṥ1íḓe"/>
              <p:cNvSpPr/>
              <p:nvPr/>
            </p:nvSpPr>
            <p:spPr bwMode="auto">
              <a:xfrm>
                <a:off x="4284773" y="5568297"/>
                <a:ext cx="1806779" cy="140352"/>
              </a:xfrm>
              <a:custGeom>
                <a:avLst/>
                <a:gdLst>
                  <a:gd name="T0" fmla="*/ 22 w 1175"/>
                  <a:gd name="T1" fmla="*/ 0 h 91"/>
                  <a:gd name="T2" fmla="*/ 14 w 1175"/>
                  <a:gd name="T3" fmla="*/ 8 h 91"/>
                  <a:gd name="T4" fmla="*/ 37 w 1175"/>
                  <a:gd name="T5" fmla="*/ 91 h 91"/>
                  <a:gd name="T6" fmla="*/ 1175 w 1175"/>
                  <a:gd name="T7" fmla="*/ 91 h 91"/>
                  <a:gd name="T8" fmla="*/ 1175 w 1175"/>
                  <a:gd name="T9" fmla="*/ 20 h 91"/>
                  <a:gd name="T10" fmla="*/ 37 w 1175"/>
                  <a:gd name="T11" fmla="*/ 20 h 91"/>
                  <a:gd name="T12" fmla="*/ 22 w 1175"/>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1175" h="91">
                    <a:moveTo>
                      <a:pt x="22" y="0"/>
                    </a:moveTo>
                    <a:cubicBezTo>
                      <a:pt x="14" y="8"/>
                      <a:pt x="14" y="8"/>
                      <a:pt x="14" y="8"/>
                    </a:cubicBezTo>
                    <a:cubicBezTo>
                      <a:pt x="0" y="59"/>
                      <a:pt x="37" y="91"/>
                      <a:pt x="37" y="91"/>
                    </a:cubicBezTo>
                    <a:cubicBezTo>
                      <a:pt x="1175" y="91"/>
                      <a:pt x="1175" y="91"/>
                      <a:pt x="1175" y="91"/>
                    </a:cubicBezTo>
                    <a:cubicBezTo>
                      <a:pt x="1175" y="20"/>
                      <a:pt x="1175" y="20"/>
                      <a:pt x="1175" y="20"/>
                    </a:cubicBezTo>
                    <a:cubicBezTo>
                      <a:pt x="37" y="20"/>
                      <a:pt x="37" y="20"/>
                      <a:pt x="37" y="20"/>
                    </a:cubicBezTo>
                    <a:cubicBezTo>
                      <a:pt x="37" y="20"/>
                      <a:pt x="29" y="13"/>
                      <a:pt x="22" y="0"/>
                    </a:cubicBezTo>
                    <a:close/>
                  </a:path>
                </a:pathLst>
              </a:custGeom>
              <a:solidFill>
                <a:srgbClr val="ADAF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5" name="î$liḍè"/>
              <p:cNvSpPr/>
              <p:nvPr/>
            </p:nvSpPr>
            <p:spPr bwMode="auto">
              <a:xfrm>
                <a:off x="6090564" y="5195674"/>
                <a:ext cx="1806779" cy="512975"/>
              </a:xfrm>
              <a:custGeom>
                <a:avLst/>
                <a:gdLst>
                  <a:gd name="T0" fmla="*/ 0 w 1175"/>
                  <a:gd name="T1" fmla="*/ 1 h 334"/>
                  <a:gd name="T2" fmla="*/ 0 w 1175"/>
                  <a:gd name="T3" fmla="*/ 334 h 334"/>
                  <a:gd name="T4" fmla="*/ 1139 w 1175"/>
                  <a:gd name="T5" fmla="*/ 334 h 334"/>
                  <a:gd name="T6" fmla="*/ 1162 w 1175"/>
                  <a:gd name="T7" fmla="*/ 251 h 334"/>
                  <a:gd name="T8" fmla="*/ 909 w 1175"/>
                  <a:gd name="T9" fmla="*/ 0 h 334"/>
                  <a:gd name="T10" fmla="*/ 0 w 1175"/>
                  <a:gd name="T11" fmla="*/ 1 h 334"/>
                </a:gdLst>
                <a:ahLst/>
                <a:cxnLst>
                  <a:cxn ang="0">
                    <a:pos x="T0" y="T1"/>
                  </a:cxn>
                  <a:cxn ang="0">
                    <a:pos x="T2" y="T3"/>
                  </a:cxn>
                  <a:cxn ang="0">
                    <a:pos x="T4" y="T5"/>
                  </a:cxn>
                  <a:cxn ang="0">
                    <a:pos x="T6" y="T7"/>
                  </a:cxn>
                  <a:cxn ang="0">
                    <a:pos x="T8" y="T9"/>
                  </a:cxn>
                  <a:cxn ang="0">
                    <a:pos x="T10" y="T11"/>
                  </a:cxn>
                </a:cxnLst>
                <a:rect l="0" t="0" r="r" b="b"/>
                <a:pathLst>
                  <a:path w="1175" h="334">
                    <a:moveTo>
                      <a:pt x="0" y="1"/>
                    </a:moveTo>
                    <a:cubicBezTo>
                      <a:pt x="0" y="334"/>
                      <a:pt x="0" y="334"/>
                      <a:pt x="0" y="334"/>
                    </a:cubicBezTo>
                    <a:cubicBezTo>
                      <a:pt x="1139" y="334"/>
                      <a:pt x="1139" y="334"/>
                      <a:pt x="1139" y="334"/>
                    </a:cubicBezTo>
                    <a:cubicBezTo>
                      <a:pt x="1139" y="334"/>
                      <a:pt x="1175" y="302"/>
                      <a:pt x="1162" y="251"/>
                    </a:cubicBezTo>
                    <a:cubicBezTo>
                      <a:pt x="909" y="0"/>
                      <a:pt x="909" y="0"/>
                      <a:pt x="909" y="0"/>
                    </a:cubicBezTo>
                    <a:lnTo>
                      <a:pt x="0" y="1"/>
                    </a:lnTo>
                    <a:close/>
                  </a:path>
                </a:pathLst>
              </a:custGeom>
              <a:solidFill>
                <a:srgbClr val="D5D8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6" name="ïṣ1iḓè"/>
              <p:cNvSpPr/>
              <p:nvPr/>
            </p:nvSpPr>
            <p:spPr bwMode="auto">
              <a:xfrm>
                <a:off x="6090564" y="5568297"/>
                <a:ext cx="1806779" cy="140352"/>
              </a:xfrm>
              <a:custGeom>
                <a:avLst/>
                <a:gdLst>
                  <a:gd name="T0" fmla="*/ 1154 w 1175"/>
                  <a:gd name="T1" fmla="*/ 0 h 91"/>
                  <a:gd name="T2" fmla="*/ 1162 w 1175"/>
                  <a:gd name="T3" fmla="*/ 8 h 91"/>
                  <a:gd name="T4" fmla="*/ 1139 w 1175"/>
                  <a:gd name="T5" fmla="*/ 91 h 91"/>
                  <a:gd name="T6" fmla="*/ 0 w 1175"/>
                  <a:gd name="T7" fmla="*/ 91 h 91"/>
                  <a:gd name="T8" fmla="*/ 0 w 1175"/>
                  <a:gd name="T9" fmla="*/ 20 h 91"/>
                  <a:gd name="T10" fmla="*/ 1139 w 1175"/>
                  <a:gd name="T11" fmla="*/ 20 h 91"/>
                  <a:gd name="T12" fmla="*/ 1154 w 1175"/>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1175" h="91">
                    <a:moveTo>
                      <a:pt x="1154" y="0"/>
                    </a:moveTo>
                    <a:cubicBezTo>
                      <a:pt x="1162" y="8"/>
                      <a:pt x="1162" y="8"/>
                      <a:pt x="1162" y="8"/>
                    </a:cubicBezTo>
                    <a:cubicBezTo>
                      <a:pt x="1175" y="59"/>
                      <a:pt x="1139" y="91"/>
                      <a:pt x="1139" y="91"/>
                    </a:cubicBezTo>
                    <a:cubicBezTo>
                      <a:pt x="0" y="91"/>
                      <a:pt x="0" y="91"/>
                      <a:pt x="0" y="91"/>
                    </a:cubicBezTo>
                    <a:cubicBezTo>
                      <a:pt x="0" y="20"/>
                      <a:pt x="0" y="20"/>
                      <a:pt x="0" y="20"/>
                    </a:cubicBezTo>
                    <a:cubicBezTo>
                      <a:pt x="1139" y="20"/>
                      <a:pt x="1139" y="20"/>
                      <a:pt x="1139" y="20"/>
                    </a:cubicBezTo>
                    <a:cubicBezTo>
                      <a:pt x="1139" y="20"/>
                      <a:pt x="1147" y="13"/>
                      <a:pt x="1154" y="0"/>
                    </a:cubicBezTo>
                    <a:close/>
                  </a:path>
                </a:pathLst>
              </a:custGeom>
              <a:solidFill>
                <a:srgbClr val="ADAF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7" name="íŝḷïdê"/>
              <p:cNvSpPr/>
              <p:nvPr/>
            </p:nvSpPr>
            <p:spPr bwMode="auto">
              <a:xfrm>
                <a:off x="4657397" y="5241140"/>
                <a:ext cx="2861392" cy="210527"/>
              </a:xfrm>
              <a:custGeom>
                <a:avLst/>
                <a:gdLst>
                  <a:gd name="T0" fmla="*/ 2895 w 2895"/>
                  <a:gd name="T1" fmla="*/ 213 h 213"/>
                  <a:gd name="T2" fmla="*/ 0 w 2895"/>
                  <a:gd name="T3" fmla="*/ 213 h 213"/>
                  <a:gd name="T4" fmla="*/ 194 w 2895"/>
                  <a:gd name="T5" fmla="*/ 0 h 213"/>
                  <a:gd name="T6" fmla="*/ 2704 w 2895"/>
                  <a:gd name="T7" fmla="*/ 0 h 213"/>
                  <a:gd name="T8" fmla="*/ 2895 w 2895"/>
                  <a:gd name="T9" fmla="*/ 213 h 213"/>
                </a:gdLst>
                <a:ahLst/>
                <a:cxnLst>
                  <a:cxn ang="0">
                    <a:pos x="T0" y="T1"/>
                  </a:cxn>
                  <a:cxn ang="0">
                    <a:pos x="T2" y="T3"/>
                  </a:cxn>
                  <a:cxn ang="0">
                    <a:pos x="T4" y="T5"/>
                  </a:cxn>
                  <a:cxn ang="0">
                    <a:pos x="T6" y="T7"/>
                  </a:cxn>
                  <a:cxn ang="0">
                    <a:pos x="T8" y="T9"/>
                  </a:cxn>
                </a:cxnLst>
                <a:rect l="0" t="0" r="r" b="b"/>
                <a:pathLst>
                  <a:path w="2895" h="213">
                    <a:moveTo>
                      <a:pt x="2895" y="213"/>
                    </a:moveTo>
                    <a:lnTo>
                      <a:pt x="0" y="213"/>
                    </a:lnTo>
                    <a:lnTo>
                      <a:pt x="194" y="0"/>
                    </a:lnTo>
                    <a:lnTo>
                      <a:pt x="2704" y="0"/>
                    </a:lnTo>
                    <a:lnTo>
                      <a:pt x="2895" y="213"/>
                    </a:ln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8" name="ïSḷide"/>
              <p:cNvSpPr/>
              <p:nvPr/>
            </p:nvSpPr>
            <p:spPr bwMode="auto">
              <a:xfrm>
                <a:off x="5784163" y="5568297"/>
                <a:ext cx="607860" cy="71164"/>
              </a:xfrm>
              <a:custGeom>
                <a:avLst/>
                <a:gdLst>
                  <a:gd name="T0" fmla="*/ 377 w 395"/>
                  <a:gd name="T1" fmla="*/ 46 h 46"/>
                  <a:gd name="T2" fmla="*/ 18 w 395"/>
                  <a:gd name="T3" fmla="*/ 46 h 46"/>
                  <a:gd name="T4" fmla="*/ 0 w 395"/>
                  <a:gd name="T5" fmla="*/ 28 h 46"/>
                  <a:gd name="T6" fmla="*/ 0 w 395"/>
                  <a:gd name="T7" fmla="*/ 18 h 46"/>
                  <a:gd name="T8" fmla="*/ 18 w 395"/>
                  <a:gd name="T9" fmla="*/ 0 h 46"/>
                  <a:gd name="T10" fmla="*/ 377 w 395"/>
                  <a:gd name="T11" fmla="*/ 0 h 46"/>
                  <a:gd name="T12" fmla="*/ 395 w 395"/>
                  <a:gd name="T13" fmla="*/ 18 h 46"/>
                  <a:gd name="T14" fmla="*/ 395 w 395"/>
                  <a:gd name="T15" fmla="*/ 28 h 46"/>
                  <a:gd name="T16" fmla="*/ 377 w 395"/>
                  <a:gd name="T1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5" h="46">
                    <a:moveTo>
                      <a:pt x="377" y="46"/>
                    </a:moveTo>
                    <a:cubicBezTo>
                      <a:pt x="18" y="46"/>
                      <a:pt x="18" y="46"/>
                      <a:pt x="18" y="46"/>
                    </a:cubicBezTo>
                    <a:cubicBezTo>
                      <a:pt x="8" y="46"/>
                      <a:pt x="0" y="38"/>
                      <a:pt x="0" y="28"/>
                    </a:cubicBezTo>
                    <a:cubicBezTo>
                      <a:pt x="0" y="18"/>
                      <a:pt x="0" y="18"/>
                      <a:pt x="0" y="18"/>
                    </a:cubicBezTo>
                    <a:cubicBezTo>
                      <a:pt x="0" y="8"/>
                      <a:pt x="8" y="0"/>
                      <a:pt x="18" y="0"/>
                    </a:cubicBezTo>
                    <a:cubicBezTo>
                      <a:pt x="377" y="0"/>
                      <a:pt x="377" y="0"/>
                      <a:pt x="377" y="0"/>
                    </a:cubicBezTo>
                    <a:cubicBezTo>
                      <a:pt x="387" y="0"/>
                      <a:pt x="395" y="8"/>
                      <a:pt x="395" y="18"/>
                    </a:cubicBezTo>
                    <a:cubicBezTo>
                      <a:pt x="395" y="28"/>
                      <a:pt x="395" y="28"/>
                      <a:pt x="395" y="28"/>
                    </a:cubicBezTo>
                    <a:cubicBezTo>
                      <a:pt x="395" y="38"/>
                      <a:pt x="387" y="46"/>
                      <a:pt x="377" y="46"/>
                    </a:cubicBezTo>
                    <a:close/>
                  </a:path>
                </a:pathLst>
              </a:custGeom>
              <a:solidFill>
                <a:srgbClr val="D5D8E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0" name="íşļíḑè"/>
            <p:cNvGrpSpPr/>
            <p:nvPr/>
          </p:nvGrpSpPr>
          <p:grpSpPr>
            <a:xfrm>
              <a:off x="3848893" y="2424226"/>
              <a:ext cx="778852" cy="778852"/>
              <a:chOff x="3848893" y="2424226"/>
              <a:chExt cx="778852" cy="778852"/>
            </a:xfrm>
          </p:grpSpPr>
          <p:sp>
            <p:nvSpPr>
              <p:cNvPr id="165" name="iṥḻiďè"/>
              <p:cNvSpPr/>
              <p:nvPr/>
            </p:nvSpPr>
            <p:spPr bwMode="auto">
              <a:xfrm>
                <a:off x="3848893" y="2424226"/>
                <a:ext cx="778852" cy="778852"/>
              </a:xfrm>
              <a:custGeom>
                <a:avLst/>
                <a:gdLst>
                  <a:gd name="T0" fmla="*/ 38 w 507"/>
                  <a:gd name="T1" fmla="*/ 184 h 507"/>
                  <a:gd name="T2" fmla="*/ 322 w 507"/>
                  <a:gd name="T3" fmla="*/ 38 h 507"/>
                  <a:gd name="T4" fmla="*/ 469 w 507"/>
                  <a:gd name="T5" fmla="*/ 322 h 507"/>
                  <a:gd name="T6" fmla="*/ 185 w 507"/>
                  <a:gd name="T7" fmla="*/ 469 h 507"/>
                  <a:gd name="T8" fmla="*/ 38 w 507"/>
                  <a:gd name="T9" fmla="*/ 184 h 507"/>
                </a:gdLst>
                <a:ahLst/>
                <a:cxnLst>
                  <a:cxn ang="0">
                    <a:pos x="T0" y="T1"/>
                  </a:cxn>
                  <a:cxn ang="0">
                    <a:pos x="T2" y="T3"/>
                  </a:cxn>
                  <a:cxn ang="0">
                    <a:pos x="T4" y="T5"/>
                  </a:cxn>
                  <a:cxn ang="0">
                    <a:pos x="T6" y="T7"/>
                  </a:cxn>
                  <a:cxn ang="0">
                    <a:pos x="T8" y="T9"/>
                  </a:cxn>
                </a:cxnLst>
                <a:rect l="0" t="0" r="r" b="b"/>
                <a:pathLst>
                  <a:path w="507" h="507">
                    <a:moveTo>
                      <a:pt x="38" y="184"/>
                    </a:moveTo>
                    <a:cubicBezTo>
                      <a:pt x="76" y="65"/>
                      <a:pt x="203" y="0"/>
                      <a:pt x="322" y="38"/>
                    </a:cubicBezTo>
                    <a:cubicBezTo>
                      <a:pt x="441" y="76"/>
                      <a:pt x="507" y="203"/>
                      <a:pt x="469" y="322"/>
                    </a:cubicBezTo>
                    <a:cubicBezTo>
                      <a:pt x="431" y="441"/>
                      <a:pt x="304" y="507"/>
                      <a:pt x="185" y="469"/>
                    </a:cubicBezTo>
                    <a:cubicBezTo>
                      <a:pt x="66" y="431"/>
                      <a:pt x="0" y="303"/>
                      <a:pt x="38" y="184"/>
                    </a:cubicBez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6" name="ïSḷîḑe"/>
              <p:cNvSpPr/>
              <p:nvPr/>
            </p:nvSpPr>
            <p:spPr bwMode="auto">
              <a:xfrm>
                <a:off x="4454777" y="2881851"/>
                <a:ext cx="162096" cy="164073"/>
              </a:xfrm>
              <a:custGeom>
                <a:avLst/>
                <a:gdLst>
                  <a:gd name="T0" fmla="*/ 0 w 164"/>
                  <a:gd name="T1" fmla="*/ 42 h 166"/>
                  <a:gd name="T2" fmla="*/ 122 w 164"/>
                  <a:gd name="T3" fmla="*/ 0 h 166"/>
                  <a:gd name="T4" fmla="*/ 164 w 164"/>
                  <a:gd name="T5" fmla="*/ 124 h 166"/>
                  <a:gd name="T6" fmla="*/ 40 w 164"/>
                  <a:gd name="T7" fmla="*/ 166 h 166"/>
                  <a:gd name="T8" fmla="*/ 0 w 164"/>
                  <a:gd name="T9" fmla="*/ 42 h 166"/>
                </a:gdLst>
                <a:ahLst/>
                <a:cxnLst>
                  <a:cxn ang="0">
                    <a:pos x="T0" y="T1"/>
                  </a:cxn>
                  <a:cxn ang="0">
                    <a:pos x="T2" y="T3"/>
                  </a:cxn>
                  <a:cxn ang="0">
                    <a:pos x="T4" y="T5"/>
                  </a:cxn>
                  <a:cxn ang="0">
                    <a:pos x="T6" y="T7"/>
                  </a:cxn>
                  <a:cxn ang="0">
                    <a:pos x="T8" y="T9"/>
                  </a:cxn>
                </a:cxnLst>
                <a:rect l="0" t="0" r="r" b="b"/>
                <a:pathLst>
                  <a:path w="164" h="166">
                    <a:moveTo>
                      <a:pt x="0" y="42"/>
                    </a:moveTo>
                    <a:lnTo>
                      <a:pt x="122" y="0"/>
                    </a:lnTo>
                    <a:lnTo>
                      <a:pt x="164" y="124"/>
                    </a:lnTo>
                    <a:lnTo>
                      <a:pt x="40" y="166"/>
                    </a:lnTo>
                    <a:lnTo>
                      <a:pt x="0" y="42"/>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7" name="îsḷîďe"/>
              <p:cNvSpPr/>
              <p:nvPr/>
            </p:nvSpPr>
            <p:spPr bwMode="auto">
              <a:xfrm>
                <a:off x="3893371" y="2466727"/>
                <a:ext cx="691874" cy="690885"/>
              </a:xfrm>
              <a:custGeom>
                <a:avLst/>
                <a:gdLst>
                  <a:gd name="T0" fmla="*/ 33 w 450"/>
                  <a:gd name="T1" fmla="*/ 164 h 450"/>
                  <a:gd name="T2" fmla="*/ 286 w 450"/>
                  <a:gd name="T3" fmla="*/ 34 h 450"/>
                  <a:gd name="T4" fmla="*/ 416 w 450"/>
                  <a:gd name="T5" fmla="*/ 286 h 450"/>
                  <a:gd name="T6" fmla="*/ 164 w 450"/>
                  <a:gd name="T7" fmla="*/ 417 h 450"/>
                  <a:gd name="T8" fmla="*/ 33 w 450"/>
                  <a:gd name="T9" fmla="*/ 164 h 450"/>
                </a:gdLst>
                <a:ahLst/>
                <a:cxnLst>
                  <a:cxn ang="0">
                    <a:pos x="T0" y="T1"/>
                  </a:cxn>
                  <a:cxn ang="0">
                    <a:pos x="T2" y="T3"/>
                  </a:cxn>
                  <a:cxn ang="0">
                    <a:pos x="T4" y="T5"/>
                  </a:cxn>
                  <a:cxn ang="0">
                    <a:pos x="T6" y="T7"/>
                  </a:cxn>
                  <a:cxn ang="0">
                    <a:pos x="T8" y="T9"/>
                  </a:cxn>
                </a:cxnLst>
                <a:rect l="0" t="0" r="r" b="b"/>
                <a:pathLst>
                  <a:path w="450" h="450">
                    <a:moveTo>
                      <a:pt x="33" y="164"/>
                    </a:moveTo>
                    <a:cubicBezTo>
                      <a:pt x="67" y="58"/>
                      <a:pt x="180" y="0"/>
                      <a:pt x="286" y="34"/>
                    </a:cubicBezTo>
                    <a:cubicBezTo>
                      <a:pt x="391" y="68"/>
                      <a:pt x="450" y="181"/>
                      <a:pt x="416" y="286"/>
                    </a:cubicBezTo>
                    <a:cubicBezTo>
                      <a:pt x="382" y="392"/>
                      <a:pt x="269" y="450"/>
                      <a:pt x="164" y="417"/>
                    </a:cubicBezTo>
                    <a:cubicBezTo>
                      <a:pt x="58" y="383"/>
                      <a:pt x="0" y="270"/>
                      <a:pt x="33" y="16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8" name="íšlïďè"/>
              <p:cNvSpPr/>
              <p:nvPr/>
            </p:nvSpPr>
            <p:spPr bwMode="auto">
              <a:xfrm>
                <a:off x="4060409" y="2777081"/>
                <a:ext cx="83025" cy="199655"/>
              </a:xfrm>
              <a:custGeom>
                <a:avLst/>
                <a:gdLst>
                  <a:gd name="T0" fmla="*/ 47 w 54"/>
                  <a:gd name="T1" fmla="*/ 0 h 130"/>
                  <a:gd name="T2" fmla="*/ 6 w 54"/>
                  <a:gd name="T3" fmla="*/ 0 h 130"/>
                  <a:gd name="T4" fmla="*/ 0 w 54"/>
                  <a:gd name="T5" fmla="*/ 6 h 130"/>
                  <a:gd name="T6" fmla="*/ 0 w 54"/>
                  <a:gd name="T7" fmla="*/ 124 h 130"/>
                  <a:gd name="T8" fmla="*/ 6 w 54"/>
                  <a:gd name="T9" fmla="*/ 130 h 130"/>
                  <a:gd name="T10" fmla="*/ 47 w 54"/>
                  <a:gd name="T11" fmla="*/ 130 h 130"/>
                  <a:gd name="T12" fmla="*/ 54 w 54"/>
                  <a:gd name="T13" fmla="*/ 124 h 130"/>
                  <a:gd name="T14" fmla="*/ 54 w 54"/>
                  <a:gd name="T15" fmla="*/ 6 h 130"/>
                  <a:gd name="T16" fmla="*/ 47 w 54"/>
                  <a:gd name="T17"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47" y="0"/>
                    </a:moveTo>
                    <a:cubicBezTo>
                      <a:pt x="6" y="0"/>
                      <a:pt x="6" y="0"/>
                      <a:pt x="6" y="0"/>
                    </a:cubicBezTo>
                    <a:cubicBezTo>
                      <a:pt x="3" y="0"/>
                      <a:pt x="0" y="3"/>
                      <a:pt x="0" y="6"/>
                    </a:cubicBezTo>
                    <a:cubicBezTo>
                      <a:pt x="0" y="124"/>
                      <a:pt x="0" y="124"/>
                      <a:pt x="0" y="124"/>
                    </a:cubicBezTo>
                    <a:cubicBezTo>
                      <a:pt x="0" y="127"/>
                      <a:pt x="3" y="130"/>
                      <a:pt x="6" y="130"/>
                    </a:cubicBezTo>
                    <a:cubicBezTo>
                      <a:pt x="47" y="130"/>
                      <a:pt x="47" y="130"/>
                      <a:pt x="47" y="130"/>
                    </a:cubicBezTo>
                    <a:cubicBezTo>
                      <a:pt x="51" y="130"/>
                      <a:pt x="54" y="127"/>
                      <a:pt x="54" y="124"/>
                    </a:cubicBezTo>
                    <a:cubicBezTo>
                      <a:pt x="54" y="6"/>
                      <a:pt x="54" y="6"/>
                      <a:pt x="54" y="6"/>
                    </a:cubicBezTo>
                    <a:cubicBezTo>
                      <a:pt x="54" y="3"/>
                      <a:pt x="51" y="0"/>
                      <a:pt x="47" y="0"/>
                    </a:cubicBezTo>
                    <a:close/>
                  </a:path>
                </a:pathLst>
              </a:custGeom>
              <a:solidFill>
                <a:srgbClr val="3B599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9" name="iśļiḓé"/>
              <p:cNvSpPr/>
              <p:nvPr/>
            </p:nvSpPr>
            <p:spPr bwMode="auto">
              <a:xfrm>
                <a:off x="4163201" y="2608067"/>
                <a:ext cx="250063" cy="350879"/>
              </a:xfrm>
              <a:custGeom>
                <a:avLst/>
                <a:gdLst>
                  <a:gd name="T0" fmla="*/ 157 w 162"/>
                  <a:gd name="T1" fmla="*/ 151 h 228"/>
                  <a:gd name="T2" fmla="*/ 147 w 162"/>
                  <a:gd name="T3" fmla="*/ 135 h 228"/>
                  <a:gd name="T4" fmla="*/ 162 w 162"/>
                  <a:gd name="T5" fmla="*/ 117 h 228"/>
                  <a:gd name="T6" fmla="*/ 144 w 162"/>
                  <a:gd name="T7" fmla="*/ 99 h 228"/>
                  <a:gd name="T8" fmla="*/ 79 w 162"/>
                  <a:gd name="T9" fmla="*/ 99 h 228"/>
                  <a:gd name="T10" fmla="*/ 95 w 162"/>
                  <a:gd name="T11" fmla="*/ 53 h 228"/>
                  <a:gd name="T12" fmla="*/ 75 w 162"/>
                  <a:gd name="T13" fmla="*/ 2 h 228"/>
                  <a:gd name="T14" fmla="*/ 56 w 162"/>
                  <a:gd name="T15" fmla="*/ 40 h 228"/>
                  <a:gd name="T16" fmla="*/ 1 w 162"/>
                  <a:gd name="T17" fmla="*/ 115 h 228"/>
                  <a:gd name="T18" fmla="*/ 1 w 162"/>
                  <a:gd name="T19" fmla="*/ 208 h 228"/>
                  <a:gd name="T20" fmla="*/ 19 w 162"/>
                  <a:gd name="T21" fmla="*/ 228 h 228"/>
                  <a:gd name="T22" fmla="*/ 21 w 162"/>
                  <a:gd name="T23" fmla="*/ 228 h 228"/>
                  <a:gd name="T24" fmla="*/ 137 w 162"/>
                  <a:gd name="T25" fmla="*/ 228 h 228"/>
                  <a:gd name="T26" fmla="*/ 152 w 162"/>
                  <a:gd name="T27" fmla="*/ 213 h 228"/>
                  <a:gd name="T28" fmla="*/ 137 w 162"/>
                  <a:gd name="T29" fmla="*/ 199 h 228"/>
                  <a:gd name="T30" fmla="*/ 140 w 162"/>
                  <a:gd name="T31" fmla="*/ 199 h 228"/>
                  <a:gd name="T32" fmla="*/ 155 w 162"/>
                  <a:gd name="T33" fmla="*/ 184 h 228"/>
                  <a:gd name="T34" fmla="*/ 140 w 162"/>
                  <a:gd name="T35" fmla="*/ 169 h 228"/>
                  <a:gd name="T36" fmla="*/ 139 w 162"/>
                  <a:gd name="T37" fmla="*/ 169 h 228"/>
                  <a:gd name="T38" fmla="*/ 157 w 162"/>
                  <a:gd name="T39" fmla="*/ 151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2" h="228">
                    <a:moveTo>
                      <a:pt x="157" y="151"/>
                    </a:moveTo>
                    <a:cubicBezTo>
                      <a:pt x="157" y="144"/>
                      <a:pt x="153" y="138"/>
                      <a:pt x="147" y="135"/>
                    </a:cubicBezTo>
                    <a:cubicBezTo>
                      <a:pt x="156" y="134"/>
                      <a:pt x="162" y="126"/>
                      <a:pt x="162" y="117"/>
                    </a:cubicBezTo>
                    <a:cubicBezTo>
                      <a:pt x="162" y="107"/>
                      <a:pt x="154" y="99"/>
                      <a:pt x="144" y="99"/>
                    </a:cubicBezTo>
                    <a:cubicBezTo>
                      <a:pt x="79" y="99"/>
                      <a:pt x="79" y="99"/>
                      <a:pt x="79" y="99"/>
                    </a:cubicBezTo>
                    <a:cubicBezTo>
                      <a:pt x="79" y="99"/>
                      <a:pt x="90" y="80"/>
                      <a:pt x="95" y="53"/>
                    </a:cubicBezTo>
                    <a:cubicBezTo>
                      <a:pt x="99" y="26"/>
                      <a:pt x="92" y="4"/>
                      <a:pt x="75" y="2"/>
                    </a:cubicBezTo>
                    <a:cubicBezTo>
                      <a:pt x="75" y="2"/>
                      <a:pt x="51" y="0"/>
                      <a:pt x="56" y="40"/>
                    </a:cubicBezTo>
                    <a:cubicBezTo>
                      <a:pt x="56" y="40"/>
                      <a:pt x="27" y="81"/>
                      <a:pt x="1" y="115"/>
                    </a:cubicBezTo>
                    <a:cubicBezTo>
                      <a:pt x="1" y="208"/>
                      <a:pt x="1" y="208"/>
                      <a:pt x="1" y="208"/>
                    </a:cubicBezTo>
                    <a:cubicBezTo>
                      <a:pt x="1" y="208"/>
                      <a:pt x="0" y="227"/>
                      <a:pt x="19" y="228"/>
                    </a:cubicBezTo>
                    <a:cubicBezTo>
                      <a:pt x="20" y="228"/>
                      <a:pt x="20" y="228"/>
                      <a:pt x="21" y="228"/>
                    </a:cubicBezTo>
                    <a:cubicBezTo>
                      <a:pt x="137" y="228"/>
                      <a:pt x="137" y="228"/>
                      <a:pt x="137" y="228"/>
                    </a:cubicBezTo>
                    <a:cubicBezTo>
                      <a:pt x="145" y="228"/>
                      <a:pt x="152" y="222"/>
                      <a:pt x="152" y="213"/>
                    </a:cubicBezTo>
                    <a:cubicBezTo>
                      <a:pt x="152" y="205"/>
                      <a:pt x="145" y="199"/>
                      <a:pt x="137" y="199"/>
                    </a:cubicBezTo>
                    <a:cubicBezTo>
                      <a:pt x="140" y="199"/>
                      <a:pt x="140" y="199"/>
                      <a:pt x="140" y="199"/>
                    </a:cubicBezTo>
                    <a:cubicBezTo>
                      <a:pt x="148" y="199"/>
                      <a:pt x="155" y="192"/>
                      <a:pt x="155" y="184"/>
                    </a:cubicBezTo>
                    <a:cubicBezTo>
                      <a:pt x="155" y="176"/>
                      <a:pt x="148" y="169"/>
                      <a:pt x="140" y="169"/>
                    </a:cubicBezTo>
                    <a:cubicBezTo>
                      <a:pt x="139" y="169"/>
                      <a:pt x="139" y="169"/>
                      <a:pt x="139" y="169"/>
                    </a:cubicBezTo>
                    <a:cubicBezTo>
                      <a:pt x="149" y="169"/>
                      <a:pt x="157" y="161"/>
                      <a:pt x="157" y="151"/>
                    </a:cubicBezTo>
                    <a:close/>
                  </a:path>
                </a:pathLst>
              </a:custGeom>
              <a:solidFill>
                <a:srgbClr val="3B599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1" name="ïśḻïḓé"/>
            <p:cNvGrpSpPr/>
            <p:nvPr/>
          </p:nvGrpSpPr>
          <p:grpSpPr>
            <a:xfrm>
              <a:off x="4375705" y="1438800"/>
              <a:ext cx="707688" cy="694839"/>
              <a:chOff x="4375705" y="1438800"/>
              <a:chExt cx="707688" cy="694839"/>
            </a:xfrm>
          </p:grpSpPr>
          <p:sp>
            <p:nvSpPr>
              <p:cNvPr id="161" name="íṣliďê"/>
              <p:cNvSpPr/>
              <p:nvPr/>
            </p:nvSpPr>
            <p:spPr bwMode="auto">
              <a:xfrm>
                <a:off x="4375705" y="1438800"/>
                <a:ext cx="694839" cy="694839"/>
              </a:xfrm>
              <a:prstGeom prst="ellipse">
                <a:avLst/>
              </a:pr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2" name="íṧḷïḋé"/>
              <p:cNvSpPr/>
              <p:nvPr/>
            </p:nvSpPr>
            <p:spPr bwMode="auto">
              <a:xfrm>
                <a:off x="4929204" y="1885553"/>
                <a:ext cx="154189" cy="155177"/>
              </a:xfrm>
              <a:custGeom>
                <a:avLst/>
                <a:gdLst>
                  <a:gd name="T0" fmla="*/ 0 w 156"/>
                  <a:gd name="T1" fmla="*/ 29 h 157"/>
                  <a:gd name="T2" fmla="*/ 128 w 156"/>
                  <a:gd name="T3" fmla="*/ 0 h 157"/>
                  <a:gd name="T4" fmla="*/ 156 w 156"/>
                  <a:gd name="T5" fmla="*/ 129 h 157"/>
                  <a:gd name="T6" fmla="*/ 28 w 156"/>
                  <a:gd name="T7" fmla="*/ 157 h 157"/>
                  <a:gd name="T8" fmla="*/ 0 w 156"/>
                  <a:gd name="T9" fmla="*/ 29 h 157"/>
                </a:gdLst>
                <a:ahLst/>
                <a:cxnLst>
                  <a:cxn ang="0">
                    <a:pos x="T0" y="T1"/>
                  </a:cxn>
                  <a:cxn ang="0">
                    <a:pos x="T2" y="T3"/>
                  </a:cxn>
                  <a:cxn ang="0">
                    <a:pos x="T4" y="T5"/>
                  </a:cxn>
                  <a:cxn ang="0">
                    <a:pos x="T6" y="T7"/>
                  </a:cxn>
                  <a:cxn ang="0">
                    <a:pos x="T8" y="T9"/>
                  </a:cxn>
                </a:cxnLst>
                <a:rect l="0" t="0" r="r" b="b"/>
                <a:pathLst>
                  <a:path w="156" h="157">
                    <a:moveTo>
                      <a:pt x="0" y="29"/>
                    </a:moveTo>
                    <a:lnTo>
                      <a:pt x="128" y="0"/>
                    </a:lnTo>
                    <a:lnTo>
                      <a:pt x="156" y="129"/>
                    </a:lnTo>
                    <a:lnTo>
                      <a:pt x="28" y="157"/>
                    </a:lnTo>
                    <a:lnTo>
                      <a:pt x="0" y="29"/>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3" name="îšlîḋê"/>
              <p:cNvSpPr/>
              <p:nvPr/>
            </p:nvSpPr>
            <p:spPr bwMode="auto">
              <a:xfrm>
                <a:off x="4414253" y="1478336"/>
                <a:ext cx="618733" cy="61576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4" name="i$lîḓe"/>
              <p:cNvSpPr/>
              <p:nvPr/>
            </p:nvSpPr>
            <p:spPr bwMode="auto">
              <a:xfrm>
                <a:off x="4486405" y="1631536"/>
                <a:ext cx="458613" cy="373612"/>
              </a:xfrm>
              <a:custGeom>
                <a:avLst/>
                <a:gdLst>
                  <a:gd name="T0" fmla="*/ 298 w 298"/>
                  <a:gd name="T1" fmla="*/ 75 h 243"/>
                  <a:gd name="T2" fmla="*/ 223 w 298"/>
                  <a:gd name="T3" fmla="*/ 0 h 243"/>
                  <a:gd name="T4" fmla="*/ 154 w 298"/>
                  <a:gd name="T5" fmla="*/ 45 h 243"/>
                  <a:gd name="T6" fmla="*/ 85 w 298"/>
                  <a:gd name="T7" fmla="*/ 0 h 243"/>
                  <a:gd name="T8" fmla="*/ 10 w 298"/>
                  <a:gd name="T9" fmla="*/ 75 h 243"/>
                  <a:gd name="T10" fmla="*/ 154 w 298"/>
                  <a:gd name="T11" fmla="*/ 243 h 243"/>
                  <a:gd name="T12" fmla="*/ 295 w 298"/>
                  <a:gd name="T13" fmla="*/ 94 h 243"/>
                  <a:gd name="T14" fmla="*/ 298 w 298"/>
                  <a:gd name="T15" fmla="*/ 75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8" h="243">
                    <a:moveTo>
                      <a:pt x="298" y="75"/>
                    </a:moveTo>
                    <a:cubicBezTo>
                      <a:pt x="298" y="34"/>
                      <a:pt x="264" y="0"/>
                      <a:pt x="223" y="0"/>
                    </a:cubicBezTo>
                    <a:cubicBezTo>
                      <a:pt x="192" y="0"/>
                      <a:pt x="165" y="18"/>
                      <a:pt x="154" y="45"/>
                    </a:cubicBezTo>
                    <a:cubicBezTo>
                      <a:pt x="142" y="18"/>
                      <a:pt x="116" y="0"/>
                      <a:pt x="85" y="0"/>
                    </a:cubicBezTo>
                    <a:cubicBezTo>
                      <a:pt x="43" y="0"/>
                      <a:pt x="10" y="34"/>
                      <a:pt x="10" y="75"/>
                    </a:cubicBezTo>
                    <a:cubicBezTo>
                      <a:pt x="10" y="75"/>
                      <a:pt x="0" y="153"/>
                      <a:pt x="154" y="243"/>
                    </a:cubicBezTo>
                    <a:cubicBezTo>
                      <a:pt x="261" y="180"/>
                      <a:pt x="289" y="123"/>
                      <a:pt x="295" y="94"/>
                    </a:cubicBezTo>
                    <a:cubicBezTo>
                      <a:pt x="297" y="88"/>
                      <a:pt x="298" y="82"/>
                      <a:pt x="298" y="75"/>
                    </a:cubicBezTo>
                    <a:close/>
                  </a:path>
                </a:pathLst>
              </a:custGeom>
              <a:solidFill>
                <a:srgbClr val="F44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2" name="ïś1îďè"/>
            <p:cNvGrpSpPr/>
            <p:nvPr/>
          </p:nvGrpSpPr>
          <p:grpSpPr>
            <a:xfrm>
              <a:off x="5186186" y="2188989"/>
              <a:ext cx="694839" cy="772921"/>
              <a:chOff x="5186186" y="2188989"/>
              <a:chExt cx="694839" cy="772921"/>
            </a:xfrm>
          </p:grpSpPr>
          <p:sp>
            <p:nvSpPr>
              <p:cNvPr id="153" name="ïśļídé"/>
              <p:cNvSpPr/>
              <p:nvPr/>
            </p:nvSpPr>
            <p:spPr bwMode="auto">
              <a:xfrm>
                <a:off x="5443168" y="2779058"/>
                <a:ext cx="182852" cy="182852"/>
              </a:xfrm>
              <a:custGeom>
                <a:avLst/>
                <a:gdLst>
                  <a:gd name="T0" fmla="*/ 0 w 185"/>
                  <a:gd name="T1" fmla="*/ 91 h 185"/>
                  <a:gd name="T2" fmla="*/ 92 w 185"/>
                  <a:gd name="T3" fmla="*/ 0 h 185"/>
                  <a:gd name="T4" fmla="*/ 185 w 185"/>
                  <a:gd name="T5" fmla="*/ 91 h 185"/>
                  <a:gd name="T6" fmla="*/ 92 w 185"/>
                  <a:gd name="T7" fmla="*/ 185 h 185"/>
                  <a:gd name="T8" fmla="*/ 0 w 185"/>
                  <a:gd name="T9" fmla="*/ 91 h 185"/>
                </a:gdLst>
                <a:ahLst/>
                <a:cxnLst>
                  <a:cxn ang="0">
                    <a:pos x="T0" y="T1"/>
                  </a:cxn>
                  <a:cxn ang="0">
                    <a:pos x="T2" y="T3"/>
                  </a:cxn>
                  <a:cxn ang="0">
                    <a:pos x="T4" y="T5"/>
                  </a:cxn>
                  <a:cxn ang="0">
                    <a:pos x="T6" y="T7"/>
                  </a:cxn>
                  <a:cxn ang="0">
                    <a:pos x="T8" y="T9"/>
                  </a:cxn>
                </a:cxnLst>
                <a:rect l="0" t="0" r="r" b="b"/>
                <a:pathLst>
                  <a:path w="185" h="185">
                    <a:moveTo>
                      <a:pt x="0" y="91"/>
                    </a:moveTo>
                    <a:lnTo>
                      <a:pt x="92" y="0"/>
                    </a:lnTo>
                    <a:lnTo>
                      <a:pt x="185" y="91"/>
                    </a:lnTo>
                    <a:lnTo>
                      <a:pt x="92" y="185"/>
                    </a:lnTo>
                    <a:lnTo>
                      <a:pt x="0" y="91"/>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îṣľiḋê"/>
              <p:cNvSpPr/>
              <p:nvPr/>
            </p:nvSpPr>
            <p:spPr bwMode="auto">
              <a:xfrm>
                <a:off x="5186186" y="2188989"/>
                <a:ext cx="694839" cy="695827"/>
              </a:xfrm>
              <a:prstGeom prst="ellipse">
                <a:avLst/>
              </a:pr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5" name="ïṥ1ïḋe"/>
              <p:cNvSpPr/>
              <p:nvPr/>
            </p:nvSpPr>
            <p:spPr bwMode="auto">
              <a:xfrm>
                <a:off x="5224733" y="2229513"/>
                <a:ext cx="617744" cy="61576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íṣļîḋe"/>
              <p:cNvSpPr/>
              <p:nvPr/>
            </p:nvSpPr>
            <p:spPr bwMode="auto">
              <a:xfrm>
                <a:off x="5326538" y="2322422"/>
                <a:ext cx="416113" cy="418089"/>
              </a:xfrm>
              <a:prstGeom prst="ellipse">
                <a:avLst/>
              </a:prstGeom>
              <a:solidFill>
                <a:srgbClr val="FAE36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7" name="íṡḻîdé"/>
              <p:cNvSpPr/>
              <p:nvPr/>
            </p:nvSpPr>
            <p:spPr bwMode="auto">
              <a:xfrm>
                <a:off x="5401655" y="2531960"/>
                <a:ext cx="265877" cy="133433"/>
              </a:xfrm>
              <a:custGeom>
                <a:avLst/>
                <a:gdLst>
                  <a:gd name="T0" fmla="*/ 87 w 173"/>
                  <a:gd name="T1" fmla="*/ 87 h 87"/>
                  <a:gd name="T2" fmla="*/ 173 w 173"/>
                  <a:gd name="T3" fmla="*/ 0 h 87"/>
                  <a:gd name="T4" fmla="*/ 0 w 173"/>
                  <a:gd name="T5" fmla="*/ 0 h 87"/>
                  <a:gd name="T6" fmla="*/ 87 w 173"/>
                  <a:gd name="T7" fmla="*/ 87 h 87"/>
                </a:gdLst>
                <a:ahLst/>
                <a:cxnLst>
                  <a:cxn ang="0">
                    <a:pos x="T0" y="T1"/>
                  </a:cxn>
                  <a:cxn ang="0">
                    <a:pos x="T2" y="T3"/>
                  </a:cxn>
                  <a:cxn ang="0">
                    <a:pos x="T4" y="T5"/>
                  </a:cxn>
                  <a:cxn ang="0">
                    <a:pos x="T6" y="T7"/>
                  </a:cxn>
                </a:cxnLst>
                <a:rect l="0" t="0" r="r" b="b"/>
                <a:pathLst>
                  <a:path w="173" h="87">
                    <a:moveTo>
                      <a:pt x="87" y="87"/>
                    </a:moveTo>
                    <a:cubicBezTo>
                      <a:pt x="134" y="87"/>
                      <a:pt x="173" y="48"/>
                      <a:pt x="173" y="0"/>
                    </a:cubicBezTo>
                    <a:cubicBezTo>
                      <a:pt x="0" y="0"/>
                      <a:pt x="0" y="0"/>
                      <a:pt x="0" y="0"/>
                    </a:cubicBezTo>
                    <a:cubicBezTo>
                      <a:pt x="0" y="48"/>
                      <a:pt x="39" y="87"/>
                      <a:pt x="87" y="87"/>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8" name="íŝḻïdé"/>
              <p:cNvSpPr/>
              <p:nvPr/>
            </p:nvSpPr>
            <p:spPr bwMode="auto">
              <a:xfrm>
                <a:off x="5415493" y="2571496"/>
                <a:ext cx="238202" cy="93897"/>
              </a:xfrm>
              <a:custGeom>
                <a:avLst/>
                <a:gdLst>
                  <a:gd name="T0" fmla="*/ 78 w 155"/>
                  <a:gd name="T1" fmla="*/ 0 h 61"/>
                  <a:gd name="T2" fmla="*/ 0 w 155"/>
                  <a:gd name="T3" fmla="*/ 13 h 61"/>
                  <a:gd name="T4" fmla="*/ 78 w 155"/>
                  <a:gd name="T5" fmla="*/ 61 h 61"/>
                  <a:gd name="T6" fmla="*/ 155 w 155"/>
                  <a:gd name="T7" fmla="*/ 13 h 61"/>
                  <a:gd name="T8" fmla="*/ 78 w 155"/>
                  <a:gd name="T9" fmla="*/ 0 h 61"/>
                </a:gdLst>
                <a:ahLst/>
                <a:cxnLst>
                  <a:cxn ang="0">
                    <a:pos x="T0" y="T1"/>
                  </a:cxn>
                  <a:cxn ang="0">
                    <a:pos x="T2" y="T3"/>
                  </a:cxn>
                  <a:cxn ang="0">
                    <a:pos x="T4" y="T5"/>
                  </a:cxn>
                  <a:cxn ang="0">
                    <a:pos x="T6" y="T7"/>
                  </a:cxn>
                  <a:cxn ang="0">
                    <a:pos x="T8" y="T9"/>
                  </a:cxn>
                </a:cxnLst>
                <a:rect l="0" t="0" r="r" b="b"/>
                <a:pathLst>
                  <a:path w="155" h="61">
                    <a:moveTo>
                      <a:pt x="78" y="0"/>
                    </a:moveTo>
                    <a:cubicBezTo>
                      <a:pt x="50" y="0"/>
                      <a:pt x="24" y="5"/>
                      <a:pt x="0" y="13"/>
                    </a:cubicBezTo>
                    <a:cubicBezTo>
                      <a:pt x="14" y="41"/>
                      <a:pt x="44" y="61"/>
                      <a:pt x="78" y="61"/>
                    </a:cubicBezTo>
                    <a:cubicBezTo>
                      <a:pt x="111" y="61"/>
                      <a:pt x="141" y="41"/>
                      <a:pt x="155" y="13"/>
                    </a:cubicBezTo>
                    <a:cubicBezTo>
                      <a:pt x="131" y="5"/>
                      <a:pt x="105" y="0"/>
                      <a:pt x="78" y="0"/>
                    </a:cubicBezTo>
                    <a:close/>
                  </a:path>
                </a:pathLst>
              </a:custGeom>
              <a:solidFill>
                <a:srgbClr val="F44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9" name="íşḷidé"/>
              <p:cNvSpPr/>
              <p:nvPr/>
            </p:nvSpPr>
            <p:spPr bwMode="auto">
              <a:xfrm>
                <a:off x="5590438" y="2426203"/>
                <a:ext cx="77095" cy="65234"/>
              </a:xfrm>
              <a:custGeom>
                <a:avLst/>
                <a:gdLst>
                  <a:gd name="T0" fmla="*/ 45 w 50"/>
                  <a:gd name="T1" fmla="*/ 31 h 43"/>
                  <a:gd name="T2" fmla="*/ 21 w 50"/>
                  <a:gd name="T3" fmla="*/ 23 h 43"/>
                  <a:gd name="T4" fmla="*/ 44 w 50"/>
                  <a:gd name="T5" fmla="*/ 12 h 43"/>
                  <a:gd name="T6" fmla="*/ 47 w 50"/>
                  <a:gd name="T7" fmla="*/ 4 h 43"/>
                  <a:gd name="T8" fmla="*/ 39 w 50"/>
                  <a:gd name="T9" fmla="*/ 1 h 43"/>
                  <a:gd name="T10" fmla="*/ 4 w 50"/>
                  <a:gd name="T11" fmla="*/ 19 h 43"/>
                  <a:gd name="T12" fmla="*/ 4 w 50"/>
                  <a:gd name="T13" fmla="*/ 19 h 43"/>
                  <a:gd name="T14" fmla="*/ 4 w 50"/>
                  <a:gd name="T15" fmla="*/ 19 h 43"/>
                  <a:gd name="T16" fmla="*/ 4 w 50"/>
                  <a:gd name="T17" fmla="*/ 19 h 43"/>
                  <a:gd name="T18" fmla="*/ 3 w 50"/>
                  <a:gd name="T19" fmla="*/ 19 h 43"/>
                  <a:gd name="T20" fmla="*/ 2 w 50"/>
                  <a:gd name="T21" fmla="*/ 20 h 43"/>
                  <a:gd name="T22" fmla="*/ 2 w 50"/>
                  <a:gd name="T23" fmla="*/ 20 h 43"/>
                  <a:gd name="T24" fmla="*/ 2 w 50"/>
                  <a:gd name="T25" fmla="*/ 20 h 43"/>
                  <a:gd name="T26" fmla="*/ 1 w 50"/>
                  <a:gd name="T27" fmla="*/ 21 h 43"/>
                  <a:gd name="T28" fmla="*/ 1 w 50"/>
                  <a:gd name="T29" fmla="*/ 26 h 43"/>
                  <a:gd name="T30" fmla="*/ 5 w 50"/>
                  <a:gd name="T31" fmla="*/ 29 h 43"/>
                  <a:gd name="T32" fmla="*/ 42 w 50"/>
                  <a:gd name="T33" fmla="*/ 42 h 43"/>
                  <a:gd name="T34" fmla="*/ 49 w 50"/>
                  <a:gd name="T35" fmla="*/ 38 h 43"/>
                  <a:gd name="T36" fmla="*/ 45 w 50"/>
                  <a:gd name="T37" fmla="*/ 3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43">
                    <a:moveTo>
                      <a:pt x="45" y="31"/>
                    </a:moveTo>
                    <a:cubicBezTo>
                      <a:pt x="21" y="23"/>
                      <a:pt x="21" y="23"/>
                      <a:pt x="21" y="23"/>
                    </a:cubicBezTo>
                    <a:cubicBezTo>
                      <a:pt x="44" y="12"/>
                      <a:pt x="44" y="12"/>
                      <a:pt x="44" y="12"/>
                    </a:cubicBezTo>
                    <a:cubicBezTo>
                      <a:pt x="47" y="10"/>
                      <a:pt x="48" y="7"/>
                      <a:pt x="47" y="4"/>
                    </a:cubicBezTo>
                    <a:cubicBezTo>
                      <a:pt x="45" y="1"/>
                      <a:pt x="42" y="0"/>
                      <a:pt x="39" y="1"/>
                    </a:cubicBezTo>
                    <a:cubicBezTo>
                      <a:pt x="4" y="19"/>
                      <a:pt x="4" y="19"/>
                      <a:pt x="4" y="19"/>
                    </a:cubicBezTo>
                    <a:cubicBezTo>
                      <a:pt x="4" y="19"/>
                      <a:pt x="4" y="19"/>
                      <a:pt x="4" y="19"/>
                    </a:cubicBezTo>
                    <a:cubicBezTo>
                      <a:pt x="4" y="19"/>
                      <a:pt x="4" y="19"/>
                      <a:pt x="4" y="19"/>
                    </a:cubicBezTo>
                    <a:cubicBezTo>
                      <a:pt x="4" y="19"/>
                      <a:pt x="4" y="19"/>
                      <a:pt x="4" y="19"/>
                    </a:cubicBezTo>
                    <a:cubicBezTo>
                      <a:pt x="3" y="19"/>
                      <a:pt x="3" y="19"/>
                      <a:pt x="3" y="19"/>
                    </a:cubicBezTo>
                    <a:cubicBezTo>
                      <a:pt x="3" y="19"/>
                      <a:pt x="3" y="19"/>
                      <a:pt x="2" y="20"/>
                    </a:cubicBezTo>
                    <a:cubicBezTo>
                      <a:pt x="2" y="20"/>
                      <a:pt x="2" y="20"/>
                      <a:pt x="2" y="20"/>
                    </a:cubicBezTo>
                    <a:cubicBezTo>
                      <a:pt x="2" y="20"/>
                      <a:pt x="2" y="20"/>
                      <a:pt x="2" y="20"/>
                    </a:cubicBezTo>
                    <a:cubicBezTo>
                      <a:pt x="2" y="21"/>
                      <a:pt x="1" y="21"/>
                      <a:pt x="1" y="21"/>
                    </a:cubicBezTo>
                    <a:cubicBezTo>
                      <a:pt x="0" y="22"/>
                      <a:pt x="0" y="24"/>
                      <a:pt x="1" y="26"/>
                    </a:cubicBezTo>
                    <a:cubicBezTo>
                      <a:pt x="2" y="28"/>
                      <a:pt x="3" y="29"/>
                      <a:pt x="5" y="29"/>
                    </a:cubicBezTo>
                    <a:cubicBezTo>
                      <a:pt x="42" y="42"/>
                      <a:pt x="42" y="42"/>
                      <a:pt x="42" y="42"/>
                    </a:cubicBezTo>
                    <a:cubicBezTo>
                      <a:pt x="45" y="43"/>
                      <a:pt x="48" y="41"/>
                      <a:pt x="49" y="38"/>
                    </a:cubicBezTo>
                    <a:cubicBezTo>
                      <a:pt x="50" y="35"/>
                      <a:pt x="48" y="32"/>
                      <a:pt x="45" y="31"/>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0" name="íṥḷíḑé"/>
              <p:cNvSpPr/>
              <p:nvPr/>
            </p:nvSpPr>
            <p:spPr bwMode="auto">
              <a:xfrm>
                <a:off x="5405609" y="2426203"/>
                <a:ext cx="76106" cy="65234"/>
              </a:xfrm>
              <a:custGeom>
                <a:avLst/>
                <a:gdLst>
                  <a:gd name="T0" fmla="*/ 4 w 49"/>
                  <a:gd name="T1" fmla="*/ 31 h 43"/>
                  <a:gd name="T2" fmla="*/ 28 w 49"/>
                  <a:gd name="T3" fmla="*/ 23 h 43"/>
                  <a:gd name="T4" fmla="*/ 5 w 49"/>
                  <a:gd name="T5" fmla="*/ 12 h 43"/>
                  <a:gd name="T6" fmla="*/ 3 w 49"/>
                  <a:gd name="T7" fmla="*/ 4 h 43"/>
                  <a:gd name="T8" fmla="*/ 10 w 49"/>
                  <a:gd name="T9" fmla="*/ 1 h 43"/>
                  <a:gd name="T10" fmla="*/ 46 w 49"/>
                  <a:gd name="T11" fmla="*/ 19 h 43"/>
                  <a:gd name="T12" fmla="*/ 46 w 49"/>
                  <a:gd name="T13" fmla="*/ 19 h 43"/>
                  <a:gd name="T14" fmla="*/ 46 w 49"/>
                  <a:gd name="T15" fmla="*/ 19 h 43"/>
                  <a:gd name="T16" fmla="*/ 46 w 49"/>
                  <a:gd name="T17" fmla="*/ 19 h 43"/>
                  <a:gd name="T18" fmla="*/ 47 w 49"/>
                  <a:gd name="T19" fmla="*/ 19 h 43"/>
                  <a:gd name="T20" fmla="*/ 47 w 49"/>
                  <a:gd name="T21" fmla="*/ 20 h 43"/>
                  <a:gd name="T22" fmla="*/ 48 w 49"/>
                  <a:gd name="T23" fmla="*/ 20 h 43"/>
                  <a:gd name="T24" fmla="*/ 48 w 49"/>
                  <a:gd name="T25" fmla="*/ 20 h 43"/>
                  <a:gd name="T26" fmla="*/ 48 w 49"/>
                  <a:gd name="T27" fmla="*/ 21 h 43"/>
                  <a:gd name="T28" fmla="*/ 48 w 49"/>
                  <a:gd name="T29" fmla="*/ 26 h 43"/>
                  <a:gd name="T30" fmla="*/ 45 w 49"/>
                  <a:gd name="T31" fmla="*/ 29 h 43"/>
                  <a:gd name="T32" fmla="*/ 8 w 49"/>
                  <a:gd name="T33" fmla="*/ 42 h 43"/>
                  <a:gd name="T34" fmla="*/ 1 w 49"/>
                  <a:gd name="T35" fmla="*/ 38 h 43"/>
                  <a:gd name="T36" fmla="*/ 4 w 49"/>
                  <a:gd name="T37" fmla="*/ 3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43">
                    <a:moveTo>
                      <a:pt x="4" y="31"/>
                    </a:moveTo>
                    <a:cubicBezTo>
                      <a:pt x="28" y="23"/>
                      <a:pt x="28" y="23"/>
                      <a:pt x="28" y="23"/>
                    </a:cubicBezTo>
                    <a:cubicBezTo>
                      <a:pt x="5" y="12"/>
                      <a:pt x="5" y="12"/>
                      <a:pt x="5" y="12"/>
                    </a:cubicBezTo>
                    <a:cubicBezTo>
                      <a:pt x="3" y="10"/>
                      <a:pt x="1" y="7"/>
                      <a:pt x="3" y="4"/>
                    </a:cubicBezTo>
                    <a:cubicBezTo>
                      <a:pt x="4" y="1"/>
                      <a:pt x="8" y="0"/>
                      <a:pt x="10" y="1"/>
                    </a:cubicBezTo>
                    <a:cubicBezTo>
                      <a:pt x="46" y="19"/>
                      <a:pt x="46" y="19"/>
                      <a:pt x="46" y="19"/>
                    </a:cubicBezTo>
                    <a:cubicBezTo>
                      <a:pt x="46" y="19"/>
                      <a:pt x="46" y="19"/>
                      <a:pt x="46" y="19"/>
                    </a:cubicBezTo>
                    <a:cubicBezTo>
                      <a:pt x="46" y="19"/>
                      <a:pt x="46" y="19"/>
                      <a:pt x="46" y="19"/>
                    </a:cubicBezTo>
                    <a:cubicBezTo>
                      <a:pt x="46" y="19"/>
                      <a:pt x="46" y="19"/>
                      <a:pt x="46" y="19"/>
                    </a:cubicBezTo>
                    <a:cubicBezTo>
                      <a:pt x="46" y="19"/>
                      <a:pt x="47" y="19"/>
                      <a:pt x="47" y="19"/>
                    </a:cubicBezTo>
                    <a:cubicBezTo>
                      <a:pt x="47" y="19"/>
                      <a:pt x="47" y="19"/>
                      <a:pt x="47" y="20"/>
                    </a:cubicBezTo>
                    <a:cubicBezTo>
                      <a:pt x="47" y="20"/>
                      <a:pt x="47" y="20"/>
                      <a:pt x="48" y="20"/>
                    </a:cubicBezTo>
                    <a:cubicBezTo>
                      <a:pt x="48" y="20"/>
                      <a:pt x="48" y="20"/>
                      <a:pt x="48" y="20"/>
                    </a:cubicBezTo>
                    <a:cubicBezTo>
                      <a:pt x="48" y="21"/>
                      <a:pt x="48" y="21"/>
                      <a:pt x="48" y="21"/>
                    </a:cubicBezTo>
                    <a:cubicBezTo>
                      <a:pt x="49" y="22"/>
                      <a:pt x="49" y="24"/>
                      <a:pt x="48" y="26"/>
                    </a:cubicBezTo>
                    <a:cubicBezTo>
                      <a:pt x="48" y="28"/>
                      <a:pt x="46" y="29"/>
                      <a:pt x="45" y="29"/>
                    </a:cubicBezTo>
                    <a:cubicBezTo>
                      <a:pt x="8" y="42"/>
                      <a:pt x="8" y="42"/>
                      <a:pt x="8" y="42"/>
                    </a:cubicBezTo>
                    <a:cubicBezTo>
                      <a:pt x="5" y="43"/>
                      <a:pt x="2" y="41"/>
                      <a:pt x="1" y="38"/>
                    </a:cubicBezTo>
                    <a:cubicBezTo>
                      <a:pt x="0" y="35"/>
                      <a:pt x="1" y="32"/>
                      <a:pt x="4" y="31"/>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3" name="íṡliḍé"/>
            <p:cNvGrpSpPr/>
            <p:nvPr/>
          </p:nvGrpSpPr>
          <p:grpSpPr>
            <a:xfrm>
              <a:off x="6311963" y="2188989"/>
              <a:ext cx="696816" cy="772921"/>
              <a:chOff x="6311963" y="2188989"/>
              <a:chExt cx="696816" cy="772921"/>
            </a:xfrm>
          </p:grpSpPr>
          <p:sp>
            <p:nvSpPr>
              <p:cNvPr id="144" name="ïśḻiḋe"/>
              <p:cNvSpPr/>
              <p:nvPr/>
            </p:nvSpPr>
            <p:spPr bwMode="auto">
              <a:xfrm>
                <a:off x="6568945" y="2779058"/>
                <a:ext cx="182852" cy="182852"/>
              </a:xfrm>
              <a:custGeom>
                <a:avLst/>
                <a:gdLst>
                  <a:gd name="T0" fmla="*/ 185 w 185"/>
                  <a:gd name="T1" fmla="*/ 91 h 185"/>
                  <a:gd name="T2" fmla="*/ 93 w 185"/>
                  <a:gd name="T3" fmla="*/ 0 h 185"/>
                  <a:gd name="T4" fmla="*/ 0 w 185"/>
                  <a:gd name="T5" fmla="*/ 91 h 185"/>
                  <a:gd name="T6" fmla="*/ 93 w 185"/>
                  <a:gd name="T7" fmla="*/ 185 h 185"/>
                  <a:gd name="T8" fmla="*/ 185 w 185"/>
                  <a:gd name="T9" fmla="*/ 91 h 185"/>
                </a:gdLst>
                <a:ahLst/>
                <a:cxnLst>
                  <a:cxn ang="0">
                    <a:pos x="T0" y="T1"/>
                  </a:cxn>
                  <a:cxn ang="0">
                    <a:pos x="T2" y="T3"/>
                  </a:cxn>
                  <a:cxn ang="0">
                    <a:pos x="T4" y="T5"/>
                  </a:cxn>
                  <a:cxn ang="0">
                    <a:pos x="T6" y="T7"/>
                  </a:cxn>
                  <a:cxn ang="0">
                    <a:pos x="T8" y="T9"/>
                  </a:cxn>
                </a:cxnLst>
                <a:rect l="0" t="0" r="r" b="b"/>
                <a:pathLst>
                  <a:path w="185" h="185">
                    <a:moveTo>
                      <a:pt x="185" y="91"/>
                    </a:moveTo>
                    <a:lnTo>
                      <a:pt x="93" y="0"/>
                    </a:lnTo>
                    <a:lnTo>
                      <a:pt x="0" y="91"/>
                    </a:lnTo>
                    <a:lnTo>
                      <a:pt x="93" y="185"/>
                    </a:lnTo>
                    <a:lnTo>
                      <a:pt x="185" y="91"/>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5" name="îṡ1îdé"/>
              <p:cNvSpPr/>
              <p:nvPr/>
            </p:nvSpPr>
            <p:spPr bwMode="auto">
              <a:xfrm>
                <a:off x="6311963" y="2188989"/>
                <a:ext cx="696816" cy="695827"/>
              </a:xfrm>
              <a:prstGeom prst="ellipse">
                <a:avLst/>
              </a:pr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îsļïḑé"/>
              <p:cNvSpPr/>
              <p:nvPr/>
            </p:nvSpPr>
            <p:spPr bwMode="auto">
              <a:xfrm>
                <a:off x="6351499" y="2229513"/>
                <a:ext cx="616756" cy="61576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7" name="ïşľíḑe"/>
              <p:cNvSpPr/>
              <p:nvPr/>
            </p:nvSpPr>
            <p:spPr bwMode="auto">
              <a:xfrm>
                <a:off x="6451327" y="2322422"/>
                <a:ext cx="417101" cy="418089"/>
              </a:xfrm>
              <a:prstGeom prst="ellipse">
                <a:avLst/>
              </a:prstGeom>
              <a:solidFill>
                <a:srgbClr val="FAE36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8" name="í$ľïḋé"/>
              <p:cNvSpPr/>
              <p:nvPr/>
            </p:nvSpPr>
            <p:spPr bwMode="auto">
              <a:xfrm>
                <a:off x="6602550" y="2540856"/>
                <a:ext cx="115642" cy="163085"/>
              </a:xfrm>
              <a:prstGeom prst="ellipse">
                <a:avLst/>
              </a:pr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9" name="íşḷíḓê"/>
              <p:cNvSpPr/>
              <p:nvPr/>
            </p:nvSpPr>
            <p:spPr bwMode="auto">
              <a:xfrm>
                <a:off x="6528421" y="2432133"/>
                <a:ext cx="63257" cy="86978"/>
              </a:xfrm>
              <a:custGeom>
                <a:avLst/>
                <a:gdLst>
                  <a:gd name="T0" fmla="*/ 2 w 41"/>
                  <a:gd name="T1" fmla="*/ 26 h 57"/>
                  <a:gd name="T2" fmla="*/ 24 w 41"/>
                  <a:gd name="T3" fmla="*/ 1 h 57"/>
                  <a:gd name="T4" fmla="*/ 40 w 41"/>
                  <a:gd name="T5" fmla="*/ 31 h 57"/>
                  <a:gd name="T6" fmla="*/ 17 w 41"/>
                  <a:gd name="T7" fmla="*/ 55 h 57"/>
                  <a:gd name="T8" fmla="*/ 2 w 41"/>
                  <a:gd name="T9" fmla="*/ 26 h 57"/>
                </a:gdLst>
                <a:ahLst/>
                <a:cxnLst>
                  <a:cxn ang="0">
                    <a:pos x="T0" y="T1"/>
                  </a:cxn>
                  <a:cxn ang="0">
                    <a:pos x="T2" y="T3"/>
                  </a:cxn>
                  <a:cxn ang="0">
                    <a:pos x="T4" y="T5"/>
                  </a:cxn>
                  <a:cxn ang="0">
                    <a:pos x="T6" y="T7"/>
                  </a:cxn>
                  <a:cxn ang="0">
                    <a:pos x="T8" y="T9"/>
                  </a:cxn>
                </a:cxnLst>
                <a:rect l="0" t="0" r="r" b="b"/>
                <a:pathLst>
                  <a:path w="41" h="57">
                    <a:moveTo>
                      <a:pt x="2" y="26"/>
                    </a:moveTo>
                    <a:cubicBezTo>
                      <a:pt x="4" y="11"/>
                      <a:pt x="13" y="0"/>
                      <a:pt x="24" y="1"/>
                    </a:cubicBezTo>
                    <a:cubicBezTo>
                      <a:pt x="34" y="3"/>
                      <a:pt x="41" y="16"/>
                      <a:pt x="40" y="31"/>
                    </a:cubicBezTo>
                    <a:cubicBezTo>
                      <a:pt x="38" y="46"/>
                      <a:pt x="28" y="57"/>
                      <a:pt x="17" y="55"/>
                    </a:cubicBezTo>
                    <a:cubicBezTo>
                      <a:pt x="7" y="54"/>
                      <a:pt x="0" y="41"/>
                      <a:pt x="2" y="26"/>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0" name="îśļïḍê"/>
              <p:cNvSpPr/>
              <p:nvPr/>
            </p:nvSpPr>
            <p:spPr bwMode="auto">
              <a:xfrm>
                <a:off x="6534351" y="2357015"/>
                <a:ext cx="68199" cy="27675"/>
              </a:xfrm>
              <a:custGeom>
                <a:avLst/>
                <a:gdLst>
                  <a:gd name="T0" fmla="*/ 39 w 44"/>
                  <a:gd name="T1" fmla="*/ 17 h 18"/>
                  <a:gd name="T2" fmla="*/ 35 w 44"/>
                  <a:gd name="T3" fmla="*/ 15 h 18"/>
                  <a:gd name="T4" fmla="*/ 24 w 44"/>
                  <a:gd name="T5" fmla="*/ 9 h 18"/>
                  <a:gd name="T6" fmla="*/ 8 w 44"/>
                  <a:gd name="T7" fmla="*/ 16 h 18"/>
                  <a:gd name="T8" fmla="*/ 2 w 44"/>
                  <a:gd name="T9" fmla="*/ 16 h 18"/>
                  <a:gd name="T10" fmla="*/ 2 w 44"/>
                  <a:gd name="T11" fmla="*/ 9 h 18"/>
                  <a:gd name="T12" fmla="*/ 24 w 44"/>
                  <a:gd name="T13" fmla="*/ 0 h 18"/>
                  <a:gd name="T14" fmla="*/ 43 w 44"/>
                  <a:gd name="T15" fmla="*/ 10 h 18"/>
                  <a:gd name="T16" fmla="*/ 42 w 44"/>
                  <a:gd name="T17" fmla="*/ 16 h 18"/>
                  <a:gd name="T18" fmla="*/ 39 w 44"/>
                  <a:gd name="T19"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8">
                    <a:moveTo>
                      <a:pt x="39" y="17"/>
                    </a:moveTo>
                    <a:cubicBezTo>
                      <a:pt x="38" y="17"/>
                      <a:pt x="36" y="16"/>
                      <a:pt x="35" y="15"/>
                    </a:cubicBezTo>
                    <a:cubicBezTo>
                      <a:pt x="35" y="15"/>
                      <a:pt x="31" y="9"/>
                      <a:pt x="24" y="9"/>
                    </a:cubicBezTo>
                    <a:cubicBezTo>
                      <a:pt x="15" y="9"/>
                      <a:pt x="8" y="16"/>
                      <a:pt x="8" y="16"/>
                    </a:cubicBezTo>
                    <a:cubicBezTo>
                      <a:pt x="6" y="18"/>
                      <a:pt x="4" y="17"/>
                      <a:pt x="2" y="16"/>
                    </a:cubicBezTo>
                    <a:cubicBezTo>
                      <a:pt x="0" y="14"/>
                      <a:pt x="0" y="11"/>
                      <a:pt x="2" y="9"/>
                    </a:cubicBezTo>
                    <a:cubicBezTo>
                      <a:pt x="2" y="9"/>
                      <a:pt x="11" y="0"/>
                      <a:pt x="24" y="0"/>
                    </a:cubicBezTo>
                    <a:cubicBezTo>
                      <a:pt x="36" y="0"/>
                      <a:pt x="43" y="10"/>
                      <a:pt x="43" y="10"/>
                    </a:cubicBezTo>
                    <a:cubicBezTo>
                      <a:pt x="44" y="12"/>
                      <a:pt x="44" y="15"/>
                      <a:pt x="42" y="16"/>
                    </a:cubicBezTo>
                    <a:cubicBezTo>
                      <a:pt x="41" y="17"/>
                      <a:pt x="40" y="17"/>
                      <a:pt x="39" y="17"/>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1" name="îṧḻiḑe"/>
              <p:cNvSpPr/>
              <p:nvPr/>
            </p:nvSpPr>
            <p:spPr bwMode="auto">
              <a:xfrm>
                <a:off x="6724122" y="2432133"/>
                <a:ext cx="63257" cy="86978"/>
              </a:xfrm>
              <a:custGeom>
                <a:avLst/>
                <a:gdLst>
                  <a:gd name="T0" fmla="*/ 40 w 41"/>
                  <a:gd name="T1" fmla="*/ 26 h 57"/>
                  <a:gd name="T2" fmla="*/ 17 w 41"/>
                  <a:gd name="T3" fmla="*/ 1 h 57"/>
                  <a:gd name="T4" fmla="*/ 2 w 41"/>
                  <a:gd name="T5" fmla="*/ 31 h 57"/>
                  <a:gd name="T6" fmla="*/ 24 w 41"/>
                  <a:gd name="T7" fmla="*/ 55 h 57"/>
                  <a:gd name="T8" fmla="*/ 40 w 41"/>
                  <a:gd name="T9" fmla="*/ 26 h 57"/>
                </a:gdLst>
                <a:ahLst/>
                <a:cxnLst>
                  <a:cxn ang="0">
                    <a:pos x="T0" y="T1"/>
                  </a:cxn>
                  <a:cxn ang="0">
                    <a:pos x="T2" y="T3"/>
                  </a:cxn>
                  <a:cxn ang="0">
                    <a:pos x="T4" y="T5"/>
                  </a:cxn>
                  <a:cxn ang="0">
                    <a:pos x="T6" y="T7"/>
                  </a:cxn>
                  <a:cxn ang="0">
                    <a:pos x="T8" y="T9"/>
                  </a:cxn>
                </a:cxnLst>
                <a:rect l="0" t="0" r="r" b="b"/>
                <a:pathLst>
                  <a:path w="41" h="57">
                    <a:moveTo>
                      <a:pt x="40" y="26"/>
                    </a:moveTo>
                    <a:cubicBezTo>
                      <a:pt x="38" y="11"/>
                      <a:pt x="28" y="0"/>
                      <a:pt x="17" y="1"/>
                    </a:cubicBezTo>
                    <a:cubicBezTo>
                      <a:pt x="7" y="3"/>
                      <a:pt x="0" y="16"/>
                      <a:pt x="2" y="31"/>
                    </a:cubicBezTo>
                    <a:cubicBezTo>
                      <a:pt x="4" y="46"/>
                      <a:pt x="13" y="57"/>
                      <a:pt x="24" y="55"/>
                    </a:cubicBezTo>
                    <a:cubicBezTo>
                      <a:pt x="34" y="54"/>
                      <a:pt x="41" y="41"/>
                      <a:pt x="40" y="26"/>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2" name="iṩḻiḍé"/>
              <p:cNvSpPr/>
              <p:nvPr/>
            </p:nvSpPr>
            <p:spPr bwMode="auto">
              <a:xfrm>
                <a:off x="6713250" y="2357015"/>
                <a:ext cx="67211" cy="27675"/>
              </a:xfrm>
              <a:custGeom>
                <a:avLst/>
                <a:gdLst>
                  <a:gd name="T0" fmla="*/ 5 w 44"/>
                  <a:gd name="T1" fmla="*/ 17 h 18"/>
                  <a:gd name="T2" fmla="*/ 9 w 44"/>
                  <a:gd name="T3" fmla="*/ 15 h 18"/>
                  <a:gd name="T4" fmla="*/ 21 w 44"/>
                  <a:gd name="T5" fmla="*/ 9 h 18"/>
                  <a:gd name="T6" fmla="*/ 36 w 44"/>
                  <a:gd name="T7" fmla="*/ 16 h 18"/>
                  <a:gd name="T8" fmla="*/ 42 w 44"/>
                  <a:gd name="T9" fmla="*/ 16 h 18"/>
                  <a:gd name="T10" fmla="*/ 42 w 44"/>
                  <a:gd name="T11" fmla="*/ 9 h 18"/>
                  <a:gd name="T12" fmla="*/ 21 w 44"/>
                  <a:gd name="T13" fmla="*/ 0 h 18"/>
                  <a:gd name="T14" fmla="*/ 1 w 44"/>
                  <a:gd name="T15" fmla="*/ 10 h 18"/>
                  <a:gd name="T16" fmla="*/ 3 w 44"/>
                  <a:gd name="T17" fmla="*/ 16 h 18"/>
                  <a:gd name="T18" fmla="*/ 5 w 44"/>
                  <a:gd name="T19"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8">
                    <a:moveTo>
                      <a:pt x="5" y="17"/>
                    </a:moveTo>
                    <a:cubicBezTo>
                      <a:pt x="7" y="17"/>
                      <a:pt x="8" y="16"/>
                      <a:pt x="9" y="15"/>
                    </a:cubicBezTo>
                    <a:cubicBezTo>
                      <a:pt x="9" y="15"/>
                      <a:pt x="13" y="9"/>
                      <a:pt x="21" y="9"/>
                    </a:cubicBezTo>
                    <a:cubicBezTo>
                      <a:pt x="29" y="9"/>
                      <a:pt x="36" y="16"/>
                      <a:pt x="36" y="16"/>
                    </a:cubicBezTo>
                    <a:cubicBezTo>
                      <a:pt x="38" y="18"/>
                      <a:pt x="41" y="17"/>
                      <a:pt x="42" y="16"/>
                    </a:cubicBezTo>
                    <a:cubicBezTo>
                      <a:pt x="44" y="14"/>
                      <a:pt x="44" y="11"/>
                      <a:pt x="42" y="9"/>
                    </a:cubicBezTo>
                    <a:cubicBezTo>
                      <a:pt x="42" y="9"/>
                      <a:pt x="33" y="0"/>
                      <a:pt x="21" y="0"/>
                    </a:cubicBezTo>
                    <a:cubicBezTo>
                      <a:pt x="8" y="0"/>
                      <a:pt x="2" y="10"/>
                      <a:pt x="1" y="10"/>
                    </a:cubicBezTo>
                    <a:cubicBezTo>
                      <a:pt x="0" y="12"/>
                      <a:pt x="1" y="15"/>
                      <a:pt x="3" y="16"/>
                    </a:cubicBezTo>
                    <a:cubicBezTo>
                      <a:pt x="3" y="17"/>
                      <a:pt x="4" y="17"/>
                      <a:pt x="5" y="17"/>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4" name="îṧḷiḑê"/>
            <p:cNvGrpSpPr/>
            <p:nvPr/>
          </p:nvGrpSpPr>
          <p:grpSpPr>
            <a:xfrm>
              <a:off x="7106630" y="1438800"/>
              <a:ext cx="708676" cy="694839"/>
              <a:chOff x="7106630" y="1438800"/>
              <a:chExt cx="708676" cy="694839"/>
            </a:xfrm>
          </p:grpSpPr>
          <p:sp>
            <p:nvSpPr>
              <p:cNvPr id="134" name="íśḷîďê"/>
              <p:cNvSpPr/>
              <p:nvPr/>
            </p:nvSpPr>
            <p:spPr bwMode="auto">
              <a:xfrm>
                <a:off x="7120467" y="1438800"/>
                <a:ext cx="694839" cy="694839"/>
              </a:xfrm>
              <a:prstGeom prst="ellipse">
                <a:avLst/>
              </a:pr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îṣ1íde"/>
              <p:cNvSpPr/>
              <p:nvPr/>
            </p:nvSpPr>
            <p:spPr bwMode="auto">
              <a:xfrm>
                <a:off x="7106630" y="1885553"/>
                <a:ext cx="155177" cy="155177"/>
              </a:xfrm>
              <a:custGeom>
                <a:avLst/>
                <a:gdLst>
                  <a:gd name="T0" fmla="*/ 157 w 157"/>
                  <a:gd name="T1" fmla="*/ 29 h 157"/>
                  <a:gd name="T2" fmla="*/ 30 w 157"/>
                  <a:gd name="T3" fmla="*/ 0 h 157"/>
                  <a:gd name="T4" fmla="*/ 0 w 157"/>
                  <a:gd name="T5" fmla="*/ 129 h 157"/>
                  <a:gd name="T6" fmla="*/ 129 w 157"/>
                  <a:gd name="T7" fmla="*/ 157 h 157"/>
                  <a:gd name="T8" fmla="*/ 157 w 157"/>
                  <a:gd name="T9" fmla="*/ 29 h 157"/>
                </a:gdLst>
                <a:ahLst/>
                <a:cxnLst>
                  <a:cxn ang="0">
                    <a:pos x="T0" y="T1"/>
                  </a:cxn>
                  <a:cxn ang="0">
                    <a:pos x="T2" y="T3"/>
                  </a:cxn>
                  <a:cxn ang="0">
                    <a:pos x="T4" y="T5"/>
                  </a:cxn>
                  <a:cxn ang="0">
                    <a:pos x="T6" y="T7"/>
                  </a:cxn>
                  <a:cxn ang="0">
                    <a:pos x="T8" y="T9"/>
                  </a:cxn>
                </a:cxnLst>
                <a:rect l="0" t="0" r="r" b="b"/>
                <a:pathLst>
                  <a:path w="157" h="157">
                    <a:moveTo>
                      <a:pt x="157" y="29"/>
                    </a:moveTo>
                    <a:lnTo>
                      <a:pt x="30" y="0"/>
                    </a:lnTo>
                    <a:lnTo>
                      <a:pt x="0" y="129"/>
                    </a:lnTo>
                    <a:lnTo>
                      <a:pt x="129" y="157"/>
                    </a:lnTo>
                    <a:lnTo>
                      <a:pt x="157" y="29"/>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iślîḋè"/>
              <p:cNvSpPr/>
              <p:nvPr/>
            </p:nvSpPr>
            <p:spPr bwMode="auto">
              <a:xfrm>
                <a:off x="7159015" y="1478336"/>
                <a:ext cx="618733" cy="61576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ïSļîďê"/>
              <p:cNvSpPr/>
              <p:nvPr/>
            </p:nvSpPr>
            <p:spPr bwMode="auto">
              <a:xfrm>
                <a:off x="7258842" y="1587059"/>
                <a:ext cx="418089" cy="418089"/>
              </a:xfrm>
              <a:prstGeom prst="ellipse">
                <a:avLst/>
              </a:prstGeom>
              <a:solidFill>
                <a:srgbClr val="FAE36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íśļíḓê"/>
              <p:cNvSpPr/>
              <p:nvPr/>
            </p:nvSpPr>
            <p:spPr bwMode="auto">
              <a:xfrm>
                <a:off x="7347797" y="1789679"/>
                <a:ext cx="54362" cy="55350"/>
              </a:xfrm>
              <a:prstGeom prst="ellipse">
                <a:avLst/>
              </a:pr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ï$ļidè"/>
              <p:cNvSpPr/>
              <p:nvPr/>
            </p:nvSpPr>
            <p:spPr bwMode="auto">
              <a:xfrm>
                <a:off x="7316169" y="1752120"/>
                <a:ext cx="80060" cy="48431"/>
              </a:xfrm>
              <a:custGeom>
                <a:avLst/>
                <a:gdLst>
                  <a:gd name="T0" fmla="*/ 7 w 52"/>
                  <a:gd name="T1" fmla="*/ 32 h 32"/>
                  <a:gd name="T2" fmla="*/ 3 w 52"/>
                  <a:gd name="T3" fmla="*/ 31 h 32"/>
                  <a:gd name="T4" fmla="*/ 2 w 52"/>
                  <a:gd name="T5" fmla="*/ 23 h 32"/>
                  <a:gd name="T6" fmla="*/ 46 w 52"/>
                  <a:gd name="T7" fmla="*/ 0 h 32"/>
                  <a:gd name="T8" fmla="*/ 52 w 52"/>
                  <a:gd name="T9" fmla="*/ 6 h 32"/>
                  <a:gd name="T10" fmla="*/ 46 w 52"/>
                  <a:gd name="T11" fmla="*/ 12 h 32"/>
                  <a:gd name="T12" fmla="*/ 12 w 52"/>
                  <a:gd name="T13" fmla="*/ 29 h 32"/>
                  <a:gd name="T14" fmla="*/ 7 w 52"/>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2">
                    <a:moveTo>
                      <a:pt x="7" y="32"/>
                    </a:moveTo>
                    <a:cubicBezTo>
                      <a:pt x="6" y="32"/>
                      <a:pt x="4" y="32"/>
                      <a:pt x="3" y="31"/>
                    </a:cubicBezTo>
                    <a:cubicBezTo>
                      <a:pt x="1" y="29"/>
                      <a:pt x="0" y="26"/>
                      <a:pt x="2" y="23"/>
                    </a:cubicBezTo>
                    <a:cubicBezTo>
                      <a:pt x="2" y="22"/>
                      <a:pt x="17" y="1"/>
                      <a:pt x="46" y="0"/>
                    </a:cubicBezTo>
                    <a:cubicBezTo>
                      <a:pt x="49" y="0"/>
                      <a:pt x="52" y="2"/>
                      <a:pt x="52" y="6"/>
                    </a:cubicBezTo>
                    <a:cubicBezTo>
                      <a:pt x="52" y="9"/>
                      <a:pt x="50" y="12"/>
                      <a:pt x="46" y="12"/>
                    </a:cubicBezTo>
                    <a:cubicBezTo>
                      <a:pt x="23" y="12"/>
                      <a:pt x="12" y="29"/>
                      <a:pt x="12" y="29"/>
                    </a:cubicBezTo>
                    <a:cubicBezTo>
                      <a:pt x="11" y="31"/>
                      <a:pt x="9" y="32"/>
                      <a:pt x="7" y="32"/>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išľîḋé"/>
              <p:cNvSpPr/>
              <p:nvPr/>
            </p:nvSpPr>
            <p:spPr bwMode="auto">
              <a:xfrm>
                <a:off x="7531638" y="1789679"/>
                <a:ext cx="55350" cy="55350"/>
              </a:xfrm>
              <a:prstGeom prst="ellipse">
                <a:avLst/>
              </a:pr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îsļïdè"/>
              <p:cNvSpPr/>
              <p:nvPr/>
            </p:nvSpPr>
            <p:spPr bwMode="auto">
              <a:xfrm>
                <a:off x="7537568" y="1752120"/>
                <a:ext cx="81048" cy="48431"/>
              </a:xfrm>
              <a:custGeom>
                <a:avLst/>
                <a:gdLst>
                  <a:gd name="T0" fmla="*/ 46 w 53"/>
                  <a:gd name="T1" fmla="*/ 32 h 32"/>
                  <a:gd name="T2" fmla="*/ 41 w 53"/>
                  <a:gd name="T3" fmla="*/ 29 h 32"/>
                  <a:gd name="T4" fmla="*/ 6 w 53"/>
                  <a:gd name="T5" fmla="*/ 12 h 32"/>
                  <a:gd name="T6" fmla="*/ 1 w 53"/>
                  <a:gd name="T7" fmla="*/ 6 h 32"/>
                  <a:gd name="T8" fmla="*/ 7 w 53"/>
                  <a:gd name="T9" fmla="*/ 0 h 32"/>
                  <a:gd name="T10" fmla="*/ 51 w 53"/>
                  <a:gd name="T11" fmla="*/ 23 h 32"/>
                  <a:gd name="T12" fmla="*/ 49 w 53"/>
                  <a:gd name="T13" fmla="*/ 31 h 32"/>
                  <a:gd name="T14" fmla="*/ 46 w 53"/>
                  <a:gd name="T15" fmla="*/ 32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32">
                    <a:moveTo>
                      <a:pt x="46" y="32"/>
                    </a:moveTo>
                    <a:cubicBezTo>
                      <a:pt x="44" y="32"/>
                      <a:pt x="42" y="31"/>
                      <a:pt x="41" y="29"/>
                    </a:cubicBezTo>
                    <a:cubicBezTo>
                      <a:pt x="40" y="29"/>
                      <a:pt x="29" y="12"/>
                      <a:pt x="6" y="12"/>
                    </a:cubicBezTo>
                    <a:cubicBezTo>
                      <a:pt x="3" y="12"/>
                      <a:pt x="0" y="9"/>
                      <a:pt x="1" y="6"/>
                    </a:cubicBezTo>
                    <a:cubicBezTo>
                      <a:pt x="1" y="2"/>
                      <a:pt x="3" y="0"/>
                      <a:pt x="7" y="0"/>
                    </a:cubicBezTo>
                    <a:cubicBezTo>
                      <a:pt x="36" y="1"/>
                      <a:pt x="50" y="22"/>
                      <a:pt x="51" y="23"/>
                    </a:cubicBezTo>
                    <a:cubicBezTo>
                      <a:pt x="53" y="26"/>
                      <a:pt x="52" y="29"/>
                      <a:pt x="49" y="31"/>
                    </a:cubicBezTo>
                    <a:cubicBezTo>
                      <a:pt x="48" y="32"/>
                      <a:pt x="47" y="32"/>
                      <a:pt x="46" y="32"/>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ïṩlîḋè"/>
              <p:cNvSpPr/>
              <p:nvPr/>
            </p:nvSpPr>
            <p:spPr bwMode="auto">
              <a:xfrm>
                <a:off x="7408089" y="1882588"/>
                <a:ext cx="118607" cy="41512"/>
              </a:xfrm>
              <a:custGeom>
                <a:avLst/>
                <a:gdLst>
                  <a:gd name="T0" fmla="*/ 70 w 77"/>
                  <a:gd name="T1" fmla="*/ 26 h 27"/>
                  <a:gd name="T2" fmla="*/ 66 w 77"/>
                  <a:gd name="T3" fmla="*/ 24 h 27"/>
                  <a:gd name="T4" fmla="*/ 37 w 77"/>
                  <a:gd name="T5" fmla="*/ 12 h 27"/>
                  <a:gd name="T6" fmla="*/ 11 w 77"/>
                  <a:gd name="T7" fmla="*/ 24 h 27"/>
                  <a:gd name="T8" fmla="*/ 2 w 77"/>
                  <a:gd name="T9" fmla="*/ 24 h 27"/>
                  <a:gd name="T10" fmla="*/ 2 w 77"/>
                  <a:gd name="T11" fmla="*/ 16 h 27"/>
                  <a:gd name="T12" fmla="*/ 37 w 77"/>
                  <a:gd name="T13" fmla="*/ 0 h 27"/>
                  <a:gd name="T14" fmla="*/ 75 w 77"/>
                  <a:gd name="T15" fmla="*/ 16 h 27"/>
                  <a:gd name="T16" fmla="*/ 75 w 77"/>
                  <a:gd name="T17" fmla="*/ 24 h 27"/>
                  <a:gd name="T18" fmla="*/ 70 w 77"/>
                  <a:gd name="T19"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27">
                    <a:moveTo>
                      <a:pt x="70" y="26"/>
                    </a:moveTo>
                    <a:cubicBezTo>
                      <a:pt x="69" y="26"/>
                      <a:pt x="67" y="25"/>
                      <a:pt x="66" y="24"/>
                    </a:cubicBezTo>
                    <a:cubicBezTo>
                      <a:pt x="66" y="24"/>
                      <a:pt x="54" y="12"/>
                      <a:pt x="37" y="12"/>
                    </a:cubicBezTo>
                    <a:cubicBezTo>
                      <a:pt x="21" y="12"/>
                      <a:pt x="11" y="24"/>
                      <a:pt x="11" y="24"/>
                    </a:cubicBezTo>
                    <a:cubicBezTo>
                      <a:pt x="9" y="26"/>
                      <a:pt x="5" y="27"/>
                      <a:pt x="2" y="24"/>
                    </a:cubicBezTo>
                    <a:cubicBezTo>
                      <a:pt x="0" y="22"/>
                      <a:pt x="0" y="19"/>
                      <a:pt x="2" y="16"/>
                    </a:cubicBezTo>
                    <a:cubicBezTo>
                      <a:pt x="2" y="15"/>
                      <a:pt x="16" y="0"/>
                      <a:pt x="37" y="0"/>
                    </a:cubicBezTo>
                    <a:cubicBezTo>
                      <a:pt x="59" y="0"/>
                      <a:pt x="74" y="15"/>
                      <a:pt x="75" y="16"/>
                    </a:cubicBezTo>
                    <a:cubicBezTo>
                      <a:pt x="77" y="18"/>
                      <a:pt x="77" y="22"/>
                      <a:pt x="75" y="24"/>
                    </a:cubicBezTo>
                    <a:cubicBezTo>
                      <a:pt x="73" y="25"/>
                      <a:pt x="72" y="26"/>
                      <a:pt x="70" y="26"/>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3" name="iṣľïḍé"/>
              <p:cNvSpPr/>
              <p:nvPr/>
            </p:nvSpPr>
            <p:spPr bwMode="auto">
              <a:xfrm>
                <a:off x="7562278" y="1891483"/>
                <a:ext cx="62269" cy="104769"/>
              </a:xfrm>
              <a:custGeom>
                <a:avLst/>
                <a:gdLst>
                  <a:gd name="T0" fmla="*/ 0 w 41"/>
                  <a:gd name="T1" fmla="*/ 47 h 68"/>
                  <a:gd name="T2" fmla="*/ 20 w 41"/>
                  <a:gd name="T3" fmla="*/ 0 h 68"/>
                  <a:gd name="T4" fmla="*/ 41 w 41"/>
                  <a:gd name="T5" fmla="*/ 47 h 68"/>
                  <a:gd name="T6" fmla="*/ 20 w 41"/>
                  <a:gd name="T7" fmla="*/ 68 h 68"/>
                  <a:gd name="T8" fmla="*/ 0 w 41"/>
                  <a:gd name="T9" fmla="*/ 47 h 68"/>
                </a:gdLst>
                <a:ahLst/>
                <a:cxnLst>
                  <a:cxn ang="0">
                    <a:pos x="T0" y="T1"/>
                  </a:cxn>
                  <a:cxn ang="0">
                    <a:pos x="T2" y="T3"/>
                  </a:cxn>
                  <a:cxn ang="0">
                    <a:pos x="T4" y="T5"/>
                  </a:cxn>
                  <a:cxn ang="0">
                    <a:pos x="T6" y="T7"/>
                  </a:cxn>
                  <a:cxn ang="0">
                    <a:pos x="T8" y="T9"/>
                  </a:cxn>
                </a:cxnLst>
                <a:rect l="0" t="0" r="r" b="b"/>
                <a:pathLst>
                  <a:path w="41" h="68">
                    <a:moveTo>
                      <a:pt x="0" y="47"/>
                    </a:moveTo>
                    <a:cubicBezTo>
                      <a:pt x="0" y="36"/>
                      <a:pt x="20" y="0"/>
                      <a:pt x="20" y="0"/>
                    </a:cubicBezTo>
                    <a:cubicBezTo>
                      <a:pt x="20" y="0"/>
                      <a:pt x="41" y="36"/>
                      <a:pt x="41" y="47"/>
                    </a:cubicBezTo>
                    <a:cubicBezTo>
                      <a:pt x="41" y="58"/>
                      <a:pt x="31" y="68"/>
                      <a:pt x="20" y="68"/>
                    </a:cubicBezTo>
                    <a:cubicBezTo>
                      <a:pt x="9" y="68"/>
                      <a:pt x="0" y="58"/>
                      <a:pt x="0" y="47"/>
                    </a:cubicBezTo>
                    <a:close/>
                  </a:path>
                </a:pathLst>
              </a:custGeom>
              <a:solidFill>
                <a:srgbClr val="5F88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25" name="îṥľîḍè"/>
            <p:cNvGrpSpPr/>
            <p:nvPr/>
          </p:nvGrpSpPr>
          <p:grpSpPr>
            <a:xfrm>
              <a:off x="7568208" y="2426203"/>
              <a:ext cx="774899" cy="774899"/>
              <a:chOff x="7568208" y="2426203"/>
              <a:chExt cx="774899" cy="774899"/>
            </a:xfrm>
          </p:grpSpPr>
          <p:sp>
            <p:nvSpPr>
              <p:cNvPr id="126" name="í$ḻiḑê"/>
              <p:cNvSpPr/>
              <p:nvPr/>
            </p:nvSpPr>
            <p:spPr bwMode="auto">
              <a:xfrm>
                <a:off x="7568208" y="2426203"/>
                <a:ext cx="774899" cy="774899"/>
              </a:xfrm>
              <a:custGeom>
                <a:avLst/>
                <a:gdLst>
                  <a:gd name="T0" fmla="*/ 469 w 504"/>
                  <a:gd name="T1" fmla="*/ 189 h 505"/>
                  <a:gd name="T2" fmla="*/ 188 w 504"/>
                  <a:gd name="T3" fmla="*/ 36 h 505"/>
                  <a:gd name="T4" fmla="*/ 35 w 504"/>
                  <a:gd name="T5" fmla="*/ 317 h 505"/>
                  <a:gd name="T6" fmla="*/ 316 w 504"/>
                  <a:gd name="T7" fmla="*/ 470 h 505"/>
                  <a:gd name="T8" fmla="*/ 469 w 504"/>
                  <a:gd name="T9" fmla="*/ 189 h 505"/>
                </a:gdLst>
                <a:ahLst/>
                <a:cxnLst>
                  <a:cxn ang="0">
                    <a:pos x="T0" y="T1"/>
                  </a:cxn>
                  <a:cxn ang="0">
                    <a:pos x="T2" y="T3"/>
                  </a:cxn>
                  <a:cxn ang="0">
                    <a:pos x="T4" y="T5"/>
                  </a:cxn>
                  <a:cxn ang="0">
                    <a:pos x="T6" y="T7"/>
                  </a:cxn>
                  <a:cxn ang="0">
                    <a:pos x="T8" y="T9"/>
                  </a:cxn>
                </a:cxnLst>
                <a:rect l="0" t="0" r="r" b="b"/>
                <a:pathLst>
                  <a:path w="504" h="505">
                    <a:moveTo>
                      <a:pt x="469" y="189"/>
                    </a:moveTo>
                    <a:cubicBezTo>
                      <a:pt x="434" y="69"/>
                      <a:pt x="308" y="0"/>
                      <a:pt x="188" y="36"/>
                    </a:cubicBezTo>
                    <a:cubicBezTo>
                      <a:pt x="68" y="71"/>
                      <a:pt x="0" y="197"/>
                      <a:pt x="35" y="317"/>
                    </a:cubicBezTo>
                    <a:cubicBezTo>
                      <a:pt x="71" y="437"/>
                      <a:pt x="196" y="505"/>
                      <a:pt x="316" y="470"/>
                    </a:cubicBezTo>
                    <a:cubicBezTo>
                      <a:pt x="436" y="434"/>
                      <a:pt x="504" y="308"/>
                      <a:pt x="469" y="189"/>
                    </a:cubicBez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îşlïḑè"/>
              <p:cNvSpPr/>
              <p:nvPr/>
            </p:nvSpPr>
            <p:spPr bwMode="auto">
              <a:xfrm>
                <a:off x="7573150" y="2875920"/>
                <a:ext cx="166050" cy="164073"/>
              </a:xfrm>
              <a:custGeom>
                <a:avLst/>
                <a:gdLst>
                  <a:gd name="T0" fmla="*/ 168 w 168"/>
                  <a:gd name="T1" fmla="*/ 43 h 166"/>
                  <a:gd name="T2" fmla="*/ 45 w 168"/>
                  <a:gd name="T3" fmla="*/ 0 h 166"/>
                  <a:gd name="T4" fmla="*/ 0 w 168"/>
                  <a:gd name="T5" fmla="*/ 122 h 166"/>
                  <a:gd name="T6" fmla="*/ 123 w 168"/>
                  <a:gd name="T7" fmla="*/ 166 h 166"/>
                  <a:gd name="T8" fmla="*/ 168 w 168"/>
                  <a:gd name="T9" fmla="*/ 43 h 166"/>
                </a:gdLst>
                <a:ahLst/>
                <a:cxnLst>
                  <a:cxn ang="0">
                    <a:pos x="T0" y="T1"/>
                  </a:cxn>
                  <a:cxn ang="0">
                    <a:pos x="T2" y="T3"/>
                  </a:cxn>
                  <a:cxn ang="0">
                    <a:pos x="T4" y="T5"/>
                  </a:cxn>
                  <a:cxn ang="0">
                    <a:pos x="T6" y="T7"/>
                  </a:cxn>
                  <a:cxn ang="0">
                    <a:pos x="T8" y="T9"/>
                  </a:cxn>
                </a:cxnLst>
                <a:rect l="0" t="0" r="r" b="b"/>
                <a:pathLst>
                  <a:path w="168" h="166">
                    <a:moveTo>
                      <a:pt x="168" y="43"/>
                    </a:moveTo>
                    <a:lnTo>
                      <a:pt x="45" y="0"/>
                    </a:lnTo>
                    <a:lnTo>
                      <a:pt x="0" y="122"/>
                    </a:lnTo>
                    <a:lnTo>
                      <a:pt x="123" y="166"/>
                    </a:lnTo>
                    <a:lnTo>
                      <a:pt x="168" y="43"/>
                    </a:lnTo>
                    <a:close/>
                  </a:path>
                </a:pathLst>
              </a:custGeom>
              <a:solidFill>
                <a:srgbClr val="B6D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ïṡḷïďê"/>
              <p:cNvSpPr/>
              <p:nvPr/>
            </p:nvSpPr>
            <p:spPr bwMode="auto">
              <a:xfrm>
                <a:off x="7610709" y="2470680"/>
                <a:ext cx="688909" cy="686932"/>
              </a:xfrm>
              <a:custGeom>
                <a:avLst/>
                <a:gdLst>
                  <a:gd name="T0" fmla="*/ 417 w 448"/>
                  <a:gd name="T1" fmla="*/ 167 h 448"/>
                  <a:gd name="T2" fmla="*/ 167 w 448"/>
                  <a:gd name="T3" fmla="*/ 31 h 448"/>
                  <a:gd name="T4" fmla="*/ 31 w 448"/>
                  <a:gd name="T5" fmla="*/ 281 h 448"/>
                  <a:gd name="T6" fmla="*/ 281 w 448"/>
                  <a:gd name="T7" fmla="*/ 416 h 448"/>
                  <a:gd name="T8" fmla="*/ 417 w 448"/>
                  <a:gd name="T9" fmla="*/ 167 h 448"/>
                </a:gdLst>
                <a:ahLst/>
                <a:cxnLst>
                  <a:cxn ang="0">
                    <a:pos x="T0" y="T1"/>
                  </a:cxn>
                  <a:cxn ang="0">
                    <a:pos x="T2" y="T3"/>
                  </a:cxn>
                  <a:cxn ang="0">
                    <a:pos x="T4" y="T5"/>
                  </a:cxn>
                  <a:cxn ang="0">
                    <a:pos x="T6" y="T7"/>
                  </a:cxn>
                  <a:cxn ang="0">
                    <a:pos x="T8" y="T9"/>
                  </a:cxn>
                </a:cxnLst>
                <a:rect l="0" t="0" r="r" b="b"/>
                <a:pathLst>
                  <a:path w="448" h="448">
                    <a:moveTo>
                      <a:pt x="417" y="167"/>
                    </a:moveTo>
                    <a:cubicBezTo>
                      <a:pt x="385" y="60"/>
                      <a:pt x="273" y="0"/>
                      <a:pt x="167" y="31"/>
                    </a:cubicBezTo>
                    <a:cubicBezTo>
                      <a:pt x="61" y="63"/>
                      <a:pt x="0" y="174"/>
                      <a:pt x="31" y="281"/>
                    </a:cubicBezTo>
                    <a:cubicBezTo>
                      <a:pt x="63" y="387"/>
                      <a:pt x="175" y="448"/>
                      <a:pt x="281" y="416"/>
                    </a:cubicBezTo>
                    <a:cubicBezTo>
                      <a:pt x="387" y="385"/>
                      <a:pt x="448" y="273"/>
                      <a:pt x="417" y="1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iṥlíḑè"/>
              <p:cNvSpPr/>
              <p:nvPr/>
            </p:nvSpPr>
            <p:spPr bwMode="auto">
              <a:xfrm>
                <a:off x="7839028" y="2860106"/>
                <a:ext cx="50408" cy="49420"/>
              </a:xfrm>
              <a:prstGeom prst="ellipse">
                <a:avLst/>
              </a:pr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0" name="î$1iďè"/>
              <p:cNvSpPr/>
              <p:nvPr/>
            </p:nvSpPr>
            <p:spPr bwMode="auto">
              <a:xfrm>
                <a:off x="7791585" y="2829466"/>
                <a:ext cx="141340" cy="44478"/>
              </a:xfrm>
              <a:custGeom>
                <a:avLst/>
                <a:gdLst>
                  <a:gd name="T0" fmla="*/ 87 w 92"/>
                  <a:gd name="T1" fmla="*/ 29 h 29"/>
                  <a:gd name="T2" fmla="*/ 51 w 92"/>
                  <a:gd name="T3" fmla="*/ 29 h 29"/>
                  <a:gd name="T4" fmla="*/ 3 w 92"/>
                  <a:gd name="T5" fmla="*/ 10 h 29"/>
                  <a:gd name="T6" fmla="*/ 1 w 92"/>
                  <a:gd name="T7" fmla="*/ 3 h 29"/>
                  <a:gd name="T8" fmla="*/ 9 w 92"/>
                  <a:gd name="T9" fmla="*/ 2 h 29"/>
                  <a:gd name="T10" fmla="*/ 51 w 92"/>
                  <a:gd name="T11" fmla="*/ 19 h 29"/>
                  <a:gd name="T12" fmla="*/ 87 w 92"/>
                  <a:gd name="T13" fmla="*/ 19 h 29"/>
                  <a:gd name="T14" fmla="*/ 92 w 92"/>
                  <a:gd name="T15" fmla="*/ 24 h 29"/>
                  <a:gd name="T16" fmla="*/ 87 w 92"/>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29">
                    <a:moveTo>
                      <a:pt x="87" y="29"/>
                    </a:moveTo>
                    <a:cubicBezTo>
                      <a:pt x="51" y="29"/>
                      <a:pt x="51" y="29"/>
                      <a:pt x="51" y="29"/>
                    </a:cubicBezTo>
                    <a:cubicBezTo>
                      <a:pt x="32" y="29"/>
                      <a:pt x="4" y="11"/>
                      <a:pt x="3" y="10"/>
                    </a:cubicBezTo>
                    <a:cubicBezTo>
                      <a:pt x="1" y="9"/>
                      <a:pt x="0" y="6"/>
                      <a:pt x="1" y="3"/>
                    </a:cubicBezTo>
                    <a:cubicBezTo>
                      <a:pt x="3" y="1"/>
                      <a:pt x="6" y="0"/>
                      <a:pt x="9" y="2"/>
                    </a:cubicBezTo>
                    <a:cubicBezTo>
                      <a:pt x="16" y="6"/>
                      <a:pt x="38" y="19"/>
                      <a:pt x="51" y="19"/>
                    </a:cubicBezTo>
                    <a:cubicBezTo>
                      <a:pt x="87" y="19"/>
                      <a:pt x="87" y="19"/>
                      <a:pt x="87" y="19"/>
                    </a:cubicBezTo>
                    <a:cubicBezTo>
                      <a:pt x="90" y="19"/>
                      <a:pt x="92" y="21"/>
                      <a:pt x="92" y="24"/>
                    </a:cubicBezTo>
                    <a:cubicBezTo>
                      <a:pt x="92" y="27"/>
                      <a:pt x="90" y="29"/>
                      <a:pt x="87" y="29"/>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isľîḋe"/>
              <p:cNvSpPr/>
              <p:nvPr/>
            </p:nvSpPr>
            <p:spPr bwMode="auto">
              <a:xfrm>
                <a:off x="8022868" y="2860106"/>
                <a:ext cx="51396" cy="49420"/>
              </a:xfrm>
              <a:prstGeom prst="ellipse">
                <a:avLst/>
              </a:pr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ïṥľîḋe"/>
              <p:cNvSpPr/>
              <p:nvPr/>
            </p:nvSpPr>
            <p:spPr bwMode="auto">
              <a:xfrm>
                <a:off x="7980367" y="2829466"/>
                <a:ext cx="141340" cy="44478"/>
              </a:xfrm>
              <a:custGeom>
                <a:avLst/>
                <a:gdLst>
                  <a:gd name="T0" fmla="*/ 5 w 92"/>
                  <a:gd name="T1" fmla="*/ 29 h 29"/>
                  <a:gd name="T2" fmla="*/ 41 w 92"/>
                  <a:gd name="T3" fmla="*/ 29 h 29"/>
                  <a:gd name="T4" fmla="*/ 89 w 92"/>
                  <a:gd name="T5" fmla="*/ 10 h 29"/>
                  <a:gd name="T6" fmla="*/ 91 w 92"/>
                  <a:gd name="T7" fmla="*/ 3 h 29"/>
                  <a:gd name="T8" fmla="*/ 83 w 92"/>
                  <a:gd name="T9" fmla="*/ 2 h 29"/>
                  <a:gd name="T10" fmla="*/ 41 w 92"/>
                  <a:gd name="T11" fmla="*/ 19 h 29"/>
                  <a:gd name="T12" fmla="*/ 5 w 92"/>
                  <a:gd name="T13" fmla="*/ 19 h 29"/>
                  <a:gd name="T14" fmla="*/ 0 w 92"/>
                  <a:gd name="T15" fmla="*/ 24 h 29"/>
                  <a:gd name="T16" fmla="*/ 5 w 92"/>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29">
                    <a:moveTo>
                      <a:pt x="5" y="29"/>
                    </a:moveTo>
                    <a:cubicBezTo>
                      <a:pt x="41" y="29"/>
                      <a:pt x="41" y="29"/>
                      <a:pt x="41" y="29"/>
                    </a:cubicBezTo>
                    <a:cubicBezTo>
                      <a:pt x="60" y="29"/>
                      <a:pt x="88" y="11"/>
                      <a:pt x="89" y="10"/>
                    </a:cubicBezTo>
                    <a:cubicBezTo>
                      <a:pt x="92" y="9"/>
                      <a:pt x="92" y="6"/>
                      <a:pt x="91" y="3"/>
                    </a:cubicBezTo>
                    <a:cubicBezTo>
                      <a:pt x="89" y="1"/>
                      <a:pt x="86" y="0"/>
                      <a:pt x="83" y="2"/>
                    </a:cubicBezTo>
                    <a:cubicBezTo>
                      <a:pt x="76" y="6"/>
                      <a:pt x="54" y="19"/>
                      <a:pt x="41" y="19"/>
                    </a:cubicBezTo>
                    <a:cubicBezTo>
                      <a:pt x="5" y="19"/>
                      <a:pt x="5" y="19"/>
                      <a:pt x="5" y="19"/>
                    </a:cubicBezTo>
                    <a:cubicBezTo>
                      <a:pt x="2" y="19"/>
                      <a:pt x="0" y="21"/>
                      <a:pt x="0" y="24"/>
                    </a:cubicBezTo>
                    <a:cubicBezTo>
                      <a:pt x="0" y="27"/>
                      <a:pt x="2" y="29"/>
                      <a:pt x="5" y="29"/>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işḷïḑê"/>
              <p:cNvSpPr/>
              <p:nvPr/>
            </p:nvSpPr>
            <p:spPr bwMode="auto">
              <a:xfrm>
                <a:off x="7884494" y="2931270"/>
                <a:ext cx="142328" cy="28663"/>
              </a:xfrm>
              <a:custGeom>
                <a:avLst/>
                <a:gdLst>
                  <a:gd name="T0" fmla="*/ 85 w 92"/>
                  <a:gd name="T1" fmla="*/ 19 h 19"/>
                  <a:gd name="T2" fmla="*/ 84 w 92"/>
                  <a:gd name="T3" fmla="*/ 19 h 19"/>
                  <a:gd name="T4" fmla="*/ 8 w 92"/>
                  <a:gd name="T5" fmla="*/ 19 h 19"/>
                  <a:gd name="T6" fmla="*/ 0 w 92"/>
                  <a:gd name="T7" fmla="*/ 13 h 19"/>
                  <a:gd name="T8" fmla="*/ 6 w 92"/>
                  <a:gd name="T9" fmla="*/ 6 h 19"/>
                  <a:gd name="T10" fmla="*/ 86 w 92"/>
                  <a:gd name="T11" fmla="*/ 6 h 19"/>
                  <a:gd name="T12" fmla="*/ 92 w 92"/>
                  <a:gd name="T13" fmla="*/ 13 h 19"/>
                  <a:gd name="T14" fmla="*/ 85 w 92"/>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19">
                    <a:moveTo>
                      <a:pt x="85" y="19"/>
                    </a:moveTo>
                    <a:cubicBezTo>
                      <a:pt x="85" y="19"/>
                      <a:pt x="85" y="19"/>
                      <a:pt x="84" y="19"/>
                    </a:cubicBezTo>
                    <a:cubicBezTo>
                      <a:pt x="51" y="14"/>
                      <a:pt x="8" y="19"/>
                      <a:pt x="8" y="19"/>
                    </a:cubicBezTo>
                    <a:cubicBezTo>
                      <a:pt x="4" y="19"/>
                      <a:pt x="1" y="17"/>
                      <a:pt x="0" y="13"/>
                    </a:cubicBezTo>
                    <a:cubicBezTo>
                      <a:pt x="0" y="10"/>
                      <a:pt x="2" y="6"/>
                      <a:pt x="6" y="6"/>
                    </a:cubicBezTo>
                    <a:cubicBezTo>
                      <a:pt x="8" y="6"/>
                      <a:pt x="51" y="0"/>
                      <a:pt x="86" y="6"/>
                    </a:cubicBezTo>
                    <a:cubicBezTo>
                      <a:pt x="90" y="6"/>
                      <a:pt x="92" y="10"/>
                      <a:pt x="92" y="13"/>
                    </a:cubicBezTo>
                    <a:cubicBezTo>
                      <a:pt x="91" y="17"/>
                      <a:pt x="88" y="19"/>
                      <a:pt x="85" y="19"/>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16</a:t>
            </a:fld>
            <a:endParaRPr lang="en-US" dirty="0"/>
          </a:p>
        </p:txBody>
      </p:sp>
      <p:grpSp>
        <p:nvGrpSpPr>
          <p:cNvPr id="4" name="d2d17333-4805-44c9-bbc8-170b5bded198"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32595" y="998054"/>
            <a:ext cx="8906504" cy="4137758"/>
            <a:chOff x="759114" y="1197665"/>
            <a:chExt cx="10687804" cy="4965309"/>
          </a:xfrm>
        </p:grpSpPr>
        <p:sp>
          <p:nvSpPr>
            <p:cNvPr id="5" name="íṧlíḑè"/>
            <p:cNvSpPr/>
            <p:nvPr/>
          </p:nvSpPr>
          <p:spPr bwMode="auto">
            <a:xfrm rot="21071856">
              <a:off x="1676116" y="2484296"/>
              <a:ext cx="7723840" cy="2493087"/>
            </a:xfrm>
            <a:custGeom>
              <a:avLst/>
              <a:gdLst/>
              <a:ahLst/>
              <a:cxnLst>
                <a:cxn ang="0">
                  <a:pos x="1599" y="0"/>
                </a:cxn>
                <a:cxn ang="0">
                  <a:pos x="1434" y="28"/>
                </a:cxn>
                <a:cxn ang="0">
                  <a:pos x="1470" y="71"/>
                </a:cxn>
                <a:cxn ang="0">
                  <a:pos x="1202" y="291"/>
                </a:cxn>
                <a:cxn ang="0">
                  <a:pos x="842" y="164"/>
                </a:cxn>
                <a:cxn ang="0">
                  <a:pos x="842" y="164"/>
                </a:cxn>
                <a:cxn ang="0">
                  <a:pos x="842" y="164"/>
                </a:cxn>
                <a:cxn ang="0">
                  <a:pos x="842" y="164"/>
                </a:cxn>
                <a:cxn ang="0">
                  <a:pos x="840" y="163"/>
                </a:cxn>
                <a:cxn ang="0">
                  <a:pos x="839" y="163"/>
                </a:cxn>
                <a:cxn ang="0">
                  <a:pos x="837" y="163"/>
                </a:cxn>
                <a:cxn ang="0">
                  <a:pos x="836" y="163"/>
                </a:cxn>
                <a:cxn ang="0">
                  <a:pos x="834" y="163"/>
                </a:cxn>
                <a:cxn ang="0">
                  <a:pos x="834" y="163"/>
                </a:cxn>
                <a:cxn ang="0">
                  <a:pos x="833" y="163"/>
                </a:cxn>
                <a:cxn ang="0">
                  <a:pos x="833" y="163"/>
                </a:cxn>
                <a:cxn ang="0">
                  <a:pos x="833" y="163"/>
                </a:cxn>
                <a:cxn ang="0">
                  <a:pos x="831" y="163"/>
                </a:cxn>
                <a:cxn ang="0">
                  <a:pos x="830" y="163"/>
                </a:cxn>
                <a:cxn ang="0">
                  <a:pos x="829" y="163"/>
                </a:cxn>
                <a:cxn ang="0">
                  <a:pos x="828" y="163"/>
                </a:cxn>
                <a:cxn ang="0">
                  <a:pos x="826" y="163"/>
                </a:cxn>
                <a:cxn ang="0">
                  <a:pos x="825" y="164"/>
                </a:cxn>
                <a:cxn ang="0">
                  <a:pos x="823" y="164"/>
                </a:cxn>
                <a:cxn ang="0">
                  <a:pos x="822" y="165"/>
                </a:cxn>
                <a:cxn ang="0">
                  <a:pos x="821" y="165"/>
                </a:cxn>
                <a:cxn ang="0">
                  <a:pos x="20" y="541"/>
                </a:cxn>
                <a:cxn ang="0">
                  <a:pos x="7" y="579"/>
                </a:cxn>
                <a:cxn ang="0">
                  <a:pos x="32" y="595"/>
                </a:cxn>
                <a:cxn ang="0">
                  <a:pos x="44" y="592"/>
                </a:cxn>
                <a:cxn ang="0">
                  <a:pos x="834" y="221"/>
                </a:cxn>
                <a:cxn ang="0">
                  <a:pos x="1199" y="349"/>
                </a:cxn>
                <a:cxn ang="0">
                  <a:pos x="1199" y="349"/>
                </a:cxn>
                <a:cxn ang="0">
                  <a:pos x="1203" y="350"/>
                </a:cxn>
                <a:cxn ang="0">
                  <a:pos x="1204" y="350"/>
                </a:cxn>
                <a:cxn ang="0">
                  <a:pos x="1208" y="350"/>
                </a:cxn>
                <a:cxn ang="0">
                  <a:pos x="1208" y="350"/>
                </a:cxn>
                <a:cxn ang="0">
                  <a:pos x="1213" y="350"/>
                </a:cxn>
                <a:cxn ang="0">
                  <a:pos x="1214" y="350"/>
                </a:cxn>
                <a:cxn ang="0">
                  <a:pos x="1217" y="349"/>
                </a:cxn>
                <a:cxn ang="0">
                  <a:pos x="1219" y="348"/>
                </a:cxn>
                <a:cxn ang="0">
                  <a:pos x="1221" y="347"/>
                </a:cxn>
                <a:cxn ang="0">
                  <a:pos x="1223" y="346"/>
                </a:cxn>
                <a:cxn ang="0">
                  <a:pos x="1225" y="345"/>
                </a:cxn>
                <a:cxn ang="0">
                  <a:pos x="1226" y="344"/>
                </a:cxn>
                <a:cxn ang="0">
                  <a:pos x="1505" y="114"/>
                </a:cxn>
                <a:cxn ang="0">
                  <a:pos x="1540" y="157"/>
                </a:cxn>
                <a:cxn ang="0">
                  <a:pos x="1599" y="0"/>
                </a:cxn>
              </a:cxnLst>
              <a:rect l="0" t="0" r="r" b="b"/>
              <a:pathLst>
                <a:path w="1599" h="595">
                  <a:moveTo>
                    <a:pt x="1599" y="0"/>
                  </a:moveTo>
                  <a:cubicBezTo>
                    <a:pt x="1434" y="28"/>
                    <a:pt x="1434" y="28"/>
                    <a:pt x="1434" y="28"/>
                  </a:cubicBezTo>
                  <a:cubicBezTo>
                    <a:pt x="1470" y="71"/>
                    <a:pt x="1470" y="71"/>
                    <a:pt x="1470" y="71"/>
                  </a:cubicBezTo>
                  <a:cubicBezTo>
                    <a:pt x="1202" y="291"/>
                    <a:pt x="1202" y="291"/>
                    <a:pt x="1202" y="291"/>
                  </a:cubicBezTo>
                  <a:cubicBezTo>
                    <a:pt x="842" y="164"/>
                    <a:pt x="842" y="164"/>
                    <a:pt x="842" y="164"/>
                  </a:cubicBezTo>
                  <a:cubicBezTo>
                    <a:pt x="842" y="164"/>
                    <a:pt x="842" y="164"/>
                    <a:pt x="842" y="164"/>
                  </a:cubicBezTo>
                  <a:cubicBezTo>
                    <a:pt x="842" y="164"/>
                    <a:pt x="842" y="164"/>
                    <a:pt x="842" y="164"/>
                  </a:cubicBezTo>
                  <a:cubicBezTo>
                    <a:pt x="842" y="164"/>
                    <a:pt x="842" y="164"/>
                    <a:pt x="842" y="164"/>
                  </a:cubicBezTo>
                  <a:cubicBezTo>
                    <a:pt x="841" y="164"/>
                    <a:pt x="840" y="164"/>
                    <a:pt x="840" y="163"/>
                  </a:cubicBezTo>
                  <a:cubicBezTo>
                    <a:pt x="839" y="163"/>
                    <a:pt x="839" y="163"/>
                    <a:pt x="839" y="163"/>
                  </a:cubicBezTo>
                  <a:cubicBezTo>
                    <a:pt x="838" y="163"/>
                    <a:pt x="837" y="163"/>
                    <a:pt x="837" y="163"/>
                  </a:cubicBezTo>
                  <a:cubicBezTo>
                    <a:pt x="837" y="163"/>
                    <a:pt x="836" y="163"/>
                    <a:pt x="836" y="163"/>
                  </a:cubicBezTo>
                  <a:cubicBezTo>
                    <a:pt x="835" y="163"/>
                    <a:pt x="835" y="163"/>
                    <a:pt x="834" y="163"/>
                  </a:cubicBezTo>
                  <a:cubicBezTo>
                    <a:pt x="834" y="163"/>
                    <a:pt x="834" y="163"/>
                    <a:pt x="834" y="163"/>
                  </a:cubicBezTo>
                  <a:cubicBezTo>
                    <a:pt x="833" y="163"/>
                    <a:pt x="833" y="163"/>
                    <a:pt x="833" y="163"/>
                  </a:cubicBezTo>
                  <a:cubicBezTo>
                    <a:pt x="833" y="163"/>
                    <a:pt x="833" y="163"/>
                    <a:pt x="833" y="163"/>
                  </a:cubicBezTo>
                  <a:cubicBezTo>
                    <a:pt x="833" y="163"/>
                    <a:pt x="833" y="163"/>
                    <a:pt x="833" y="163"/>
                  </a:cubicBezTo>
                  <a:cubicBezTo>
                    <a:pt x="832" y="163"/>
                    <a:pt x="832" y="163"/>
                    <a:pt x="831" y="163"/>
                  </a:cubicBezTo>
                  <a:cubicBezTo>
                    <a:pt x="831" y="163"/>
                    <a:pt x="831" y="163"/>
                    <a:pt x="830" y="163"/>
                  </a:cubicBezTo>
                  <a:cubicBezTo>
                    <a:pt x="830" y="163"/>
                    <a:pt x="829" y="163"/>
                    <a:pt x="829" y="163"/>
                  </a:cubicBezTo>
                  <a:cubicBezTo>
                    <a:pt x="828" y="163"/>
                    <a:pt x="828" y="163"/>
                    <a:pt x="828" y="163"/>
                  </a:cubicBezTo>
                  <a:cubicBezTo>
                    <a:pt x="827" y="163"/>
                    <a:pt x="827" y="163"/>
                    <a:pt x="826" y="163"/>
                  </a:cubicBezTo>
                  <a:cubicBezTo>
                    <a:pt x="825" y="164"/>
                    <a:pt x="825" y="164"/>
                    <a:pt x="825" y="164"/>
                  </a:cubicBezTo>
                  <a:cubicBezTo>
                    <a:pt x="824" y="164"/>
                    <a:pt x="824" y="164"/>
                    <a:pt x="823" y="164"/>
                  </a:cubicBezTo>
                  <a:cubicBezTo>
                    <a:pt x="823" y="164"/>
                    <a:pt x="823" y="165"/>
                    <a:pt x="822" y="165"/>
                  </a:cubicBezTo>
                  <a:cubicBezTo>
                    <a:pt x="822" y="165"/>
                    <a:pt x="821" y="165"/>
                    <a:pt x="821" y="165"/>
                  </a:cubicBezTo>
                  <a:cubicBezTo>
                    <a:pt x="20" y="541"/>
                    <a:pt x="20" y="541"/>
                    <a:pt x="20" y="541"/>
                  </a:cubicBezTo>
                  <a:cubicBezTo>
                    <a:pt x="6" y="548"/>
                    <a:pt x="0" y="565"/>
                    <a:pt x="7" y="579"/>
                  </a:cubicBezTo>
                  <a:cubicBezTo>
                    <a:pt x="11" y="589"/>
                    <a:pt x="22" y="595"/>
                    <a:pt x="32" y="595"/>
                  </a:cubicBezTo>
                  <a:cubicBezTo>
                    <a:pt x="36" y="595"/>
                    <a:pt x="40" y="594"/>
                    <a:pt x="44" y="592"/>
                  </a:cubicBezTo>
                  <a:cubicBezTo>
                    <a:pt x="834" y="221"/>
                    <a:pt x="834" y="221"/>
                    <a:pt x="834" y="221"/>
                  </a:cubicBezTo>
                  <a:cubicBezTo>
                    <a:pt x="1199" y="349"/>
                    <a:pt x="1199" y="349"/>
                    <a:pt x="1199" y="349"/>
                  </a:cubicBezTo>
                  <a:cubicBezTo>
                    <a:pt x="1199" y="349"/>
                    <a:pt x="1199" y="349"/>
                    <a:pt x="1199" y="349"/>
                  </a:cubicBezTo>
                  <a:cubicBezTo>
                    <a:pt x="1200" y="349"/>
                    <a:pt x="1202" y="350"/>
                    <a:pt x="1203" y="350"/>
                  </a:cubicBezTo>
                  <a:cubicBezTo>
                    <a:pt x="1204" y="350"/>
                    <a:pt x="1204" y="350"/>
                    <a:pt x="1204" y="350"/>
                  </a:cubicBezTo>
                  <a:cubicBezTo>
                    <a:pt x="1205" y="350"/>
                    <a:pt x="1206" y="350"/>
                    <a:pt x="1208" y="350"/>
                  </a:cubicBezTo>
                  <a:cubicBezTo>
                    <a:pt x="1208" y="350"/>
                    <a:pt x="1208" y="350"/>
                    <a:pt x="1208" y="350"/>
                  </a:cubicBezTo>
                  <a:cubicBezTo>
                    <a:pt x="1210" y="350"/>
                    <a:pt x="1211" y="350"/>
                    <a:pt x="1213" y="350"/>
                  </a:cubicBezTo>
                  <a:cubicBezTo>
                    <a:pt x="1213" y="350"/>
                    <a:pt x="1213" y="350"/>
                    <a:pt x="1214" y="350"/>
                  </a:cubicBezTo>
                  <a:cubicBezTo>
                    <a:pt x="1215" y="350"/>
                    <a:pt x="1216" y="349"/>
                    <a:pt x="1217" y="349"/>
                  </a:cubicBezTo>
                  <a:cubicBezTo>
                    <a:pt x="1217" y="349"/>
                    <a:pt x="1218" y="349"/>
                    <a:pt x="1219" y="348"/>
                  </a:cubicBezTo>
                  <a:cubicBezTo>
                    <a:pt x="1219" y="348"/>
                    <a:pt x="1220" y="348"/>
                    <a:pt x="1221" y="347"/>
                  </a:cubicBezTo>
                  <a:cubicBezTo>
                    <a:pt x="1222" y="347"/>
                    <a:pt x="1222" y="347"/>
                    <a:pt x="1223" y="346"/>
                  </a:cubicBezTo>
                  <a:cubicBezTo>
                    <a:pt x="1223" y="346"/>
                    <a:pt x="1224" y="345"/>
                    <a:pt x="1225" y="345"/>
                  </a:cubicBezTo>
                  <a:cubicBezTo>
                    <a:pt x="1226" y="344"/>
                    <a:pt x="1226" y="344"/>
                    <a:pt x="1226" y="344"/>
                  </a:cubicBezTo>
                  <a:cubicBezTo>
                    <a:pt x="1505" y="114"/>
                    <a:pt x="1505" y="114"/>
                    <a:pt x="1505" y="114"/>
                  </a:cubicBezTo>
                  <a:cubicBezTo>
                    <a:pt x="1540" y="157"/>
                    <a:pt x="1540" y="157"/>
                    <a:pt x="1540" y="157"/>
                  </a:cubicBezTo>
                  <a:cubicBezTo>
                    <a:pt x="1599" y="0"/>
                    <a:pt x="1599" y="0"/>
                    <a:pt x="1599" y="0"/>
                  </a:cubicBezTo>
                </a:path>
              </a:pathLst>
            </a:custGeom>
            <a:solidFill>
              <a:schemeClr val="bg1">
                <a:lumMod val="65000"/>
                <a:alpha val="88000"/>
              </a:schemeClr>
            </a:solidFill>
            <a:ln w="9525">
              <a:noFill/>
              <a:round/>
            </a:ln>
          </p:spPr>
          <p:txBody>
            <a:bodyPr anchor="ctr"/>
            <a:lstStyle/>
            <a:p>
              <a:pPr algn="ctr"/>
              <a:endParaRPr/>
            </a:p>
          </p:txBody>
        </p:sp>
        <p:grpSp>
          <p:nvGrpSpPr>
            <p:cNvPr id="6" name="íṣľiḋé"/>
            <p:cNvGrpSpPr/>
            <p:nvPr/>
          </p:nvGrpSpPr>
          <p:grpSpPr>
            <a:xfrm>
              <a:off x="3042284" y="5254436"/>
              <a:ext cx="2195910" cy="908538"/>
              <a:chOff x="1268227" y="1619185"/>
              <a:chExt cx="2195910" cy="908538"/>
            </a:xfrm>
          </p:grpSpPr>
          <p:sp>
            <p:nvSpPr>
              <p:cNvPr id="22" name="iṡ1ïḓê"/>
              <p:cNvSpPr/>
              <p:nvPr/>
            </p:nvSpPr>
            <p:spPr bwMode="auto">
              <a:xfrm>
                <a:off x="1268227" y="1970324"/>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3" name="îṥḻïḑe"/>
              <p:cNvSpPr txBox="1"/>
              <p:nvPr/>
            </p:nvSpPr>
            <p:spPr bwMode="auto">
              <a:xfrm>
                <a:off x="1268227" y="1619185"/>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85000" lnSpcReduction="20000"/>
              </a:bodyPr>
              <a:lstStyle/>
              <a:p>
                <a:pPr eaLnBrk="1" hangingPunct="1">
                  <a:spcBef>
                    <a:spcPct val="0"/>
                  </a:spcBef>
                  <a:buFontTx/>
                  <a:buNone/>
                </a:pPr>
                <a:r>
                  <a:rPr lang="en-US" altLang="zh-CN" sz="1800" b="1" dirty="0">
                    <a:solidFill>
                      <a:schemeClr val="accent1"/>
                    </a:solidFill>
                  </a:rPr>
                  <a:t>Text here</a:t>
                </a:r>
                <a:endParaRPr lang="zh-CN" altLang="en-US" sz="1800" b="1" dirty="0">
                  <a:solidFill>
                    <a:schemeClr val="accent1"/>
                  </a:solidFill>
                </a:endParaRPr>
              </a:p>
            </p:txBody>
          </p:sp>
        </p:grpSp>
        <p:grpSp>
          <p:nvGrpSpPr>
            <p:cNvPr id="7" name="îṩļiḋê"/>
            <p:cNvGrpSpPr/>
            <p:nvPr/>
          </p:nvGrpSpPr>
          <p:grpSpPr>
            <a:xfrm>
              <a:off x="4893829" y="4239925"/>
              <a:ext cx="2195910" cy="908538"/>
              <a:chOff x="1268227" y="1619185"/>
              <a:chExt cx="2195910" cy="908538"/>
            </a:xfrm>
          </p:grpSpPr>
          <p:sp>
            <p:nvSpPr>
              <p:cNvPr id="20" name="îŝḷïḋe"/>
              <p:cNvSpPr/>
              <p:nvPr/>
            </p:nvSpPr>
            <p:spPr bwMode="auto">
              <a:xfrm>
                <a:off x="1268227" y="1970324"/>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21" name="ï$ľïḍè"/>
              <p:cNvSpPr txBox="1"/>
              <p:nvPr/>
            </p:nvSpPr>
            <p:spPr bwMode="auto">
              <a:xfrm>
                <a:off x="1268227" y="1619185"/>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buFontTx/>
                  <a:buNone/>
                </a:pPr>
                <a:r>
                  <a:rPr lang="en-US" altLang="zh-CN" sz="1800" b="1" dirty="0">
                    <a:solidFill>
                      <a:schemeClr val="accent2"/>
                    </a:solidFill>
                  </a:rPr>
                  <a:t>Text here</a:t>
                </a:r>
                <a:endParaRPr lang="zh-CN" altLang="en-US" sz="1800" b="1" dirty="0">
                  <a:solidFill>
                    <a:schemeClr val="accent2"/>
                  </a:solidFill>
                </a:endParaRPr>
              </a:p>
            </p:txBody>
          </p:sp>
        </p:grpSp>
        <p:grpSp>
          <p:nvGrpSpPr>
            <p:cNvPr id="8" name="îṡḻiďè"/>
            <p:cNvGrpSpPr/>
            <p:nvPr/>
          </p:nvGrpSpPr>
          <p:grpSpPr>
            <a:xfrm>
              <a:off x="7475605" y="3909069"/>
              <a:ext cx="2195910" cy="908538"/>
              <a:chOff x="1268227" y="1619185"/>
              <a:chExt cx="2195910" cy="908538"/>
            </a:xfrm>
          </p:grpSpPr>
          <p:sp>
            <p:nvSpPr>
              <p:cNvPr id="18" name="ïśļïde"/>
              <p:cNvSpPr/>
              <p:nvPr/>
            </p:nvSpPr>
            <p:spPr bwMode="auto">
              <a:xfrm>
                <a:off x="1268227" y="1970324"/>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9" name="í$ľïḋé"/>
              <p:cNvSpPr txBox="1"/>
              <p:nvPr/>
            </p:nvSpPr>
            <p:spPr bwMode="auto">
              <a:xfrm>
                <a:off x="1268227" y="1619185"/>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buFontTx/>
                  <a:buNone/>
                </a:pPr>
                <a:r>
                  <a:rPr lang="en-US" altLang="zh-CN" sz="1800" b="1" dirty="0">
                    <a:solidFill>
                      <a:schemeClr val="accent3"/>
                    </a:solidFill>
                  </a:rPr>
                  <a:t>Text here</a:t>
                </a:r>
                <a:endParaRPr lang="zh-CN" altLang="en-US" sz="1800" b="1" dirty="0">
                  <a:solidFill>
                    <a:schemeClr val="accent3"/>
                  </a:solidFill>
                </a:endParaRPr>
              </a:p>
            </p:txBody>
          </p:sp>
        </p:grpSp>
        <p:sp>
          <p:nvSpPr>
            <p:cNvPr id="9" name="iṧļíde"/>
            <p:cNvSpPr/>
            <p:nvPr/>
          </p:nvSpPr>
          <p:spPr>
            <a:xfrm>
              <a:off x="2646774" y="4428294"/>
              <a:ext cx="723900" cy="723894"/>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dirty="0">
                  <a:latin typeface="Impact" panose="020B0806030902050204" pitchFamily="34" charset="0"/>
                </a:rPr>
                <a:t>2015</a:t>
              </a:r>
              <a:endParaRPr dirty="0">
                <a:latin typeface="Impact" panose="020B0806030902050204" pitchFamily="34" charset="0"/>
              </a:endParaRPr>
            </a:p>
          </p:txBody>
        </p:sp>
        <p:sp>
          <p:nvSpPr>
            <p:cNvPr id="10" name="isḻíďé"/>
            <p:cNvSpPr/>
            <p:nvPr/>
          </p:nvSpPr>
          <p:spPr>
            <a:xfrm>
              <a:off x="4512212" y="3339194"/>
              <a:ext cx="723900" cy="723894"/>
            </a:xfrm>
            <a:prstGeom prst="ellipse">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dirty="0">
                  <a:latin typeface="Impact" panose="020B0806030902050204" pitchFamily="34" charset="0"/>
                </a:rPr>
                <a:t>2016</a:t>
              </a:r>
              <a:endParaRPr dirty="0">
                <a:latin typeface="Impact" panose="020B0806030902050204" pitchFamily="34" charset="0"/>
              </a:endParaRPr>
            </a:p>
          </p:txBody>
        </p:sp>
        <p:sp>
          <p:nvSpPr>
            <p:cNvPr id="11" name="îṥļiḑè"/>
            <p:cNvSpPr/>
            <p:nvPr/>
          </p:nvSpPr>
          <p:spPr>
            <a:xfrm>
              <a:off x="7058925" y="3066988"/>
              <a:ext cx="723900" cy="723894"/>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dirty="0">
                  <a:latin typeface="Impact" panose="020B0806030902050204" pitchFamily="34" charset="0"/>
                </a:rPr>
                <a:t>2017</a:t>
              </a:r>
              <a:endParaRPr dirty="0">
                <a:latin typeface="Impact" panose="020B0806030902050204" pitchFamily="34" charset="0"/>
              </a:endParaRPr>
            </a:p>
          </p:txBody>
        </p:sp>
        <p:sp>
          <p:nvSpPr>
            <p:cNvPr id="12" name="ïṡḻîďè"/>
            <p:cNvSpPr/>
            <p:nvPr/>
          </p:nvSpPr>
          <p:spPr>
            <a:xfrm>
              <a:off x="9152186" y="1335542"/>
              <a:ext cx="723900" cy="723894"/>
            </a:xfrm>
            <a:prstGeom prst="ellips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dirty="0">
                  <a:latin typeface="Impact" panose="020B0806030902050204" pitchFamily="34" charset="0"/>
                </a:rPr>
                <a:t>2018</a:t>
              </a:r>
              <a:endParaRPr dirty="0">
                <a:latin typeface="Impact" panose="020B0806030902050204" pitchFamily="34" charset="0"/>
              </a:endParaRPr>
            </a:p>
          </p:txBody>
        </p:sp>
        <p:grpSp>
          <p:nvGrpSpPr>
            <p:cNvPr id="13" name="îṡļîḓè"/>
            <p:cNvGrpSpPr/>
            <p:nvPr/>
          </p:nvGrpSpPr>
          <p:grpSpPr>
            <a:xfrm>
              <a:off x="9251008" y="2251284"/>
              <a:ext cx="2195910" cy="908538"/>
              <a:chOff x="1268227" y="1619185"/>
              <a:chExt cx="2195910" cy="908538"/>
            </a:xfrm>
          </p:grpSpPr>
          <p:sp>
            <p:nvSpPr>
              <p:cNvPr id="16" name="íŝľîḍè"/>
              <p:cNvSpPr/>
              <p:nvPr/>
            </p:nvSpPr>
            <p:spPr bwMode="auto">
              <a:xfrm>
                <a:off x="1268227" y="1970324"/>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62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000" dirty="0">
                  <a:solidFill>
                    <a:schemeClr val="dk1">
                      <a:lumMod val="100000"/>
                    </a:schemeClr>
                  </a:solidFill>
                </a:endParaRPr>
              </a:p>
              <a:p>
                <a:pPr>
                  <a:lnSpc>
                    <a:spcPct val="150000"/>
                  </a:lnSpc>
                </a:pPr>
                <a:endParaRPr lang="zh-CN" altLang="en-US" sz="1000" dirty="0">
                  <a:solidFill>
                    <a:schemeClr val="dk1">
                      <a:lumMod val="100000"/>
                    </a:schemeClr>
                  </a:solidFill>
                </a:endParaRPr>
              </a:p>
            </p:txBody>
          </p:sp>
          <p:sp>
            <p:nvSpPr>
              <p:cNvPr id="17" name="îṥľiḓè"/>
              <p:cNvSpPr txBox="1"/>
              <p:nvPr/>
            </p:nvSpPr>
            <p:spPr bwMode="auto">
              <a:xfrm>
                <a:off x="1268227" y="1619185"/>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buFontTx/>
                  <a:buNone/>
                </a:pPr>
                <a:r>
                  <a:rPr lang="en-US" altLang="zh-CN" sz="1800" b="1" dirty="0">
                    <a:solidFill>
                      <a:schemeClr val="accent4"/>
                    </a:solidFill>
                  </a:rPr>
                  <a:t>Text here</a:t>
                </a:r>
                <a:endParaRPr lang="zh-CN" altLang="en-US" sz="1800" b="1" dirty="0">
                  <a:solidFill>
                    <a:schemeClr val="accent4"/>
                  </a:solidFill>
                </a:endParaRPr>
              </a:p>
            </p:txBody>
          </p:sp>
        </p:grpSp>
        <p:sp>
          <p:nvSpPr>
            <p:cNvPr id="14" name="îṡ1íḓè"/>
            <p:cNvSpPr txBox="1"/>
            <p:nvPr/>
          </p:nvSpPr>
          <p:spPr>
            <a:xfrm>
              <a:off x="759114" y="1197665"/>
              <a:ext cx="5314438" cy="1468059"/>
            </a:xfrm>
            <a:prstGeom prst="rect">
              <a:avLst/>
            </a:prstGeom>
            <a:noFill/>
          </p:spPr>
          <p:txBody>
            <a:bodyPr wrap="square" lIns="90000" tIns="46800" rIns="90000" bIns="46800" rtlCol="0">
              <a:normAutofit/>
            </a:bodyPr>
            <a:lstStyle/>
            <a:p>
              <a:pPr>
                <a:lnSpc>
                  <a:spcPct val="150000"/>
                </a:lnSpc>
              </a:pP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400" dirty="0">
                <a:solidFill>
                  <a:schemeClr val="dk1">
                    <a:lumMod val="100000"/>
                  </a:schemeClr>
                </a:solidFill>
              </a:endParaRPr>
            </a:p>
            <a:p>
              <a:pPr>
                <a:lnSpc>
                  <a:spcPct val="150000"/>
                </a:lnSpc>
              </a:pPr>
              <a:endParaRPr lang="zh-CN" altLang="en-US" sz="1400" dirty="0">
                <a:solidFill>
                  <a:schemeClr val="dk1">
                    <a:lumMod val="100000"/>
                  </a:schemeClr>
                </a:solidFill>
              </a:endParaRPr>
            </a:p>
          </p:txBody>
        </p:sp>
        <p:cxnSp>
          <p:nvCxnSpPr>
            <p:cNvPr id="15" name="直接连接符 14"/>
            <p:cNvCxnSpPr/>
            <p:nvPr/>
          </p:nvCxnSpPr>
          <p:spPr>
            <a:xfrm>
              <a:off x="839416" y="2596952"/>
              <a:ext cx="5234136"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17</a:t>
            </a:fld>
            <a:endParaRPr lang="en-US" dirty="0"/>
          </a:p>
        </p:txBody>
      </p:sp>
      <p:grpSp>
        <p:nvGrpSpPr>
          <p:cNvPr id="4" name="f5a3406f-ac59-45ff-8c20-2f566312124a"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00917" y="1095000"/>
            <a:ext cx="8993823" cy="3858363"/>
            <a:chOff x="721100" y="1314000"/>
            <a:chExt cx="10792588" cy="4630036"/>
          </a:xfrm>
        </p:grpSpPr>
        <p:grpSp>
          <p:nvGrpSpPr>
            <p:cNvPr id="5" name="iśḻïdê"/>
            <p:cNvGrpSpPr/>
            <p:nvPr/>
          </p:nvGrpSpPr>
          <p:grpSpPr>
            <a:xfrm>
              <a:off x="4353928" y="1314000"/>
              <a:ext cx="2976100" cy="2016224"/>
              <a:chOff x="1720275" y="1314000"/>
              <a:chExt cx="2976100" cy="2016224"/>
            </a:xfrm>
          </p:grpSpPr>
          <p:grpSp>
            <p:nvGrpSpPr>
              <p:cNvPr id="110" name="ïslîdé"/>
              <p:cNvGrpSpPr/>
              <p:nvPr/>
            </p:nvGrpSpPr>
            <p:grpSpPr>
              <a:xfrm>
                <a:off x="1720275" y="1314000"/>
                <a:ext cx="2976100" cy="2016224"/>
                <a:chOff x="156613" y="1872171"/>
                <a:chExt cx="3996756" cy="2212723"/>
              </a:xfrm>
            </p:grpSpPr>
            <p:sp>
              <p:nvSpPr>
                <p:cNvPr id="112" name="îṡ1íḍé"/>
                <p:cNvSpPr/>
                <p:nvPr/>
              </p:nvSpPr>
              <p:spPr>
                <a:xfrm>
                  <a:off x="156613" y="2118223"/>
                  <a:ext cx="3996756" cy="1966671"/>
                </a:xfrm>
                <a:prstGeom prst="roundRect">
                  <a:avLst>
                    <a:gd name="adj" fmla="val 2415"/>
                  </a:avLst>
                </a:prstGeom>
                <a:solidFill>
                  <a:schemeClr val="bg1">
                    <a:lumMod val="95000"/>
                    <a:alpha val="40000"/>
                  </a:schemeClr>
                </a:solid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46800" anchor="t">
                  <a:normAutofit/>
                </a:bodyPr>
                <a:lstStyle/>
                <a:p>
                  <a:pPr lvl="0">
                    <a:lnSpc>
                      <a:spcPct val="120000"/>
                    </a:lnSpc>
                    <a:defRPr/>
                  </a:pPr>
                  <a:br>
                    <a:rPr lang="zh-CN" altLang="en-US" sz="1000" dirty="0">
                      <a:solidFill>
                        <a:srgbClr val="333639"/>
                      </a:solidFill>
                    </a:rPr>
                  </a:br>
                  <a:br>
                    <a:rPr lang="zh-CN" altLang="en-US" sz="1000" dirty="0">
                      <a:solidFill>
                        <a:srgbClr val="333639"/>
                      </a:solidFill>
                    </a:rPr>
                  </a:br>
                  <a:endParaRPr lang="zh-CN" altLang="en-US" sz="1000" dirty="0">
                    <a:solidFill>
                      <a:srgbClr val="333639"/>
                    </a:solidFill>
                  </a:endParaRPr>
                </a:p>
              </p:txBody>
            </p:sp>
            <p:sp>
              <p:nvSpPr>
                <p:cNvPr id="113" name="iŝļïḋé"/>
                <p:cNvSpPr/>
                <p:nvPr/>
              </p:nvSpPr>
              <p:spPr>
                <a:xfrm>
                  <a:off x="507407" y="1872171"/>
                  <a:ext cx="3295169" cy="422826"/>
                </a:xfrm>
                <a:prstGeom prst="roundRect">
                  <a:avLst>
                    <a:gd name="adj" fmla="val 50000"/>
                  </a:avLst>
                </a:prstGeom>
                <a:solidFill>
                  <a:schemeClr val="accent1"/>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62500" lnSpcReduction="20000"/>
                </a:bodyPr>
                <a:lstStyle/>
                <a:p>
                  <a:pPr algn="ctr"/>
                  <a:r>
                    <a:rPr lang="en-US" altLang="zh-CN" sz="1600" b="1" dirty="0">
                      <a:solidFill>
                        <a:schemeClr val="bg1"/>
                      </a:solidFill>
                    </a:rPr>
                    <a:t>Text here</a:t>
                  </a:r>
                  <a:r>
                    <a:rPr lang="zh-CN" altLang="en-US" sz="1600" b="1" dirty="0">
                      <a:solidFill>
                        <a:schemeClr val="bg1"/>
                      </a:solidFill>
                    </a:rPr>
                    <a:t> </a:t>
                  </a:r>
                </a:p>
              </p:txBody>
            </p:sp>
            <p:sp>
              <p:nvSpPr>
                <p:cNvPr id="114" name="iśľíḑè"/>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algn="ctr"/>
                  <a:endParaRPr/>
                </a:p>
              </p:txBody>
            </p:sp>
          </p:grpSp>
          <p:sp>
            <p:nvSpPr>
              <p:cNvPr id="111" name="íṩ1ïďe"/>
              <p:cNvSpPr/>
              <p:nvPr/>
            </p:nvSpPr>
            <p:spPr bwMode="auto">
              <a:xfrm>
                <a:off x="1888373" y="1915500"/>
                <a:ext cx="2632628"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a:t>
                </a:r>
                <a:endParaRPr lang="zh-CN" altLang="en-US" sz="900" dirty="0">
                  <a:solidFill>
                    <a:schemeClr val="dk1">
                      <a:lumMod val="100000"/>
                    </a:schemeClr>
                  </a:solidFill>
                </a:endParaRPr>
              </a:p>
            </p:txBody>
          </p:sp>
        </p:grpSp>
        <p:grpSp>
          <p:nvGrpSpPr>
            <p:cNvPr id="6" name="ïṣ1íḑè"/>
            <p:cNvGrpSpPr/>
            <p:nvPr/>
          </p:nvGrpSpPr>
          <p:grpSpPr>
            <a:xfrm>
              <a:off x="4353928" y="3927812"/>
              <a:ext cx="2976100" cy="2016224"/>
              <a:chOff x="1720275" y="3953059"/>
              <a:chExt cx="2976100" cy="2016224"/>
            </a:xfrm>
          </p:grpSpPr>
          <p:grpSp>
            <p:nvGrpSpPr>
              <p:cNvPr id="106" name="ïṥļîḓê"/>
              <p:cNvGrpSpPr/>
              <p:nvPr/>
            </p:nvGrpSpPr>
            <p:grpSpPr>
              <a:xfrm>
                <a:off x="1720275" y="3953059"/>
                <a:ext cx="2976100" cy="2016224"/>
                <a:chOff x="156613" y="1872171"/>
                <a:chExt cx="3996756" cy="2212723"/>
              </a:xfrm>
            </p:grpSpPr>
            <p:sp>
              <p:nvSpPr>
                <p:cNvPr id="108" name="ïṡlíḍé"/>
                <p:cNvSpPr/>
                <p:nvPr/>
              </p:nvSpPr>
              <p:spPr>
                <a:xfrm>
                  <a:off x="156613" y="2118223"/>
                  <a:ext cx="3996756" cy="1966671"/>
                </a:xfrm>
                <a:prstGeom prst="roundRect">
                  <a:avLst>
                    <a:gd name="adj" fmla="val 2415"/>
                  </a:avLst>
                </a:prstGeom>
                <a:solidFill>
                  <a:schemeClr val="bg1">
                    <a:lumMod val="95000"/>
                    <a:alpha val="40000"/>
                  </a:schemeClr>
                </a:solid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46800" anchor="t">
                  <a:normAutofit/>
                </a:bodyPr>
                <a:lstStyle/>
                <a:p>
                  <a:pPr lvl="0">
                    <a:lnSpc>
                      <a:spcPct val="120000"/>
                    </a:lnSpc>
                    <a:defRPr/>
                  </a:pPr>
                  <a:br>
                    <a:rPr lang="zh-CN" altLang="en-US" sz="1000" dirty="0">
                      <a:solidFill>
                        <a:srgbClr val="333639"/>
                      </a:solidFill>
                    </a:rPr>
                  </a:br>
                  <a:endParaRPr lang="zh-CN" altLang="en-US" sz="1000" dirty="0">
                    <a:solidFill>
                      <a:srgbClr val="333639"/>
                    </a:solidFill>
                  </a:endParaRPr>
                </a:p>
              </p:txBody>
            </p:sp>
            <p:sp>
              <p:nvSpPr>
                <p:cNvPr id="109" name="îśḷîḋé"/>
                <p:cNvSpPr/>
                <p:nvPr/>
              </p:nvSpPr>
              <p:spPr>
                <a:xfrm>
                  <a:off x="507407" y="1872171"/>
                  <a:ext cx="3295169" cy="422826"/>
                </a:xfrm>
                <a:prstGeom prst="roundRect">
                  <a:avLst>
                    <a:gd name="adj" fmla="val 50000"/>
                  </a:avLst>
                </a:prstGeom>
                <a:solidFill>
                  <a:schemeClr val="accent3"/>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62500" lnSpcReduction="20000"/>
                </a:bodyPr>
                <a:lstStyle/>
                <a:p>
                  <a:pPr algn="ctr"/>
                  <a:r>
                    <a:rPr lang="en-US" altLang="zh-CN" sz="1600" b="1">
                      <a:solidFill>
                        <a:schemeClr val="bg1"/>
                      </a:solidFill>
                    </a:rPr>
                    <a:t>Text here</a:t>
                  </a:r>
                  <a:r>
                    <a:rPr lang="zh-CN" altLang="en-US" sz="1600" b="1">
                      <a:solidFill>
                        <a:schemeClr val="bg1"/>
                      </a:solidFill>
                    </a:rPr>
                    <a:t> </a:t>
                  </a:r>
                  <a:endParaRPr lang="zh-CN" altLang="en-US" sz="1600" b="1" dirty="0">
                    <a:solidFill>
                      <a:schemeClr val="bg1"/>
                    </a:solidFill>
                  </a:endParaRPr>
                </a:p>
              </p:txBody>
            </p:sp>
          </p:grpSp>
          <p:sp>
            <p:nvSpPr>
              <p:cNvPr id="107" name="iṧḷïḋe"/>
              <p:cNvSpPr/>
              <p:nvPr/>
            </p:nvSpPr>
            <p:spPr bwMode="auto">
              <a:xfrm>
                <a:off x="1892011" y="4474022"/>
                <a:ext cx="2632628" cy="790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a:t>
                </a:r>
                <a:endParaRPr lang="zh-CN" altLang="en-US" sz="900" dirty="0">
                  <a:solidFill>
                    <a:schemeClr val="dk1">
                      <a:lumMod val="100000"/>
                    </a:schemeClr>
                  </a:solidFill>
                </a:endParaRPr>
              </a:p>
            </p:txBody>
          </p:sp>
        </p:grpSp>
        <p:grpSp>
          <p:nvGrpSpPr>
            <p:cNvPr id="7" name="îśļïḓê"/>
            <p:cNvGrpSpPr/>
            <p:nvPr/>
          </p:nvGrpSpPr>
          <p:grpSpPr>
            <a:xfrm>
              <a:off x="7777901" y="2040717"/>
              <a:ext cx="3735787" cy="3390884"/>
              <a:chOff x="7704633" y="1991998"/>
              <a:chExt cx="3735787" cy="3390884"/>
            </a:xfrm>
          </p:grpSpPr>
          <p:sp>
            <p:nvSpPr>
              <p:cNvPr id="11" name="ïşľîḍê"/>
              <p:cNvSpPr/>
              <p:nvPr/>
            </p:nvSpPr>
            <p:spPr>
              <a:xfrm>
                <a:off x="8317808" y="2344925"/>
                <a:ext cx="2843065" cy="2845549"/>
              </a:xfrm>
              <a:prstGeom prst="ellipse">
                <a:avLst/>
              </a:prstGeom>
              <a:solidFill>
                <a:schemeClr val="bg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iṡľiḍe"/>
              <p:cNvSpPr/>
              <p:nvPr/>
            </p:nvSpPr>
            <p:spPr bwMode="auto">
              <a:xfrm>
                <a:off x="10489270" y="2875902"/>
                <a:ext cx="398543" cy="973445"/>
              </a:xfrm>
              <a:custGeom>
                <a:avLst/>
                <a:gdLst>
                  <a:gd name="T0" fmla="*/ 7 w 287"/>
                  <a:gd name="T1" fmla="*/ 417 h 701"/>
                  <a:gd name="T2" fmla="*/ 230 w 287"/>
                  <a:gd name="T3" fmla="*/ 701 h 701"/>
                  <a:gd name="T4" fmla="*/ 287 w 287"/>
                  <a:gd name="T5" fmla="*/ 310 h 701"/>
                  <a:gd name="T6" fmla="*/ 0 w 287"/>
                  <a:gd name="T7" fmla="*/ 0 h 701"/>
                </a:gdLst>
                <a:ahLst/>
                <a:cxnLst>
                  <a:cxn ang="0">
                    <a:pos x="T0" y="T1"/>
                  </a:cxn>
                  <a:cxn ang="0">
                    <a:pos x="T2" y="T3"/>
                  </a:cxn>
                  <a:cxn ang="0">
                    <a:pos x="T4" y="T5"/>
                  </a:cxn>
                  <a:cxn ang="0">
                    <a:pos x="T6" y="T7"/>
                  </a:cxn>
                </a:cxnLst>
                <a:rect l="0" t="0" r="r" b="b"/>
                <a:pathLst>
                  <a:path w="287" h="701">
                    <a:moveTo>
                      <a:pt x="7" y="417"/>
                    </a:moveTo>
                    <a:lnTo>
                      <a:pt x="230" y="701"/>
                    </a:lnTo>
                    <a:lnTo>
                      <a:pt x="287" y="310"/>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3" name="ïṧľïḍê"/>
              <p:cNvSpPr/>
              <p:nvPr/>
            </p:nvSpPr>
            <p:spPr bwMode="auto">
              <a:xfrm>
                <a:off x="9410287" y="2066318"/>
                <a:ext cx="1210905" cy="2830073"/>
              </a:xfrm>
              <a:custGeom>
                <a:avLst/>
                <a:gdLst>
                  <a:gd name="T0" fmla="*/ 853 w 872"/>
                  <a:gd name="T1" fmla="*/ 2038 h 2038"/>
                  <a:gd name="T2" fmla="*/ 500 w 872"/>
                  <a:gd name="T3" fmla="*/ 1597 h 2038"/>
                  <a:gd name="T4" fmla="*/ 265 w 872"/>
                  <a:gd name="T5" fmla="*/ 1723 h 2038"/>
                  <a:gd name="T6" fmla="*/ 225 w 872"/>
                  <a:gd name="T7" fmla="*/ 1758 h 2038"/>
                  <a:gd name="T8" fmla="*/ 242 w 872"/>
                  <a:gd name="T9" fmla="*/ 2023 h 2038"/>
                  <a:gd name="T10" fmla="*/ 872 w 872"/>
                  <a:gd name="T11" fmla="*/ 2023 h 2038"/>
                  <a:gd name="T12" fmla="*/ 493 w 872"/>
                  <a:gd name="T13" fmla="*/ 1173 h 2038"/>
                  <a:gd name="T14" fmla="*/ 749 w 872"/>
                  <a:gd name="T15" fmla="*/ 533 h 2038"/>
                  <a:gd name="T16" fmla="*/ 772 w 872"/>
                  <a:gd name="T17" fmla="*/ 986 h 2038"/>
                  <a:gd name="T18" fmla="*/ 498 w 872"/>
                  <a:gd name="T19" fmla="*/ 1133 h 2038"/>
                  <a:gd name="T20" fmla="*/ 443 w 872"/>
                  <a:gd name="T21" fmla="*/ 796 h 2038"/>
                  <a:gd name="T22" fmla="*/ 725 w 872"/>
                  <a:gd name="T23" fmla="*/ 536 h 2038"/>
                  <a:gd name="T24" fmla="*/ 0 w 872"/>
                  <a:gd name="T25" fmla="*/ 0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2038">
                    <a:moveTo>
                      <a:pt x="853" y="2038"/>
                    </a:moveTo>
                    <a:lnTo>
                      <a:pt x="500" y="1597"/>
                    </a:lnTo>
                    <a:lnTo>
                      <a:pt x="265" y="1723"/>
                    </a:lnTo>
                    <a:lnTo>
                      <a:pt x="225" y="1758"/>
                    </a:lnTo>
                    <a:lnTo>
                      <a:pt x="242" y="2023"/>
                    </a:lnTo>
                    <a:lnTo>
                      <a:pt x="872" y="2023"/>
                    </a:lnTo>
                    <a:lnTo>
                      <a:pt x="493" y="1173"/>
                    </a:lnTo>
                    <a:lnTo>
                      <a:pt x="749" y="533"/>
                    </a:lnTo>
                    <a:lnTo>
                      <a:pt x="772" y="986"/>
                    </a:lnTo>
                    <a:lnTo>
                      <a:pt x="498" y="1133"/>
                    </a:lnTo>
                    <a:lnTo>
                      <a:pt x="443" y="796"/>
                    </a:lnTo>
                    <a:lnTo>
                      <a:pt x="725" y="536"/>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4" name="íṧlïḋe"/>
              <p:cNvSpPr/>
              <p:nvPr/>
            </p:nvSpPr>
            <p:spPr bwMode="auto">
              <a:xfrm flipH="1">
                <a:off x="8893708" y="2655107"/>
                <a:ext cx="852633" cy="58878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5" name="ïṡ1ïdé"/>
              <p:cNvSpPr/>
              <p:nvPr/>
            </p:nvSpPr>
            <p:spPr bwMode="auto">
              <a:xfrm>
                <a:off x="8077180" y="2092702"/>
                <a:ext cx="3238339" cy="3164739"/>
              </a:xfrm>
              <a:custGeom>
                <a:avLst/>
                <a:gdLst>
                  <a:gd name="T0" fmla="*/ 974 w 2332"/>
                  <a:gd name="T1" fmla="*/ 0 h 2279"/>
                  <a:gd name="T2" fmla="*/ 1581 w 2332"/>
                  <a:gd name="T3" fmla="*/ 81 h 2279"/>
                  <a:gd name="T4" fmla="*/ 2059 w 2332"/>
                  <a:gd name="T5" fmla="*/ 360 h 2279"/>
                  <a:gd name="T6" fmla="*/ 2332 w 2332"/>
                  <a:gd name="T7" fmla="*/ 820 h 2279"/>
                  <a:gd name="T8" fmla="*/ 2249 w 2332"/>
                  <a:gd name="T9" fmla="*/ 1718 h 2279"/>
                  <a:gd name="T10" fmla="*/ 1652 w 2332"/>
                  <a:gd name="T11" fmla="*/ 2279 h 2279"/>
                  <a:gd name="T12" fmla="*/ 714 w 2332"/>
                  <a:gd name="T13" fmla="*/ 2279 h 2279"/>
                  <a:gd name="T14" fmla="*/ 57 w 2332"/>
                  <a:gd name="T15" fmla="*/ 1649 h 2279"/>
                  <a:gd name="T16" fmla="*/ 0 w 2332"/>
                  <a:gd name="T17" fmla="*/ 967 h 2279"/>
                  <a:gd name="T18" fmla="*/ 221 w 2332"/>
                  <a:gd name="T19" fmla="*/ 448 h 2279"/>
                  <a:gd name="T20" fmla="*/ 974 w 2332"/>
                  <a:gd name="T21" fmla="*/ 0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2" h="2279">
                    <a:moveTo>
                      <a:pt x="974" y="0"/>
                    </a:moveTo>
                    <a:lnTo>
                      <a:pt x="1581" y="81"/>
                    </a:lnTo>
                    <a:lnTo>
                      <a:pt x="2059" y="360"/>
                    </a:lnTo>
                    <a:lnTo>
                      <a:pt x="2332" y="820"/>
                    </a:lnTo>
                    <a:lnTo>
                      <a:pt x="2249" y="1718"/>
                    </a:lnTo>
                    <a:lnTo>
                      <a:pt x="1652" y="2279"/>
                    </a:lnTo>
                    <a:lnTo>
                      <a:pt x="714" y="2279"/>
                    </a:lnTo>
                    <a:lnTo>
                      <a:pt x="57" y="1649"/>
                    </a:lnTo>
                    <a:lnTo>
                      <a:pt x="0" y="967"/>
                    </a:lnTo>
                    <a:lnTo>
                      <a:pt x="221" y="448"/>
                    </a:lnTo>
                    <a:lnTo>
                      <a:pt x="974"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6" name="îṥ1ide"/>
              <p:cNvSpPr/>
              <p:nvPr/>
            </p:nvSpPr>
            <p:spPr bwMode="auto">
              <a:xfrm>
                <a:off x="8384072" y="2445420"/>
                <a:ext cx="2996713" cy="2812021"/>
              </a:xfrm>
              <a:custGeom>
                <a:avLst/>
                <a:gdLst>
                  <a:gd name="T0" fmla="*/ 0 w 2158"/>
                  <a:gd name="T1" fmla="*/ 194 h 2025"/>
                  <a:gd name="T2" fmla="*/ 651 w 2158"/>
                  <a:gd name="T3" fmla="*/ 0 h 2025"/>
                  <a:gd name="T4" fmla="*/ 981 w 2158"/>
                  <a:gd name="T5" fmla="*/ 151 h 2025"/>
                  <a:gd name="T6" fmla="*/ 1452 w 2158"/>
                  <a:gd name="T7" fmla="*/ 284 h 2025"/>
                  <a:gd name="T8" fmla="*/ 2158 w 2158"/>
                  <a:gd name="T9" fmla="*/ 578 h 2025"/>
                  <a:gd name="T10" fmla="*/ 1746 w 2158"/>
                  <a:gd name="T11" fmla="*/ 966 h 2025"/>
                  <a:gd name="T12" fmla="*/ 2059 w 2158"/>
                  <a:gd name="T13" fmla="*/ 1464 h 2025"/>
                  <a:gd name="T14" fmla="*/ 1618 w 2158"/>
                  <a:gd name="T15" fmla="*/ 1724 h 2025"/>
                  <a:gd name="T16" fmla="*/ 528 w 2158"/>
                  <a:gd name="T17" fmla="*/ 2025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8" h="2025">
                    <a:moveTo>
                      <a:pt x="0" y="194"/>
                    </a:moveTo>
                    <a:lnTo>
                      <a:pt x="651" y="0"/>
                    </a:lnTo>
                    <a:lnTo>
                      <a:pt x="981" y="151"/>
                    </a:lnTo>
                    <a:lnTo>
                      <a:pt x="1452" y="284"/>
                    </a:lnTo>
                    <a:lnTo>
                      <a:pt x="2158" y="578"/>
                    </a:lnTo>
                    <a:lnTo>
                      <a:pt x="1746" y="966"/>
                    </a:lnTo>
                    <a:lnTo>
                      <a:pt x="2059" y="1464"/>
                    </a:lnTo>
                    <a:lnTo>
                      <a:pt x="1618" y="1724"/>
                    </a:lnTo>
                    <a:lnTo>
                      <a:pt x="528" y="202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7" name="î$ḻîḋe"/>
              <p:cNvSpPr/>
              <p:nvPr/>
            </p:nvSpPr>
            <p:spPr bwMode="auto">
              <a:xfrm>
                <a:off x="8384072" y="2096868"/>
                <a:ext cx="2424588" cy="3196678"/>
              </a:xfrm>
              <a:custGeom>
                <a:avLst/>
                <a:gdLst>
                  <a:gd name="T0" fmla="*/ 0 w 1746"/>
                  <a:gd name="T1" fmla="*/ 469 h 2302"/>
                  <a:gd name="T2" fmla="*/ 192 w 1746"/>
                  <a:gd name="T3" fmla="*/ 739 h 2302"/>
                  <a:gd name="T4" fmla="*/ 945 w 1746"/>
                  <a:gd name="T5" fmla="*/ 417 h 2302"/>
                  <a:gd name="T6" fmla="*/ 888 w 1746"/>
                  <a:gd name="T7" fmla="*/ 739 h 2302"/>
                  <a:gd name="T8" fmla="*/ 981 w 1746"/>
                  <a:gd name="T9" fmla="*/ 1729 h 2302"/>
                  <a:gd name="T10" fmla="*/ 1618 w 1746"/>
                  <a:gd name="T11" fmla="*/ 1975 h 2302"/>
                  <a:gd name="T12" fmla="*/ 1746 w 1746"/>
                  <a:gd name="T13" fmla="*/ 1236 h 2302"/>
                  <a:gd name="T14" fmla="*/ 1452 w 1746"/>
                  <a:gd name="T15" fmla="*/ 535 h 2302"/>
                  <a:gd name="T16" fmla="*/ 898 w 1746"/>
                  <a:gd name="T17" fmla="*/ 753 h 2302"/>
                  <a:gd name="T18" fmla="*/ 1220 w 1746"/>
                  <a:gd name="T19" fmla="*/ 1137 h 2302"/>
                  <a:gd name="T20" fmla="*/ 950 w 1746"/>
                  <a:gd name="T21" fmla="*/ 1717 h 2302"/>
                  <a:gd name="T22" fmla="*/ 945 w 1746"/>
                  <a:gd name="T23" fmla="*/ 1729 h 2302"/>
                  <a:gd name="T24" fmla="*/ 481 w 1746"/>
                  <a:gd name="T25" fmla="*/ 2302 h 2302"/>
                  <a:gd name="T26" fmla="*/ 239 w 1746"/>
                  <a:gd name="T27" fmla="*/ 1137 h 2302"/>
                  <a:gd name="T28" fmla="*/ 945 w 1746"/>
                  <a:gd name="T29" fmla="*/ 398 h 2302"/>
                  <a:gd name="T30" fmla="*/ 774 w 1746"/>
                  <a:gd name="T31" fmla="*/ 0 h 2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46" h="2302">
                    <a:moveTo>
                      <a:pt x="0" y="469"/>
                    </a:moveTo>
                    <a:lnTo>
                      <a:pt x="192" y="739"/>
                    </a:lnTo>
                    <a:lnTo>
                      <a:pt x="945" y="417"/>
                    </a:lnTo>
                    <a:lnTo>
                      <a:pt x="888" y="739"/>
                    </a:lnTo>
                    <a:lnTo>
                      <a:pt x="981" y="1729"/>
                    </a:lnTo>
                    <a:lnTo>
                      <a:pt x="1618" y="1975"/>
                    </a:lnTo>
                    <a:lnTo>
                      <a:pt x="1746" y="1236"/>
                    </a:lnTo>
                    <a:lnTo>
                      <a:pt x="1452" y="535"/>
                    </a:lnTo>
                    <a:lnTo>
                      <a:pt x="898" y="753"/>
                    </a:lnTo>
                    <a:lnTo>
                      <a:pt x="1220" y="1137"/>
                    </a:lnTo>
                    <a:lnTo>
                      <a:pt x="950" y="1717"/>
                    </a:lnTo>
                    <a:lnTo>
                      <a:pt x="945" y="1729"/>
                    </a:lnTo>
                    <a:lnTo>
                      <a:pt x="481" y="2302"/>
                    </a:lnTo>
                    <a:lnTo>
                      <a:pt x="239" y="1137"/>
                    </a:lnTo>
                    <a:lnTo>
                      <a:pt x="945" y="398"/>
                    </a:lnTo>
                    <a:lnTo>
                      <a:pt x="774"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8" name="íṣḷîḓè"/>
              <p:cNvSpPr/>
              <p:nvPr/>
            </p:nvSpPr>
            <p:spPr bwMode="auto">
              <a:xfrm>
                <a:off x="8103564" y="3082812"/>
                <a:ext cx="566570" cy="592954"/>
              </a:xfrm>
              <a:custGeom>
                <a:avLst/>
                <a:gdLst>
                  <a:gd name="T0" fmla="*/ 375 w 408"/>
                  <a:gd name="T1" fmla="*/ 0 h 427"/>
                  <a:gd name="T2" fmla="*/ 408 w 408"/>
                  <a:gd name="T3" fmla="*/ 427 h 427"/>
                  <a:gd name="T4" fmla="*/ 0 w 408"/>
                  <a:gd name="T5" fmla="*/ 275 h 427"/>
                </a:gdLst>
                <a:ahLst/>
                <a:cxnLst>
                  <a:cxn ang="0">
                    <a:pos x="T0" y="T1"/>
                  </a:cxn>
                  <a:cxn ang="0">
                    <a:pos x="T2" y="T3"/>
                  </a:cxn>
                  <a:cxn ang="0">
                    <a:pos x="T4" y="T5"/>
                  </a:cxn>
                </a:cxnLst>
                <a:rect l="0" t="0" r="r" b="b"/>
                <a:pathLst>
                  <a:path w="408" h="427">
                    <a:moveTo>
                      <a:pt x="375" y="0"/>
                    </a:moveTo>
                    <a:lnTo>
                      <a:pt x="408" y="427"/>
                    </a:lnTo>
                    <a:lnTo>
                      <a:pt x="0" y="27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19" name="iśľîḍé"/>
              <p:cNvSpPr/>
              <p:nvPr/>
            </p:nvSpPr>
            <p:spPr bwMode="auto">
              <a:xfrm>
                <a:off x="8670135" y="2092702"/>
                <a:ext cx="2217678" cy="990109"/>
              </a:xfrm>
              <a:custGeom>
                <a:avLst/>
                <a:gdLst>
                  <a:gd name="T0" fmla="*/ 0 w 1597"/>
                  <a:gd name="T1" fmla="*/ 713 h 713"/>
                  <a:gd name="T2" fmla="*/ 424 w 1597"/>
                  <a:gd name="T3" fmla="*/ 261 h 713"/>
                  <a:gd name="T4" fmla="*/ 547 w 1597"/>
                  <a:gd name="T5" fmla="*/ 0 h 713"/>
                  <a:gd name="T6" fmla="*/ 566 w 1597"/>
                  <a:gd name="T7" fmla="*/ 10 h 713"/>
                  <a:gd name="T8" fmla="*/ 1057 w 1597"/>
                  <a:gd name="T9" fmla="*/ 254 h 713"/>
                  <a:gd name="T10" fmla="*/ 1154 w 1597"/>
                  <a:gd name="T11" fmla="*/ 81 h 713"/>
                  <a:gd name="T12" fmla="*/ 1265 w 1597"/>
                  <a:gd name="T13" fmla="*/ 500 h 713"/>
                  <a:gd name="T14" fmla="*/ 1597 w 1597"/>
                  <a:gd name="T15" fmla="*/ 358 h 7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7" h="713">
                    <a:moveTo>
                      <a:pt x="0" y="713"/>
                    </a:moveTo>
                    <a:lnTo>
                      <a:pt x="424" y="261"/>
                    </a:lnTo>
                    <a:lnTo>
                      <a:pt x="547" y="0"/>
                    </a:lnTo>
                    <a:lnTo>
                      <a:pt x="566" y="10"/>
                    </a:lnTo>
                    <a:lnTo>
                      <a:pt x="1057" y="254"/>
                    </a:lnTo>
                    <a:lnTo>
                      <a:pt x="1154" y="81"/>
                    </a:lnTo>
                    <a:lnTo>
                      <a:pt x="1265" y="500"/>
                    </a:lnTo>
                    <a:lnTo>
                      <a:pt x="1597" y="358"/>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0" name="ïSḷíḓe"/>
              <p:cNvSpPr/>
              <p:nvPr/>
            </p:nvSpPr>
            <p:spPr bwMode="auto">
              <a:xfrm>
                <a:off x="8692354" y="3142523"/>
                <a:ext cx="1053987" cy="1365045"/>
              </a:xfrm>
              <a:custGeom>
                <a:avLst/>
                <a:gdLst>
                  <a:gd name="T0" fmla="*/ 0 w 759"/>
                  <a:gd name="T1" fmla="*/ 398 h 983"/>
                  <a:gd name="T2" fmla="*/ 759 w 759"/>
                  <a:gd name="T3" fmla="*/ 983 h 983"/>
                  <a:gd name="T4" fmla="*/ 552 w 759"/>
                  <a:gd name="T5" fmla="*/ 512 h 983"/>
                  <a:gd name="T6" fmla="*/ 759 w 759"/>
                  <a:gd name="T7" fmla="*/ 448 h 983"/>
                  <a:gd name="T8" fmla="*/ 652 w 759"/>
                  <a:gd name="T9" fmla="*/ 0 h 983"/>
                  <a:gd name="T10" fmla="*/ 34 w 759"/>
                  <a:gd name="T11" fmla="*/ 384 h 983"/>
                  <a:gd name="T12" fmla="*/ 541 w 759"/>
                  <a:gd name="T13" fmla="*/ 512 h 983"/>
                </a:gdLst>
                <a:ahLst/>
                <a:cxnLst>
                  <a:cxn ang="0">
                    <a:pos x="T0" y="T1"/>
                  </a:cxn>
                  <a:cxn ang="0">
                    <a:pos x="T2" y="T3"/>
                  </a:cxn>
                  <a:cxn ang="0">
                    <a:pos x="T4" y="T5"/>
                  </a:cxn>
                  <a:cxn ang="0">
                    <a:pos x="T6" y="T7"/>
                  </a:cxn>
                  <a:cxn ang="0">
                    <a:pos x="T8" y="T9"/>
                  </a:cxn>
                  <a:cxn ang="0">
                    <a:pos x="T10" y="T11"/>
                  </a:cxn>
                  <a:cxn ang="0">
                    <a:pos x="T12" y="T13"/>
                  </a:cxn>
                </a:cxnLst>
                <a:rect l="0" t="0" r="r" b="b"/>
                <a:pathLst>
                  <a:path w="759" h="983">
                    <a:moveTo>
                      <a:pt x="0" y="398"/>
                    </a:moveTo>
                    <a:lnTo>
                      <a:pt x="759" y="983"/>
                    </a:lnTo>
                    <a:lnTo>
                      <a:pt x="552" y="512"/>
                    </a:lnTo>
                    <a:lnTo>
                      <a:pt x="759" y="448"/>
                    </a:lnTo>
                    <a:lnTo>
                      <a:pt x="652" y="0"/>
                    </a:lnTo>
                    <a:lnTo>
                      <a:pt x="34" y="384"/>
                    </a:lnTo>
                    <a:lnTo>
                      <a:pt x="541" y="512"/>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1" name="îṩlîḑê"/>
              <p:cNvSpPr/>
              <p:nvPr/>
            </p:nvSpPr>
            <p:spPr bwMode="auto">
              <a:xfrm>
                <a:off x="10140718" y="3695207"/>
                <a:ext cx="644335" cy="404097"/>
              </a:xfrm>
              <a:custGeom>
                <a:avLst/>
                <a:gdLst>
                  <a:gd name="T0" fmla="*/ 0 w 464"/>
                  <a:gd name="T1" fmla="*/ 0 h 291"/>
                  <a:gd name="T2" fmla="*/ 296 w 464"/>
                  <a:gd name="T3" fmla="*/ 291 h 291"/>
                  <a:gd name="T4" fmla="*/ 464 w 464"/>
                  <a:gd name="T5" fmla="*/ 95 h 291"/>
                  <a:gd name="T6" fmla="*/ 0 w 464"/>
                  <a:gd name="T7" fmla="*/ 0 h 291"/>
                </a:gdLst>
                <a:ahLst/>
                <a:cxnLst>
                  <a:cxn ang="0">
                    <a:pos x="T0" y="T1"/>
                  </a:cxn>
                  <a:cxn ang="0">
                    <a:pos x="T2" y="T3"/>
                  </a:cxn>
                  <a:cxn ang="0">
                    <a:pos x="T4" y="T5"/>
                  </a:cxn>
                  <a:cxn ang="0">
                    <a:pos x="T6" y="T7"/>
                  </a:cxn>
                </a:cxnLst>
                <a:rect l="0" t="0" r="r" b="b"/>
                <a:pathLst>
                  <a:path w="464" h="291">
                    <a:moveTo>
                      <a:pt x="0" y="0"/>
                    </a:moveTo>
                    <a:lnTo>
                      <a:pt x="296" y="291"/>
                    </a:lnTo>
                    <a:lnTo>
                      <a:pt x="464" y="95"/>
                    </a:lnTo>
                    <a:lnTo>
                      <a:pt x="0"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2" name="ïšḷíḋè"/>
              <p:cNvSpPr/>
              <p:nvPr/>
            </p:nvSpPr>
            <p:spPr bwMode="auto">
              <a:xfrm>
                <a:off x="8192438" y="3728535"/>
                <a:ext cx="987332" cy="1591395"/>
              </a:xfrm>
              <a:custGeom>
                <a:avLst/>
                <a:gdLst>
                  <a:gd name="T0" fmla="*/ 711 w 711"/>
                  <a:gd name="T1" fmla="*/ 689 h 1146"/>
                  <a:gd name="T2" fmla="*/ 628 w 711"/>
                  <a:gd name="T3" fmla="*/ 1146 h 1146"/>
                  <a:gd name="T4" fmla="*/ 469 w 711"/>
                  <a:gd name="T5" fmla="*/ 533 h 1146"/>
                  <a:gd name="T6" fmla="*/ 280 w 711"/>
                  <a:gd name="T7" fmla="*/ 303 h 1146"/>
                  <a:gd name="T8" fmla="*/ 0 w 711"/>
                  <a:gd name="T9" fmla="*/ 452 h 1146"/>
                  <a:gd name="T10" fmla="*/ 344 w 711"/>
                  <a:gd name="T11" fmla="*/ 0 h 1146"/>
                  <a:gd name="T12" fmla="*/ 299 w 711"/>
                  <a:gd name="T13" fmla="*/ 291 h 1146"/>
                </a:gdLst>
                <a:ahLst/>
                <a:cxnLst>
                  <a:cxn ang="0">
                    <a:pos x="T0" y="T1"/>
                  </a:cxn>
                  <a:cxn ang="0">
                    <a:pos x="T2" y="T3"/>
                  </a:cxn>
                  <a:cxn ang="0">
                    <a:pos x="T4" y="T5"/>
                  </a:cxn>
                  <a:cxn ang="0">
                    <a:pos x="T6" y="T7"/>
                  </a:cxn>
                  <a:cxn ang="0">
                    <a:pos x="T8" y="T9"/>
                  </a:cxn>
                  <a:cxn ang="0">
                    <a:pos x="T10" y="T11"/>
                  </a:cxn>
                  <a:cxn ang="0">
                    <a:pos x="T12" y="T13"/>
                  </a:cxn>
                </a:cxnLst>
                <a:rect l="0" t="0" r="r" b="b"/>
                <a:pathLst>
                  <a:path w="711" h="1146">
                    <a:moveTo>
                      <a:pt x="711" y="689"/>
                    </a:moveTo>
                    <a:lnTo>
                      <a:pt x="628" y="1146"/>
                    </a:lnTo>
                    <a:lnTo>
                      <a:pt x="469" y="533"/>
                    </a:lnTo>
                    <a:lnTo>
                      <a:pt x="280" y="303"/>
                    </a:lnTo>
                    <a:lnTo>
                      <a:pt x="0" y="452"/>
                    </a:lnTo>
                    <a:lnTo>
                      <a:pt x="344" y="0"/>
                    </a:lnTo>
                    <a:lnTo>
                      <a:pt x="299" y="291"/>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3" name="išļíḑé"/>
              <p:cNvSpPr/>
              <p:nvPr/>
            </p:nvSpPr>
            <p:spPr bwMode="auto">
              <a:xfrm flipH="1" flipV="1">
                <a:off x="8735402" y="3728535"/>
                <a:ext cx="1010939" cy="6248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4" name="í$ļîḑê"/>
              <p:cNvSpPr/>
              <p:nvPr/>
            </p:nvSpPr>
            <p:spPr bwMode="auto">
              <a:xfrm flipH="1">
                <a:off x="10851709" y="3243895"/>
                <a:ext cx="411041" cy="66655"/>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5" name="íš1îḋê"/>
              <p:cNvSpPr/>
              <p:nvPr/>
            </p:nvSpPr>
            <p:spPr bwMode="auto">
              <a:xfrm>
                <a:off x="10647576" y="3849347"/>
                <a:ext cx="240237" cy="1047043"/>
              </a:xfrm>
              <a:custGeom>
                <a:avLst/>
                <a:gdLst>
                  <a:gd name="T0" fmla="*/ 0 w 173"/>
                  <a:gd name="T1" fmla="*/ 754 h 754"/>
                  <a:gd name="T2" fmla="*/ 173 w 173"/>
                  <a:gd name="T3" fmla="*/ 308 h 754"/>
                  <a:gd name="T4" fmla="*/ 116 w 173"/>
                  <a:gd name="T5" fmla="*/ 0 h 754"/>
                </a:gdLst>
                <a:ahLst/>
                <a:cxnLst>
                  <a:cxn ang="0">
                    <a:pos x="T0" y="T1"/>
                  </a:cxn>
                  <a:cxn ang="0">
                    <a:pos x="T2" y="T3"/>
                  </a:cxn>
                  <a:cxn ang="0">
                    <a:pos x="T4" y="T5"/>
                  </a:cxn>
                </a:cxnLst>
                <a:rect l="0" t="0" r="r" b="b"/>
                <a:pathLst>
                  <a:path w="173" h="754">
                    <a:moveTo>
                      <a:pt x="0" y="754"/>
                    </a:moveTo>
                    <a:lnTo>
                      <a:pt x="173" y="308"/>
                    </a:lnTo>
                    <a:lnTo>
                      <a:pt x="116"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6" name="íśľïḓê"/>
              <p:cNvSpPr/>
              <p:nvPr/>
            </p:nvSpPr>
            <p:spPr bwMode="auto">
              <a:xfrm flipH="1" flipV="1">
                <a:off x="10887813" y="4277052"/>
                <a:ext cx="374937" cy="230516"/>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7" name="ïṣ1ïḓê"/>
              <p:cNvSpPr/>
              <p:nvPr/>
            </p:nvSpPr>
            <p:spPr bwMode="auto">
              <a:xfrm>
                <a:off x="10561480" y="4122912"/>
                <a:ext cx="59712" cy="77347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8" name="îṧ1iḓé"/>
              <p:cNvSpPr/>
              <p:nvPr/>
            </p:nvSpPr>
            <p:spPr bwMode="auto">
              <a:xfrm flipH="1">
                <a:off x="9028407" y="4896391"/>
                <a:ext cx="697104" cy="42353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29" name="iṥľidé"/>
              <p:cNvSpPr/>
              <p:nvPr/>
            </p:nvSpPr>
            <p:spPr bwMode="auto">
              <a:xfrm flipH="1">
                <a:off x="9660244" y="3159187"/>
                <a:ext cx="377714" cy="0"/>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30" name="î$ḻíḍé"/>
              <p:cNvSpPr/>
              <p:nvPr/>
            </p:nvSpPr>
            <p:spPr bwMode="auto">
              <a:xfrm flipH="1">
                <a:off x="9778279" y="3675766"/>
                <a:ext cx="259678" cy="81931"/>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anchor="ctr"/>
              <a:lstStyle/>
              <a:p>
                <a:pPr algn="ctr"/>
                <a:endParaRPr/>
              </a:p>
            </p:txBody>
          </p:sp>
          <p:sp>
            <p:nvSpPr>
              <p:cNvPr id="31" name="ïśļïḋê"/>
              <p:cNvSpPr/>
              <p:nvPr/>
            </p:nvSpPr>
            <p:spPr bwMode="auto">
              <a:xfrm>
                <a:off x="10084177" y="2428110"/>
                <a:ext cx="112481" cy="112481"/>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2" name="ïś1îḍe"/>
              <p:cNvSpPr/>
              <p:nvPr/>
            </p:nvSpPr>
            <p:spPr bwMode="auto">
              <a:xfrm>
                <a:off x="10835438" y="3247415"/>
                <a:ext cx="111093" cy="112481"/>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3" name="íṩľîḓê"/>
              <p:cNvSpPr/>
              <p:nvPr/>
            </p:nvSpPr>
            <p:spPr bwMode="auto">
              <a:xfrm>
                <a:off x="10436895" y="3396000"/>
                <a:ext cx="111093"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4" name="îślîḑé"/>
              <p:cNvSpPr/>
              <p:nvPr/>
            </p:nvSpPr>
            <p:spPr bwMode="auto">
              <a:xfrm>
                <a:off x="9985583" y="3119659"/>
                <a:ext cx="112481"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5" name="îs1ïḋé"/>
              <p:cNvSpPr/>
              <p:nvPr/>
            </p:nvSpPr>
            <p:spPr bwMode="auto">
              <a:xfrm>
                <a:off x="9394016" y="3809819"/>
                <a:ext cx="111093" cy="112481"/>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6" name="ïṩlíďè"/>
              <p:cNvSpPr/>
              <p:nvPr/>
            </p:nvSpPr>
            <p:spPr bwMode="auto">
              <a:xfrm>
                <a:off x="8841333" y="3184925"/>
                <a:ext cx="111093" cy="112481"/>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7" name="íşļiḋè"/>
              <p:cNvSpPr/>
              <p:nvPr/>
            </p:nvSpPr>
            <p:spPr bwMode="auto">
              <a:xfrm>
                <a:off x="8548327" y="4095882"/>
                <a:ext cx="111093" cy="112481"/>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8" name="îś1íḓé"/>
              <p:cNvSpPr/>
              <p:nvPr/>
            </p:nvSpPr>
            <p:spPr bwMode="auto">
              <a:xfrm>
                <a:off x="9113509" y="4606905"/>
                <a:ext cx="112481"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39" name="iSľiḓe"/>
              <p:cNvSpPr/>
              <p:nvPr/>
            </p:nvSpPr>
            <p:spPr bwMode="auto">
              <a:xfrm>
                <a:off x="10041129" y="4225026"/>
                <a:ext cx="112481"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40" name="íśḷïde"/>
              <p:cNvSpPr/>
              <p:nvPr/>
            </p:nvSpPr>
            <p:spPr bwMode="auto">
              <a:xfrm>
                <a:off x="10492441" y="4063943"/>
                <a:ext cx="112481"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41" name="îS1îďe"/>
              <p:cNvSpPr/>
              <p:nvPr/>
            </p:nvSpPr>
            <p:spPr bwMode="auto">
              <a:xfrm>
                <a:off x="10835438" y="4225026"/>
                <a:ext cx="111093" cy="111092"/>
              </a:xfrm>
              <a:prstGeom prst="ellipse">
                <a:avLst/>
              </a:prstGeom>
              <a:solidFill>
                <a:schemeClr val="accent1">
                  <a:lumMod val="100000"/>
                </a:schemeClr>
              </a:solidFill>
              <a:ln w="9525">
                <a:solidFill>
                  <a:schemeClr val="accent6"/>
                </a:solidFill>
                <a:round/>
              </a:ln>
            </p:spPr>
            <p:txBody>
              <a:bodyPr anchor="ctr"/>
              <a:lstStyle/>
              <a:p>
                <a:pPr algn="ctr"/>
                <a:endParaRPr/>
              </a:p>
            </p:txBody>
          </p:sp>
          <p:sp>
            <p:nvSpPr>
              <p:cNvPr id="42" name="ïSľïḋê"/>
              <p:cNvSpPr/>
              <p:nvPr/>
            </p:nvSpPr>
            <p:spPr bwMode="auto">
              <a:xfrm>
                <a:off x="9689405" y="4839456"/>
                <a:ext cx="112481" cy="112481"/>
              </a:xfrm>
              <a:prstGeom prst="ellipse">
                <a:avLst/>
              </a:prstGeom>
              <a:solidFill>
                <a:schemeClr val="accent2">
                  <a:lumMod val="100000"/>
                </a:schemeClr>
              </a:solidFill>
              <a:ln w="12700" cap="flat" cmpd="sng" algn="ctr">
                <a:solidFill>
                  <a:schemeClr val="bg1">
                    <a:lumMod val="100000"/>
                  </a:schemeClr>
                </a:solidFill>
                <a:prstDash val="solid"/>
                <a:round/>
                <a:headEnd type="none" w="med" len="med"/>
                <a:tailEnd type="none" w="med" len="med"/>
              </a:ln>
            </p:spPr>
            <p:txBody>
              <a:bodyPr anchor="ctr"/>
              <a:lstStyle/>
              <a:p>
                <a:pPr algn="ctr"/>
                <a:endParaRPr/>
              </a:p>
            </p:txBody>
          </p:sp>
          <p:grpSp>
            <p:nvGrpSpPr>
              <p:cNvPr id="43" name="iṧḷîḋè"/>
              <p:cNvGrpSpPr/>
              <p:nvPr/>
            </p:nvGrpSpPr>
            <p:grpSpPr>
              <a:xfrm>
                <a:off x="8577077" y="2557054"/>
                <a:ext cx="1992389" cy="2081876"/>
                <a:chOff x="4707152" y="2248023"/>
                <a:chExt cx="2414023" cy="2522443"/>
              </a:xfrm>
            </p:grpSpPr>
            <p:grpSp>
              <p:nvGrpSpPr>
                <p:cNvPr id="91" name="iṥľiḑê"/>
                <p:cNvGrpSpPr/>
                <p:nvPr/>
              </p:nvGrpSpPr>
              <p:grpSpPr>
                <a:xfrm>
                  <a:off x="6792726" y="2408141"/>
                  <a:ext cx="328449" cy="330554"/>
                  <a:chOff x="4149281" y="1887719"/>
                  <a:chExt cx="224837" cy="226650"/>
                </a:xfrm>
              </p:grpSpPr>
              <p:sp>
                <p:nvSpPr>
                  <p:cNvPr id="104" name="iṩ1ïďè"/>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5" name="îṡľíḓe"/>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2" name="ïṧḷiḍe"/>
                <p:cNvGrpSpPr/>
                <p:nvPr/>
              </p:nvGrpSpPr>
              <p:grpSpPr>
                <a:xfrm>
                  <a:off x="5832354" y="2796766"/>
                  <a:ext cx="328449" cy="330554"/>
                  <a:chOff x="4149281" y="1887719"/>
                  <a:chExt cx="224837" cy="226650"/>
                </a:xfrm>
              </p:grpSpPr>
              <p:sp>
                <p:nvSpPr>
                  <p:cNvPr id="102" name="iṣḷiďé"/>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3" name="ïṩḻîḑe"/>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3" name="íŝľíḑê"/>
                <p:cNvGrpSpPr/>
                <p:nvPr/>
              </p:nvGrpSpPr>
              <p:grpSpPr>
                <a:xfrm>
                  <a:off x="4707152" y="3462362"/>
                  <a:ext cx="328449" cy="330554"/>
                  <a:chOff x="4149281" y="1887719"/>
                  <a:chExt cx="224837" cy="226650"/>
                </a:xfrm>
              </p:grpSpPr>
              <p:sp>
                <p:nvSpPr>
                  <p:cNvPr id="100" name="íşľiḍé"/>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1" name="i$ḷîdè"/>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4" name="îṣļiḋé"/>
                <p:cNvGrpSpPr/>
                <p:nvPr/>
              </p:nvGrpSpPr>
              <p:grpSpPr>
                <a:xfrm>
                  <a:off x="5940643" y="4439912"/>
                  <a:ext cx="328449" cy="330554"/>
                  <a:chOff x="4149281" y="1887719"/>
                  <a:chExt cx="224837" cy="226650"/>
                </a:xfrm>
              </p:grpSpPr>
              <p:sp>
                <p:nvSpPr>
                  <p:cNvPr id="98" name="ïŝlíḋé"/>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9" name="î$ľïḍè"/>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5" name="íSlíḑè"/>
                <p:cNvGrpSpPr/>
                <p:nvPr/>
              </p:nvGrpSpPr>
              <p:grpSpPr>
                <a:xfrm>
                  <a:off x="5995533" y="2248023"/>
                  <a:ext cx="206943" cy="208270"/>
                  <a:chOff x="4149281" y="1887719"/>
                  <a:chExt cx="224837" cy="226650"/>
                </a:xfrm>
              </p:grpSpPr>
              <p:sp>
                <p:nvSpPr>
                  <p:cNvPr id="96" name="íṣ1ïḋé"/>
                  <p:cNvSpPr/>
                  <p:nvPr/>
                </p:nvSpPr>
                <p:spPr>
                  <a:xfrm>
                    <a:off x="4149281" y="1887719"/>
                    <a:ext cx="224837" cy="226650"/>
                  </a:xfrm>
                  <a:prstGeom prst="ellipse">
                    <a:avLst/>
                  </a:prstGeom>
                  <a:solidFill>
                    <a:schemeClr val="accent2">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7" name="ïṣḻïḍe"/>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grpSp>
            <p:nvGrpSpPr>
              <p:cNvPr id="44" name="ïsľîḋe"/>
              <p:cNvGrpSpPr/>
              <p:nvPr/>
            </p:nvGrpSpPr>
            <p:grpSpPr>
              <a:xfrm>
                <a:off x="9960748" y="3515891"/>
                <a:ext cx="271082" cy="272819"/>
                <a:chOff x="4149281" y="1887719"/>
                <a:chExt cx="224837" cy="226650"/>
              </a:xfrm>
            </p:grpSpPr>
            <p:sp>
              <p:nvSpPr>
                <p:cNvPr id="89" name="ïṣḻîḋè"/>
                <p:cNvSpPr/>
                <p:nvPr/>
              </p:nvSpPr>
              <p:spPr>
                <a:xfrm>
                  <a:off x="4149281" y="1887719"/>
                  <a:ext cx="224837" cy="226650"/>
                </a:xfrm>
                <a:prstGeom prst="ellipse">
                  <a:avLst/>
                </a:prstGeom>
                <a:solidFill>
                  <a:schemeClr val="accent3">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0" name="íṩļíḋe"/>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45" name="ïṣḻîḑê"/>
              <p:cNvGrpSpPr/>
              <p:nvPr/>
            </p:nvGrpSpPr>
            <p:grpSpPr>
              <a:xfrm>
                <a:off x="9630783" y="3693124"/>
                <a:ext cx="170798" cy="171893"/>
                <a:chOff x="4149281" y="1887719"/>
                <a:chExt cx="224837" cy="226650"/>
              </a:xfrm>
            </p:grpSpPr>
            <p:sp>
              <p:nvSpPr>
                <p:cNvPr id="87" name="íṡliďè"/>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8" name="îṥļiḓê"/>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46" name="iṩḷîḍe"/>
              <p:cNvGrpSpPr/>
              <p:nvPr/>
            </p:nvGrpSpPr>
            <p:grpSpPr>
              <a:xfrm>
                <a:off x="10720278" y="3714243"/>
                <a:ext cx="187879" cy="189083"/>
                <a:chOff x="4149281" y="1887719"/>
                <a:chExt cx="224837" cy="226650"/>
              </a:xfrm>
            </p:grpSpPr>
            <p:sp>
              <p:nvSpPr>
                <p:cNvPr id="85" name="îṡḻiḑè"/>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6" name="íSlíḍé"/>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47" name="íŝlïdé"/>
              <p:cNvGrpSpPr/>
              <p:nvPr/>
            </p:nvGrpSpPr>
            <p:grpSpPr>
              <a:xfrm>
                <a:off x="8064407" y="4282751"/>
                <a:ext cx="206666" cy="207992"/>
                <a:chOff x="4149281" y="1887719"/>
                <a:chExt cx="224837" cy="226650"/>
              </a:xfrm>
            </p:grpSpPr>
            <p:sp>
              <p:nvSpPr>
                <p:cNvPr id="83" name="ïşḻïḍe"/>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4" name="îšľïḍê"/>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48" name="ïslîďé"/>
              <p:cNvGrpSpPr/>
              <p:nvPr/>
            </p:nvGrpSpPr>
            <p:grpSpPr>
              <a:xfrm>
                <a:off x="8955070" y="5174890"/>
                <a:ext cx="206666" cy="207992"/>
                <a:chOff x="4149281" y="1887719"/>
                <a:chExt cx="224837" cy="226650"/>
              </a:xfrm>
            </p:grpSpPr>
            <p:sp>
              <p:nvSpPr>
                <p:cNvPr id="81" name="íšḷîḋê"/>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2" name="íṧḻidê"/>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49" name="îṡlíḋè"/>
              <p:cNvGrpSpPr/>
              <p:nvPr/>
            </p:nvGrpSpPr>
            <p:grpSpPr>
              <a:xfrm>
                <a:off x="10292880" y="5137384"/>
                <a:ext cx="206666" cy="207992"/>
                <a:chOff x="4149281" y="1887719"/>
                <a:chExt cx="224837" cy="226650"/>
              </a:xfrm>
            </p:grpSpPr>
            <p:sp>
              <p:nvSpPr>
                <p:cNvPr id="79" name="îṩḷíde"/>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0" name="ïSḻîḋê"/>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0" name="îṧľíḍê"/>
              <p:cNvGrpSpPr/>
              <p:nvPr/>
            </p:nvGrpSpPr>
            <p:grpSpPr>
              <a:xfrm>
                <a:off x="11174118" y="4385234"/>
                <a:ext cx="206666" cy="207992"/>
                <a:chOff x="4149281" y="1887719"/>
                <a:chExt cx="224837" cy="226650"/>
              </a:xfrm>
            </p:grpSpPr>
            <p:sp>
              <p:nvSpPr>
                <p:cNvPr id="77" name="íṧ1îḍê"/>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8" name="íṧ1iḑê"/>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51" name="îṣḷíḓé"/>
              <p:cNvSpPr/>
              <p:nvPr/>
            </p:nvSpPr>
            <p:spPr>
              <a:xfrm>
                <a:off x="11213087" y="3145365"/>
                <a:ext cx="227333" cy="22879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52" name="ïş1îďê"/>
              <p:cNvGrpSpPr/>
              <p:nvPr/>
            </p:nvGrpSpPr>
            <p:grpSpPr>
              <a:xfrm>
                <a:off x="10849339" y="2499297"/>
                <a:ext cx="170798" cy="171894"/>
                <a:chOff x="4149281" y="1887719"/>
                <a:chExt cx="224837" cy="226650"/>
              </a:xfrm>
            </p:grpSpPr>
            <p:sp>
              <p:nvSpPr>
                <p:cNvPr id="75" name="îŝḻiḍê"/>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6" name="iṡḷiďè"/>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3" name="ïšļidê"/>
              <p:cNvGrpSpPr/>
              <p:nvPr/>
            </p:nvGrpSpPr>
            <p:grpSpPr>
              <a:xfrm>
                <a:off x="10199623" y="2101555"/>
                <a:ext cx="170798" cy="171894"/>
                <a:chOff x="4149281" y="1887719"/>
                <a:chExt cx="224837" cy="226650"/>
              </a:xfrm>
            </p:grpSpPr>
            <p:sp>
              <p:nvSpPr>
                <p:cNvPr id="73" name="ïŝļïḋè"/>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4" name="ïşlïḑè"/>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4" name="iş1ïḑe"/>
              <p:cNvGrpSpPr/>
              <p:nvPr/>
            </p:nvGrpSpPr>
            <p:grpSpPr>
              <a:xfrm>
                <a:off x="9344445" y="1991998"/>
                <a:ext cx="170798" cy="171894"/>
                <a:chOff x="4149281" y="1887719"/>
                <a:chExt cx="224837" cy="226650"/>
              </a:xfrm>
            </p:grpSpPr>
            <p:sp>
              <p:nvSpPr>
                <p:cNvPr id="71" name="ïṡḻiḓè"/>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2" name="íṩlidé"/>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5" name="ï$ḷíďe"/>
              <p:cNvGrpSpPr/>
              <p:nvPr/>
            </p:nvGrpSpPr>
            <p:grpSpPr>
              <a:xfrm>
                <a:off x="8284829" y="2625930"/>
                <a:ext cx="181307" cy="182470"/>
                <a:chOff x="4149281" y="1887719"/>
                <a:chExt cx="224837" cy="226650"/>
              </a:xfrm>
            </p:grpSpPr>
            <p:sp>
              <p:nvSpPr>
                <p:cNvPr id="69" name="iśľiḋe"/>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0" name="iṡḷîḋê"/>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56" name="iŝlíḓê"/>
              <p:cNvSpPr/>
              <p:nvPr/>
            </p:nvSpPr>
            <p:spPr>
              <a:xfrm>
                <a:off x="7704633" y="3049669"/>
                <a:ext cx="744042" cy="748810"/>
              </a:xfrm>
              <a:prstGeom prst="ellipse">
                <a:avLst/>
              </a:prstGeom>
              <a:solidFill>
                <a:schemeClr val="tx1">
                  <a:lumMod val="50000"/>
                  <a:lumOff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r>
                  <a:rPr lang="en-US" altLang="zh-CN" sz="1400" b="1" dirty="0"/>
                  <a:t>key</a:t>
                </a:r>
              </a:p>
              <a:p>
                <a:pPr algn="ctr"/>
                <a:r>
                  <a:rPr lang="en-US" altLang="zh-CN" sz="1400" b="1" dirty="0"/>
                  <a:t>words</a:t>
                </a:r>
                <a:endParaRPr sz="1400" b="1" dirty="0"/>
              </a:p>
            </p:txBody>
          </p:sp>
          <p:grpSp>
            <p:nvGrpSpPr>
              <p:cNvPr id="57" name="îšlíďé"/>
              <p:cNvGrpSpPr/>
              <p:nvPr/>
            </p:nvGrpSpPr>
            <p:grpSpPr>
              <a:xfrm>
                <a:off x="8575520" y="3036395"/>
                <a:ext cx="164825" cy="165880"/>
                <a:chOff x="4149281" y="1887719"/>
                <a:chExt cx="224837" cy="226650"/>
              </a:xfrm>
            </p:grpSpPr>
            <p:sp>
              <p:nvSpPr>
                <p:cNvPr id="67" name="íṧ1îde"/>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8" name="isḷíḑé"/>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8" name="îSlíde"/>
              <p:cNvGrpSpPr/>
              <p:nvPr/>
            </p:nvGrpSpPr>
            <p:grpSpPr>
              <a:xfrm>
                <a:off x="8709469" y="4330439"/>
                <a:ext cx="271082" cy="272820"/>
                <a:chOff x="4149281" y="1887719"/>
                <a:chExt cx="224837" cy="226650"/>
              </a:xfrm>
            </p:grpSpPr>
            <p:sp>
              <p:nvSpPr>
                <p:cNvPr id="65" name="iṧḷiďe"/>
                <p:cNvSpPr/>
                <p:nvPr/>
              </p:nvSpPr>
              <p:spPr>
                <a:xfrm>
                  <a:off x="4149281" y="1887719"/>
                  <a:ext cx="224837" cy="226650"/>
                </a:xfrm>
                <a:prstGeom prst="ellipse">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6" name="ïṣļiḓè"/>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9" name="îṩlîḓê"/>
              <p:cNvGrpSpPr/>
              <p:nvPr/>
            </p:nvGrpSpPr>
            <p:grpSpPr>
              <a:xfrm>
                <a:off x="9215633" y="2351279"/>
                <a:ext cx="170798" cy="171894"/>
                <a:chOff x="4149281" y="1887719"/>
                <a:chExt cx="224837" cy="226650"/>
              </a:xfrm>
            </p:grpSpPr>
            <p:sp>
              <p:nvSpPr>
                <p:cNvPr id="63" name="î$lïďê"/>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4" name="isḷíḓe"/>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0" name="ïṩlíḋè"/>
              <p:cNvGrpSpPr/>
              <p:nvPr/>
            </p:nvGrpSpPr>
            <p:grpSpPr>
              <a:xfrm>
                <a:off x="10526093" y="4752957"/>
                <a:ext cx="206667" cy="207992"/>
                <a:chOff x="4149281" y="1887719"/>
                <a:chExt cx="224837" cy="226650"/>
              </a:xfrm>
            </p:grpSpPr>
            <p:sp>
              <p:nvSpPr>
                <p:cNvPr id="61" name="íṩlíde"/>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íšḷíḑè"/>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cxnSp>
          <p:nvCxnSpPr>
            <p:cNvPr id="8" name="肘形连接符 7"/>
            <p:cNvCxnSpPr>
              <a:stCxn id="112" idx="3"/>
              <a:endCxn id="56" idx="2"/>
            </p:cNvCxnSpPr>
            <p:nvPr/>
          </p:nvCxnSpPr>
          <p:spPr>
            <a:xfrm>
              <a:off x="7330028" y="2434213"/>
              <a:ext cx="447873" cy="1038580"/>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肘形连接符 8"/>
            <p:cNvCxnSpPr>
              <a:stCxn id="56" idx="2"/>
              <a:endCxn id="108" idx="3"/>
            </p:cNvCxnSpPr>
            <p:nvPr/>
          </p:nvCxnSpPr>
          <p:spPr>
            <a:xfrm rot="10800000" flipV="1">
              <a:off x="7330029" y="3472793"/>
              <a:ext cx="447873" cy="1575232"/>
            </a:xfrm>
            <a:prstGeom prst="bentConnector3">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0" name="iSḷíḍe"/>
            <p:cNvSpPr txBox="1"/>
            <p:nvPr/>
          </p:nvSpPr>
          <p:spPr>
            <a:xfrm>
              <a:off x="721100" y="2351552"/>
              <a:ext cx="3458736" cy="2426116"/>
            </a:xfrm>
            <a:prstGeom prst="rect">
              <a:avLst/>
            </a:prstGeom>
            <a:noFill/>
          </p:spPr>
          <p:txBody>
            <a:bodyPr wrap="square" lIns="90000" tIns="46800" rIns="90000" bIns="46800" rtlCol="0">
              <a:noAutofit/>
            </a:bodyPr>
            <a:lstStyle/>
            <a:p>
              <a:pPr>
                <a:lnSpc>
                  <a:spcPct val="150000"/>
                </a:lnSpc>
              </a:pP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zh-CN" altLang="en-US" sz="1400" dirty="0">
                <a:solidFill>
                  <a:schemeClr val="dk1">
                    <a:lumMod val="100000"/>
                  </a:schemeClr>
                </a:solidFill>
              </a:endParaRPr>
            </a:p>
            <a:p>
              <a:pPr>
                <a:lnSpc>
                  <a:spcPct val="150000"/>
                </a:lnSpc>
              </a:pPr>
              <a:endParaRPr lang="zh-CN" altLang="en-US" sz="1400" dirty="0">
                <a:solidFill>
                  <a:schemeClr val="dk1">
                    <a:lumMod val="100000"/>
                  </a:schemeClr>
                </a:solidFill>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e_36595"/>
          <p:cNvSpPr>
            <a:spLocks noChangeAspect="1"/>
          </p:cNvSpPr>
          <p:nvPr/>
        </p:nvSpPr>
        <p:spPr bwMode="auto">
          <a:xfrm rot="1196682">
            <a:off x="675412" y="498175"/>
            <a:ext cx="2201344" cy="2135038"/>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8" name="quote_36595"/>
          <p:cNvSpPr>
            <a:spLocks noChangeAspect="1"/>
          </p:cNvSpPr>
          <p:nvPr/>
        </p:nvSpPr>
        <p:spPr bwMode="auto">
          <a:xfrm rot="455997" flipH="1">
            <a:off x="8737386" y="4126302"/>
            <a:ext cx="1064354" cy="1032294"/>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9" name="文本框 8"/>
          <p:cNvSpPr txBox="1"/>
          <p:nvPr/>
        </p:nvSpPr>
        <p:spPr>
          <a:xfrm>
            <a:off x="2881588" y="1866338"/>
            <a:ext cx="5934608" cy="2308324"/>
          </a:xfrm>
          <a:prstGeom prst="rect">
            <a:avLst/>
          </a:prstGeom>
          <a:noFill/>
        </p:spPr>
        <p:txBody>
          <a:bodyPr wrap="square" rtlCol="0">
            <a:spAutoFit/>
          </a:bodyPr>
          <a:lstStyle/>
          <a:p>
            <a:r>
              <a:rPr lang="zh-CN" altLang="en-US" sz="7200" spc="600" dirty="0">
                <a:solidFill>
                  <a:schemeClr val="bg1"/>
                </a:solidFill>
                <a:latin typeface="黑体" panose="02010609060101010101" pitchFamily="49" charset="-122"/>
                <a:ea typeface="黑体" panose="02010609060101010101" pitchFamily="49" charset="-122"/>
              </a:rPr>
              <a:t>工作规划</a:t>
            </a:r>
            <a:endParaRPr lang="en-US" altLang="zh-CN" sz="7200" spc="600" dirty="0">
              <a:solidFill>
                <a:schemeClr val="bg1"/>
              </a:solidFill>
              <a:latin typeface="黑体" panose="02010609060101010101" pitchFamily="49" charset="-122"/>
              <a:ea typeface="黑体" panose="02010609060101010101" pitchFamily="49" charset="-122"/>
            </a:endParaRPr>
          </a:p>
          <a:p>
            <a:r>
              <a:rPr lang="en-US" altLang="zh-CN" sz="7200" spc="600" dirty="0">
                <a:solidFill>
                  <a:schemeClr val="bg1"/>
                </a:solidFill>
                <a:latin typeface="黑体" panose="02010609060101010101" pitchFamily="49" charset="-122"/>
                <a:ea typeface="黑体" panose="02010609060101010101" pitchFamily="49" charset="-122"/>
              </a:rPr>
              <a:t>     </a:t>
            </a:r>
            <a:r>
              <a:rPr lang="zh-CN" altLang="en-US" sz="7200" spc="600" dirty="0">
                <a:solidFill>
                  <a:schemeClr val="bg1"/>
                </a:solidFill>
                <a:latin typeface="黑体" panose="02010609060101010101" pitchFamily="49" charset="-122"/>
                <a:ea typeface="黑体" panose="02010609060101010101" pitchFamily="49" charset="-122"/>
              </a:rPr>
              <a:t>和展望</a:t>
            </a:r>
          </a:p>
        </p:txBody>
      </p:sp>
      <p:cxnSp>
        <p:nvCxnSpPr>
          <p:cNvPr id="3" name="肘形连接符 2"/>
          <p:cNvCxnSpPr/>
          <p:nvPr/>
        </p:nvCxnSpPr>
        <p:spPr>
          <a:xfrm rot="5400000">
            <a:off x="4572182" y="1797326"/>
            <a:ext cx="2846717" cy="2567639"/>
          </a:xfrm>
          <a:prstGeom prst="bentConnector3">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19</a:t>
            </a:fld>
            <a:endParaRPr lang="en-US" dirty="0"/>
          </a:p>
        </p:txBody>
      </p:sp>
      <p:grpSp>
        <p:nvGrpSpPr>
          <p:cNvPr id="4" name="c2d94c33-9ff2-4401-9af7-0e914946094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58270" y="1744989"/>
            <a:ext cx="9059230" cy="3270495"/>
            <a:chOff x="669924" y="2093987"/>
            <a:chExt cx="10871076" cy="3924594"/>
          </a:xfrm>
        </p:grpSpPr>
        <p:sp>
          <p:nvSpPr>
            <p:cNvPr id="5" name="íšḷîḍê"/>
            <p:cNvSpPr/>
            <p:nvPr/>
          </p:nvSpPr>
          <p:spPr>
            <a:xfrm>
              <a:off x="669925" y="2093987"/>
              <a:ext cx="2173218" cy="388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600" dirty="0">
                  <a:latin typeface="Impact" panose="020B0806030902050204" pitchFamily="34" charset="0"/>
                </a:rPr>
                <a:t>2015</a:t>
              </a:r>
            </a:p>
          </p:txBody>
        </p:sp>
        <p:sp>
          <p:nvSpPr>
            <p:cNvPr id="6" name="ïṡlíďê"/>
            <p:cNvSpPr/>
            <p:nvPr/>
          </p:nvSpPr>
          <p:spPr>
            <a:xfrm>
              <a:off x="2843142" y="2093987"/>
              <a:ext cx="2173218" cy="38875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600" dirty="0">
                  <a:latin typeface="Impact" panose="020B0806030902050204" pitchFamily="34" charset="0"/>
                </a:rPr>
                <a:t>2016</a:t>
              </a:r>
            </a:p>
          </p:txBody>
        </p:sp>
        <p:sp>
          <p:nvSpPr>
            <p:cNvPr id="7" name="íṣľïḋê"/>
            <p:cNvSpPr/>
            <p:nvPr/>
          </p:nvSpPr>
          <p:spPr>
            <a:xfrm>
              <a:off x="5000836" y="2093987"/>
              <a:ext cx="2173218" cy="388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600" dirty="0">
                  <a:latin typeface="Impact" panose="020B0806030902050204" pitchFamily="34" charset="0"/>
                </a:rPr>
                <a:t>2017</a:t>
              </a:r>
            </a:p>
          </p:txBody>
        </p:sp>
        <p:sp>
          <p:nvSpPr>
            <p:cNvPr id="8" name="íṧ1iḍé"/>
            <p:cNvSpPr/>
            <p:nvPr/>
          </p:nvSpPr>
          <p:spPr>
            <a:xfrm>
              <a:off x="7174054" y="2093987"/>
              <a:ext cx="2173218" cy="38875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600" dirty="0">
                  <a:latin typeface="Impact" panose="020B0806030902050204" pitchFamily="34" charset="0"/>
                </a:rPr>
                <a:t>2018</a:t>
              </a:r>
            </a:p>
          </p:txBody>
        </p:sp>
        <p:sp>
          <p:nvSpPr>
            <p:cNvPr id="9" name="îṣḷîḋé"/>
            <p:cNvSpPr/>
            <p:nvPr/>
          </p:nvSpPr>
          <p:spPr>
            <a:xfrm>
              <a:off x="9347271" y="2093987"/>
              <a:ext cx="2173218" cy="388752"/>
            </a:xfrm>
            <a:prstGeom prst="homePlat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600" dirty="0">
                  <a:latin typeface="Impact" panose="020B0806030902050204" pitchFamily="34" charset="0"/>
                </a:rPr>
                <a:t>2019</a:t>
              </a:r>
            </a:p>
          </p:txBody>
        </p:sp>
        <p:grpSp>
          <p:nvGrpSpPr>
            <p:cNvPr id="10" name="îşľíḓê"/>
            <p:cNvGrpSpPr/>
            <p:nvPr/>
          </p:nvGrpSpPr>
          <p:grpSpPr>
            <a:xfrm>
              <a:off x="1701294" y="2421657"/>
              <a:ext cx="110480" cy="1040481"/>
              <a:chOff x="6322659" y="3180606"/>
              <a:chExt cx="110480" cy="1040481"/>
            </a:xfrm>
          </p:grpSpPr>
          <p:sp>
            <p:nvSpPr>
              <p:cNvPr id="38" name="î$ľîḍè"/>
              <p:cNvSpPr/>
              <p:nvPr/>
            </p:nvSpPr>
            <p:spPr bwMode="gray">
              <a:xfrm>
                <a:off x="6322659" y="3180606"/>
                <a:ext cx="110480" cy="107745"/>
              </a:xfrm>
              <a:prstGeom prst="ellipse">
                <a:avLst/>
              </a:prstGeom>
              <a:solidFill>
                <a:schemeClr val="accent1"/>
              </a:solidFill>
              <a:ln w="12700" algn="ctr">
                <a:solidFill>
                  <a:schemeClr val="bg1"/>
                </a:solidFill>
                <a:round/>
              </a:ln>
              <a:effectLst/>
            </p:spPr>
            <p:txBody>
              <a:bodyPr anchor="ctr"/>
              <a:lstStyle/>
              <a:p>
                <a:pPr algn="ctr"/>
                <a:endParaRPr/>
              </a:p>
            </p:txBody>
          </p:sp>
          <p:sp>
            <p:nvSpPr>
              <p:cNvPr id="39" name="íśḷiḓe"/>
              <p:cNvSpPr/>
              <p:nvPr/>
            </p:nvSpPr>
            <p:spPr bwMode="gray">
              <a:xfrm flipV="1">
                <a:off x="6377899" y="3272470"/>
                <a:ext cx="0" cy="948617"/>
              </a:xfrm>
              <a:prstGeom prst="line">
                <a:avLst/>
              </a:prstGeom>
              <a:noFill/>
              <a:ln w="19050">
                <a:solidFill>
                  <a:schemeClr val="accent1"/>
                </a:solidFill>
                <a:round/>
              </a:ln>
              <a:effectLst/>
            </p:spPr>
            <p:txBody>
              <a:bodyPr anchor="ctr"/>
              <a:lstStyle/>
              <a:p>
                <a:pPr algn="ctr"/>
                <a:endParaRPr/>
              </a:p>
            </p:txBody>
          </p:sp>
        </p:grpSp>
        <p:grpSp>
          <p:nvGrpSpPr>
            <p:cNvPr id="11" name="îṣlíḑê"/>
            <p:cNvGrpSpPr/>
            <p:nvPr/>
          </p:nvGrpSpPr>
          <p:grpSpPr>
            <a:xfrm>
              <a:off x="3874511" y="2436649"/>
              <a:ext cx="110480" cy="2337511"/>
              <a:chOff x="4362933" y="3180606"/>
              <a:chExt cx="110480" cy="2337511"/>
            </a:xfrm>
          </p:grpSpPr>
          <p:sp>
            <p:nvSpPr>
              <p:cNvPr id="36" name="iSḻíde"/>
              <p:cNvSpPr/>
              <p:nvPr/>
            </p:nvSpPr>
            <p:spPr bwMode="gray">
              <a:xfrm>
                <a:off x="4362933" y="3180606"/>
                <a:ext cx="110480" cy="107745"/>
              </a:xfrm>
              <a:prstGeom prst="ellipse">
                <a:avLst/>
              </a:prstGeom>
              <a:solidFill>
                <a:schemeClr val="tx2"/>
              </a:solidFill>
              <a:ln w="12700" algn="ctr">
                <a:solidFill>
                  <a:schemeClr val="bg1"/>
                </a:solidFill>
                <a:round/>
              </a:ln>
              <a:effectLst/>
            </p:spPr>
            <p:txBody>
              <a:bodyPr anchor="ctr"/>
              <a:lstStyle/>
              <a:p>
                <a:pPr algn="ctr"/>
                <a:endParaRPr/>
              </a:p>
            </p:txBody>
          </p:sp>
          <p:sp>
            <p:nvSpPr>
              <p:cNvPr id="37" name="î$líḓê"/>
              <p:cNvSpPr/>
              <p:nvPr/>
            </p:nvSpPr>
            <p:spPr bwMode="gray">
              <a:xfrm flipV="1">
                <a:off x="4418173" y="3248780"/>
                <a:ext cx="0" cy="2269337"/>
              </a:xfrm>
              <a:prstGeom prst="line">
                <a:avLst/>
              </a:prstGeom>
              <a:noFill/>
              <a:ln w="19050">
                <a:solidFill>
                  <a:schemeClr val="tx2"/>
                </a:solidFill>
                <a:round/>
              </a:ln>
              <a:effectLst/>
            </p:spPr>
            <p:txBody>
              <a:bodyPr anchor="ctr"/>
              <a:lstStyle/>
              <a:p>
                <a:pPr algn="ctr"/>
                <a:endParaRPr/>
              </a:p>
            </p:txBody>
          </p:sp>
        </p:grpSp>
        <p:grpSp>
          <p:nvGrpSpPr>
            <p:cNvPr id="12" name="íṥļïďé"/>
            <p:cNvGrpSpPr/>
            <p:nvPr/>
          </p:nvGrpSpPr>
          <p:grpSpPr>
            <a:xfrm>
              <a:off x="6032205" y="2421657"/>
              <a:ext cx="110480" cy="1040481"/>
              <a:chOff x="6322659" y="3180606"/>
              <a:chExt cx="110480" cy="1040481"/>
            </a:xfrm>
          </p:grpSpPr>
          <p:sp>
            <p:nvSpPr>
              <p:cNvPr id="34" name="íṡľidê"/>
              <p:cNvSpPr/>
              <p:nvPr/>
            </p:nvSpPr>
            <p:spPr bwMode="gray">
              <a:xfrm>
                <a:off x="6322659" y="3180606"/>
                <a:ext cx="110480" cy="107745"/>
              </a:xfrm>
              <a:prstGeom prst="ellipse">
                <a:avLst/>
              </a:prstGeom>
              <a:solidFill>
                <a:schemeClr val="accent1"/>
              </a:solidFill>
              <a:ln w="12700" algn="ctr">
                <a:solidFill>
                  <a:schemeClr val="bg1"/>
                </a:solidFill>
                <a:round/>
              </a:ln>
              <a:effectLst/>
            </p:spPr>
            <p:txBody>
              <a:bodyPr anchor="ctr"/>
              <a:lstStyle/>
              <a:p>
                <a:pPr algn="ctr"/>
                <a:endParaRPr/>
              </a:p>
            </p:txBody>
          </p:sp>
          <p:sp>
            <p:nvSpPr>
              <p:cNvPr id="35" name="is1îďê"/>
              <p:cNvSpPr/>
              <p:nvPr/>
            </p:nvSpPr>
            <p:spPr bwMode="gray">
              <a:xfrm flipV="1">
                <a:off x="6377899" y="3272470"/>
                <a:ext cx="0" cy="948617"/>
              </a:xfrm>
              <a:prstGeom prst="line">
                <a:avLst/>
              </a:prstGeom>
              <a:noFill/>
              <a:ln w="19050">
                <a:solidFill>
                  <a:schemeClr val="accent1"/>
                </a:solidFill>
                <a:round/>
              </a:ln>
              <a:effectLst/>
            </p:spPr>
            <p:txBody>
              <a:bodyPr anchor="ctr"/>
              <a:lstStyle/>
              <a:p>
                <a:pPr algn="ctr"/>
                <a:endParaRPr/>
              </a:p>
            </p:txBody>
          </p:sp>
        </p:grpSp>
        <p:grpSp>
          <p:nvGrpSpPr>
            <p:cNvPr id="13" name="išḻîḑe"/>
            <p:cNvGrpSpPr/>
            <p:nvPr/>
          </p:nvGrpSpPr>
          <p:grpSpPr>
            <a:xfrm>
              <a:off x="8205423" y="2436649"/>
              <a:ext cx="110480" cy="2270015"/>
              <a:chOff x="4362933" y="3180606"/>
              <a:chExt cx="110480" cy="2270015"/>
            </a:xfrm>
          </p:grpSpPr>
          <p:sp>
            <p:nvSpPr>
              <p:cNvPr id="32" name="îŝliḑe"/>
              <p:cNvSpPr/>
              <p:nvPr/>
            </p:nvSpPr>
            <p:spPr bwMode="gray">
              <a:xfrm>
                <a:off x="4362933" y="3180606"/>
                <a:ext cx="110480" cy="107745"/>
              </a:xfrm>
              <a:prstGeom prst="ellipse">
                <a:avLst/>
              </a:prstGeom>
              <a:solidFill>
                <a:schemeClr val="tx2"/>
              </a:solidFill>
              <a:ln w="12700" algn="ctr">
                <a:solidFill>
                  <a:schemeClr val="bg1"/>
                </a:solidFill>
                <a:round/>
              </a:ln>
              <a:effectLst/>
            </p:spPr>
            <p:txBody>
              <a:bodyPr anchor="ctr"/>
              <a:lstStyle/>
              <a:p>
                <a:pPr algn="ctr"/>
                <a:endParaRPr/>
              </a:p>
            </p:txBody>
          </p:sp>
          <p:sp>
            <p:nvSpPr>
              <p:cNvPr id="33" name="i$ḻïďè"/>
              <p:cNvSpPr/>
              <p:nvPr/>
            </p:nvSpPr>
            <p:spPr bwMode="gray">
              <a:xfrm flipV="1">
                <a:off x="4418173" y="3248780"/>
                <a:ext cx="0" cy="2201841"/>
              </a:xfrm>
              <a:prstGeom prst="line">
                <a:avLst/>
              </a:prstGeom>
              <a:noFill/>
              <a:ln w="19050">
                <a:solidFill>
                  <a:schemeClr val="tx2"/>
                </a:solidFill>
                <a:round/>
              </a:ln>
              <a:effectLst/>
            </p:spPr>
            <p:txBody>
              <a:bodyPr anchor="ctr"/>
              <a:lstStyle/>
              <a:p>
                <a:pPr algn="ctr"/>
                <a:endParaRPr/>
              </a:p>
            </p:txBody>
          </p:sp>
        </p:grpSp>
        <p:grpSp>
          <p:nvGrpSpPr>
            <p:cNvPr id="14" name="îṡlïḑé"/>
            <p:cNvGrpSpPr/>
            <p:nvPr/>
          </p:nvGrpSpPr>
          <p:grpSpPr>
            <a:xfrm>
              <a:off x="10378640" y="2421657"/>
              <a:ext cx="110480" cy="1040481"/>
              <a:chOff x="6322659" y="3180606"/>
              <a:chExt cx="110480" cy="1040481"/>
            </a:xfrm>
          </p:grpSpPr>
          <p:sp>
            <p:nvSpPr>
              <p:cNvPr id="30" name="ïśļîde"/>
              <p:cNvSpPr/>
              <p:nvPr/>
            </p:nvSpPr>
            <p:spPr bwMode="gray">
              <a:xfrm>
                <a:off x="6322659" y="3180606"/>
                <a:ext cx="110480" cy="107745"/>
              </a:xfrm>
              <a:prstGeom prst="ellipse">
                <a:avLst/>
              </a:prstGeom>
              <a:solidFill>
                <a:schemeClr val="accent1"/>
              </a:solidFill>
              <a:ln w="12700" algn="ctr">
                <a:solidFill>
                  <a:schemeClr val="bg1"/>
                </a:solidFill>
                <a:round/>
              </a:ln>
              <a:effectLst/>
            </p:spPr>
            <p:txBody>
              <a:bodyPr anchor="ctr"/>
              <a:lstStyle/>
              <a:p>
                <a:pPr algn="ctr"/>
                <a:endParaRPr/>
              </a:p>
            </p:txBody>
          </p:sp>
          <p:sp>
            <p:nvSpPr>
              <p:cNvPr id="31" name="í$ľîḋe"/>
              <p:cNvSpPr/>
              <p:nvPr/>
            </p:nvSpPr>
            <p:spPr bwMode="gray">
              <a:xfrm flipV="1">
                <a:off x="6377899" y="3272470"/>
                <a:ext cx="0" cy="948617"/>
              </a:xfrm>
              <a:prstGeom prst="line">
                <a:avLst/>
              </a:prstGeom>
              <a:noFill/>
              <a:ln w="19050">
                <a:solidFill>
                  <a:schemeClr val="accent1"/>
                </a:solidFill>
                <a:round/>
              </a:ln>
              <a:effectLst/>
            </p:spPr>
            <p:txBody>
              <a:bodyPr anchor="ctr"/>
              <a:lstStyle/>
              <a:p>
                <a:pPr algn="ctr"/>
                <a:endParaRPr/>
              </a:p>
            </p:txBody>
          </p:sp>
        </p:grpSp>
        <p:grpSp>
          <p:nvGrpSpPr>
            <p:cNvPr id="15" name="î$ļîḓê"/>
            <p:cNvGrpSpPr/>
            <p:nvPr/>
          </p:nvGrpSpPr>
          <p:grpSpPr>
            <a:xfrm>
              <a:off x="669924" y="3462245"/>
              <a:ext cx="2173219" cy="1311916"/>
              <a:chOff x="669924" y="2957420"/>
              <a:chExt cx="2173219" cy="1311916"/>
            </a:xfrm>
          </p:grpSpPr>
          <p:sp>
            <p:nvSpPr>
              <p:cNvPr id="28" name="ï$lïdé"/>
              <p:cNvSpPr txBox="1"/>
              <p:nvPr/>
            </p:nvSpPr>
            <p:spPr>
              <a:xfrm>
                <a:off x="669924" y="2957420"/>
                <a:ext cx="2173217" cy="471579"/>
              </a:xfrm>
              <a:prstGeom prst="rect">
                <a:avLst/>
              </a:prstGeom>
              <a:noFill/>
            </p:spPr>
            <p:txBody>
              <a:bodyPr wrap="none" lIns="90000" tIns="46800" rIns="90000" bIns="46800" rtlCol="0" anchor="ctr" anchorCtr="0">
                <a:normAutofit/>
              </a:bodyPr>
              <a:lstStyle/>
              <a:p>
                <a:pPr algn="ctr"/>
                <a:r>
                  <a:rPr lang="en-US" altLang="zh-CN" sz="1600" b="1" dirty="0">
                    <a:solidFill>
                      <a:schemeClr val="accent1"/>
                    </a:solidFill>
                  </a:rPr>
                  <a:t>Text here</a:t>
                </a:r>
              </a:p>
            </p:txBody>
          </p:sp>
          <p:sp>
            <p:nvSpPr>
              <p:cNvPr id="29" name="iṣ1iḓè"/>
              <p:cNvSpPr txBox="1"/>
              <p:nvPr/>
            </p:nvSpPr>
            <p:spPr>
              <a:xfrm>
                <a:off x="669925" y="3429000"/>
                <a:ext cx="2173218" cy="840336"/>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900" dirty="0">
                  <a:solidFill>
                    <a:schemeClr val="dk1">
                      <a:lumMod val="100000"/>
                    </a:schemeClr>
                  </a:solidFill>
                </a:endParaRPr>
              </a:p>
            </p:txBody>
          </p:sp>
        </p:grpSp>
        <p:grpSp>
          <p:nvGrpSpPr>
            <p:cNvPr id="16" name="ïŝ1îḑê"/>
            <p:cNvGrpSpPr/>
            <p:nvPr/>
          </p:nvGrpSpPr>
          <p:grpSpPr>
            <a:xfrm>
              <a:off x="2854283" y="4706665"/>
              <a:ext cx="2173219" cy="1311916"/>
              <a:chOff x="669924" y="2957420"/>
              <a:chExt cx="2173219" cy="1311916"/>
            </a:xfrm>
          </p:grpSpPr>
          <p:sp>
            <p:nvSpPr>
              <p:cNvPr id="26" name="ïṥļídé"/>
              <p:cNvSpPr txBox="1"/>
              <p:nvPr/>
            </p:nvSpPr>
            <p:spPr>
              <a:xfrm>
                <a:off x="669924" y="2957420"/>
                <a:ext cx="2173217" cy="471579"/>
              </a:xfrm>
              <a:prstGeom prst="rect">
                <a:avLst/>
              </a:prstGeom>
              <a:noFill/>
            </p:spPr>
            <p:txBody>
              <a:bodyPr wrap="none" lIns="90000" tIns="46800" rIns="90000" bIns="46800" rtlCol="0" anchor="ctr" anchorCtr="0">
                <a:normAutofit/>
              </a:bodyPr>
              <a:lstStyle/>
              <a:p>
                <a:pPr algn="ctr"/>
                <a:r>
                  <a:rPr lang="en-US" altLang="zh-CN" sz="1600" b="1" dirty="0">
                    <a:solidFill>
                      <a:schemeClr val="accent3"/>
                    </a:solidFill>
                  </a:rPr>
                  <a:t>Text here</a:t>
                </a:r>
              </a:p>
            </p:txBody>
          </p:sp>
          <p:sp>
            <p:nvSpPr>
              <p:cNvPr id="27" name="ïṩľiḍé"/>
              <p:cNvSpPr txBox="1"/>
              <p:nvPr/>
            </p:nvSpPr>
            <p:spPr>
              <a:xfrm>
                <a:off x="669925" y="3429000"/>
                <a:ext cx="2173218" cy="840336"/>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900" dirty="0">
                  <a:solidFill>
                    <a:schemeClr val="dk1">
                      <a:lumMod val="100000"/>
                    </a:schemeClr>
                  </a:solidFill>
                </a:endParaRPr>
              </a:p>
            </p:txBody>
          </p:sp>
        </p:grpSp>
        <p:grpSp>
          <p:nvGrpSpPr>
            <p:cNvPr id="17" name="ísļiḑe"/>
            <p:cNvGrpSpPr/>
            <p:nvPr/>
          </p:nvGrpSpPr>
          <p:grpSpPr>
            <a:xfrm>
              <a:off x="5008450" y="3462245"/>
              <a:ext cx="2173219" cy="1311916"/>
              <a:chOff x="669924" y="2957420"/>
              <a:chExt cx="2173219" cy="1311916"/>
            </a:xfrm>
          </p:grpSpPr>
          <p:sp>
            <p:nvSpPr>
              <p:cNvPr id="24" name="iṥ1idé"/>
              <p:cNvSpPr txBox="1"/>
              <p:nvPr/>
            </p:nvSpPr>
            <p:spPr>
              <a:xfrm>
                <a:off x="669924" y="2957420"/>
                <a:ext cx="2173217" cy="471579"/>
              </a:xfrm>
              <a:prstGeom prst="rect">
                <a:avLst/>
              </a:prstGeom>
              <a:noFill/>
            </p:spPr>
            <p:txBody>
              <a:bodyPr wrap="none" lIns="90000" tIns="46800" rIns="90000" bIns="46800" rtlCol="0" anchor="ctr" anchorCtr="0">
                <a:normAutofit/>
              </a:bodyPr>
              <a:lstStyle/>
              <a:p>
                <a:pPr algn="ctr"/>
                <a:r>
                  <a:rPr lang="en-US" altLang="zh-CN" sz="1600" b="1" dirty="0">
                    <a:solidFill>
                      <a:schemeClr val="accent1"/>
                    </a:solidFill>
                  </a:rPr>
                  <a:t>Text here</a:t>
                </a:r>
              </a:p>
            </p:txBody>
          </p:sp>
          <p:sp>
            <p:nvSpPr>
              <p:cNvPr id="25" name="íşļíḋè"/>
              <p:cNvSpPr txBox="1"/>
              <p:nvPr/>
            </p:nvSpPr>
            <p:spPr>
              <a:xfrm>
                <a:off x="669925" y="3429000"/>
                <a:ext cx="2173218" cy="840336"/>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900" dirty="0">
                  <a:solidFill>
                    <a:schemeClr val="dk1">
                      <a:lumMod val="100000"/>
                    </a:schemeClr>
                  </a:solidFill>
                </a:endParaRPr>
              </a:p>
            </p:txBody>
          </p:sp>
        </p:grpSp>
        <p:grpSp>
          <p:nvGrpSpPr>
            <p:cNvPr id="18" name="iŝļiḋê"/>
            <p:cNvGrpSpPr/>
            <p:nvPr/>
          </p:nvGrpSpPr>
          <p:grpSpPr>
            <a:xfrm>
              <a:off x="7192809" y="4706665"/>
              <a:ext cx="2173219" cy="1311916"/>
              <a:chOff x="669924" y="2957420"/>
              <a:chExt cx="2173219" cy="1311916"/>
            </a:xfrm>
          </p:grpSpPr>
          <p:sp>
            <p:nvSpPr>
              <p:cNvPr id="22" name="îś1íďè"/>
              <p:cNvSpPr txBox="1"/>
              <p:nvPr/>
            </p:nvSpPr>
            <p:spPr>
              <a:xfrm>
                <a:off x="669924" y="2957420"/>
                <a:ext cx="2173217" cy="471579"/>
              </a:xfrm>
              <a:prstGeom prst="rect">
                <a:avLst/>
              </a:prstGeom>
              <a:noFill/>
            </p:spPr>
            <p:txBody>
              <a:bodyPr wrap="none" lIns="90000" tIns="46800" rIns="90000" bIns="46800" rtlCol="0" anchor="ctr" anchorCtr="0">
                <a:normAutofit/>
              </a:bodyPr>
              <a:lstStyle/>
              <a:p>
                <a:pPr algn="ctr"/>
                <a:r>
                  <a:rPr lang="en-US" altLang="zh-CN" sz="1600" b="1" dirty="0">
                    <a:solidFill>
                      <a:schemeClr val="accent3"/>
                    </a:solidFill>
                  </a:rPr>
                  <a:t>Text here</a:t>
                </a:r>
              </a:p>
            </p:txBody>
          </p:sp>
          <p:sp>
            <p:nvSpPr>
              <p:cNvPr id="23" name="iṧļíḑè"/>
              <p:cNvSpPr txBox="1"/>
              <p:nvPr/>
            </p:nvSpPr>
            <p:spPr>
              <a:xfrm>
                <a:off x="669925" y="3429000"/>
                <a:ext cx="2173218" cy="840336"/>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900" dirty="0">
                  <a:solidFill>
                    <a:schemeClr val="dk1">
                      <a:lumMod val="100000"/>
                    </a:schemeClr>
                  </a:solidFill>
                </a:endParaRPr>
              </a:p>
            </p:txBody>
          </p:sp>
        </p:grpSp>
        <p:grpSp>
          <p:nvGrpSpPr>
            <p:cNvPr id="19" name="îşlíďè"/>
            <p:cNvGrpSpPr/>
            <p:nvPr/>
          </p:nvGrpSpPr>
          <p:grpSpPr>
            <a:xfrm>
              <a:off x="9367781" y="3462245"/>
              <a:ext cx="2173219" cy="1311916"/>
              <a:chOff x="669924" y="2957420"/>
              <a:chExt cx="2173219" cy="1311916"/>
            </a:xfrm>
          </p:grpSpPr>
          <p:sp>
            <p:nvSpPr>
              <p:cNvPr id="20" name="ís1ïḑé"/>
              <p:cNvSpPr txBox="1"/>
              <p:nvPr/>
            </p:nvSpPr>
            <p:spPr>
              <a:xfrm>
                <a:off x="669924" y="2957420"/>
                <a:ext cx="2173217" cy="471579"/>
              </a:xfrm>
              <a:prstGeom prst="rect">
                <a:avLst/>
              </a:prstGeom>
              <a:noFill/>
            </p:spPr>
            <p:txBody>
              <a:bodyPr wrap="none" lIns="90000" tIns="46800" rIns="90000" bIns="46800" rtlCol="0" anchor="ctr" anchorCtr="0">
                <a:normAutofit/>
              </a:bodyPr>
              <a:lstStyle/>
              <a:p>
                <a:pPr algn="ctr"/>
                <a:r>
                  <a:rPr lang="en-US" altLang="zh-CN" sz="1600" b="1" dirty="0">
                    <a:solidFill>
                      <a:schemeClr val="accent1"/>
                    </a:solidFill>
                  </a:rPr>
                  <a:t>Text here</a:t>
                </a:r>
              </a:p>
            </p:txBody>
          </p:sp>
          <p:sp>
            <p:nvSpPr>
              <p:cNvPr id="21" name="îṣḷîḓé"/>
              <p:cNvSpPr txBox="1"/>
              <p:nvPr/>
            </p:nvSpPr>
            <p:spPr>
              <a:xfrm>
                <a:off x="669925" y="3429000"/>
                <a:ext cx="2173218" cy="840336"/>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900" dirty="0">
                  <a:solidFill>
                    <a:schemeClr val="dk1">
                      <a:lumMod val="100000"/>
                    </a:schemeClr>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e_36595"/>
          <p:cNvSpPr>
            <a:spLocks noChangeAspect="1"/>
          </p:cNvSpPr>
          <p:nvPr/>
        </p:nvSpPr>
        <p:spPr bwMode="auto">
          <a:xfrm rot="1196682">
            <a:off x="675412" y="498175"/>
            <a:ext cx="2201344" cy="2135038"/>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8" name="quote_36595"/>
          <p:cNvSpPr>
            <a:spLocks noChangeAspect="1"/>
          </p:cNvSpPr>
          <p:nvPr/>
        </p:nvSpPr>
        <p:spPr bwMode="auto">
          <a:xfrm rot="455997" flipH="1">
            <a:off x="8737386" y="4126302"/>
            <a:ext cx="1064354" cy="1032294"/>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9" name="文本框 8"/>
          <p:cNvSpPr txBox="1"/>
          <p:nvPr/>
        </p:nvSpPr>
        <p:spPr>
          <a:xfrm>
            <a:off x="3528204" y="1889185"/>
            <a:ext cx="4339087" cy="2308324"/>
          </a:xfrm>
          <a:prstGeom prst="rect">
            <a:avLst/>
          </a:prstGeom>
          <a:noFill/>
        </p:spPr>
        <p:txBody>
          <a:bodyPr wrap="square" rtlCol="0">
            <a:spAutoFit/>
          </a:bodyPr>
          <a:lstStyle/>
          <a:p>
            <a:r>
              <a:rPr lang="zh-CN" altLang="en-US" sz="7200" spc="600" dirty="0">
                <a:solidFill>
                  <a:schemeClr val="bg1"/>
                </a:solidFill>
                <a:latin typeface="黑体" panose="02010609060101010101" pitchFamily="49" charset="-122"/>
                <a:ea typeface="黑体" panose="02010609060101010101" pitchFamily="49" charset="-122"/>
              </a:rPr>
              <a:t>个人</a:t>
            </a:r>
            <a:endParaRPr lang="en-US" altLang="zh-CN" sz="7200" spc="600" dirty="0">
              <a:solidFill>
                <a:schemeClr val="bg1"/>
              </a:solidFill>
              <a:latin typeface="黑体" panose="02010609060101010101" pitchFamily="49" charset="-122"/>
              <a:ea typeface="黑体" panose="02010609060101010101" pitchFamily="49" charset="-122"/>
            </a:endParaRPr>
          </a:p>
          <a:p>
            <a:r>
              <a:rPr lang="en-US" altLang="zh-CN" sz="7200" spc="600" dirty="0">
                <a:solidFill>
                  <a:schemeClr val="bg1"/>
                </a:solidFill>
                <a:latin typeface="黑体" panose="02010609060101010101" pitchFamily="49" charset="-122"/>
                <a:ea typeface="黑体" panose="02010609060101010101" pitchFamily="49" charset="-122"/>
              </a:rPr>
              <a:t>    </a:t>
            </a:r>
            <a:r>
              <a:rPr lang="zh-CN" altLang="en-US" sz="7200" spc="600" dirty="0">
                <a:solidFill>
                  <a:schemeClr val="bg1"/>
                </a:solidFill>
                <a:latin typeface="黑体" panose="02010609060101010101" pitchFamily="49" charset="-122"/>
                <a:ea typeface="黑体" panose="02010609060101010101" pitchFamily="49" charset="-122"/>
              </a:rPr>
              <a:t>简介</a:t>
            </a:r>
          </a:p>
        </p:txBody>
      </p:sp>
      <p:cxnSp>
        <p:nvCxnSpPr>
          <p:cNvPr id="10" name="直接连接符 9"/>
          <p:cNvCxnSpPr/>
          <p:nvPr/>
        </p:nvCxnSpPr>
        <p:spPr>
          <a:xfrm flipV="1">
            <a:off x="5042831" y="2441275"/>
            <a:ext cx="1081924" cy="1494868"/>
          </a:xfrm>
          <a:prstGeom prst="line">
            <a:avLst/>
          </a:prstGeom>
          <a:ln w="28575">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13" name="直接连接符 12"/>
          <p:cNvCxnSpPr/>
          <p:nvPr/>
        </p:nvCxnSpPr>
        <p:spPr>
          <a:xfrm flipV="1">
            <a:off x="5115464" y="4315252"/>
            <a:ext cx="2751827" cy="25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5270739" y="4230237"/>
            <a:ext cx="2751827" cy="258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20</a:t>
            </a:fld>
            <a:endParaRPr lang="en-US" dirty="0"/>
          </a:p>
        </p:txBody>
      </p:sp>
      <p:grpSp>
        <p:nvGrpSpPr>
          <p:cNvPr id="4" name="b3135c3e-c133-4ac6-890d-eaa40c7b109a"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70903" y="1179031"/>
            <a:ext cx="8983731" cy="3893042"/>
            <a:chOff x="685083" y="1414837"/>
            <a:chExt cx="10780478" cy="4671651"/>
          </a:xfrm>
        </p:grpSpPr>
        <p:grpSp>
          <p:nvGrpSpPr>
            <p:cNvPr id="5" name="í$ḷîḍé"/>
            <p:cNvGrpSpPr/>
            <p:nvPr/>
          </p:nvGrpSpPr>
          <p:grpSpPr>
            <a:xfrm>
              <a:off x="6434098" y="1756780"/>
              <a:ext cx="2517754" cy="1215553"/>
              <a:chOff x="6531107" y="1671309"/>
              <a:chExt cx="2517754" cy="1215553"/>
            </a:xfrm>
          </p:grpSpPr>
          <p:sp>
            <p:nvSpPr>
              <p:cNvPr id="38" name="íš1îḑè"/>
              <p:cNvSpPr txBox="1"/>
              <p:nvPr/>
            </p:nvSpPr>
            <p:spPr>
              <a:xfrm>
                <a:off x="6531107" y="1979086"/>
                <a:ext cx="2517754" cy="907776"/>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9" name="íšḷîde"/>
              <p:cNvSpPr txBox="1"/>
              <p:nvPr/>
            </p:nvSpPr>
            <p:spPr>
              <a:xfrm>
                <a:off x="6531107" y="1671309"/>
                <a:ext cx="251775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t>Text here</a:t>
                </a:r>
                <a:endParaRPr lang="zh-CN" altLang="en-US" dirty="0"/>
              </a:p>
            </p:txBody>
          </p:sp>
        </p:grpSp>
        <p:grpSp>
          <p:nvGrpSpPr>
            <p:cNvPr id="6" name="iṩḷïḑe"/>
            <p:cNvGrpSpPr/>
            <p:nvPr/>
          </p:nvGrpSpPr>
          <p:grpSpPr>
            <a:xfrm>
              <a:off x="8947807" y="2697361"/>
              <a:ext cx="2517754" cy="1215553"/>
              <a:chOff x="8947807" y="2651614"/>
              <a:chExt cx="2517754" cy="1215553"/>
            </a:xfrm>
          </p:grpSpPr>
          <p:sp>
            <p:nvSpPr>
              <p:cNvPr id="36" name="îṩľïḍé"/>
              <p:cNvSpPr txBox="1"/>
              <p:nvPr/>
            </p:nvSpPr>
            <p:spPr>
              <a:xfrm>
                <a:off x="8947807" y="2959391"/>
                <a:ext cx="2517754" cy="907776"/>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7" name="íṡḷiḓê"/>
              <p:cNvSpPr txBox="1"/>
              <p:nvPr/>
            </p:nvSpPr>
            <p:spPr>
              <a:xfrm>
                <a:off x="8947807" y="2651614"/>
                <a:ext cx="251775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t>Text here</a:t>
                </a:r>
                <a:endParaRPr lang="zh-CN" altLang="en-US" dirty="0"/>
              </a:p>
            </p:txBody>
          </p:sp>
        </p:grpSp>
        <p:grpSp>
          <p:nvGrpSpPr>
            <p:cNvPr id="7" name="íšḻiḑè"/>
            <p:cNvGrpSpPr/>
            <p:nvPr/>
          </p:nvGrpSpPr>
          <p:grpSpPr>
            <a:xfrm>
              <a:off x="5400929" y="4045803"/>
              <a:ext cx="2517754" cy="1215553"/>
              <a:chOff x="5339378" y="4040431"/>
              <a:chExt cx="2517754" cy="1215553"/>
            </a:xfrm>
          </p:grpSpPr>
          <p:sp>
            <p:nvSpPr>
              <p:cNvPr id="34" name="iṡḻîďê"/>
              <p:cNvSpPr txBox="1"/>
              <p:nvPr/>
            </p:nvSpPr>
            <p:spPr>
              <a:xfrm>
                <a:off x="5339378" y="4348208"/>
                <a:ext cx="2517754" cy="907776"/>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5" name="îṡḻïḋé"/>
              <p:cNvSpPr txBox="1"/>
              <p:nvPr/>
            </p:nvSpPr>
            <p:spPr>
              <a:xfrm>
                <a:off x="5339378" y="4040431"/>
                <a:ext cx="251775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solidFill>
                      <a:schemeClr val="accent3"/>
                    </a:solidFill>
                  </a:rPr>
                  <a:t>Text here</a:t>
                </a:r>
                <a:endParaRPr lang="zh-CN" altLang="en-US" dirty="0">
                  <a:solidFill>
                    <a:schemeClr val="accent3"/>
                  </a:solidFill>
                </a:endParaRPr>
              </a:p>
            </p:txBody>
          </p:sp>
        </p:grpSp>
        <p:grpSp>
          <p:nvGrpSpPr>
            <p:cNvPr id="8" name="iṣľîḓè"/>
            <p:cNvGrpSpPr/>
            <p:nvPr/>
          </p:nvGrpSpPr>
          <p:grpSpPr>
            <a:xfrm>
              <a:off x="7903764" y="4870935"/>
              <a:ext cx="2517754" cy="1215553"/>
              <a:chOff x="7841740" y="4847798"/>
              <a:chExt cx="2517754" cy="1215553"/>
            </a:xfrm>
          </p:grpSpPr>
          <p:sp>
            <p:nvSpPr>
              <p:cNvPr id="32" name="ïŝľiḓé"/>
              <p:cNvSpPr txBox="1"/>
              <p:nvPr/>
            </p:nvSpPr>
            <p:spPr>
              <a:xfrm>
                <a:off x="7841740" y="5155575"/>
                <a:ext cx="2517754" cy="907776"/>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3" name="íṡļíḓê"/>
              <p:cNvSpPr txBox="1"/>
              <p:nvPr/>
            </p:nvSpPr>
            <p:spPr>
              <a:xfrm>
                <a:off x="7841740" y="4847798"/>
                <a:ext cx="251775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solidFill>
                      <a:schemeClr val="accent3"/>
                    </a:solidFill>
                  </a:rPr>
                  <a:t>Text here</a:t>
                </a:r>
                <a:endParaRPr lang="zh-CN" altLang="en-US" dirty="0">
                  <a:solidFill>
                    <a:schemeClr val="accent3"/>
                  </a:solidFill>
                </a:endParaRPr>
              </a:p>
            </p:txBody>
          </p:sp>
        </p:grpSp>
        <p:grpSp>
          <p:nvGrpSpPr>
            <p:cNvPr id="9" name="iśľiḓê"/>
            <p:cNvGrpSpPr/>
            <p:nvPr/>
          </p:nvGrpSpPr>
          <p:grpSpPr>
            <a:xfrm flipH="1">
              <a:off x="4339997" y="1414837"/>
              <a:ext cx="5382877" cy="4028325"/>
              <a:chOff x="4714035" y="1801709"/>
              <a:chExt cx="5382877" cy="4028325"/>
            </a:xfrm>
          </p:grpSpPr>
          <p:sp>
            <p:nvSpPr>
              <p:cNvPr id="11" name="íŝļïďè"/>
              <p:cNvSpPr/>
              <p:nvPr/>
            </p:nvSpPr>
            <p:spPr>
              <a:xfrm flipH="1">
                <a:off x="8565760" y="3124554"/>
                <a:ext cx="884993" cy="833689"/>
              </a:xfrm>
              <a:prstGeom prst="parallelogram">
                <a:avLst>
                  <a:gd name="adj" fmla="val 58009"/>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2" name="îś1iḑè"/>
              <p:cNvSpPr/>
              <p:nvPr/>
            </p:nvSpPr>
            <p:spPr>
              <a:xfrm flipH="1">
                <a:off x="7511261" y="3466097"/>
                <a:ext cx="884993" cy="833689"/>
              </a:xfrm>
              <a:prstGeom prst="parallelogram">
                <a:avLst>
                  <a:gd name="adj" fmla="val 58009"/>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3" name="íŝ1ïdé"/>
              <p:cNvSpPr/>
              <p:nvPr/>
            </p:nvSpPr>
            <p:spPr>
              <a:xfrm flipH="1">
                <a:off x="5407899" y="4150765"/>
                <a:ext cx="884993" cy="833689"/>
              </a:xfrm>
              <a:prstGeom prst="parallelogram">
                <a:avLst>
                  <a:gd name="adj" fmla="val 58009"/>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4" name="íŝlîďé"/>
              <p:cNvSpPr/>
              <p:nvPr/>
            </p:nvSpPr>
            <p:spPr>
              <a:xfrm flipH="1">
                <a:off x="6468936" y="3814864"/>
                <a:ext cx="884993" cy="833689"/>
              </a:xfrm>
              <a:prstGeom prst="parallelogram">
                <a:avLst>
                  <a:gd name="adj" fmla="val 58009"/>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15" name="iśļiďè"/>
              <p:cNvSpPr/>
              <p:nvPr/>
            </p:nvSpPr>
            <p:spPr>
              <a:xfrm rot="508755">
                <a:off x="4714035" y="4138034"/>
                <a:ext cx="986992" cy="1692000"/>
              </a:xfrm>
              <a:prstGeom prst="parallelogram">
                <a:avLst>
                  <a:gd name="adj" fmla="val 5800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nvGrpSpPr>
              <p:cNvPr id="16" name="ï$1íḋè"/>
              <p:cNvGrpSpPr/>
              <p:nvPr/>
            </p:nvGrpSpPr>
            <p:grpSpPr>
              <a:xfrm>
                <a:off x="5399563" y="3922945"/>
                <a:ext cx="407078" cy="407078"/>
                <a:chOff x="5839622" y="2191652"/>
                <a:chExt cx="522378" cy="522378"/>
              </a:xfrm>
            </p:grpSpPr>
            <p:sp>
              <p:nvSpPr>
                <p:cNvPr id="30" name="íṣḷiḋe"/>
                <p:cNvSpPr/>
                <p:nvPr/>
              </p:nvSpPr>
              <p:spPr>
                <a:xfrm>
                  <a:off x="5839622" y="2191652"/>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solidFill>
                  <a:schemeClr val="accent1"/>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31" name="íṧľíḋê"/>
                <p:cNvSpPr/>
                <p:nvPr/>
              </p:nvSpPr>
              <p:spPr bwMode="auto">
                <a:xfrm>
                  <a:off x="5954522" y="2306744"/>
                  <a:ext cx="292579" cy="292194"/>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sp>
            <p:nvSpPr>
              <p:cNvPr id="17" name="îš1iḓe"/>
              <p:cNvSpPr/>
              <p:nvPr/>
            </p:nvSpPr>
            <p:spPr>
              <a:xfrm>
                <a:off x="6946715" y="3467512"/>
                <a:ext cx="972000" cy="1188133"/>
              </a:xfrm>
              <a:prstGeom prst="parallelogram">
                <a:avLst>
                  <a:gd name="adj" fmla="val 5800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8" name="îŝḻíḑe"/>
              <p:cNvGrpSpPr/>
              <p:nvPr/>
            </p:nvGrpSpPr>
            <p:grpSpPr>
              <a:xfrm>
                <a:off x="7506936" y="3251243"/>
                <a:ext cx="407078" cy="407078"/>
                <a:chOff x="5839622" y="2191652"/>
                <a:chExt cx="522378" cy="522378"/>
              </a:xfrm>
            </p:grpSpPr>
            <p:sp>
              <p:nvSpPr>
                <p:cNvPr id="28" name="îṡlïdê"/>
                <p:cNvSpPr/>
                <p:nvPr/>
              </p:nvSpPr>
              <p:spPr>
                <a:xfrm>
                  <a:off x="5839622" y="2191652"/>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solidFill>
                  <a:schemeClr val="accent1"/>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29" name="îšḷïḓé"/>
                <p:cNvSpPr/>
                <p:nvPr/>
              </p:nvSpPr>
              <p:spPr bwMode="auto">
                <a:xfrm>
                  <a:off x="5954522" y="2350042"/>
                  <a:ext cx="292579" cy="205596"/>
                </a:xfrm>
                <a:custGeom>
                  <a:avLst/>
                  <a:gdLst>
                    <a:gd name="connsiteX0" fmla="*/ 450100 w 607639"/>
                    <a:gd name="connsiteY0" fmla="*/ 313203 h 426991"/>
                    <a:gd name="connsiteX1" fmla="*/ 450100 w 607639"/>
                    <a:gd name="connsiteY1" fmla="*/ 403167 h 426991"/>
                    <a:gd name="connsiteX2" fmla="*/ 585744 w 607639"/>
                    <a:gd name="connsiteY2" fmla="*/ 403167 h 426991"/>
                    <a:gd name="connsiteX3" fmla="*/ 586100 w 607639"/>
                    <a:gd name="connsiteY3" fmla="*/ 313203 h 426991"/>
                    <a:gd name="connsiteX4" fmla="*/ 530294 w 607639"/>
                    <a:gd name="connsiteY4" fmla="*/ 313203 h 426991"/>
                    <a:gd name="connsiteX5" fmla="*/ 530116 w 607639"/>
                    <a:gd name="connsiteY5" fmla="*/ 313203 h 426991"/>
                    <a:gd name="connsiteX6" fmla="*/ 529760 w 607639"/>
                    <a:gd name="connsiteY6" fmla="*/ 313203 h 426991"/>
                    <a:gd name="connsiteX7" fmla="*/ 450901 w 607639"/>
                    <a:gd name="connsiteY7" fmla="*/ 313203 h 426991"/>
                    <a:gd name="connsiteX8" fmla="*/ 236309 w 607639"/>
                    <a:gd name="connsiteY8" fmla="*/ 313203 h 426991"/>
                    <a:gd name="connsiteX9" fmla="*/ 236309 w 607639"/>
                    <a:gd name="connsiteY9" fmla="*/ 403167 h 426991"/>
                    <a:gd name="connsiteX10" fmla="*/ 371953 w 607639"/>
                    <a:gd name="connsiteY10" fmla="*/ 403167 h 426991"/>
                    <a:gd name="connsiteX11" fmla="*/ 372754 w 607639"/>
                    <a:gd name="connsiteY11" fmla="*/ 313203 h 426991"/>
                    <a:gd name="connsiteX12" fmla="*/ 237110 w 607639"/>
                    <a:gd name="connsiteY12" fmla="*/ 313203 h 426991"/>
                    <a:gd name="connsiteX13" fmla="*/ 22519 w 607639"/>
                    <a:gd name="connsiteY13" fmla="*/ 313203 h 426991"/>
                    <a:gd name="connsiteX14" fmla="*/ 22519 w 607639"/>
                    <a:gd name="connsiteY14" fmla="*/ 403167 h 426991"/>
                    <a:gd name="connsiteX15" fmla="*/ 158163 w 607639"/>
                    <a:gd name="connsiteY15" fmla="*/ 403167 h 426991"/>
                    <a:gd name="connsiteX16" fmla="*/ 158964 w 607639"/>
                    <a:gd name="connsiteY16" fmla="*/ 313203 h 426991"/>
                    <a:gd name="connsiteX17" fmla="*/ 91498 w 607639"/>
                    <a:gd name="connsiteY17" fmla="*/ 313203 h 426991"/>
                    <a:gd name="connsiteX18" fmla="*/ 91231 w 607639"/>
                    <a:gd name="connsiteY18" fmla="*/ 313203 h 426991"/>
                    <a:gd name="connsiteX19" fmla="*/ 90964 w 607639"/>
                    <a:gd name="connsiteY19" fmla="*/ 313203 h 426991"/>
                    <a:gd name="connsiteX20" fmla="*/ 23320 w 607639"/>
                    <a:gd name="connsiteY20" fmla="*/ 313203 h 426991"/>
                    <a:gd name="connsiteX21" fmla="*/ 91409 w 607639"/>
                    <a:gd name="connsiteY21" fmla="*/ 224751 h 426991"/>
                    <a:gd name="connsiteX22" fmla="*/ 530294 w 607639"/>
                    <a:gd name="connsiteY22" fmla="*/ 224751 h 426991"/>
                    <a:gd name="connsiteX23" fmla="*/ 540084 w 607639"/>
                    <a:gd name="connsiteY23" fmla="*/ 234530 h 426991"/>
                    <a:gd name="connsiteX24" fmla="*/ 540084 w 607639"/>
                    <a:gd name="connsiteY24" fmla="*/ 292135 h 426991"/>
                    <a:gd name="connsiteX25" fmla="*/ 586456 w 607639"/>
                    <a:gd name="connsiteY25" fmla="*/ 292135 h 426991"/>
                    <a:gd name="connsiteX26" fmla="*/ 607639 w 607639"/>
                    <a:gd name="connsiteY26" fmla="*/ 313203 h 426991"/>
                    <a:gd name="connsiteX27" fmla="*/ 607639 w 607639"/>
                    <a:gd name="connsiteY27" fmla="*/ 403167 h 426991"/>
                    <a:gd name="connsiteX28" fmla="*/ 586456 w 607639"/>
                    <a:gd name="connsiteY28" fmla="*/ 426991 h 426991"/>
                    <a:gd name="connsiteX29" fmla="*/ 451524 w 607639"/>
                    <a:gd name="connsiteY29" fmla="*/ 426991 h 426991"/>
                    <a:gd name="connsiteX30" fmla="*/ 427582 w 607639"/>
                    <a:gd name="connsiteY30" fmla="*/ 403167 h 426991"/>
                    <a:gd name="connsiteX31" fmla="*/ 427582 w 607639"/>
                    <a:gd name="connsiteY31" fmla="*/ 313203 h 426991"/>
                    <a:gd name="connsiteX32" fmla="*/ 451524 w 607639"/>
                    <a:gd name="connsiteY32" fmla="*/ 292135 h 426991"/>
                    <a:gd name="connsiteX33" fmla="*/ 517566 w 607639"/>
                    <a:gd name="connsiteY33" fmla="*/ 292135 h 426991"/>
                    <a:gd name="connsiteX34" fmla="*/ 517566 w 607639"/>
                    <a:gd name="connsiteY34" fmla="*/ 247242 h 426991"/>
                    <a:gd name="connsiteX35" fmla="*/ 315079 w 607639"/>
                    <a:gd name="connsiteY35" fmla="*/ 247242 h 426991"/>
                    <a:gd name="connsiteX36" fmla="*/ 315079 w 607639"/>
                    <a:gd name="connsiteY36" fmla="*/ 292135 h 426991"/>
                    <a:gd name="connsiteX37" fmla="*/ 372665 w 607639"/>
                    <a:gd name="connsiteY37" fmla="*/ 292135 h 426991"/>
                    <a:gd name="connsiteX38" fmla="*/ 393849 w 607639"/>
                    <a:gd name="connsiteY38" fmla="*/ 313203 h 426991"/>
                    <a:gd name="connsiteX39" fmla="*/ 393849 w 607639"/>
                    <a:gd name="connsiteY39" fmla="*/ 403167 h 426991"/>
                    <a:gd name="connsiteX40" fmla="*/ 372665 w 607639"/>
                    <a:gd name="connsiteY40" fmla="*/ 426991 h 426991"/>
                    <a:gd name="connsiteX41" fmla="*/ 237733 w 607639"/>
                    <a:gd name="connsiteY41" fmla="*/ 426991 h 426991"/>
                    <a:gd name="connsiteX42" fmla="*/ 213791 w 607639"/>
                    <a:gd name="connsiteY42" fmla="*/ 403167 h 426991"/>
                    <a:gd name="connsiteX43" fmla="*/ 213791 w 607639"/>
                    <a:gd name="connsiteY43" fmla="*/ 313203 h 426991"/>
                    <a:gd name="connsiteX44" fmla="*/ 237733 w 607639"/>
                    <a:gd name="connsiteY44" fmla="*/ 292135 h 426991"/>
                    <a:gd name="connsiteX45" fmla="*/ 292561 w 607639"/>
                    <a:gd name="connsiteY45" fmla="*/ 292135 h 426991"/>
                    <a:gd name="connsiteX46" fmla="*/ 292561 w 607639"/>
                    <a:gd name="connsiteY46" fmla="*/ 247242 h 426991"/>
                    <a:gd name="connsiteX47" fmla="*/ 101288 w 607639"/>
                    <a:gd name="connsiteY47" fmla="*/ 247242 h 426991"/>
                    <a:gd name="connsiteX48" fmla="*/ 101288 w 607639"/>
                    <a:gd name="connsiteY48" fmla="*/ 292135 h 426991"/>
                    <a:gd name="connsiteX49" fmla="*/ 158875 w 607639"/>
                    <a:gd name="connsiteY49" fmla="*/ 292135 h 426991"/>
                    <a:gd name="connsiteX50" fmla="*/ 180058 w 607639"/>
                    <a:gd name="connsiteY50" fmla="*/ 313203 h 426991"/>
                    <a:gd name="connsiteX51" fmla="*/ 180058 w 607639"/>
                    <a:gd name="connsiteY51" fmla="*/ 403167 h 426991"/>
                    <a:gd name="connsiteX52" fmla="*/ 158875 w 607639"/>
                    <a:gd name="connsiteY52" fmla="*/ 426991 h 426991"/>
                    <a:gd name="connsiteX53" fmla="*/ 24032 w 607639"/>
                    <a:gd name="connsiteY53" fmla="*/ 426991 h 426991"/>
                    <a:gd name="connsiteX54" fmla="*/ 0 w 607639"/>
                    <a:gd name="connsiteY54" fmla="*/ 403167 h 426991"/>
                    <a:gd name="connsiteX55" fmla="*/ 0 w 607639"/>
                    <a:gd name="connsiteY55" fmla="*/ 313203 h 426991"/>
                    <a:gd name="connsiteX56" fmla="*/ 24032 w 607639"/>
                    <a:gd name="connsiteY56" fmla="*/ 292135 h 426991"/>
                    <a:gd name="connsiteX57" fmla="*/ 78770 w 607639"/>
                    <a:gd name="connsiteY57" fmla="*/ 292135 h 426991"/>
                    <a:gd name="connsiteX58" fmla="*/ 78770 w 607639"/>
                    <a:gd name="connsiteY58" fmla="*/ 234530 h 426991"/>
                    <a:gd name="connsiteX59" fmla="*/ 91409 w 607639"/>
                    <a:gd name="connsiteY59" fmla="*/ 224751 h 426991"/>
                    <a:gd name="connsiteX60" fmla="*/ 236326 w 607639"/>
                    <a:gd name="connsiteY60" fmla="*/ 21066 h 426991"/>
                    <a:gd name="connsiteX61" fmla="*/ 236326 w 607639"/>
                    <a:gd name="connsiteY61" fmla="*/ 111021 h 426991"/>
                    <a:gd name="connsiteX62" fmla="*/ 371758 w 607639"/>
                    <a:gd name="connsiteY62" fmla="*/ 111021 h 426991"/>
                    <a:gd name="connsiteX63" fmla="*/ 372380 w 607639"/>
                    <a:gd name="connsiteY63" fmla="*/ 21066 h 426991"/>
                    <a:gd name="connsiteX64" fmla="*/ 237127 w 607639"/>
                    <a:gd name="connsiteY64" fmla="*/ 21066 h 426991"/>
                    <a:gd name="connsiteX65" fmla="*/ 237750 w 607639"/>
                    <a:gd name="connsiteY65" fmla="*/ 0 h 426991"/>
                    <a:gd name="connsiteX66" fmla="*/ 372647 w 607639"/>
                    <a:gd name="connsiteY66" fmla="*/ 0 h 426991"/>
                    <a:gd name="connsiteX67" fmla="*/ 393825 w 607639"/>
                    <a:gd name="connsiteY67" fmla="*/ 21066 h 426991"/>
                    <a:gd name="connsiteX68" fmla="*/ 393825 w 607639"/>
                    <a:gd name="connsiteY68" fmla="*/ 111021 h 426991"/>
                    <a:gd name="connsiteX69" fmla="*/ 372647 w 607639"/>
                    <a:gd name="connsiteY69" fmla="*/ 134843 h 426991"/>
                    <a:gd name="connsiteX70" fmla="*/ 315076 w 607639"/>
                    <a:gd name="connsiteY70" fmla="*/ 134843 h 426991"/>
                    <a:gd name="connsiteX71" fmla="*/ 315076 w 607639"/>
                    <a:gd name="connsiteY71" fmla="*/ 191020 h 426991"/>
                    <a:gd name="connsiteX72" fmla="*/ 292563 w 607639"/>
                    <a:gd name="connsiteY72" fmla="*/ 191020 h 426991"/>
                    <a:gd name="connsiteX73" fmla="*/ 292563 w 607639"/>
                    <a:gd name="connsiteY73" fmla="*/ 134843 h 426991"/>
                    <a:gd name="connsiteX74" fmla="*/ 237750 w 607639"/>
                    <a:gd name="connsiteY74" fmla="*/ 134843 h 426991"/>
                    <a:gd name="connsiteX75" fmla="*/ 213813 w 607639"/>
                    <a:gd name="connsiteY75" fmla="*/ 111021 h 426991"/>
                    <a:gd name="connsiteX76" fmla="*/ 213813 w 607639"/>
                    <a:gd name="connsiteY76" fmla="*/ 21066 h 426991"/>
                    <a:gd name="connsiteX77" fmla="*/ 237750 w 607639"/>
                    <a:gd name="connsiteY77" fmla="*/ 0 h 426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07639" h="426991">
                      <a:moveTo>
                        <a:pt x="450100" y="313203"/>
                      </a:moveTo>
                      <a:lnTo>
                        <a:pt x="450100" y="403167"/>
                      </a:lnTo>
                      <a:lnTo>
                        <a:pt x="585744" y="403167"/>
                      </a:lnTo>
                      <a:lnTo>
                        <a:pt x="586100" y="313203"/>
                      </a:lnTo>
                      <a:lnTo>
                        <a:pt x="530294" y="313203"/>
                      </a:lnTo>
                      <a:cubicBezTo>
                        <a:pt x="530294" y="313203"/>
                        <a:pt x="530116" y="313203"/>
                        <a:pt x="530116" y="313203"/>
                      </a:cubicBezTo>
                      <a:cubicBezTo>
                        <a:pt x="530027" y="313203"/>
                        <a:pt x="529849" y="313203"/>
                        <a:pt x="529760" y="313203"/>
                      </a:cubicBezTo>
                      <a:lnTo>
                        <a:pt x="450901" y="313203"/>
                      </a:lnTo>
                      <a:close/>
                      <a:moveTo>
                        <a:pt x="236309" y="313203"/>
                      </a:moveTo>
                      <a:lnTo>
                        <a:pt x="236309" y="403167"/>
                      </a:lnTo>
                      <a:lnTo>
                        <a:pt x="371953" y="403167"/>
                      </a:lnTo>
                      <a:lnTo>
                        <a:pt x="372754" y="313203"/>
                      </a:lnTo>
                      <a:lnTo>
                        <a:pt x="237110" y="313203"/>
                      </a:lnTo>
                      <a:close/>
                      <a:moveTo>
                        <a:pt x="22519" y="313203"/>
                      </a:moveTo>
                      <a:lnTo>
                        <a:pt x="22519" y="403167"/>
                      </a:lnTo>
                      <a:lnTo>
                        <a:pt x="158163" y="403167"/>
                      </a:lnTo>
                      <a:lnTo>
                        <a:pt x="158964" y="313203"/>
                      </a:lnTo>
                      <a:lnTo>
                        <a:pt x="91498" y="313203"/>
                      </a:lnTo>
                      <a:cubicBezTo>
                        <a:pt x="91409" y="313203"/>
                        <a:pt x="91320" y="313203"/>
                        <a:pt x="91231" y="313203"/>
                      </a:cubicBezTo>
                      <a:cubicBezTo>
                        <a:pt x="91231" y="313203"/>
                        <a:pt x="90964" y="313203"/>
                        <a:pt x="90964" y="313203"/>
                      </a:cubicBezTo>
                      <a:lnTo>
                        <a:pt x="23320" y="313203"/>
                      </a:lnTo>
                      <a:close/>
                      <a:moveTo>
                        <a:pt x="91409" y="224751"/>
                      </a:moveTo>
                      <a:lnTo>
                        <a:pt x="530294" y="224751"/>
                      </a:lnTo>
                      <a:cubicBezTo>
                        <a:pt x="536435" y="224751"/>
                        <a:pt x="540084" y="228396"/>
                        <a:pt x="540084" y="234530"/>
                      </a:cubicBezTo>
                      <a:lnTo>
                        <a:pt x="540084" y="292135"/>
                      </a:lnTo>
                      <a:lnTo>
                        <a:pt x="586456" y="292135"/>
                      </a:lnTo>
                      <a:cubicBezTo>
                        <a:pt x="598917" y="292135"/>
                        <a:pt x="607639" y="300847"/>
                        <a:pt x="607639" y="313203"/>
                      </a:cubicBezTo>
                      <a:lnTo>
                        <a:pt x="607639" y="403167"/>
                      </a:lnTo>
                      <a:cubicBezTo>
                        <a:pt x="607639" y="415524"/>
                        <a:pt x="598917" y="426991"/>
                        <a:pt x="586456" y="426991"/>
                      </a:cubicBezTo>
                      <a:lnTo>
                        <a:pt x="451524" y="426991"/>
                      </a:lnTo>
                      <a:cubicBezTo>
                        <a:pt x="439152" y="426991"/>
                        <a:pt x="427582" y="415524"/>
                        <a:pt x="427582" y="403167"/>
                      </a:cubicBezTo>
                      <a:lnTo>
                        <a:pt x="427582" y="313203"/>
                      </a:lnTo>
                      <a:cubicBezTo>
                        <a:pt x="427582" y="300847"/>
                        <a:pt x="439152" y="292135"/>
                        <a:pt x="451524" y="292135"/>
                      </a:cubicBezTo>
                      <a:lnTo>
                        <a:pt x="517566" y="292135"/>
                      </a:lnTo>
                      <a:lnTo>
                        <a:pt x="517566" y="247242"/>
                      </a:lnTo>
                      <a:lnTo>
                        <a:pt x="315079" y="247242"/>
                      </a:lnTo>
                      <a:lnTo>
                        <a:pt x="315079" y="292135"/>
                      </a:lnTo>
                      <a:lnTo>
                        <a:pt x="372665" y="292135"/>
                      </a:lnTo>
                      <a:cubicBezTo>
                        <a:pt x="385126" y="292135"/>
                        <a:pt x="393849" y="300847"/>
                        <a:pt x="393849" y="313203"/>
                      </a:cubicBezTo>
                      <a:lnTo>
                        <a:pt x="393849" y="403167"/>
                      </a:lnTo>
                      <a:cubicBezTo>
                        <a:pt x="393849" y="415524"/>
                        <a:pt x="385126" y="426991"/>
                        <a:pt x="372665" y="426991"/>
                      </a:cubicBezTo>
                      <a:lnTo>
                        <a:pt x="237733" y="426991"/>
                      </a:lnTo>
                      <a:cubicBezTo>
                        <a:pt x="225362" y="426991"/>
                        <a:pt x="213791" y="415524"/>
                        <a:pt x="213791" y="403167"/>
                      </a:cubicBezTo>
                      <a:lnTo>
                        <a:pt x="213791" y="313203"/>
                      </a:lnTo>
                      <a:cubicBezTo>
                        <a:pt x="213791" y="300847"/>
                        <a:pt x="225362" y="292135"/>
                        <a:pt x="237733" y="292135"/>
                      </a:cubicBezTo>
                      <a:lnTo>
                        <a:pt x="292561" y="292135"/>
                      </a:lnTo>
                      <a:lnTo>
                        <a:pt x="292561" y="247242"/>
                      </a:lnTo>
                      <a:lnTo>
                        <a:pt x="101288" y="247242"/>
                      </a:lnTo>
                      <a:lnTo>
                        <a:pt x="101288" y="292135"/>
                      </a:lnTo>
                      <a:lnTo>
                        <a:pt x="158875" y="292135"/>
                      </a:lnTo>
                      <a:cubicBezTo>
                        <a:pt x="171335" y="292135"/>
                        <a:pt x="180058" y="300847"/>
                        <a:pt x="180058" y="313203"/>
                      </a:cubicBezTo>
                      <a:lnTo>
                        <a:pt x="180058" y="403167"/>
                      </a:lnTo>
                      <a:cubicBezTo>
                        <a:pt x="180058" y="415524"/>
                        <a:pt x="171335" y="426991"/>
                        <a:pt x="158875" y="426991"/>
                      </a:cubicBezTo>
                      <a:lnTo>
                        <a:pt x="24032" y="426991"/>
                      </a:lnTo>
                      <a:cubicBezTo>
                        <a:pt x="11571" y="426991"/>
                        <a:pt x="0" y="415524"/>
                        <a:pt x="0" y="403167"/>
                      </a:cubicBezTo>
                      <a:lnTo>
                        <a:pt x="0" y="313203"/>
                      </a:lnTo>
                      <a:cubicBezTo>
                        <a:pt x="0" y="300847"/>
                        <a:pt x="11571" y="292135"/>
                        <a:pt x="24032" y="292135"/>
                      </a:cubicBezTo>
                      <a:lnTo>
                        <a:pt x="78770" y="292135"/>
                      </a:lnTo>
                      <a:lnTo>
                        <a:pt x="78770" y="234530"/>
                      </a:lnTo>
                      <a:cubicBezTo>
                        <a:pt x="78770" y="228396"/>
                        <a:pt x="85178" y="224751"/>
                        <a:pt x="91409" y="224751"/>
                      </a:cubicBezTo>
                      <a:close/>
                      <a:moveTo>
                        <a:pt x="236326" y="21066"/>
                      </a:moveTo>
                      <a:lnTo>
                        <a:pt x="236326" y="111021"/>
                      </a:lnTo>
                      <a:lnTo>
                        <a:pt x="371758" y="111021"/>
                      </a:lnTo>
                      <a:lnTo>
                        <a:pt x="372380" y="21066"/>
                      </a:lnTo>
                      <a:lnTo>
                        <a:pt x="237127" y="21066"/>
                      </a:lnTo>
                      <a:close/>
                      <a:moveTo>
                        <a:pt x="237750" y="0"/>
                      </a:moveTo>
                      <a:lnTo>
                        <a:pt x="372647" y="0"/>
                      </a:lnTo>
                      <a:cubicBezTo>
                        <a:pt x="385105" y="0"/>
                        <a:pt x="393825" y="8711"/>
                        <a:pt x="393825" y="21066"/>
                      </a:cubicBezTo>
                      <a:lnTo>
                        <a:pt x="393825" y="111021"/>
                      </a:lnTo>
                      <a:cubicBezTo>
                        <a:pt x="393825" y="123376"/>
                        <a:pt x="385105" y="134843"/>
                        <a:pt x="372647" y="134843"/>
                      </a:cubicBezTo>
                      <a:lnTo>
                        <a:pt x="315076" y="134843"/>
                      </a:lnTo>
                      <a:lnTo>
                        <a:pt x="315076" y="191020"/>
                      </a:lnTo>
                      <a:lnTo>
                        <a:pt x="292563" y="191020"/>
                      </a:lnTo>
                      <a:lnTo>
                        <a:pt x="292563" y="134843"/>
                      </a:lnTo>
                      <a:lnTo>
                        <a:pt x="237750" y="134843"/>
                      </a:lnTo>
                      <a:cubicBezTo>
                        <a:pt x="225381" y="134843"/>
                        <a:pt x="213813" y="123376"/>
                        <a:pt x="213813" y="111021"/>
                      </a:cubicBezTo>
                      <a:lnTo>
                        <a:pt x="213813" y="21066"/>
                      </a:lnTo>
                      <a:cubicBezTo>
                        <a:pt x="213813" y="8711"/>
                        <a:pt x="225381" y="0"/>
                        <a:pt x="237750"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sp>
            <p:nvSpPr>
              <p:cNvPr id="19" name="ïśľîḓê"/>
              <p:cNvSpPr/>
              <p:nvPr/>
            </p:nvSpPr>
            <p:spPr>
              <a:xfrm>
                <a:off x="5894663" y="3805564"/>
                <a:ext cx="972000" cy="1188133"/>
              </a:xfrm>
              <a:prstGeom prst="parallelogram">
                <a:avLst>
                  <a:gd name="adj" fmla="val 58009"/>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0" name="iŝlïḓé"/>
              <p:cNvGrpSpPr/>
              <p:nvPr/>
            </p:nvGrpSpPr>
            <p:grpSpPr>
              <a:xfrm>
                <a:off x="5903397" y="4816374"/>
                <a:ext cx="407078" cy="407078"/>
                <a:chOff x="5839622" y="2191652"/>
                <a:chExt cx="522378" cy="522378"/>
              </a:xfrm>
            </p:grpSpPr>
            <p:sp>
              <p:nvSpPr>
                <p:cNvPr id="26" name="îṡľïḑè"/>
                <p:cNvSpPr/>
                <p:nvPr/>
              </p:nvSpPr>
              <p:spPr>
                <a:xfrm>
                  <a:off x="5839622" y="2191652"/>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solidFill>
                  <a:schemeClr val="accent3"/>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27" name="íšľíde"/>
                <p:cNvSpPr/>
                <p:nvPr/>
              </p:nvSpPr>
              <p:spPr bwMode="auto">
                <a:xfrm>
                  <a:off x="5954522" y="2347273"/>
                  <a:ext cx="292579" cy="211135"/>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sp>
            <p:nvSpPr>
              <p:cNvPr id="21" name="îşļíḑé"/>
              <p:cNvSpPr/>
              <p:nvPr/>
            </p:nvSpPr>
            <p:spPr>
              <a:xfrm>
                <a:off x="7998767" y="3111653"/>
                <a:ext cx="972000" cy="1188133"/>
              </a:xfrm>
              <a:prstGeom prst="parallelogram">
                <a:avLst>
                  <a:gd name="adj" fmla="val 58009"/>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nvGrpSpPr>
              <p:cNvPr id="22" name="íṥ1íḓê"/>
              <p:cNvGrpSpPr/>
              <p:nvPr/>
            </p:nvGrpSpPr>
            <p:grpSpPr>
              <a:xfrm>
                <a:off x="7998767" y="4060455"/>
                <a:ext cx="407078" cy="407078"/>
                <a:chOff x="5839622" y="2191652"/>
                <a:chExt cx="522378" cy="522378"/>
              </a:xfrm>
            </p:grpSpPr>
            <p:sp>
              <p:nvSpPr>
                <p:cNvPr id="24" name="iṥļîḑè"/>
                <p:cNvSpPr/>
                <p:nvPr/>
              </p:nvSpPr>
              <p:spPr>
                <a:xfrm>
                  <a:off x="5839622" y="2191652"/>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solidFill>
                  <a:schemeClr val="accent3"/>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25" name="íṡ1îḑê"/>
                <p:cNvSpPr/>
                <p:nvPr/>
              </p:nvSpPr>
              <p:spPr bwMode="auto">
                <a:xfrm>
                  <a:off x="5954522" y="2353015"/>
                  <a:ext cx="292579" cy="199650"/>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7 w 607639"/>
                    <a:gd name="connsiteY7" fmla="*/ 364067 h 414642"/>
                    <a:gd name="connsiteX8" fmla="*/ 394917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11412 w 607639"/>
                    <a:gd name="connsiteY14" fmla="*/ 303360 h 414642"/>
                    <a:gd name="connsiteX15" fmla="*/ 192442 w 607639"/>
                    <a:gd name="connsiteY15" fmla="*/ 303360 h 414642"/>
                    <a:gd name="connsiteX16" fmla="*/ 202593 w 607639"/>
                    <a:gd name="connsiteY16" fmla="*/ 313486 h 414642"/>
                    <a:gd name="connsiteX17" fmla="*/ 192442 w 607639"/>
                    <a:gd name="connsiteY17" fmla="*/ 323612 h 414642"/>
                    <a:gd name="connsiteX18" fmla="*/ 111412 w 607639"/>
                    <a:gd name="connsiteY18" fmla="*/ 323612 h 414642"/>
                    <a:gd name="connsiteX19" fmla="*/ 101261 w 607639"/>
                    <a:gd name="connsiteY19" fmla="*/ 313486 h 414642"/>
                    <a:gd name="connsiteX20" fmla="*/ 111412 w 607639"/>
                    <a:gd name="connsiteY20" fmla="*/ 303360 h 414642"/>
                    <a:gd name="connsiteX21" fmla="*/ 212645 w 607639"/>
                    <a:gd name="connsiteY21" fmla="*/ 262926 h 414642"/>
                    <a:gd name="connsiteX22" fmla="*/ 243067 w 607639"/>
                    <a:gd name="connsiteY22" fmla="*/ 262926 h 414642"/>
                    <a:gd name="connsiteX23" fmla="*/ 253118 w 607639"/>
                    <a:gd name="connsiteY23" fmla="*/ 273052 h 414642"/>
                    <a:gd name="connsiteX24" fmla="*/ 243067 w 607639"/>
                    <a:gd name="connsiteY24" fmla="*/ 283178 h 414642"/>
                    <a:gd name="connsiteX25" fmla="*/ 212645 w 607639"/>
                    <a:gd name="connsiteY25" fmla="*/ 283178 h 414642"/>
                    <a:gd name="connsiteX26" fmla="*/ 202593 w 607639"/>
                    <a:gd name="connsiteY26" fmla="*/ 273052 h 414642"/>
                    <a:gd name="connsiteX27" fmla="*/ 212645 w 607639"/>
                    <a:gd name="connsiteY27" fmla="*/ 262926 h 414642"/>
                    <a:gd name="connsiteX28" fmla="*/ 111410 w 607639"/>
                    <a:gd name="connsiteY28" fmla="*/ 262926 h 414642"/>
                    <a:gd name="connsiteX29" fmla="*/ 131618 w 607639"/>
                    <a:gd name="connsiteY29" fmla="*/ 262926 h 414642"/>
                    <a:gd name="connsiteX30" fmla="*/ 141766 w 607639"/>
                    <a:gd name="connsiteY30" fmla="*/ 273052 h 414642"/>
                    <a:gd name="connsiteX31" fmla="*/ 131618 w 607639"/>
                    <a:gd name="connsiteY31" fmla="*/ 283178 h 414642"/>
                    <a:gd name="connsiteX32" fmla="*/ 111410 w 607639"/>
                    <a:gd name="connsiteY32" fmla="*/ 283178 h 414642"/>
                    <a:gd name="connsiteX33" fmla="*/ 101261 w 607639"/>
                    <a:gd name="connsiteY33" fmla="*/ 273052 h 414642"/>
                    <a:gd name="connsiteX34" fmla="*/ 111410 w 607639"/>
                    <a:gd name="connsiteY34" fmla="*/ 262926 h 414642"/>
                    <a:gd name="connsiteX35" fmla="*/ 506325 w 607639"/>
                    <a:gd name="connsiteY35" fmla="*/ 60757 h 414642"/>
                    <a:gd name="connsiteX36" fmla="*/ 516469 w 607639"/>
                    <a:gd name="connsiteY36" fmla="*/ 70799 h 414642"/>
                    <a:gd name="connsiteX37" fmla="*/ 516469 w 607639"/>
                    <a:gd name="connsiteY37" fmla="*/ 293230 h 414642"/>
                    <a:gd name="connsiteX38" fmla="*/ 506325 w 607639"/>
                    <a:gd name="connsiteY38" fmla="*/ 303361 h 414642"/>
                    <a:gd name="connsiteX39" fmla="*/ 496181 w 607639"/>
                    <a:gd name="connsiteY39" fmla="*/ 293230 h 414642"/>
                    <a:gd name="connsiteX40" fmla="*/ 496181 w 607639"/>
                    <a:gd name="connsiteY40" fmla="*/ 283189 h 414642"/>
                    <a:gd name="connsiteX41" fmla="*/ 425352 w 607639"/>
                    <a:gd name="connsiteY41" fmla="*/ 283189 h 414642"/>
                    <a:gd name="connsiteX42" fmla="*/ 415208 w 607639"/>
                    <a:gd name="connsiteY42" fmla="*/ 273058 h 414642"/>
                    <a:gd name="connsiteX43" fmla="*/ 425352 w 607639"/>
                    <a:gd name="connsiteY43" fmla="*/ 262927 h 414642"/>
                    <a:gd name="connsiteX44" fmla="*/ 496181 w 607639"/>
                    <a:gd name="connsiteY44" fmla="*/ 262927 h 414642"/>
                    <a:gd name="connsiteX45" fmla="*/ 496181 w 607639"/>
                    <a:gd name="connsiteY45" fmla="*/ 222493 h 414642"/>
                    <a:gd name="connsiteX46" fmla="*/ 455695 w 607639"/>
                    <a:gd name="connsiteY46" fmla="*/ 222493 h 414642"/>
                    <a:gd name="connsiteX47" fmla="*/ 445551 w 607639"/>
                    <a:gd name="connsiteY47" fmla="*/ 212362 h 414642"/>
                    <a:gd name="connsiteX48" fmla="*/ 455695 w 607639"/>
                    <a:gd name="connsiteY48" fmla="*/ 202232 h 414642"/>
                    <a:gd name="connsiteX49" fmla="*/ 496181 w 607639"/>
                    <a:gd name="connsiteY49" fmla="*/ 202232 h 414642"/>
                    <a:gd name="connsiteX50" fmla="*/ 496181 w 607639"/>
                    <a:gd name="connsiteY50" fmla="*/ 161798 h 414642"/>
                    <a:gd name="connsiteX51" fmla="*/ 354433 w 607639"/>
                    <a:gd name="connsiteY51" fmla="*/ 161798 h 414642"/>
                    <a:gd name="connsiteX52" fmla="*/ 344289 w 607639"/>
                    <a:gd name="connsiteY52" fmla="*/ 151756 h 414642"/>
                    <a:gd name="connsiteX53" fmla="*/ 354433 w 607639"/>
                    <a:gd name="connsiteY53" fmla="*/ 141625 h 414642"/>
                    <a:gd name="connsiteX54" fmla="*/ 496181 w 607639"/>
                    <a:gd name="connsiteY54" fmla="*/ 141625 h 414642"/>
                    <a:gd name="connsiteX55" fmla="*/ 496181 w 607639"/>
                    <a:gd name="connsiteY55" fmla="*/ 101191 h 414642"/>
                    <a:gd name="connsiteX56" fmla="*/ 425352 w 607639"/>
                    <a:gd name="connsiteY56" fmla="*/ 101191 h 414642"/>
                    <a:gd name="connsiteX57" fmla="*/ 415208 w 607639"/>
                    <a:gd name="connsiteY57" fmla="*/ 91060 h 414642"/>
                    <a:gd name="connsiteX58" fmla="*/ 425352 w 607639"/>
                    <a:gd name="connsiteY58" fmla="*/ 80930 h 414642"/>
                    <a:gd name="connsiteX59" fmla="*/ 496181 w 607639"/>
                    <a:gd name="connsiteY59" fmla="*/ 80930 h 414642"/>
                    <a:gd name="connsiteX60" fmla="*/ 496181 w 607639"/>
                    <a:gd name="connsiteY60" fmla="*/ 70799 h 414642"/>
                    <a:gd name="connsiteX61" fmla="*/ 506325 w 607639"/>
                    <a:gd name="connsiteY61" fmla="*/ 60757 h 414642"/>
                    <a:gd name="connsiteX62" fmla="*/ 151927 w 607639"/>
                    <a:gd name="connsiteY62" fmla="*/ 40505 h 414642"/>
                    <a:gd name="connsiteX63" fmla="*/ 161989 w 607639"/>
                    <a:gd name="connsiteY63" fmla="*/ 50635 h 414642"/>
                    <a:gd name="connsiteX64" fmla="*/ 161989 w 607639"/>
                    <a:gd name="connsiteY64" fmla="*/ 61742 h 414642"/>
                    <a:gd name="connsiteX65" fmla="*/ 202593 w 607639"/>
                    <a:gd name="connsiteY65" fmla="*/ 111236 h 414642"/>
                    <a:gd name="connsiteX66" fmla="*/ 192442 w 607639"/>
                    <a:gd name="connsiteY66" fmla="*/ 121366 h 414642"/>
                    <a:gd name="connsiteX67" fmla="*/ 182291 w 607639"/>
                    <a:gd name="connsiteY67" fmla="*/ 111236 h 414642"/>
                    <a:gd name="connsiteX68" fmla="*/ 151927 w 607639"/>
                    <a:gd name="connsiteY68" fmla="*/ 80935 h 414642"/>
                    <a:gd name="connsiteX69" fmla="*/ 128598 w 607639"/>
                    <a:gd name="connsiteY69" fmla="*/ 92043 h 414642"/>
                    <a:gd name="connsiteX70" fmla="*/ 125570 w 607639"/>
                    <a:gd name="connsiteY70" fmla="*/ 103150 h 414642"/>
                    <a:gd name="connsiteX71" fmla="*/ 131625 w 607639"/>
                    <a:gd name="connsiteY71" fmla="*/ 114346 h 414642"/>
                    <a:gd name="connsiteX72" fmla="*/ 184339 w 607639"/>
                    <a:gd name="connsiteY72" fmla="*/ 155753 h 414642"/>
                    <a:gd name="connsiteX73" fmla="*/ 198497 w 607639"/>
                    <a:gd name="connsiteY73" fmla="*/ 181078 h 414642"/>
                    <a:gd name="connsiteX74" fmla="*/ 190394 w 607639"/>
                    <a:gd name="connsiteY74" fmla="*/ 207291 h 414642"/>
                    <a:gd name="connsiteX75" fmla="*/ 161989 w 607639"/>
                    <a:gd name="connsiteY75" fmla="*/ 221775 h 414642"/>
                    <a:gd name="connsiteX76" fmla="*/ 161989 w 607639"/>
                    <a:gd name="connsiteY76" fmla="*/ 232615 h 414642"/>
                    <a:gd name="connsiteX77" fmla="*/ 151927 w 607639"/>
                    <a:gd name="connsiteY77" fmla="*/ 242745 h 414642"/>
                    <a:gd name="connsiteX78" fmla="*/ 141776 w 607639"/>
                    <a:gd name="connsiteY78" fmla="*/ 232615 h 414642"/>
                    <a:gd name="connsiteX79" fmla="*/ 141776 w 607639"/>
                    <a:gd name="connsiteY79" fmla="*/ 221508 h 414642"/>
                    <a:gd name="connsiteX80" fmla="*/ 101261 w 607639"/>
                    <a:gd name="connsiteY80" fmla="*/ 173969 h 414642"/>
                    <a:gd name="connsiteX81" fmla="*/ 111412 w 607639"/>
                    <a:gd name="connsiteY81" fmla="*/ 163840 h 414642"/>
                    <a:gd name="connsiteX82" fmla="*/ 121474 w 607639"/>
                    <a:gd name="connsiteY82" fmla="*/ 173969 h 414642"/>
                    <a:gd name="connsiteX83" fmla="*/ 151927 w 607639"/>
                    <a:gd name="connsiteY83" fmla="*/ 202226 h 414642"/>
                    <a:gd name="connsiteX84" fmla="*/ 175168 w 607639"/>
                    <a:gd name="connsiteY84" fmla="*/ 194140 h 414642"/>
                    <a:gd name="connsiteX85" fmla="*/ 178195 w 607639"/>
                    <a:gd name="connsiteY85" fmla="*/ 183033 h 414642"/>
                    <a:gd name="connsiteX86" fmla="*/ 172140 w 607639"/>
                    <a:gd name="connsiteY86" fmla="*/ 171926 h 414642"/>
                    <a:gd name="connsiteX87" fmla="*/ 119515 w 607639"/>
                    <a:gd name="connsiteY87" fmla="*/ 130518 h 414642"/>
                    <a:gd name="connsiteX88" fmla="*/ 105268 w 607639"/>
                    <a:gd name="connsiteY88" fmla="*/ 105193 h 414642"/>
                    <a:gd name="connsiteX89" fmla="*/ 113371 w 607639"/>
                    <a:gd name="connsiteY89" fmla="*/ 78892 h 414642"/>
                    <a:gd name="connsiteX90" fmla="*/ 141776 w 607639"/>
                    <a:gd name="connsiteY90" fmla="*/ 61653 h 414642"/>
                    <a:gd name="connsiteX91" fmla="*/ 141776 w 607639"/>
                    <a:gd name="connsiteY91" fmla="*/ 50635 h 414642"/>
                    <a:gd name="connsiteX92" fmla="*/ 151927 w 607639"/>
                    <a:gd name="connsiteY92" fmla="*/ 40505 h 414642"/>
                    <a:gd name="connsiteX93" fmla="*/ 70848 w 607639"/>
                    <a:gd name="connsiteY93" fmla="*/ 20177 h 414642"/>
                    <a:gd name="connsiteX94" fmla="*/ 60791 w 607639"/>
                    <a:gd name="connsiteY94" fmla="*/ 30309 h 414642"/>
                    <a:gd name="connsiteX95" fmla="*/ 60791 w 607639"/>
                    <a:gd name="connsiteY95" fmla="*/ 343802 h 414642"/>
                    <a:gd name="connsiteX96" fmla="*/ 222780 w 607639"/>
                    <a:gd name="connsiteY96" fmla="*/ 343802 h 414642"/>
                    <a:gd name="connsiteX97" fmla="*/ 232927 w 607639"/>
                    <a:gd name="connsiteY97" fmla="*/ 353935 h 414642"/>
                    <a:gd name="connsiteX98" fmla="*/ 232927 w 607639"/>
                    <a:gd name="connsiteY98" fmla="*/ 364067 h 414642"/>
                    <a:gd name="connsiteX99" fmla="*/ 374712 w 607639"/>
                    <a:gd name="connsiteY99" fmla="*/ 364067 h 414642"/>
                    <a:gd name="connsiteX100" fmla="*/ 374712 w 607639"/>
                    <a:gd name="connsiteY100" fmla="*/ 353935 h 414642"/>
                    <a:gd name="connsiteX101" fmla="*/ 384859 w 607639"/>
                    <a:gd name="connsiteY101" fmla="*/ 343802 h 414642"/>
                    <a:gd name="connsiteX102" fmla="*/ 546849 w 607639"/>
                    <a:gd name="connsiteY102" fmla="*/ 343802 h 414642"/>
                    <a:gd name="connsiteX103" fmla="*/ 546849 w 607639"/>
                    <a:gd name="connsiteY103" fmla="*/ 30309 h 414642"/>
                    <a:gd name="connsiteX104" fmla="*/ 536702 w 607639"/>
                    <a:gd name="connsiteY104" fmla="*/ 20177 h 414642"/>
                    <a:gd name="connsiteX105" fmla="*/ 70848 w 607639"/>
                    <a:gd name="connsiteY105" fmla="*/ 0 h 414642"/>
                    <a:gd name="connsiteX106" fmla="*/ 536702 w 607639"/>
                    <a:gd name="connsiteY106" fmla="*/ 0 h 414642"/>
                    <a:gd name="connsiteX107" fmla="*/ 567142 w 607639"/>
                    <a:gd name="connsiteY107" fmla="*/ 30309 h 414642"/>
                    <a:gd name="connsiteX108" fmla="*/ 567142 w 607639"/>
                    <a:gd name="connsiteY108" fmla="*/ 343802 h 414642"/>
                    <a:gd name="connsiteX109" fmla="*/ 597493 w 607639"/>
                    <a:gd name="connsiteY109" fmla="*/ 343802 h 414642"/>
                    <a:gd name="connsiteX110" fmla="*/ 607639 w 607639"/>
                    <a:gd name="connsiteY110" fmla="*/ 353935 h 414642"/>
                    <a:gd name="connsiteX111" fmla="*/ 607639 w 607639"/>
                    <a:gd name="connsiteY111" fmla="*/ 384244 h 414642"/>
                    <a:gd name="connsiteX112" fmla="*/ 577199 w 607639"/>
                    <a:gd name="connsiteY112" fmla="*/ 414642 h 414642"/>
                    <a:gd name="connsiteX113" fmla="*/ 30351 w 607639"/>
                    <a:gd name="connsiteY113" fmla="*/ 414642 h 414642"/>
                    <a:gd name="connsiteX114" fmla="*/ 0 w 607639"/>
                    <a:gd name="connsiteY114" fmla="*/ 384244 h 414642"/>
                    <a:gd name="connsiteX115" fmla="*/ 0 w 607639"/>
                    <a:gd name="connsiteY115" fmla="*/ 353935 h 414642"/>
                    <a:gd name="connsiteX116" fmla="*/ 10147 w 607639"/>
                    <a:gd name="connsiteY116" fmla="*/ 343802 h 414642"/>
                    <a:gd name="connsiteX117" fmla="*/ 40498 w 607639"/>
                    <a:gd name="connsiteY117" fmla="*/ 343802 h 414642"/>
                    <a:gd name="connsiteX118" fmla="*/ 40498 w 607639"/>
                    <a:gd name="connsiteY118" fmla="*/ 30309 h 414642"/>
                    <a:gd name="connsiteX119" fmla="*/ 70848 w 607639"/>
                    <a:gd name="connsiteY119"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639" h="414642">
                      <a:moveTo>
                        <a:pt x="20293" y="364067"/>
                      </a:moveTo>
                      <a:lnTo>
                        <a:pt x="20293" y="384244"/>
                      </a:lnTo>
                      <a:cubicBezTo>
                        <a:pt x="20293" y="390377"/>
                        <a:pt x="24299" y="394377"/>
                        <a:pt x="30351" y="394377"/>
                      </a:cubicBezTo>
                      <a:lnTo>
                        <a:pt x="577199" y="394377"/>
                      </a:lnTo>
                      <a:cubicBezTo>
                        <a:pt x="583341" y="394377"/>
                        <a:pt x="587346" y="390377"/>
                        <a:pt x="587346" y="384244"/>
                      </a:cubicBezTo>
                      <a:lnTo>
                        <a:pt x="587346" y="364067"/>
                      </a:lnTo>
                      <a:lnTo>
                        <a:pt x="556995" y="364067"/>
                      </a:lnTo>
                      <a:lnTo>
                        <a:pt x="394917" y="364067"/>
                      </a:lnTo>
                      <a:lnTo>
                        <a:pt x="394917" y="374200"/>
                      </a:lnTo>
                      <a:cubicBezTo>
                        <a:pt x="394917" y="380244"/>
                        <a:pt x="390911" y="384244"/>
                        <a:pt x="384859" y="384244"/>
                      </a:cubicBezTo>
                      <a:lnTo>
                        <a:pt x="222780" y="384244"/>
                      </a:lnTo>
                      <a:cubicBezTo>
                        <a:pt x="216728" y="384244"/>
                        <a:pt x="212634" y="380244"/>
                        <a:pt x="212634" y="374200"/>
                      </a:cubicBezTo>
                      <a:lnTo>
                        <a:pt x="212634" y="364067"/>
                      </a:lnTo>
                      <a:lnTo>
                        <a:pt x="50644" y="364067"/>
                      </a:lnTo>
                      <a:close/>
                      <a:moveTo>
                        <a:pt x="111412" y="303360"/>
                      </a:moveTo>
                      <a:lnTo>
                        <a:pt x="192442" y="303360"/>
                      </a:lnTo>
                      <a:cubicBezTo>
                        <a:pt x="198497" y="303360"/>
                        <a:pt x="202593" y="307446"/>
                        <a:pt x="202593" y="313486"/>
                      </a:cubicBezTo>
                      <a:cubicBezTo>
                        <a:pt x="202593" y="319526"/>
                        <a:pt x="198497" y="323612"/>
                        <a:pt x="192442" y="323612"/>
                      </a:cubicBezTo>
                      <a:lnTo>
                        <a:pt x="111412" y="323612"/>
                      </a:lnTo>
                      <a:cubicBezTo>
                        <a:pt x="105268" y="323612"/>
                        <a:pt x="101261" y="319526"/>
                        <a:pt x="101261" y="313486"/>
                      </a:cubicBezTo>
                      <a:cubicBezTo>
                        <a:pt x="101261" y="307446"/>
                        <a:pt x="105268" y="303360"/>
                        <a:pt x="111412" y="303360"/>
                      </a:cubicBezTo>
                      <a:close/>
                      <a:moveTo>
                        <a:pt x="212645" y="262926"/>
                      </a:moveTo>
                      <a:lnTo>
                        <a:pt x="243067" y="262926"/>
                      </a:lnTo>
                      <a:cubicBezTo>
                        <a:pt x="249115" y="262926"/>
                        <a:pt x="253118" y="267012"/>
                        <a:pt x="253118" y="273052"/>
                      </a:cubicBezTo>
                      <a:cubicBezTo>
                        <a:pt x="253118" y="279092"/>
                        <a:pt x="249115" y="283178"/>
                        <a:pt x="243067" y="283178"/>
                      </a:cubicBezTo>
                      <a:lnTo>
                        <a:pt x="212645" y="283178"/>
                      </a:lnTo>
                      <a:cubicBezTo>
                        <a:pt x="206596" y="283178"/>
                        <a:pt x="202593" y="279092"/>
                        <a:pt x="202593" y="273052"/>
                      </a:cubicBezTo>
                      <a:cubicBezTo>
                        <a:pt x="202593" y="267012"/>
                        <a:pt x="206596" y="262926"/>
                        <a:pt x="212645" y="262926"/>
                      </a:cubicBezTo>
                      <a:close/>
                      <a:moveTo>
                        <a:pt x="111410" y="262926"/>
                      </a:moveTo>
                      <a:lnTo>
                        <a:pt x="131618" y="262926"/>
                      </a:lnTo>
                      <a:cubicBezTo>
                        <a:pt x="137671" y="262926"/>
                        <a:pt x="141766" y="267012"/>
                        <a:pt x="141766" y="273052"/>
                      </a:cubicBezTo>
                      <a:cubicBezTo>
                        <a:pt x="141766" y="279092"/>
                        <a:pt x="137671" y="283178"/>
                        <a:pt x="131618" y="283178"/>
                      </a:cubicBezTo>
                      <a:lnTo>
                        <a:pt x="111410" y="283178"/>
                      </a:lnTo>
                      <a:cubicBezTo>
                        <a:pt x="105267" y="283178"/>
                        <a:pt x="101261" y="279092"/>
                        <a:pt x="101261" y="273052"/>
                      </a:cubicBezTo>
                      <a:cubicBezTo>
                        <a:pt x="101261" y="267012"/>
                        <a:pt x="105267" y="262926"/>
                        <a:pt x="111410" y="262926"/>
                      </a:cubicBezTo>
                      <a:close/>
                      <a:moveTo>
                        <a:pt x="506325" y="60757"/>
                      </a:moveTo>
                      <a:cubicBezTo>
                        <a:pt x="512376" y="60757"/>
                        <a:pt x="516469" y="64756"/>
                        <a:pt x="516469" y="70799"/>
                      </a:cubicBezTo>
                      <a:lnTo>
                        <a:pt x="516469" y="293230"/>
                      </a:lnTo>
                      <a:cubicBezTo>
                        <a:pt x="516469" y="299362"/>
                        <a:pt x="512376" y="303361"/>
                        <a:pt x="506325" y="303361"/>
                      </a:cubicBezTo>
                      <a:cubicBezTo>
                        <a:pt x="500275" y="303361"/>
                        <a:pt x="496181" y="299362"/>
                        <a:pt x="496181" y="293230"/>
                      </a:cubicBezTo>
                      <a:lnTo>
                        <a:pt x="496181" y="283189"/>
                      </a:lnTo>
                      <a:lnTo>
                        <a:pt x="425352" y="283189"/>
                      </a:lnTo>
                      <a:cubicBezTo>
                        <a:pt x="419212" y="283189"/>
                        <a:pt x="415208" y="279101"/>
                        <a:pt x="415208" y="273058"/>
                      </a:cubicBezTo>
                      <a:cubicBezTo>
                        <a:pt x="415208" y="267015"/>
                        <a:pt x="419212" y="262927"/>
                        <a:pt x="425352" y="262927"/>
                      </a:cubicBezTo>
                      <a:lnTo>
                        <a:pt x="496181" y="262927"/>
                      </a:lnTo>
                      <a:lnTo>
                        <a:pt x="496181" y="222493"/>
                      </a:lnTo>
                      <a:lnTo>
                        <a:pt x="455695" y="222493"/>
                      </a:lnTo>
                      <a:cubicBezTo>
                        <a:pt x="449644" y="222493"/>
                        <a:pt x="445551" y="218405"/>
                        <a:pt x="445551" y="212362"/>
                      </a:cubicBezTo>
                      <a:cubicBezTo>
                        <a:pt x="445551" y="206320"/>
                        <a:pt x="449644" y="202232"/>
                        <a:pt x="455695" y="202232"/>
                      </a:cubicBezTo>
                      <a:lnTo>
                        <a:pt x="496181" y="202232"/>
                      </a:lnTo>
                      <a:lnTo>
                        <a:pt x="496181" y="161798"/>
                      </a:lnTo>
                      <a:lnTo>
                        <a:pt x="354433" y="161798"/>
                      </a:lnTo>
                      <a:cubicBezTo>
                        <a:pt x="348382" y="161798"/>
                        <a:pt x="344289" y="157799"/>
                        <a:pt x="344289" y="151756"/>
                      </a:cubicBezTo>
                      <a:cubicBezTo>
                        <a:pt x="344289" y="145624"/>
                        <a:pt x="348382" y="141625"/>
                        <a:pt x="354433" y="141625"/>
                      </a:cubicBezTo>
                      <a:lnTo>
                        <a:pt x="496181" y="141625"/>
                      </a:lnTo>
                      <a:lnTo>
                        <a:pt x="496181" y="101191"/>
                      </a:lnTo>
                      <a:lnTo>
                        <a:pt x="425352" y="101191"/>
                      </a:lnTo>
                      <a:cubicBezTo>
                        <a:pt x="419212" y="101191"/>
                        <a:pt x="415208" y="97103"/>
                        <a:pt x="415208" y="91060"/>
                      </a:cubicBezTo>
                      <a:cubicBezTo>
                        <a:pt x="415208" y="85018"/>
                        <a:pt x="419212" y="80930"/>
                        <a:pt x="425352" y="80930"/>
                      </a:cubicBezTo>
                      <a:lnTo>
                        <a:pt x="496181" y="80930"/>
                      </a:lnTo>
                      <a:lnTo>
                        <a:pt x="496181" y="70799"/>
                      </a:lnTo>
                      <a:cubicBezTo>
                        <a:pt x="496181" y="64756"/>
                        <a:pt x="500275" y="60757"/>
                        <a:pt x="506325" y="60757"/>
                      </a:cubicBezTo>
                      <a:close/>
                      <a:moveTo>
                        <a:pt x="151927" y="40505"/>
                      </a:moveTo>
                      <a:cubicBezTo>
                        <a:pt x="157982" y="40505"/>
                        <a:pt x="161989" y="44593"/>
                        <a:pt x="161989" y="50635"/>
                      </a:cubicBezTo>
                      <a:lnTo>
                        <a:pt x="161989" y="61742"/>
                      </a:lnTo>
                      <a:cubicBezTo>
                        <a:pt x="185408" y="66274"/>
                        <a:pt x="202593" y="86445"/>
                        <a:pt x="202593" y="111236"/>
                      </a:cubicBezTo>
                      <a:cubicBezTo>
                        <a:pt x="202593" y="117367"/>
                        <a:pt x="198497" y="121366"/>
                        <a:pt x="192442" y="121366"/>
                      </a:cubicBezTo>
                      <a:cubicBezTo>
                        <a:pt x="186387" y="121366"/>
                        <a:pt x="182291" y="117367"/>
                        <a:pt x="182291" y="111236"/>
                      </a:cubicBezTo>
                      <a:cubicBezTo>
                        <a:pt x="182291" y="94086"/>
                        <a:pt x="169113" y="80935"/>
                        <a:pt x="151927" y="80935"/>
                      </a:cubicBezTo>
                      <a:cubicBezTo>
                        <a:pt x="142756" y="80935"/>
                        <a:pt x="134653" y="85023"/>
                        <a:pt x="128598" y="92043"/>
                      </a:cubicBezTo>
                      <a:cubicBezTo>
                        <a:pt x="125570" y="95064"/>
                        <a:pt x="124502" y="99151"/>
                        <a:pt x="125570" y="103150"/>
                      </a:cubicBezTo>
                      <a:cubicBezTo>
                        <a:pt x="125570" y="107237"/>
                        <a:pt x="128598" y="111236"/>
                        <a:pt x="131625" y="114346"/>
                      </a:cubicBezTo>
                      <a:lnTo>
                        <a:pt x="184339" y="155753"/>
                      </a:lnTo>
                      <a:cubicBezTo>
                        <a:pt x="192442" y="161796"/>
                        <a:pt x="197518" y="170948"/>
                        <a:pt x="198497" y="181078"/>
                      </a:cubicBezTo>
                      <a:cubicBezTo>
                        <a:pt x="199477" y="191119"/>
                        <a:pt x="196449" y="200271"/>
                        <a:pt x="190394" y="207291"/>
                      </a:cubicBezTo>
                      <a:cubicBezTo>
                        <a:pt x="183182" y="215288"/>
                        <a:pt x="174010" y="220175"/>
                        <a:pt x="161989" y="221775"/>
                      </a:cubicBezTo>
                      <a:lnTo>
                        <a:pt x="161989" y="232615"/>
                      </a:lnTo>
                      <a:cubicBezTo>
                        <a:pt x="161989" y="238658"/>
                        <a:pt x="157982" y="242745"/>
                        <a:pt x="151927" y="242745"/>
                      </a:cubicBezTo>
                      <a:cubicBezTo>
                        <a:pt x="145783" y="242745"/>
                        <a:pt x="141776" y="238658"/>
                        <a:pt x="141776" y="232615"/>
                      </a:cubicBezTo>
                      <a:lnTo>
                        <a:pt x="141776" y="221508"/>
                      </a:lnTo>
                      <a:cubicBezTo>
                        <a:pt x="118358" y="217154"/>
                        <a:pt x="101261" y="197872"/>
                        <a:pt x="101261" y="173969"/>
                      </a:cubicBezTo>
                      <a:cubicBezTo>
                        <a:pt x="101261" y="167927"/>
                        <a:pt x="105268" y="163840"/>
                        <a:pt x="111412" y="163840"/>
                      </a:cubicBezTo>
                      <a:cubicBezTo>
                        <a:pt x="117467" y="163840"/>
                        <a:pt x="121474" y="167927"/>
                        <a:pt x="121474" y="173969"/>
                      </a:cubicBezTo>
                      <a:cubicBezTo>
                        <a:pt x="121474" y="190141"/>
                        <a:pt x="134653" y="202226"/>
                        <a:pt x="151927" y="202226"/>
                      </a:cubicBezTo>
                      <a:cubicBezTo>
                        <a:pt x="163058" y="202226"/>
                        <a:pt x="170092" y="199205"/>
                        <a:pt x="175168" y="194140"/>
                      </a:cubicBezTo>
                      <a:cubicBezTo>
                        <a:pt x="178195" y="191119"/>
                        <a:pt x="179264" y="187120"/>
                        <a:pt x="178195" y="183033"/>
                      </a:cubicBezTo>
                      <a:cubicBezTo>
                        <a:pt x="178195" y="179034"/>
                        <a:pt x="175168" y="174947"/>
                        <a:pt x="172140" y="171926"/>
                      </a:cubicBezTo>
                      <a:lnTo>
                        <a:pt x="119515" y="130518"/>
                      </a:lnTo>
                      <a:cubicBezTo>
                        <a:pt x="111412" y="124387"/>
                        <a:pt x="106337" y="115323"/>
                        <a:pt x="105268" y="105193"/>
                      </a:cubicBezTo>
                      <a:cubicBezTo>
                        <a:pt x="104289" y="95064"/>
                        <a:pt x="107316" y="86000"/>
                        <a:pt x="113371" y="78892"/>
                      </a:cubicBezTo>
                      <a:cubicBezTo>
                        <a:pt x="120406" y="69562"/>
                        <a:pt x="130557" y="63786"/>
                        <a:pt x="141776" y="61653"/>
                      </a:cubicBezTo>
                      <a:lnTo>
                        <a:pt x="141776" y="50635"/>
                      </a:lnTo>
                      <a:cubicBezTo>
                        <a:pt x="141776" y="44593"/>
                        <a:pt x="145783" y="40505"/>
                        <a:pt x="151927" y="40505"/>
                      </a:cubicBezTo>
                      <a:close/>
                      <a:moveTo>
                        <a:pt x="70848" y="20177"/>
                      </a:moveTo>
                      <a:cubicBezTo>
                        <a:pt x="64796" y="20177"/>
                        <a:pt x="60791" y="24265"/>
                        <a:pt x="60791" y="30309"/>
                      </a:cubicBezTo>
                      <a:lnTo>
                        <a:pt x="60791" y="343802"/>
                      </a:lnTo>
                      <a:lnTo>
                        <a:pt x="222780" y="343802"/>
                      </a:lnTo>
                      <a:cubicBezTo>
                        <a:pt x="228833" y="343802"/>
                        <a:pt x="232927" y="347891"/>
                        <a:pt x="232927" y="353935"/>
                      </a:cubicBezTo>
                      <a:lnTo>
                        <a:pt x="232927" y="364067"/>
                      </a:lnTo>
                      <a:lnTo>
                        <a:pt x="374712" y="364067"/>
                      </a:lnTo>
                      <a:lnTo>
                        <a:pt x="374712" y="353935"/>
                      </a:lnTo>
                      <a:cubicBezTo>
                        <a:pt x="374712" y="347891"/>
                        <a:pt x="378718" y="343802"/>
                        <a:pt x="384859" y="343802"/>
                      </a:cubicBezTo>
                      <a:lnTo>
                        <a:pt x="546849" y="343802"/>
                      </a:lnTo>
                      <a:lnTo>
                        <a:pt x="546849" y="30309"/>
                      </a:lnTo>
                      <a:cubicBezTo>
                        <a:pt x="546849" y="24265"/>
                        <a:pt x="542754" y="20177"/>
                        <a:pt x="536702" y="20177"/>
                      </a:cubicBezTo>
                      <a:close/>
                      <a:moveTo>
                        <a:pt x="70848" y="0"/>
                      </a:moveTo>
                      <a:lnTo>
                        <a:pt x="536702" y="0"/>
                      </a:lnTo>
                      <a:cubicBezTo>
                        <a:pt x="553969" y="0"/>
                        <a:pt x="567142" y="13155"/>
                        <a:pt x="567142" y="30309"/>
                      </a:cubicBezTo>
                      <a:lnTo>
                        <a:pt x="567142" y="343802"/>
                      </a:lnTo>
                      <a:lnTo>
                        <a:pt x="597493" y="343802"/>
                      </a:lnTo>
                      <a:cubicBezTo>
                        <a:pt x="603545" y="343802"/>
                        <a:pt x="607639" y="347891"/>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1"/>
                        <a:pt x="4094" y="343802"/>
                        <a:pt x="10147" y="343802"/>
                      </a:cubicBezTo>
                      <a:lnTo>
                        <a:pt x="40498" y="343802"/>
                      </a:lnTo>
                      <a:lnTo>
                        <a:pt x="40498" y="30309"/>
                      </a:lnTo>
                      <a:cubicBezTo>
                        <a:pt x="40498" y="13155"/>
                        <a:pt x="53670" y="0"/>
                        <a:pt x="70848"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sp>
            <p:nvSpPr>
              <p:cNvPr id="23" name="îš1iḑè"/>
              <p:cNvSpPr/>
              <p:nvPr/>
            </p:nvSpPr>
            <p:spPr>
              <a:xfrm rot="1312358">
                <a:off x="9304912" y="1801709"/>
                <a:ext cx="792000" cy="2304000"/>
              </a:xfrm>
              <a:custGeom>
                <a:avLst/>
                <a:gdLst>
                  <a:gd name="connsiteX0" fmla="*/ 0 w 1047023"/>
                  <a:gd name="connsiteY0" fmla="*/ 523512 h 2759179"/>
                  <a:gd name="connsiteX1" fmla="*/ 523512 w 1047023"/>
                  <a:gd name="connsiteY1" fmla="*/ 0 h 2759179"/>
                  <a:gd name="connsiteX2" fmla="*/ 1047023 w 1047023"/>
                  <a:gd name="connsiteY2" fmla="*/ 523512 h 2759179"/>
                  <a:gd name="connsiteX3" fmla="*/ 785267 w 1047023"/>
                  <a:gd name="connsiteY3" fmla="*/ 523512 h 2759179"/>
                  <a:gd name="connsiteX4" fmla="*/ 785267 w 1047023"/>
                  <a:gd name="connsiteY4" fmla="*/ 2759179 h 2759179"/>
                  <a:gd name="connsiteX5" fmla="*/ 261756 w 1047023"/>
                  <a:gd name="connsiteY5" fmla="*/ 2759179 h 2759179"/>
                  <a:gd name="connsiteX6" fmla="*/ 261756 w 1047023"/>
                  <a:gd name="connsiteY6" fmla="*/ 523512 h 2759179"/>
                  <a:gd name="connsiteX7" fmla="*/ 0 w 1047023"/>
                  <a:gd name="connsiteY7" fmla="*/ 523512 h 2759179"/>
                  <a:gd name="connsiteX0-1" fmla="*/ 0 w 1047023"/>
                  <a:gd name="connsiteY0-2" fmla="*/ 523512 h 2759179"/>
                  <a:gd name="connsiteX1-3" fmla="*/ 523512 w 1047023"/>
                  <a:gd name="connsiteY1-4" fmla="*/ 0 h 2759179"/>
                  <a:gd name="connsiteX2-5" fmla="*/ 1047023 w 1047023"/>
                  <a:gd name="connsiteY2-6" fmla="*/ 523512 h 2759179"/>
                  <a:gd name="connsiteX3-7" fmla="*/ 785267 w 1047023"/>
                  <a:gd name="connsiteY3-8" fmla="*/ 523512 h 2759179"/>
                  <a:gd name="connsiteX4-9" fmla="*/ 776017 w 1047023"/>
                  <a:gd name="connsiteY4-10" fmla="*/ 2412980 h 2759179"/>
                  <a:gd name="connsiteX5-11" fmla="*/ 261756 w 1047023"/>
                  <a:gd name="connsiteY5-12" fmla="*/ 2759179 h 2759179"/>
                  <a:gd name="connsiteX6-13" fmla="*/ 261756 w 1047023"/>
                  <a:gd name="connsiteY6-14" fmla="*/ 523512 h 2759179"/>
                  <a:gd name="connsiteX7-15" fmla="*/ 0 w 1047023"/>
                  <a:gd name="connsiteY7-16" fmla="*/ 523512 h 2759179"/>
                  <a:gd name="connsiteX0-17" fmla="*/ 0 w 1047023"/>
                  <a:gd name="connsiteY0-18" fmla="*/ 523512 h 2685305"/>
                  <a:gd name="connsiteX1-19" fmla="*/ 523512 w 1047023"/>
                  <a:gd name="connsiteY1-20" fmla="*/ 0 h 2685305"/>
                  <a:gd name="connsiteX2-21" fmla="*/ 1047023 w 1047023"/>
                  <a:gd name="connsiteY2-22" fmla="*/ 523512 h 2685305"/>
                  <a:gd name="connsiteX3-23" fmla="*/ 785267 w 1047023"/>
                  <a:gd name="connsiteY3-24" fmla="*/ 523512 h 2685305"/>
                  <a:gd name="connsiteX4-25" fmla="*/ 776017 w 1047023"/>
                  <a:gd name="connsiteY4-26" fmla="*/ 2412980 h 2685305"/>
                  <a:gd name="connsiteX5-27" fmla="*/ 272268 w 1047023"/>
                  <a:gd name="connsiteY5-28" fmla="*/ 2685305 h 2685305"/>
                  <a:gd name="connsiteX6-29" fmla="*/ 261756 w 1047023"/>
                  <a:gd name="connsiteY6-30" fmla="*/ 523512 h 2685305"/>
                  <a:gd name="connsiteX7-31" fmla="*/ 0 w 1047023"/>
                  <a:gd name="connsiteY7-32" fmla="*/ 523512 h 2685305"/>
                  <a:gd name="connsiteX0-33" fmla="*/ 0 w 1047023"/>
                  <a:gd name="connsiteY0-34" fmla="*/ 523512 h 2685305"/>
                  <a:gd name="connsiteX1-35" fmla="*/ 523512 w 1047023"/>
                  <a:gd name="connsiteY1-36" fmla="*/ 0 h 2685305"/>
                  <a:gd name="connsiteX2-37" fmla="*/ 1047023 w 1047023"/>
                  <a:gd name="connsiteY2-38" fmla="*/ 523512 h 2685305"/>
                  <a:gd name="connsiteX3-39" fmla="*/ 785267 w 1047023"/>
                  <a:gd name="connsiteY3-40" fmla="*/ 523512 h 2685305"/>
                  <a:gd name="connsiteX4-41" fmla="*/ 794172 w 1047023"/>
                  <a:gd name="connsiteY4-42" fmla="*/ 2511265 h 2685305"/>
                  <a:gd name="connsiteX5-43" fmla="*/ 272268 w 1047023"/>
                  <a:gd name="connsiteY5-44" fmla="*/ 2685305 h 2685305"/>
                  <a:gd name="connsiteX6-45" fmla="*/ 261756 w 1047023"/>
                  <a:gd name="connsiteY6-46" fmla="*/ 523512 h 2685305"/>
                  <a:gd name="connsiteX7-47" fmla="*/ 0 w 1047023"/>
                  <a:gd name="connsiteY7-48" fmla="*/ 523512 h 2685305"/>
                  <a:gd name="connsiteX0-49" fmla="*/ 0 w 1047023"/>
                  <a:gd name="connsiteY0-50" fmla="*/ 523512 h 2685305"/>
                  <a:gd name="connsiteX1-51" fmla="*/ 523512 w 1047023"/>
                  <a:gd name="connsiteY1-52" fmla="*/ 0 h 2685305"/>
                  <a:gd name="connsiteX2-53" fmla="*/ 1047023 w 1047023"/>
                  <a:gd name="connsiteY2-54" fmla="*/ 523512 h 2685305"/>
                  <a:gd name="connsiteX3-55" fmla="*/ 785267 w 1047023"/>
                  <a:gd name="connsiteY3-56" fmla="*/ 523512 h 2685305"/>
                  <a:gd name="connsiteX4-57" fmla="*/ 775493 w 1047023"/>
                  <a:gd name="connsiteY4-58" fmla="*/ 2527201 h 2685305"/>
                  <a:gd name="connsiteX5-59" fmla="*/ 272268 w 1047023"/>
                  <a:gd name="connsiteY5-60" fmla="*/ 2685305 h 2685305"/>
                  <a:gd name="connsiteX6-61" fmla="*/ 261756 w 1047023"/>
                  <a:gd name="connsiteY6-62" fmla="*/ 523512 h 2685305"/>
                  <a:gd name="connsiteX7-63" fmla="*/ 0 w 1047023"/>
                  <a:gd name="connsiteY7-64" fmla="*/ 523512 h 2685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047023" h="2685305">
                    <a:moveTo>
                      <a:pt x="0" y="523512"/>
                    </a:moveTo>
                    <a:lnTo>
                      <a:pt x="523512" y="0"/>
                    </a:lnTo>
                    <a:lnTo>
                      <a:pt x="1047023" y="523512"/>
                    </a:lnTo>
                    <a:lnTo>
                      <a:pt x="785267" y="523512"/>
                    </a:lnTo>
                    <a:cubicBezTo>
                      <a:pt x="782184" y="1153335"/>
                      <a:pt x="778576" y="1897378"/>
                      <a:pt x="775493" y="2527201"/>
                    </a:cubicBezTo>
                    <a:lnTo>
                      <a:pt x="272268" y="2685305"/>
                    </a:lnTo>
                    <a:lnTo>
                      <a:pt x="261756" y="523512"/>
                    </a:lnTo>
                    <a:lnTo>
                      <a:pt x="0" y="523512"/>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0" name="îŝḷïḑe"/>
            <p:cNvSpPr txBox="1"/>
            <p:nvPr/>
          </p:nvSpPr>
          <p:spPr>
            <a:xfrm>
              <a:off x="685083" y="2680302"/>
              <a:ext cx="3505306" cy="2118619"/>
            </a:xfrm>
            <a:prstGeom prst="rect">
              <a:avLst/>
            </a:prstGeom>
            <a:noFill/>
          </p:spPr>
          <p:txBody>
            <a:bodyPr wrap="square" lIns="90000" tIns="46800" rIns="90000" bIns="46800" rtlCol="0">
              <a:normAutofit/>
            </a:bodyPr>
            <a:lstStyle/>
            <a:p>
              <a:pPr>
                <a:lnSpc>
                  <a:spcPct val="150000"/>
                </a:lnSpc>
              </a:pP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400" dirty="0">
                <a:solidFill>
                  <a:schemeClr val="dk1">
                    <a:lumMod val="100000"/>
                  </a:schemeClr>
                </a:solidFill>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21</a:t>
            </a:fld>
            <a:endParaRPr lang="en-US" dirty="0"/>
          </a:p>
        </p:txBody>
      </p:sp>
      <p:grpSp>
        <p:nvGrpSpPr>
          <p:cNvPr id="4" name="b153bc73-fe18-4ea2-9585-ba27143cf79e"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 y="1006841"/>
            <a:ext cx="10160000" cy="4023629"/>
            <a:chOff x="1" y="1208209"/>
            <a:chExt cx="12192000" cy="4828355"/>
          </a:xfrm>
        </p:grpSpPr>
        <p:sp>
          <p:nvSpPr>
            <p:cNvPr id="5" name="ïşľíḑe"/>
            <p:cNvSpPr/>
            <p:nvPr/>
          </p:nvSpPr>
          <p:spPr bwMode="auto">
            <a:xfrm>
              <a:off x="1" y="1484784"/>
              <a:ext cx="12192000" cy="4095444"/>
            </a:xfrm>
            <a:custGeom>
              <a:avLst/>
              <a:gdLst>
                <a:gd name="T0" fmla="*/ 0 w 9294125"/>
                <a:gd name="T1" fmla="*/ 1419367 h 2879677"/>
                <a:gd name="T2" fmla="*/ 1739806 w 9294125"/>
                <a:gd name="T3" fmla="*/ 1419367 h 2879677"/>
                <a:gd name="T4" fmla="*/ 2181062 w 9294125"/>
                <a:gd name="T5" fmla="*/ 723331 h 2879677"/>
                <a:gd name="T6" fmla="*/ 2887070 w 9294125"/>
                <a:gd name="T7" fmla="*/ 2879677 h 2879677"/>
                <a:gd name="T8" fmla="*/ 3492220 w 9294125"/>
                <a:gd name="T9" fmla="*/ 0 h 2879677"/>
                <a:gd name="T10" fmla="*/ 3820010 w 9294125"/>
                <a:gd name="T11" fmla="*/ 2088107 h 2879677"/>
                <a:gd name="T12" fmla="*/ 8585566 w 9294125"/>
                <a:gd name="T13" fmla="*/ 2156346 h 2879677"/>
                <a:gd name="T14" fmla="*/ 0 60000 65536"/>
                <a:gd name="T15" fmla="*/ 0 60000 65536"/>
                <a:gd name="T16" fmla="*/ 0 60000 65536"/>
                <a:gd name="T17" fmla="*/ 0 60000 65536"/>
                <a:gd name="T18" fmla="*/ 0 60000 65536"/>
                <a:gd name="T19" fmla="*/ 0 60000 65536"/>
                <a:gd name="T20" fmla="*/ 0 60000 65536"/>
                <a:gd name="T21" fmla="*/ 0 w 9294125"/>
                <a:gd name="T22" fmla="*/ 0 h 2879677"/>
                <a:gd name="T23" fmla="*/ 9294125 w 9294125"/>
                <a:gd name="T24" fmla="*/ 2879677 h 28796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94125" h="2879677">
                  <a:moveTo>
                    <a:pt x="0" y="1419367"/>
                  </a:moveTo>
                  <a:lnTo>
                    <a:pt x="1883391" y="1419367"/>
                  </a:lnTo>
                  <a:lnTo>
                    <a:pt x="2361063" y="723331"/>
                  </a:lnTo>
                  <a:lnTo>
                    <a:pt x="3125337" y="2879677"/>
                  </a:lnTo>
                  <a:lnTo>
                    <a:pt x="3780430" y="0"/>
                  </a:lnTo>
                  <a:lnTo>
                    <a:pt x="4135272" y="2088107"/>
                  </a:lnTo>
                  <a:lnTo>
                    <a:pt x="9294125" y="2156346"/>
                  </a:lnTo>
                </a:path>
              </a:pathLst>
            </a:custGeom>
            <a:noFill/>
            <a:ln w="25400" cap="flat" cmpd="sng">
              <a:solidFill>
                <a:schemeClr val="bg1">
                  <a:lumMod val="85000"/>
                </a:schemeClr>
              </a:solidFill>
              <a:round/>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nvGrpSpPr>
            <p:cNvPr id="6" name="iŝ1îḑê"/>
            <p:cNvGrpSpPr/>
            <p:nvPr/>
          </p:nvGrpSpPr>
          <p:grpSpPr>
            <a:xfrm>
              <a:off x="2706782" y="2154478"/>
              <a:ext cx="724922" cy="724920"/>
              <a:chOff x="2406923" y="2845390"/>
              <a:chExt cx="571222" cy="571221"/>
            </a:xfrm>
          </p:grpSpPr>
          <p:sp>
            <p:nvSpPr>
              <p:cNvPr id="28" name="íşḷïdè"/>
              <p:cNvSpPr/>
              <p:nvPr/>
            </p:nvSpPr>
            <p:spPr>
              <a:xfrm>
                <a:off x="2406923" y="2845390"/>
                <a:ext cx="571222" cy="571221"/>
              </a:xfrm>
              <a:prstGeom prst="ellipse">
                <a:avLst/>
              </a:prstGeom>
              <a:solidFill>
                <a:schemeClr val="accent3"/>
              </a:solidFill>
              <a:ln w="38100">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endParaRPr/>
              </a:p>
            </p:txBody>
          </p:sp>
          <p:sp>
            <p:nvSpPr>
              <p:cNvPr id="29" name="iSļîḑê"/>
              <p:cNvSpPr>
                <a:spLocks noChangeAspect="1"/>
              </p:cNvSpPr>
              <p:nvPr/>
            </p:nvSpPr>
            <p:spPr bwMode="auto">
              <a:xfrm>
                <a:off x="2540113" y="3021007"/>
                <a:ext cx="304843" cy="219985"/>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bg1"/>
              </a:solidFill>
              <a:ln>
                <a:noFill/>
              </a:ln>
            </p:spPr>
            <p:txBody>
              <a:bodyPr anchor="ctr"/>
              <a:lstStyle/>
              <a:p>
                <a:pPr algn="ctr"/>
                <a:endParaRPr/>
              </a:p>
            </p:txBody>
          </p:sp>
        </p:grpSp>
        <p:grpSp>
          <p:nvGrpSpPr>
            <p:cNvPr id="7" name="í$ḷîdé"/>
            <p:cNvGrpSpPr/>
            <p:nvPr/>
          </p:nvGrpSpPr>
          <p:grpSpPr>
            <a:xfrm>
              <a:off x="4377611" y="1208209"/>
              <a:ext cx="1137364" cy="1137360"/>
              <a:chOff x="2406923" y="2845390"/>
              <a:chExt cx="571222" cy="571221"/>
            </a:xfrm>
          </p:grpSpPr>
          <p:sp>
            <p:nvSpPr>
              <p:cNvPr id="26" name="íṧ1iḍe"/>
              <p:cNvSpPr/>
              <p:nvPr/>
            </p:nvSpPr>
            <p:spPr>
              <a:xfrm>
                <a:off x="2406923" y="2845390"/>
                <a:ext cx="571222" cy="571221"/>
              </a:xfrm>
              <a:prstGeom prst="ellipse">
                <a:avLst/>
              </a:prstGeom>
              <a:solidFill>
                <a:schemeClr val="accent1"/>
              </a:solidFill>
              <a:ln w="38100">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endParaRPr/>
              </a:p>
            </p:txBody>
          </p:sp>
          <p:sp>
            <p:nvSpPr>
              <p:cNvPr id="27" name="ï$ļîḓe"/>
              <p:cNvSpPr>
                <a:spLocks noChangeAspect="1"/>
              </p:cNvSpPr>
              <p:nvPr/>
            </p:nvSpPr>
            <p:spPr bwMode="auto">
              <a:xfrm>
                <a:off x="2540113" y="2978779"/>
                <a:ext cx="304843" cy="304442"/>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solidFill>
                <a:schemeClr val="bg1"/>
              </a:solidFill>
              <a:ln>
                <a:noFill/>
              </a:ln>
            </p:spPr>
            <p:txBody>
              <a:bodyPr anchor="ctr"/>
              <a:lstStyle/>
              <a:p>
                <a:pPr algn="ctr"/>
                <a:endParaRPr/>
              </a:p>
            </p:txBody>
          </p:sp>
        </p:grpSp>
        <p:grpSp>
          <p:nvGrpSpPr>
            <p:cNvPr id="8" name="ïṣ1iḍé"/>
            <p:cNvGrpSpPr/>
            <p:nvPr/>
          </p:nvGrpSpPr>
          <p:grpSpPr>
            <a:xfrm>
              <a:off x="3632920" y="5160381"/>
              <a:ext cx="843830" cy="843828"/>
              <a:chOff x="2406923" y="2845390"/>
              <a:chExt cx="571222" cy="571221"/>
            </a:xfrm>
          </p:grpSpPr>
          <p:sp>
            <p:nvSpPr>
              <p:cNvPr id="24" name="îṡľiḑè"/>
              <p:cNvSpPr/>
              <p:nvPr/>
            </p:nvSpPr>
            <p:spPr>
              <a:xfrm>
                <a:off x="2406923" y="2845390"/>
                <a:ext cx="571222" cy="571221"/>
              </a:xfrm>
              <a:prstGeom prst="ellipse">
                <a:avLst/>
              </a:prstGeom>
              <a:solidFill>
                <a:schemeClr val="accent3"/>
              </a:solidFill>
              <a:ln w="38100">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endParaRPr/>
              </a:p>
            </p:txBody>
          </p:sp>
          <p:sp>
            <p:nvSpPr>
              <p:cNvPr id="25" name="ïs1ïdé"/>
              <p:cNvSpPr>
                <a:spLocks noChangeAspect="1"/>
              </p:cNvSpPr>
              <p:nvPr/>
            </p:nvSpPr>
            <p:spPr bwMode="auto">
              <a:xfrm>
                <a:off x="2540113" y="3026990"/>
                <a:ext cx="304842" cy="208019"/>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41754 w 607639"/>
                  <a:gd name="connsiteY14" fmla="*/ 232583 h 414642"/>
                  <a:gd name="connsiteX15" fmla="*/ 161961 w 607639"/>
                  <a:gd name="connsiteY15" fmla="*/ 232583 h 414642"/>
                  <a:gd name="connsiteX16" fmla="*/ 172110 w 607639"/>
                  <a:gd name="connsiteY16" fmla="*/ 242719 h 414642"/>
                  <a:gd name="connsiteX17" fmla="*/ 161961 w 607639"/>
                  <a:gd name="connsiteY17" fmla="*/ 252765 h 414642"/>
                  <a:gd name="connsiteX18" fmla="*/ 141754 w 607639"/>
                  <a:gd name="connsiteY18" fmla="*/ 252765 h 414642"/>
                  <a:gd name="connsiteX19" fmla="*/ 131605 w 607639"/>
                  <a:gd name="connsiteY19" fmla="*/ 242719 h 414642"/>
                  <a:gd name="connsiteX20" fmla="*/ 141754 w 607639"/>
                  <a:gd name="connsiteY20" fmla="*/ 232583 h 414642"/>
                  <a:gd name="connsiteX21" fmla="*/ 141758 w 607639"/>
                  <a:gd name="connsiteY21" fmla="*/ 192149 h 414642"/>
                  <a:gd name="connsiteX22" fmla="*/ 182279 w 607639"/>
                  <a:gd name="connsiteY22" fmla="*/ 192149 h 414642"/>
                  <a:gd name="connsiteX23" fmla="*/ 192432 w 607639"/>
                  <a:gd name="connsiteY23" fmla="*/ 202196 h 414642"/>
                  <a:gd name="connsiteX24" fmla="*/ 182279 w 607639"/>
                  <a:gd name="connsiteY24" fmla="*/ 212331 h 414642"/>
                  <a:gd name="connsiteX25" fmla="*/ 141758 w 607639"/>
                  <a:gd name="connsiteY25" fmla="*/ 212331 h 414642"/>
                  <a:gd name="connsiteX26" fmla="*/ 131605 w 607639"/>
                  <a:gd name="connsiteY26" fmla="*/ 202196 h 414642"/>
                  <a:gd name="connsiteX27" fmla="*/ 141758 w 607639"/>
                  <a:gd name="connsiteY27" fmla="*/ 192149 h 414642"/>
                  <a:gd name="connsiteX28" fmla="*/ 141754 w 607639"/>
                  <a:gd name="connsiteY28" fmla="*/ 151716 h 414642"/>
                  <a:gd name="connsiteX29" fmla="*/ 161961 w 607639"/>
                  <a:gd name="connsiteY29" fmla="*/ 151716 h 414642"/>
                  <a:gd name="connsiteX30" fmla="*/ 172110 w 607639"/>
                  <a:gd name="connsiteY30" fmla="*/ 161763 h 414642"/>
                  <a:gd name="connsiteX31" fmla="*/ 161961 w 607639"/>
                  <a:gd name="connsiteY31" fmla="*/ 171898 h 414642"/>
                  <a:gd name="connsiteX32" fmla="*/ 141754 w 607639"/>
                  <a:gd name="connsiteY32" fmla="*/ 171898 h 414642"/>
                  <a:gd name="connsiteX33" fmla="*/ 131605 w 607639"/>
                  <a:gd name="connsiteY33" fmla="*/ 161763 h 414642"/>
                  <a:gd name="connsiteX34" fmla="*/ 141754 w 607639"/>
                  <a:gd name="connsiteY34" fmla="*/ 151716 h 414642"/>
                  <a:gd name="connsiteX35" fmla="*/ 141758 w 607639"/>
                  <a:gd name="connsiteY35" fmla="*/ 111211 h 414642"/>
                  <a:gd name="connsiteX36" fmla="*/ 182279 w 607639"/>
                  <a:gd name="connsiteY36" fmla="*/ 111211 h 414642"/>
                  <a:gd name="connsiteX37" fmla="*/ 192432 w 607639"/>
                  <a:gd name="connsiteY37" fmla="*/ 121337 h 414642"/>
                  <a:gd name="connsiteX38" fmla="*/ 182279 w 607639"/>
                  <a:gd name="connsiteY38" fmla="*/ 131463 h 414642"/>
                  <a:gd name="connsiteX39" fmla="*/ 141758 w 607639"/>
                  <a:gd name="connsiteY39" fmla="*/ 131463 h 414642"/>
                  <a:gd name="connsiteX40" fmla="*/ 131605 w 607639"/>
                  <a:gd name="connsiteY40" fmla="*/ 121337 h 414642"/>
                  <a:gd name="connsiteX41" fmla="*/ 141758 w 607639"/>
                  <a:gd name="connsiteY41" fmla="*/ 111211 h 414642"/>
                  <a:gd name="connsiteX42" fmla="*/ 425367 w 607639"/>
                  <a:gd name="connsiteY42" fmla="*/ 101191 h 414642"/>
                  <a:gd name="connsiteX43" fmla="*/ 496228 w 607639"/>
                  <a:gd name="connsiteY43" fmla="*/ 101191 h 414642"/>
                  <a:gd name="connsiteX44" fmla="*/ 506377 w 607639"/>
                  <a:gd name="connsiteY44" fmla="*/ 111231 h 414642"/>
                  <a:gd name="connsiteX45" fmla="*/ 506377 w 607639"/>
                  <a:gd name="connsiteY45" fmla="*/ 182042 h 414642"/>
                  <a:gd name="connsiteX46" fmla="*/ 496228 w 607639"/>
                  <a:gd name="connsiteY46" fmla="*/ 192171 h 414642"/>
                  <a:gd name="connsiteX47" fmla="*/ 486080 w 607639"/>
                  <a:gd name="connsiteY47" fmla="*/ 182042 h 414642"/>
                  <a:gd name="connsiteX48" fmla="*/ 486080 w 607639"/>
                  <a:gd name="connsiteY48" fmla="*/ 135575 h 414642"/>
                  <a:gd name="connsiteX49" fmla="*/ 402043 w 607639"/>
                  <a:gd name="connsiteY49" fmla="*/ 219447 h 414642"/>
                  <a:gd name="connsiteX50" fmla="*/ 394921 w 607639"/>
                  <a:gd name="connsiteY50" fmla="*/ 222468 h 414642"/>
                  <a:gd name="connsiteX51" fmla="*/ 387889 w 607639"/>
                  <a:gd name="connsiteY51" fmla="*/ 219447 h 414642"/>
                  <a:gd name="connsiteX52" fmla="*/ 344268 w 607639"/>
                  <a:gd name="connsiteY52" fmla="*/ 176001 h 414642"/>
                  <a:gd name="connsiteX53" fmla="*/ 270380 w 607639"/>
                  <a:gd name="connsiteY53" fmla="*/ 249744 h 414642"/>
                  <a:gd name="connsiteX54" fmla="*/ 263258 w 607639"/>
                  <a:gd name="connsiteY54" fmla="*/ 252765 h 414642"/>
                  <a:gd name="connsiteX55" fmla="*/ 256225 w 607639"/>
                  <a:gd name="connsiteY55" fmla="*/ 249744 h 414642"/>
                  <a:gd name="connsiteX56" fmla="*/ 256225 w 607639"/>
                  <a:gd name="connsiteY56" fmla="*/ 235617 h 414642"/>
                  <a:gd name="connsiteX57" fmla="*/ 337235 w 607639"/>
                  <a:gd name="connsiteY57" fmla="*/ 154766 h 414642"/>
                  <a:gd name="connsiteX58" fmla="*/ 338837 w 607639"/>
                  <a:gd name="connsiteY58" fmla="*/ 153433 h 414642"/>
                  <a:gd name="connsiteX59" fmla="*/ 340618 w 607639"/>
                  <a:gd name="connsiteY59" fmla="*/ 152456 h 414642"/>
                  <a:gd name="connsiteX60" fmla="*/ 341508 w 607639"/>
                  <a:gd name="connsiteY60" fmla="*/ 152101 h 414642"/>
                  <a:gd name="connsiteX61" fmla="*/ 343378 w 607639"/>
                  <a:gd name="connsiteY61" fmla="*/ 151745 h 414642"/>
                  <a:gd name="connsiteX62" fmla="*/ 344268 w 607639"/>
                  <a:gd name="connsiteY62" fmla="*/ 151745 h 414642"/>
                  <a:gd name="connsiteX63" fmla="*/ 346226 w 607639"/>
                  <a:gd name="connsiteY63" fmla="*/ 151923 h 414642"/>
                  <a:gd name="connsiteX64" fmla="*/ 351390 w 607639"/>
                  <a:gd name="connsiteY64" fmla="*/ 154766 h 414642"/>
                  <a:gd name="connsiteX65" fmla="*/ 394921 w 607639"/>
                  <a:gd name="connsiteY65" fmla="*/ 198213 h 414642"/>
                  <a:gd name="connsiteX66" fmla="*/ 471925 w 607639"/>
                  <a:gd name="connsiteY66" fmla="*/ 121359 h 414642"/>
                  <a:gd name="connsiteX67" fmla="*/ 425367 w 607639"/>
                  <a:gd name="connsiteY67" fmla="*/ 121359 h 414642"/>
                  <a:gd name="connsiteX68" fmla="*/ 415218 w 607639"/>
                  <a:gd name="connsiteY68" fmla="*/ 111231 h 414642"/>
                  <a:gd name="connsiteX69" fmla="*/ 425367 w 607639"/>
                  <a:gd name="connsiteY69" fmla="*/ 101191 h 414642"/>
                  <a:gd name="connsiteX70" fmla="*/ 101297 w 607639"/>
                  <a:gd name="connsiteY70" fmla="*/ 91029 h 414642"/>
                  <a:gd name="connsiteX71" fmla="*/ 111423 w 607639"/>
                  <a:gd name="connsiteY71" fmla="*/ 101159 h 414642"/>
                  <a:gd name="connsiteX72" fmla="*/ 111423 w 607639"/>
                  <a:gd name="connsiteY72" fmla="*/ 262887 h 414642"/>
                  <a:gd name="connsiteX73" fmla="*/ 101297 w 607639"/>
                  <a:gd name="connsiteY73" fmla="*/ 273017 h 414642"/>
                  <a:gd name="connsiteX74" fmla="*/ 91171 w 607639"/>
                  <a:gd name="connsiteY74" fmla="*/ 262887 h 414642"/>
                  <a:gd name="connsiteX75" fmla="*/ 91171 w 607639"/>
                  <a:gd name="connsiteY75" fmla="*/ 101159 h 414642"/>
                  <a:gd name="connsiteX76" fmla="*/ 101297 w 607639"/>
                  <a:gd name="connsiteY76" fmla="*/ 91029 h 414642"/>
                  <a:gd name="connsiteX77" fmla="*/ 70848 w 607639"/>
                  <a:gd name="connsiteY77" fmla="*/ 20177 h 414642"/>
                  <a:gd name="connsiteX78" fmla="*/ 60791 w 607639"/>
                  <a:gd name="connsiteY78" fmla="*/ 30309 h 414642"/>
                  <a:gd name="connsiteX79" fmla="*/ 60791 w 607639"/>
                  <a:gd name="connsiteY79" fmla="*/ 343802 h 414642"/>
                  <a:gd name="connsiteX80" fmla="*/ 222780 w 607639"/>
                  <a:gd name="connsiteY80" fmla="*/ 343802 h 414642"/>
                  <a:gd name="connsiteX81" fmla="*/ 232927 w 607639"/>
                  <a:gd name="connsiteY81" fmla="*/ 353935 h 414642"/>
                  <a:gd name="connsiteX82" fmla="*/ 232927 w 607639"/>
                  <a:gd name="connsiteY82" fmla="*/ 364067 h 414642"/>
                  <a:gd name="connsiteX83" fmla="*/ 374712 w 607639"/>
                  <a:gd name="connsiteY83" fmla="*/ 364067 h 414642"/>
                  <a:gd name="connsiteX84" fmla="*/ 374712 w 607639"/>
                  <a:gd name="connsiteY84" fmla="*/ 353935 h 414642"/>
                  <a:gd name="connsiteX85" fmla="*/ 384859 w 607639"/>
                  <a:gd name="connsiteY85" fmla="*/ 343802 h 414642"/>
                  <a:gd name="connsiteX86" fmla="*/ 546848 w 607639"/>
                  <a:gd name="connsiteY86" fmla="*/ 343802 h 414642"/>
                  <a:gd name="connsiteX87" fmla="*/ 546848 w 607639"/>
                  <a:gd name="connsiteY87" fmla="*/ 30309 h 414642"/>
                  <a:gd name="connsiteX88" fmla="*/ 536702 w 607639"/>
                  <a:gd name="connsiteY88" fmla="*/ 20177 h 414642"/>
                  <a:gd name="connsiteX89" fmla="*/ 70848 w 607639"/>
                  <a:gd name="connsiteY89" fmla="*/ 0 h 414642"/>
                  <a:gd name="connsiteX90" fmla="*/ 536702 w 607639"/>
                  <a:gd name="connsiteY90" fmla="*/ 0 h 414642"/>
                  <a:gd name="connsiteX91" fmla="*/ 567142 w 607639"/>
                  <a:gd name="connsiteY91" fmla="*/ 30309 h 414642"/>
                  <a:gd name="connsiteX92" fmla="*/ 567142 w 607639"/>
                  <a:gd name="connsiteY92" fmla="*/ 343802 h 414642"/>
                  <a:gd name="connsiteX93" fmla="*/ 597492 w 607639"/>
                  <a:gd name="connsiteY93" fmla="*/ 343802 h 414642"/>
                  <a:gd name="connsiteX94" fmla="*/ 607639 w 607639"/>
                  <a:gd name="connsiteY94" fmla="*/ 353935 h 414642"/>
                  <a:gd name="connsiteX95" fmla="*/ 607639 w 607639"/>
                  <a:gd name="connsiteY95" fmla="*/ 384244 h 414642"/>
                  <a:gd name="connsiteX96" fmla="*/ 577199 w 607639"/>
                  <a:gd name="connsiteY96" fmla="*/ 414642 h 414642"/>
                  <a:gd name="connsiteX97" fmla="*/ 30351 w 607639"/>
                  <a:gd name="connsiteY97" fmla="*/ 414642 h 414642"/>
                  <a:gd name="connsiteX98" fmla="*/ 0 w 607639"/>
                  <a:gd name="connsiteY98" fmla="*/ 384244 h 414642"/>
                  <a:gd name="connsiteX99" fmla="*/ 0 w 607639"/>
                  <a:gd name="connsiteY99" fmla="*/ 353935 h 414642"/>
                  <a:gd name="connsiteX100" fmla="*/ 10147 w 607639"/>
                  <a:gd name="connsiteY100" fmla="*/ 343802 h 414642"/>
                  <a:gd name="connsiteX101" fmla="*/ 40497 w 607639"/>
                  <a:gd name="connsiteY101" fmla="*/ 343802 h 414642"/>
                  <a:gd name="connsiteX102" fmla="*/ 40497 w 607639"/>
                  <a:gd name="connsiteY102" fmla="*/ 30309 h 414642"/>
                  <a:gd name="connsiteX103" fmla="*/ 70848 w 607639"/>
                  <a:gd name="connsiteY103"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414642">
                    <a:moveTo>
                      <a:pt x="20293" y="364067"/>
                    </a:moveTo>
                    <a:lnTo>
                      <a:pt x="20293" y="384244"/>
                    </a:lnTo>
                    <a:cubicBezTo>
                      <a:pt x="20293" y="390377"/>
                      <a:pt x="24298"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41754" y="232583"/>
                    </a:moveTo>
                    <a:lnTo>
                      <a:pt x="161961" y="232583"/>
                    </a:lnTo>
                    <a:cubicBezTo>
                      <a:pt x="168104" y="232583"/>
                      <a:pt x="172110" y="236584"/>
                      <a:pt x="172110" y="242719"/>
                    </a:cubicBezTo>
                    <a:cubicBezTo>
                      <a:pt x="172110" y="248764"/>
                      <a:pt x="168104" y="252765"/>
                      <a:pt x="161961" y="252765"/>
                    </a:cubicBezTo>
                    <a:lnTo>
                      <a:pt x="141754" y="252765"/>
                    </a:lnTo>
                    <a:cubicBezTo>
                      <a:pt x="135700" y="252765"/>
                      <a:pt x="131605" y="248764"/>
                      <a:pt x="131605" y="242719"/>
                    </a:cubicBezTo>
                    <a:cubicBezTo>
                      <a:pt x="131605" y="236584"/>
                      <a:pt x="135700" y="232583"/>
                      <a:pt x="141754" y="232583"/>
                    </a:cubicBezTo>
                    <a:close/>
                    <a:moveTo>
                      <a:pt x="141758" y="192149"/>
                    </a:moveTo>
                    <a:lnTo>
                      <a:pt x="182279" y="192149"/>
                    </a:lnTo>
                    <a:cubicBezTo>
                      <a:pt x="188335" y="192149"/>
                      <a:pt x="192432" y="196150"/>
                      <a:pt x="192432" y="202196"/>
                    </a:cubicBezTo>
                    <a:cubicBezTo>
                      <a:pt x="192432" y="208330"/>
                      <a:pt x="188335" y="212331"/>
                      <a:pt x="182279" y="212331"/>
                    </a:cubicBezTo>
                    <a:lnTo>
                      <a:pt x="141758" y="212331"/>
                    </a:lnTo>
                    <a:cubicBezTo>
                      <a:pt x="135702" y="212331"/>
                      <a:pt x="131605" y="208330"/>
                      <a:pt x="131605" y="202196"/>
                    </a:cubicBezTo>
                    <a:cubicBezTo>
                      <a:pt x="131605" y="196150"/>
                      <a:pt x="135702" y="192149"/>
                      <a:pt x="141758" y="192149"/>
                    </a:cubicBezTo>
                    <a:close/>
                    <a:moveTo>
                      <a:pt x="141754" y="151716"/>
                    </a:moveTo>
                    <a:lnTo>
                      <a:pt x="161961" y="151716"/>
                    </a:lnTo>
                    <a:cubicBezTo>
                      <a:pt x="168104" y="151716"/>
                      <a:pt x="172110" y="155717"/>
                      <a:pt x="172110" y="161763"/>
                    </a:cubicBezTo>
                    <a:cubicBezTo>
                      <a:pt x="172110" y="167897"/>
                      <a:pt x="168104" y="171898"/>
                      <a:pt x="161961" y="171898"/>
                    </a:cubicBezTo>
                    <a:lnTo>
                      <a:pt x="141754" y="171898"/>
                    </a:lnTo>
                    <a:cubicBezTo>
                      <a:pt x="135700" y="171898"/>
                      <a:pt x="131605" y="167897"/>
                      <a:pt x="131605" y="161763"/>
                    </a:cubicBezTo>
                    <a:cubicBezTo>
                      <a:pt x="131605" y="155717"/>
                      <a:pt x="135700" y="151716"/>
                      <a:pt x="141754" y="151716"/>
                    </a:cubicBezTo>
                    <a:close/>
                    <a:moveTo>
                      <a:pt x="141758" y="111211"/>
                    </a:moveTo>
                    <a:lnTo>
                      <a:pt x="182279" y="111211"/>
                    </a:lnTo>
                    <a:cubicBezTo>
                      <a:pt x="188335" y="111211"/>
                      <a:pt x="192432" y="115297"/>
                      <a:pt x="192432" y="121337"/>
                    </a:cubicBezTo>
                    <a:cubicBezTo>
                      <a:pt x="192432" y="127377"/>
                      <a:pt x="188335" y="131463"/>
                      <a:pt x="182279" y="131463"/>
                    </a:cubicBezTo>
                    <a:lnTo>
                      <a:pt x="141758" y="131463"/>
                    </a:lnTo>
                    <a:cubicBezTo>
                      <a:pt x="135702" y="131463"/>
                      <a:pt x="131605" y="127377"/>
                      <a:pt x="131605" y="121337"/>
                    </a:cubicBezTo>
                    <a:cubicBezTo>
                      <a:pt x="131605" y="115297"/>
                      <a:pt x="135702" y="111211"/>
                      <a:pt x="141758" y="111211"/>
                    </a:cubicBezTo>
                    <a:close/>
                    <a:moveTo>
                      <a:pt x="425367" y="101191"/>
                    </a:moveTo>
                    <a:lnTo>
                      <a:pt x="496228" y="101191"/>
                    </a:lnTo>
                    <a:cubicBezTo>
                      <a:pt x="502282" y="101191"/>
                      <a:pt x="506377" y="105189"/>
                      <a:pt x="506377" y="111231"/>
                    </a:cubicBezTo>
                    <a:lnTo>
                      <a:pt x="506377" y="182042"/>
                    </a:lnTo>
                    <a:cubicBezTo>
                      <a:pt x="506377" y="188084"/>
                      <a:pt x="502282" y="192171"/>
                      <a:pt x="496228" y="192171"/>
                    </a:cubicBezTo>
                    <a:cubicBezTo>
                      <a:pt x="490175" y="192171"/>
                      <a:pt x="486080" y="188084"/>
                      <a:pt x="486080" y="182042"/>
                    </a:cubicBezTo>
                    <a:lnTo>
                      <a:pt x="486080" y="135575"/>
                    </a:lnTo>
                    <a:lnTo>
                      <a:pt x="402043" y="219447"/>
                    </a:lnTo>
                    <a:cubicBezTo>
                      <a:pt x="399996" y="221491"/>
                      <a:pt x="397948" y="222468"/>
                      <a:pt x="394921" y="222468"/>
                    </a:cubicBezTo>
                    <a:cubicBezTo>
                      <a:pt x="391895" y="222468"/>
                      <a:pt x="389847" y="221491"/>
                      <a:pt x="387889" y="219447"/>
                    </a:cubicBezTo>
                    <a:lnTo>
                      <a:pt x="344268" y="176001"/>
                    </a:lnTo>
                    <a:lnTo>
                      <a:pt x="270380" y="249744"/>
                    </a:lnTo>
                    <a:cubicBezTo>
                      <a:pt x="268332" y="251788"/>
                      <a:pt x="266285" y="252765"/>
                      <a:pt x="263258" y="252765"/>
                    </a:cubicBezTo>
                    <a:cubicBezTo>
                      <a:pt x="260231" y="252765"/>
                      <a:pt x="258184" y="251788"/>
                      <a:pt x="256225" y="249744"/>
                    </a:cubicBezTo>
                    <a:cubicBezTo>
                      <a:pt x="252130" y="245746"/>
                      <a:pt x="252130" y="239616"/>
                      <a:pt x="256225" y="235617"/>
                    </a:cubicBezTo>
                    <a:lnTo>
                      <a:pt x="337235" y="154766"/>
                    </a:lnTo>
                    <a:cubicBezTo>
                      <a:pt x="337769" y="154233"/>
                      <a:pt x="338303" y="153789"/>
                      <a:pt x="338837" y="153433"/>
                    </a:cubicBezTo>
                    <a:cubicBezTo>
                      <a:pt x="339372" y="152989"/>
                      <a:pt x="339995" y="152723"/>
                      <a:pt x="340618" y="152456"/>
                    </a:cubicBezTo>
                    <a:cubicBezTo>
                      <a:pt x="340885" y="152367"/>
                      <a:pt x="341152" y="152190"/>
                      <a:pt x="341508" y="152101"/>
                    </a:cubicBezTo>
                    <a:cubicBezTo>
                      <a:pt x="342131" y="151923"/>
                      <a:pt x="342754" y="151834"/>
                      <a:pt x="343378" y="151745"/>
                    </a:cubicBezTo>
                    <a:cubicBezTo>
                      <a:pt x="343645" y="151745"/>
                      <a:pt x="344001" y="151745"/>
                      <a:pt x="344268" y="151745"/>
                    </a:cubicBezTo>
                    <a:cubicBezTo>
                      <a:pt x="344980" y="151745"/>
                      <a:pt x="345603" y="151745"/>
                      <a:pt x="346226" y="151923"/>
                    </a:cubicBezTo>
                    <a:cubicBezTo>
                      <a:pt x="348096" y="152278"/>
                      <a:pt x="349876" y="153256"/>
                      <a:pt x="351390" y="154766"/>
                    </a:cubicBezTo>
                    <a:lnTo>
                      <a:pt x="394921" y="198213"/>
                    </a:lnTo>
                    <a:lnTo>
                      <a:pt x="471925" y="121359"/>
                    </a:lnTo>
                    <a:lnTo>
                      <a:pt x="425367" y="121359"/>
                    </a:lnTo>
                    <a:cubicBezTo>
                      <a:pt x="419224" y="121359"/>
                      <a:pt x="415218" y="117361"/>
                      <a:pt x="415218" y="111231"/>
                    </a:cubicBezTo>
                    <a:cubicBezTo>
                      <a:pt x="415218" y="105189"/>
                      <a:pt x="419224" y="101191"/>
                      <a:pt x="425367" y="101191"/>
                    </a:cubicBezTo>
                    <a:close/>
                    <a:moveTo>
                      <a:pt x="101297" y="91029"/>
                    </a:moveTo>
                    <a:cubicBezTo>
                      <a:pt x="107337" y="91029"/>
                      <a:pt x="111423" y="95028"/>
                      <a:pt x="111423" y="101159"/>
                    </a:cubicBezTo>
                    <a:lnTo>
                      <a:pt x="111423" y="262887"/>
                    </a:lnTo>
                    <a:cubicBezTo>
                      <a:pt x="111423" y="268929"/>
                      <a:pt x="107337" y="273017"/>
                      <a:pt x="101297" y="273017"/>
                    </a:cubicBezTo>
                    <a:cubicBezTo>
                      <a:pt x="95257" y="273017"/>
                      <a:pt x="91171" y="268929"/>
                      <a:pt x="91171" y="262887"/>
                    </a:cubicBezTo>
                    <a:lnTo>
                      <a:pt x="91171" y="101159"/>
                    </a:lnTo>
                    <a:cubicBezTo>
                      <a:pt x="91171" y="95028"/>
                      <a:pt x="95257" y="91029"/>
                      <a:pt x="101297" y="91029"/>
                    </a:cubicBezTo>
                    <a:close/>
                    <a:moveTo>
                      <a:pt x="70848" y="20177"/>
                    </a:moveTo>
                    <a:cubicBezTo>
                      <a:pt x="64796" y="20177"/>
                      <a:pt x="60791" y="24265"/>
                      <a:pt x="60791" y="30309"/>
                    </a:cubicBezTo>
                    <a:lnTo>
                      <a:pt x="60791" y="343802"/>
                    </a:lnTo>
                    <a:lnTo>
                      <a:pt x="222780" y="343802"/>
                    </a:lnTo>
                    <a:cubicBezTo>
                      <a:pt x="228833" y="343802"/>
                      <a:pt x="232927" y="347890"/>
                      <a:pt x="232927" y="353935"/>
                    </a:cubicBezTo>
                    <a:lnTo>
                      <a:pt x="232927" y="364067"/>
                    </a:lnTo>
                    <a:lnTo>
                      <a:pt x="374712" y="364067"/>
                    </a:lnTo>
                    <a:lnTo>
                      <a:pt x="374712" y="353935"/>
                    </a:lnTo>
                    <a:cubicBezTo>
                      <a:pt x="374712" y="347890"/>
                      <a:pt x="378717"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0"/>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0"/>
                      <a:pt x="4094" y="343802"/>
                      <a:pt x="10147" y="343802"/>
                    </a:cubicBezTo>
                    <a:lnTo>
                      <a:pt x="40497" y="343802"/>
                    </a:lnTo>
                    <a:lnTo>
                      <a:pt x="40497" y="30309"/>
                    </a:lnTo>
                    <a:cubicBezTo>
                      <a:pt x="40497" y="13155"/>
                      <a:pt x="53670" y="0"/>
                      <a:pt x="70848" y="0"/>
                    </a:cubicBezTo>
                    <a:close/>
                  </a:path>
                </a:pathLst>
              </a:custGeom>
              <a:solidFill>
                <a:schemeClr val="bg1"/>
              </a:solidFill>
              <a:ln>
                <a:noFill/>
              </a:ln>
            </p:spPr>
            <p:txBody>
              <a:bodyPr anchor="ctr"/>
              <a:lstStyle/>
              <a:p>
                <a:pPr algn="ctr"/>
                <a:endParaRPr/>
              </a:p>
            </p:txBody>
          </p:sp>
        </p:grpSp>
        <p:grpSp>
          <p:nvGrpSpPr>
            <p:cNvPr id="9" name="íṡḷîḑè"/>
            <p:cNvGrpSpPr/>
            <p:nvPr/>
          </p:nvGrpSpPr>
          <p:grpSpPr>
            <a:xfrm>
              <a:off x="7536160" y="3984773"/>
              <a:ext cx="1028428" cy="1028426"/>
              <a:chOff x="2406923" y="2845390"/>
              <a:chExt cx="571222" cy="571221"/>
            </a:xfrm>
          </p:grpSpPr>
          <p:sp>
            <p:nvSpPr>
              <p:cNvPr id="22" name="íśļïḑé"/>
              <p:cNvSpPr/>
              <p:nvPr/>
            </p:nvSpPr>
            <p:spPr>
              <a:xfrm>
                <a:off x="2406923" y="2845390"/>
                <a:ext cx="571222" cy="571221"/>
              </a:xfrm>
              <a:prstGeom prst="ellipse">
                <a:avLst/>
              </a:prstGeom>
              <a:solidFill>
                <a:schemeClr val="accent3"/>
              </a:solidFill>
              <a:ln w="38100">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a:endParaRPr/>
              </a:p>
            </p:txBody>
          </p:sp>
          <p:sp>
            <p:nvSpPr>
              <p:cNvPr id="23" name="iṧ1íde"/>
              <p:cNvSpPr>
                <a:spLocks noChangeAspect="1"/>
              </p:cNvSpPr>
              <p:nvPr/>
            </p:nvSpPr>
            <p:spPr bwMode="auto">
              <a:xfrm>
                <a:off x="2540113" y="2998525"/>
                <a:ext cx="304843" cy="264949"/>
              </a:xfrm>
              <a:custGeom>
                <a:avLst/>
                <a:gdLst>
                  <a:gd name="connsiteX0" fmla="*/ 427885 w 601094"/>
                  <a:gd name="connsiteY0" fmla="*/ 274980 h 522431"/>
                  <a:gd name="connsiteX1" fmla="*/ 432269 w 601094"/>
                  <a:gd name="connsiteY1" fmla="*/ 321660 h 522431"/>
                  <a:gd name="connsiteX2" fmla="*/ 431295 w 601094"/>
                  <a:gd name="connsiteY2" fmla="*/ 429121 h 522431"/>
                  <a:gd name="connsiteX3" fmla="*/ 453455 w 601094"/>
                  <a:gd name="connsiteY3" fmla="*/ 417208 h 522431"/>
                  <a:gd name="connsiteX4" fmla="*/ 448585 w 601094"/>
                  <a:gd name="connsiteY4" fmla="*/ 349619 h 522431"/>
                  <a:gd name="connsiteX5" fmla="*/ 448585 w 601094"/>
                  <a:gd name="connsiteY5" fmla="*/ 301238 h 522431"/>
                  <a:gd name="connsiteX6" fmla="*/ 427885 w 601094"/>
                  <a:gd name="connsiteY6" fmla="*/ 274980 h 522431"/>
                  <a:gd name="connsiteX7" fmla="*/ 352921 w 601094"/>
                  <a:gd name="connsiteY7" fmla="*/ 272822 h 522431"/>
                  <a:gd name="connsiteX8" fmla="*/ 354868 w 601094"/>
                  <a:gd name="connsiteY8" fmla="*/ 371774 h 522431"/>
                  <a:gd name="connsiteX9" fmla="*/ 351947 w 601094"/>
                  <a:gd name="connsiteY9" fmla="*/ 423317 h 522431"/>
                  <a:gd name="connsiteX10" fmla="*/ 378481 w 601094"/>
                  <a:gd name="connsiteY10" fmla="*/ 441065 h 522431"/>
                  <a:gd name="connsiteX11" fmla="*/ 386514 w 601094"/>
                  <a:gd name="connsiteY11" fmla="*/ 411647 h 522431"/>
                  <a:gd name="connsiteX12" fmla="*/ 385297 w 601094"/>
                  <a:gd name="connsiteY12" fmla="*/ 362535 h 522431"/>
                  <a:gd name="connsiteX13" fmla="*/ 388461 w 601094"/>
                  <a:gd name="connsiteY13" fmla="*/ 301511 h 522431"/>
                  <a:gd name="connsiteX14" fmla="*/ 356816 w 601094"/>
                  <a:gd name="connsiteY14" fmla="*/ 273795 h 522431"/>
                  <a:gd name="connsiteX15" fmla="*/ 352921 w 601094"/>
                  <a:gd name="connsiteY15" fmla="*/ 272822 h 522431"/>
                  <a:gd name="connsiteX16" fmla="*/ 276425 w 601094"/>
                  <a:gd name="connsiteY16" fmla="*/ 271096 h 522431"/>
                  <a:gd name="connsiteX17" fmla="*/ 279350 w 601094"/>
                  <a:gd name="connsiteY17" fmla="*/ 382676 h 522431"/>
                  <a:gd name="connsiteX18" fmla="*/ 278131 w 601094"/>
                  <a:gd name="connsiteY18" fmla="*/ 427892 h 522431"/>
                  <a:gd name="connsiteX19" fmla="*/ 302017 w 601094"/>
                  <a:gd name="connsiteY19" fmla="*/ 447096 h 522431"/>
                  <a:gd name="connsiteX20" fmla="*/ 308841 w 601094"/>
                  <a:gd name="connsiteY20" fmla="*/ 393859 h 522431"/>
                  <a:gd name="connsiteX21" fmla="*/ 309816 w 601094"/>
                  <a:gd name="connsiteY21" fmla="*/ 321660 h 522431"/>
                  <a:gd name="connsiteX22" fmla="*/ 313472 w 601094"/>
                  <a:gd name="connsiteY22" fmla="*/ 278875 h 522431"/>
                  <a:gd name="connsiteX23" fmla="*/ 281787 w 601094"/>
                  <a:gd name="connsiteY23" fmla="*/ 273041 h 522431"/>
                  <a:gd name="connsiteX24" fmla="*/ 276425 w 601094"/>
                  <a:gd name="connsiteY24" fmla="*/ 271096 h 522431"/>
                  <a:gd name="connsiteX25" fmla="*/ 207982 w 601094"/>
                  <a:gd name="connsiteY25" fmla="*/ 270139 h 522431"/>
                  <a:gd name="connsiteX26" fmla="*/ 212122 w 601094"/>
                  <a:gd name="connsiteY26" fmla="*/ 371024 h 522431"/>
                  <a:gd name="connsiteX27" fmla="*/ 213826 w 601094"/>
                  <a:gd name="connsiteY27" fmla="*/ 428880 h 522431"/>
                  <a:gd name="connsiteX28" fmla="*/ 219427 w 601094"/>
                  <a:gd name="connsiteY28" fmla="*/ 447842 h 522431"/>
                  <a:gd name="connsiteX29" fmla="*/ 237689 w 601094"/>
                  <a:gd name="connsiteY29" fmla="*/ 443709 h 522431"/>
                  <a:gd name="connsiteX30" fmla="*/ 236472 w 601094"/>
                  <a:gd name="connsiteY30" fmla="*/ 345013 h 522431"/>
                  <a:gd name="connsiteX31" fmla="*/ 237446 w 601094"/>
                  <a:gd name="connsiteY31" fmla="*/ 302228 h 522431"/>
                  <a:gd name="connsiteX32" fmla="*/ 213339 w 601094"/>
                  <a:gd name="connsiteY32" fmla="*/ 272570 h 522431"/>
                  <a:gd name="connsiteX33" fmla="*/ 207982 w 601094"/>
                  <a:gd name="connsiteY33" fmla="*/ 270139 h 522431"/>
                  <a:gd name="connsiteX34" fmla="*/ 167332 w 601094"/>
                  <a:gd name="connsiteY34" fmla="*/ 268198 h 522431"/>
                  <a:gd name="connsiteX35" fmla="*/ 141519 w 601094"/>
                  <a:gd name="connsiteY35" fmla="*/ 270872 h 522431"/>
                  <a:gd name="connsiteX36" fmla="*/ 136893 w 601094"/>
                  <a:gd name="connsiteY36" fmla="*/ 269657 h 522431"/>
                  <a:gd name="connsiteX37" fmla="*/ 141032 w 601094"/>
                  <a:gd name="connsiteY37" fmla="*/ 391464 h 522431"/>
                  <a:gd name="connsiteX38" fmla="*/ 138354 w 601094"/>
                  <a:gd name="connsiteY38" fmla="*/ 445924 h 522431"/>
                  <a:gd name="connsiteX39" fmla="*/ 167332 w 601094"/>
                  <a:gd name="connsiteY39" fmla="*/ 431823 h 522431"/>
                  <a:gd name="connsiteX40" fmla="*/ 168793 w 601094"/>
                  <a:gd name="connsiteY40" fmla="*/ 322172 h 522431"/>
                  <a:gd name="connsiteX41" fmla="*/ 167332 w 601094"/>
                  <a:gd name="connsiteY41" fmla="*/ 268198 h 522431"/>
                  <a:gd name="connsiteX42" fmla="*/ 424963 w 601094"/>
                  <a:gd name="connsiteY42" fmla="*/ 258205 h 522431"/>
                  <a:gd name="connsiteX43" fmla="*/ 470015 w 601094"/>
                  <a:gd name="connsiteY43" fmla="*/ 309504 h 522431"/>
                  <a:gd name="connsiteX44" fmla="*/ 468797 w 601094"/>
                  <a:gd name="connsiteY44" fmla="*/ 403836 h 522431"/>
                  <a:gd name="connsiteX45" fmla="*/ 467336 w 601094"/>
                  <a:gd name="connsiteY45" fmla="*/ 447112 h 522431"/>
                  <a:gd name="connsiteX46" fmla="*/ 417658 w 601094"/>
                  <a:gd name="connsiteY46" fmla="*/ 434469 h 522431"/>
                  <a:gd name="connsiteX47" fmla="*/ 418632 w 601094"/>
                  <a:gd name="connsiteY47" fmla="*/ 335761 h 522431"/>
                  <a:gd name="connsiteX48" fmla="*/ 415222 w 601094"/>
                  <a:gd name="connsiteY48" fmla="*/ 267687 h 522431"/>
                  <a:gd name="connsiteX49" fmla="*/ 419362 w 601094"/>
                  <a:gd name="connsiteY49" fmla="*/ 262824 h 522431"/>
                  <a:gd name="connsiteX50" fmla="*/ 424963 w 601094"/>
                  <a:gd name="connsiteY50" fmla="*/ 258205 h 522431"/>
                  <a:gd name="connsiteX51" fmla="*/ 356816 w 601094"/>
                  <a:gd name="connsiteY51" fmla="*/ 257749 h 522431"/>
                  <a:gd name="connsiteX52" fmla="*/ 392356 w 601094"/>
                  <a:gd name="connsiteY52" fmla="*/ 258478 h 522431"/>
                  <a:gd name="connsiteX53" fmla="*/ 398685 w 601094"/>
                  <a:gd name="connsiteY53" fmla="*/ 263340 h 522431"/>
                  <a:gd name="connsiteX54" fmla="*/ 400876 w 601094"/>
                  <a:gd name="connsiteY54" fmla="*/ 423803 h 522431"/>
                  <a:gd name="connsiteX55" fmla="*/ 366066 w 601094"/>
                  <a:gd name="connsiteY55" fmla="*/ 455652 h 522431"/>
                  <a:gd name="connsiteX56" fmla="*/ 340019 w 601094"/>
                  <a:gd name="connsiteY56" fmla="*/ 412133 h 522431"/>
                  <a:gd name="connsiteX57" fmla="*/ 344401 w 601094"/>
                  <a:gd name="connsiteY57" fmla="*/ 260909 h 522431"/>
                  <a:gd name="connsiteX58" fmla="*/ 352434 w 601094"/>
                  <a:gd name="connsiteY58" fmla="*/ 258964 h 522431"/>
                  <a:gd name="connsiteX59" fmla="*/ 356816 w 601094"/>
                  <a:gd name="connsiteY59" fmla="*/ 257749 h 522431"/>
                  <a:gd name="connsiteX60" fmla="*/ 213339 w 601094"/>
                  <a:gd name="connsiteY60" fmla="*/ 256040 h 522431"/>
                  <a:gd name="connsiteX61" fmla="*/ 252787 w 601094"/>
                  <a:gd name="connsiteY61" fmla="*/ 302228 h 522431"/>
                  <a:gd name="connsiteX62" fmla="*/ 250595 w 601094"/>
                  <a:gd name="connsiteY62" fmla="*/ 454405 h 522431"/>
                  <a:gd name="connsiteX63" fmla="*/ 243290 w 601094"/>
                  <a:gd name="connsiteY63" fmla="*/ 461455 h 522431"/>
                  <a:gd name="connsiteX64" fmla="*/ 207738 w 601094"/>
                  <a:gd name="connsiteY64" fmla="*/ 461455 h 522431"/>
                  <a:gd name="connsiteX65" fmla="*/ 201164 w 601094"/>
                  <a:gd name="connsiteY65" fmla="*/ 454891 h 522431"/>
                  <a:gd name="connsiteX66" fmla="*/ 199459 w 601094"/>
                  <a:gd name="connsiteY66" fmla="*/ 342825 h 522431"/>
                  <a:gd name="connsiteX67" fmla="*/ 198972 w 601094"/>
                  <a:gd name="connsiteY67" fmla="*/ 265277 h 522431"/>
                  <a:gd name="connsiteX68" fmla="*/ 205790 w 601094"/>
                  <a:gd name="connsiteY68" fmla="*/ 262360 h 522431"/>
                  <a:gd name="connsiteX69" fmla="*/ 213339 w 601094"/>
                  <a:gd name="connsiteY69" fmla="*/ 256040 h 522431"/>
                  <a:gd name="connsiteX70" fmla="*/ 281787 w 601094"/>
                  <a:gd name="connsiteY70" fmla="*/ 255781 h 522431"/>
                  <a:gd name="connsiteX71" fmla="*/ 327608 w 601094"/>
                  <a:gd name="connsiteY71" fmla="*/ 286897 h 522431"/>
                  <a:gd name="connsiteX72" fmla="*/ 323708 w 601094"/>
                  <a:gd name="connsiteY72" fmla="*/ 451472 h 522431"/>
                  <a:gd name="connsiteX73" fmla="*/ 316884 w 601094"/>
                  <a:gd name="connsiteY73" fmla="*/ 458279 h 522431"/>
                  <a:gd name="connsiteX74" fmla="*/ 262533 w 601094"/>
                  <a:gd name="connsiteY74" fmla="*/ 435914 h 522431"/>
                  <a:gd name="connsiteX75" fmla="*/ 267895 w 601094"/>
                  <a:gd name="connsiteY75" fmla="*/ 264289 h 522431"/>
                  <a:gd name="connsiteX76" fmla="*/ 273744 w 601094"/>
                  <a:gd name="connsiteY76" fmla="*/ 262831 h 522431"/>
                  <a:gd name="connsiteX77" fmla="*/ 281787 w 601094"/>
                  <a:gd name="connsiteY77" fmla="*/ 255781 h 522431"/>
                  <a:gd name="connsiteX78" fmla="*/ 163192 w 601094"/>
                  <a:gd name="connsiteY78" fmla="*/ 253367 h 522431"/>
                  <a:gd name="connsiteX79" fmla="*/ 179751 w 601094"/>
                  <a:gd name="connsiteY79" fmla="*/ 264794 h 522431"/>
                  <a:gd name="connsiteX80" fmla="*/ 176829 w 601094"/>
                  <a:gd name="connsiteY80" fmla="*/ 354508 h 522431"/>
                  <a:gd name="connsiteX81" fmla="*/ 177073 w 601094"/>
                  <a:gd name="connsiteY81" fmla="*/ 422341 h 522431"/>
                  <a:gd name="connsiteX82" fmla="*/ 176099 w 601094"/>
                  <a:gd name="connsiteY82" fmla="*/ 457108 h 522431"/>
                  <a:gd name="connsiteX83" fmla="*/ 132996 w 601094"/>
                  <a:gd name="connsiteY83" fmla="*/ 460755 h 522431"/>
                  <a:gd name="connsiteX84" fmla="*/ 130074 w 601094"/>
                  <a:gd name="connsiteY84" fmla="*/ 457838 h 522431"/>
                  <a:gd name="connsiteX85" fmla="*/ 132266 w 601094"/>
                  <a:gd name="connsiteY85" fmla="*/ 255312 h 522431"/>
                  <a:gd name="connsiteX86" fmla="*/ 136406 w 601094"/>
                  <a:gd name="connsiteY86" fmla="*/ 255798 h 522431"/>
                  <a:gd name="connsiteX87" fmla="*/ 141519 w 601094"/>
                  <a:gd name="connsiteY87" fmla="*/ 253610 h 522431"/>
                  <a:gd name="connsiteX88" fmla="*/ 163192 w 601094"/>
                  <a:gd name="connsiteY88" fmla="*/ 253367 h 522431"/>
                  <a:gd name="connsiteX89" fmla="*/ 15157 w 601094"/>
                  <a:gd name="connsiteY89" fmla="*/ 218612 h 522431"/>
                  <a:gd name="connsiteX90" fmla="*/ 20027 w 601094"/>
                  <a:gd name="connsiteY90" fmla="*/ 391686 h 522431"/>
                  <a:gd name="connsiteX91" fmla="*/ 17592 w 601094"/>
                  <a:gd name="connsiteY91" fmla="*/ 493293 h 522431"/>
                  <a:gd name="connsiteX92" fmla="*/ 79445 w 601094"/>
                  <a:gd name="connsiteY92" fmla="*/ 475791 h 522431"/>
                  <a:gd name="connsiteX93" fmla="*/ 83585 w 601094"/>
                  <a:gd name="connsiteY93" fmla="*/ 475548 h 522431"/>
                  <a:gd name="connsiteX94" fmla="*/ 373855 w 601094"/>
                  <a:gd name="connsiteY94" fmla="*/ 479438 h 522431"/>
                  <a:gd name="connsiteX95" fmla="*/ 582061 w 601094"/>
                  <a:gd name="connsiteY95" fmla="*/ 507149 h 522431"/>
                  <a:gd name="connsiteX96" fmla="*/ 588879 w 601094"/>
                  <a:gd name="connsiteY96" fmla="*/ 508607 h 522431"/>
                  <a:gd name="connsiteX97" fmla="*/ 582791 w 601094"/>
                  <a:gd name="connsiteY97" fmla="*/ 365433 h 522431"/>
                  <a:gd name="connsiteX98" fmla="*/ 581817 w 601094"/>
                  <a:gd name="connsiteY98" fmla="*/ 243893 h 522431"/>
                  <a:gd name="connsiteX99" fmla="*/ 479541 w 601094"/>
                  <a:gd name="connsiteY99" fmla="*/ 244622 h 522431"/>
                  <a:gd name="connsiteX100" fmla="*/ 471505 w 601094"/>
                  <a:gd name="connsiteY100" fmla="*/ 233683 h 522431"/>
                  <a:gd name="connsiteX101" fmla="*/ 471992 w 601094"/>
                  <a:gd name="connsiteY101" fmla="*/ 232711 h 522431"/>
                  <a:gd name="connsiteX102" fmla="*/ 265734 w 601094"/>
                  <a:gd name="connsiteY102" fmla="*/ 227849 h 522431"/>
                  <a:gd name="connsiteX103" fmla="*/ 119138 w 601094"/>
                  <a:gd name="connsiteY103" fmla="*/ 222988 h 522431"/>
                  <a:gd name="connsiteX104" fmla="*/ 126200 w 601094"/>
                  <a:gd name="connsiteY104" fmla="*/ 240003 h 522431"/>
                  <a:gd name="connsiteX105" fmla="*/ 126687 w 601094"/>
                  <a:gd name="connsiteY105" fmla="*/ 242920 h 522431"/>
                  <a:gd name="connsiteX106" fmla="*/ 126200 w 601094"/>
                  <a:gd name="connsiteY106" fmla="*/ 248268 h 522431"/>
                  <a:gd name="connsiteX107" fmla="*/ 69461 w 601094"/>
                  <a:gd name="connsiteY107" fmla="*/ 258721 h 522431"/>
                  <a:gd name="connsiteX108" fmla="*/ 15157 w 601094"/>
                  <a:gd name="connsiteY108" fmla="*/ 218612 h 522431"/>
                  <a:gd name="connsiteX109" fmla="*/ 300922 w 601094"/>
                  <a:gd name="connsiteY109" fmla="*/ 127898 h 522431"/>
                  <a:gd name="connsiteX110" fmla="*/ 259890 w 601094"/>
                  <a:gd name="connsiteY110" fmla="*/ 137666 h 522431"/>
                  <a:gd name="connsiteX111" fmla="*/ 169546 w 601094"/>
                  <a:gd name="connsiteY111" fmla="*/ 180449 h 522431"/>
                  <a:gd name="connsiteX112" fmla="*/ 119138 w 601094"/>
                  <a:gd name="connsiteY112" fmla="*/ 208160 h 522431"/>
                  <a:gd name="connsiteX113" fmla="*/ 288868 w 601094"/>
                  <a:gd name="connsiteY113" fmla="*/ 212292 h 522431"/>
                  <a:gd name="connsiteX114" fmla="*/ 479541 w 601094"/>
                  <a:gd name="connsiteY114" fmla="*/ 214966 h 522431"/>
                  <a:gd name="connsiteX115" fmla="*/ 420367 w 601094"/>
                  <a:gd name="connsiteY115" fmla="*/ 166593 h 522431"/>
                  <a:gd name="connsiteX116" fmla="*/ 300922 w 601094"/>
                  <a:gd name="connsiteY116" fmla="*/ 127898 h 522431"/>
                  <a:gd name="connsiteX117" fmla="*/ 304940 w 601094"/>
                  <a:gd name="connsiteY117" fmla="*/ 19043 h 522431"/>
                  <a:gd name="connsiteX118" fmla="*/ 305671 w 601094"/>
                  <a:gd name="connsiteY118" fmla="*/ 25606 h 522431"/>
                  <a:gd name="connsiteX119" fmla="*/ 320282 w 601094"/>
                  <a:gd name="connsiteY119" fmla="*/ 28766 h 522431"/>
                  <a:gd name="connsiteX120" fmla="*/ 311271 w 601094"/>
                  <a:gd name="connsiteY120" fmla="*/ 22932 h 522431"/>
                  <a:gd name="connsiteX121" fmla="*/ 304940 w 601094"/>
                  <a:gd name="connsiteY121" fmla="*/ 19043 h 522431"/>
                  <a:gd name="connsiteX122" fmla="*/ 296417 w 601094"/>
                  <a:gd name="connsiteY122" fmla="*/ 113 h 522431"/>
                  <a:gd name="connsiteX123" fmla="*/ 302992 w 601094"/>
                  <a:gd name="connsiteY123" fmla="*/ 4458 h 522431"/>
                  <a:gd name="connsiteX124" fmla="*/ 302992 w 601094"/>
                  <a:gd name="connsiteY124" fmla="*/ 4701 h 522431"/>
                  <a:gd name="connsiteX125" fmla="*/ 323691 w 601094"/>
                  <a:gd name="connsiteY125" fmla="*/ 12723 h 522431"/>
                  <a:gd name="connsiteX126" fmla="*/ 355835 w 601094"/>
                  <a:gd name="connsiteY126" fmla="*/ 31197 h 522431"/>
                  <a:gd name="connsiteX127" fmla="*/ 351451 w 601094"/>
                  <a:gd name="connsiteY127" fmla="*/ 47727 h 522431"/>
                  <a:gd name="connsiteX128" fmla="*/ 306888 w 601094"/>
                  <a:gd name="connsiteY128" fmla="*/ 47970 h 522431"/>
                  <a:gd name="connsiteX129" fmla="*/ 302018 w 601094"/>
                  <a:gd name="connsiteY129" fmla="*/ 104851 h 522431"/>
                  <a:gd name="connsiteX130" fmla="*/ 388222 w 601094"/>
                  <a:gd name="connsiteY130" fmla="*/ 131832 h 522431"/>
                  <a:gd name="connsiteX131" fmla="*/ 491960 w 601094"/>
                  <a:gd name="connsiteY131" fmla="*/ 235385 h 522431"/>
                  <a:gd name="connsiteX132" fmla="*/ 583035 w 601094"/>
                  <a:gd name="connsiteY132" fmla="*/ 217640 h 522431"/>
                  <a:gd name="connsiteX133" fmla="*/ 596185 w 601094"/>
                  <a:gd name="connsiteY133" fmla="*/ 224203 h 522431"/>
                  <a:gd name="connsiteX134" fmla="*/ 598376 w 601094"/>
                  <a:gd name="connsiteY134" fmla="*/ 229551 h 522431"/>
                  <a:gd name="connsiteX135" fmla="*/ 599107 w 601094"/>
                  <a:gd name="connsiteY135" fmla="*/ 403840 h 522431"/>
                  <a:gd name="connsiteX136" fmla="*/ 591558 w 601094"/>
                  <a:gd name="connsiteY136" fmla="*/ 516629 h 522431"/>
                  <a:gd name="connsiteX137" fmla="*/ 585470 w 601094"/>
                  <a:gd name="connsiteY137" fmla="*/ 519546 h 522431"/>
                  <a:gd name="connsiteX138" fmla="*/ 577677 w 601094"/>
                  <a:gd name="connsiteY138" fmla="*/ 522220 h 522431"/>
                  <a:gd name="connsiteX139" fmla="*/ 449101 w 601094"/>
                  <a:gd name="connsiteY139" fmla="*/ 489890 h 522431"/>
                  <a:gd name="connsiteX140" fmla="*/ 323934 w 601094"/>
                  <a:gd name="connsiteY140" fmla="*/ 501558 h 522431"/>
                  <a:gd name="connsiteX141" fmla="*/ 89429 w 601094"/>
                  <a:gd name="connsiteY141" fmla="*/ 487459 h 522431"/>
                  <a:gd name="connsiteX142" fmla="*/ 84072 w 601094"/>
                  <a:gd name="connsiteY142" fmla="*/ 492564 h 522431"/>
                  <a:gd name="connsiteX143" fmla="*/ 12966 w 601094"/>
                  <a:gd name="connsiteY143" fmla="*/ 518817 h 522431"/>
                  <a:gd name="connsiteX144" fmla="*/ 4686 w 601094"/>
                  <a:gd name="connsiteY144" fmla="*/ 512497 h 522431"/>
                  <a:gd name="connsiteX145" fmla="*/ 7121 w 601094"/>
                  <a:gd name="connsiteY145" fmla="*/ 310497 h 522431"/>
                  <a:gd name="connsiteX146" fmla="*/ 6878 w 601094"/>
                  <a:gd name="connsiteY146" fmla="*/ 210834 h 522431"/>
                  <a:gd name="connsiteX147" fmla="*/ 15888 w 601094"/>
                  <a:gd name="connsiteY147" fmla="*/ 212535 h 522431"/>
                  <a:gd name="connsiteX148" fmla="*/ 66782 w 601094"/>
                  <a:gd name="connsiteY148" fmla="*/ 247296 h 522431"/>
                  <a:gd name="connsiteX149" fmla="*/ 115485 w 601094"/>
                  <a:gd name="connsiteY149" fmla="*/ 242434 h 522431"/>
                  <a:gd name="connsiteX150" fmla="*/ 85046 w 601094"/>
                  <a:gd name="connsiteY150" fmla="*/ 211806 h 522431"/>
                  <a:gd name="connsiteX151" fmla="*/ 88212 w 601094"/>
                  <a:gd name="connsiteY151" fmla="*/ 200138 h 522431"/>
                  <a:gd name="connsiteX152" fmla="*/ 274014 w 601094"/>
                  <a:gd name="connsiteY152" fmla="*/ 111171 h 522431"/>
                  <a:gd name="connsiteX153" fmla="*/ 292521 w 601094"/>
                  <a:gd name="connsiteY153" fmla="*/ 105580 h 522431"/>
                  <a:gd name="connsiteX154" fmla="*/ 290329 w 601094"/>
                  <a:gd name="connsiteY154" fmla="*/ 40434 h 522431"/>
                  <a:gd name="connsiteX155" fmla="*/ 290086 w 601094"/>
                  <a:gd name="connsiteY155" fmla="*/ 29009 h 522431"/>
                  <a:gd name="connsiteX156" fmla="*/ 290573 w 601094"/>
                  <a:gd name="connsiteY156" fmla="*/ 6160 h 522431"/>
                  <a:gd name="connsiteX157" fmla="*/ 296417 w 601094"/>
                  <a:gd name="connsiteY157" fmla="*/ 113 h 52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01094" h="522431">
                    <a:moveTo>
                      <a:pt x="427885" y="274980"/>
                    </a:moveTo>
                    <a:cubicBezTo>
                      <a:pt x="432025" y="289568"/>
                      <a:pt x="431782" y="309261"/>
                      <a:pt x="432269" y="321660"/>
                    </a:cubicBezTo>
                    <a:cubicBezTo>
                      <a:pt x="433730" y="357156"/>
                      <a:pt x="437139" y="394111"/>
                      <a:pt x="431295" y="429121"/>
                    </a:cubicBezTo>
                    <a:cubicBezTo>
                      <a:pt x="427885" y="449300"/>
                      <a:pt x="455403" y="436171"/>
                      <a:pt x="453455" y="417208"/>
                    </a:cubicBezTo>
                    <a:cubicBezTo>
                      <a:pt x="451020" y="394840"/>
                      <a:pt x="449802" y="372230"/>
                      <a:pt x="448585" y="349619"/>
                    </a:cubicBezTo>
                    <a:cubicBezTo>
                      <a:pt x="447611" y="333330"/>
                      <a:pt x="446637" y="317527"/>
                      <a:pt x="448585" y="301238"/>
                    </a:cubicBezTo>
                    <a:cubicBezTo>
                      <a:pt x="450533" y="282760"/>
                      <a:pt x="446880" y="275224"/>
                      <a:pt x="427885" y="274980"/>
                    </a:cubicBezTo>
                    <a:close/>
                    <a:moveTo>
                      <a:pt x="352921" y="272822"/>
                    </a:moveTo>
                    <a:cubicBezTo>
                      <a:pt x="351217" y="305158"/>
                      <a:pt x="355112" y="339439"/>
                      <a:pt x="354868" y="371774"/>
                    </a:cubicBezTo>
                    <a:cubicBezTo>
                      <a:pt x="354868" y="389279"/>
                      <a:pt x="353651" y="405812"/>
                      <a:pt x="351947" y="423317"/>
                    </a:cubicBezTo>
                    <a:cubicBezTo>
                      <a:pt x="350000" y="446170"/>
                      <a:pt x="359980" y="444468"/>
                      <a:pt x="378481" y="441065"/>
                    </a:cubicBezTo>
                    <a:cubicBezTo>
                      <a:pt x="393817" y="438390"/>
                      <a:pt x="387488" y="426477"/>
                      <a:pt x="386514" y="411647"/>
                    </a:cubicBezTo>
                    <a:cubicBezTo>
                      <a:pt x="385540" y="395357"/>
                      <a:pt x="384323" y="378825"/>
                      <a:pt x="385297" y="362535"/>
                    </a:cubicBezTo>
                    <a:cubicBezTo>
                      <a:pt x="386514" y="342356"/>
                      <a:pt x="388948" y="321690"/>
                      <a:pt x="388461" y="301511"/>
                    </a:cubicBezTo>
                    <a:cubicBezTo>
                      <a:pt x="387974" y="273552"/>
                      <a:pt x="380428" y="274038"/>
                      <a:pt x="356816" y="273795"/>
                    </a:cubicBezTo>
                    <a:cubicBezTo>
                      <a:pt x="355112" y="273795"/>
                      <a:pt x="353895" y="273309"/>
                      <a:pt x="352921" y="272822"/>
                    </a:cubicBezTo>
                    <a:close/>
                    <a:moveTo>
                      <a:pt x="276425" y="271096"/>
                    </a:moveTo>
                    <a:cubicBezTo>
                      <a:pt x="286174" y="306831"/>
                      <a:pt x="280325" y="345969"/>
                      <a:pt x="279350" y="382676"/>
                    </a:cubicBezTo>
                    <a:cubicBezTo>
                      <a:pt x="278862" y="397748"/>
                      <a:pt x="278131" y="413063"/>
                      <a:pt x="278131" y="427892"/>
                    </a:cubicBezTo>
                    <a:cubicBezTo>
                      <a:pt x="278131" y="449041"/>
                      <a:pt x="279350" y="450986"/>
                      <a:pt x="302017" y="447096"/>
                    </a:cubicBezTo>
                    <a:cubicBezTo>
                      <a:pt x="317128" y="444422"/>
                      <a:pt x="309085" y="407715"/>
                      <a:pt x="308841" y="393859"/>
                    </a:cubicBezTo>
                    <a:cubicBezTo>
                      <a:pt x="308841" y="369792"/>
                      <a:pt x="308353" y="345483"/>
                      <a:pt x="309816" y="321660"/>
                    </a:cubicBezTo>
                    <a:cubicBezTo>
                      <a:pt x="310547" y="308289"/>
                      <a:pt x="314690" y="291759"/>
                      <a:pt x="313472" y="278875"/>
                    </a:cubicBezTo>
                    <a:cubicBezTo>
                      <a:pt x="312497" y="266477"/>
                      <a:pt x="288855" y="273041"/>
                      <a:pt x="281787" y="273041"/>
                    </a:cubicBezTo>
                    <a:cubicBezTo>
                      <a:pt x="279594" y="273041"/>
                      <a:pt x="277888" y="272068"/>
                      <a:pt x="276425" y="271096"/>
                    </a:cubicBezTo>
                    <a:close/>
                    <a:moveTo>
                      <a:pt x="207982" y="270139"/>
                    </a:moveTo>
                    <a:cubicBezTo>
                      <a:pt x="205060" y="301985"/>
                      <a:pt x="210174" y="339421"/>
                      <a:pt x="212122" y="371024"/>
                    </a:cubicBezTo>
                    <a:cubicBezTo>
                      <a:pt x="213339" y="390471"/>
                      <a:pt x="214800" y="409433"/>
                      <a:pt x="213826" y="428880"/>
                    </a:cubicBezTo>
                    <a:cubicBezTo>
                      <a:pt x="209687" y="437632"/>
                      <a:pt x="211635" y="443952"/>
                      <a:pt x="219427" y="447842"/>
                    </a:cubicBezTo>
                    <a:cubicBezTo>
                      <a:pt x="226732" y="450030"/>
                      <a:pt x="232576" y="448571"/>
                      <a:pt x="237689" y="443709"/>
                    </a:cubicBezTo>
                    <a:cubicBezTo>
                      <a:pt x="237933" y="410891"/>
                      <a:pt x="236472" y="377830"/>
                      <a:pt x="236472" y="345013"/>
                    </a:cubicBezTo>
                    <a:cubicBezTo>
                      <a:pt x="236228" y="330670"/>
                      <a:pt x="236715" y="316570"/>
                      <a:pt x="237446" y="302228"/>
                    </a:cubicBezTo>
                    <a:cubicBezTo>
                      <a:pt x="238663" y="279620"/>
                      <a:pt x="232819" y="274515"/>
                      <a:pt x="213339" y="272570"/>
                    </a:cubicBezTo>
                    <a:cubicBezTo>
                      <a:pt x="211148" y="272327"/>
                      <a:pt x="209200" y="271355"/>
                      <a:pt x="207982" y="270139"/>
                    </a:cubicBezTo>
                    <a:close/>
                    <a:moveTo>
                      <a:pt x="167332" y="268198"/>
                    </a:moveTo>
                    <a:cubicBezTo>
                      <a:pt x="169037" y="272817"/>
                      <a:pt x="147120" y="270629"/>
                      <a:pt x="141519" y="270872"/>
                    </a:cubicBezTo>
                    <a:cubicBezTo>
                      <a:pt x="139571" y="270872"/>
                      <a:pt x="138110" y="270386"/>
                      <a:pt x="136893" y="269657"/>
                    </a:cubicBezTo>
                    <a:cubicBezTo>
                      <a:pt x="138354" y="310259"/>
                      <a:pt x="141276" y="350861"/>
                      <a:pt x="141032" y="391464"/>
                    </a:cubicBezTo>
                    <a:cubicBezTo>
                      <a:pt x="141032" y="409698"/>
                      <a:pt x="141763" y="428176"/>
                      <a:pt x="138354" y="445924"/>
                    </a:cubicBezTo>
                    <a:cubicBezTo>
                      <a:pt x="134701" y="464645"/>
                      <a:pt x="170011" y="452002"/>
                      <a:pt x="167332" y="431823"/>
                    </a:cubicBezTo>
                    <a:cubicBezTo>
                      <a:pt x="162705" y="395354"/>
                      <a:pt x="165384" y="358641"/>
                      <a:pt x="168793" y="322172"/>
                    </a:cubicBezTo>
                    <a:cubicBezTo>
                      <a:pt x="170498" y="304910"/>
                      <a:pt x="173907" y="284974"/>
                      <a:pt x="167332" y="268198"/>
                    </a:cubicBezTo>
                    <a:close/>
                    <a:moveTo>
                      <a:pt x="424963" y="258205"/>
                    </a:moveTo>
                    <a:cubicBezTo>
                      <a:pt x="464414" y="252613"/>
                      <a:pt x="474155" y="272063"/>
                      <a:pt x="470015" y="309504"/>
                    </a:cubicBezTo>
                    <a:cubicBezTo>
                      <a:pt x="466362" y="340137"/>
                      <a:pt x="467336" y="372959"/>
                      <a:pt x="468797" y="403836"/>
                    </a:cubicBezTo>
                    <a:cubicBezTo>
                      <a:pt x="469284" y="414047"/>
                      <a:pt x="476346" y="438116"/>
                      <a:pt x="467336" y="447112"/>
                    </a:cubicBezTo>
                    <a:cubicBezTo>
                      <a:pt x="455160" y="459511"/>
                      <a:pt x="414248" y="458782"/>
                      <a:pt x="417658" y="434469"/>
                    </a:cubicBezTo>
                    <a:cubicBezTo>
                      <a:pt x="422528" y="402377"/>
                      <a:pt x="418875" y="368097"/>
                      <a:pt x="418632" y="335761"/>
                    </a:cubicBezTo>
                    <a:cubicBezTo>
                      <a:pt x="418632" y="314123"/>
                      <a:pt x="420823" y="288838"/>
                      <a:pt x="415222" y="267687"/>
                    </a:cubicBezTo>
                    <a:cubicBezTo>
                      <a:pt x="414492" y="264526"/>
                      <a:pt x="416927" y="262581"/>
                      <a:pt x="419362" y="262824"/>
                    </a:cubicBezTo>
                    <a:cubicBezTo>
                      <a:pt x="420336" y="260393"/>
                      <a:pt x="422041" y="258691"/>
                      <a:pt x="424963" y="258205"/>
                    </a:cubicBezTo>
                    <a:close/>
                    <a:moveTo>
                      <a:pt x="356816" y="257749"/>
                    </a:moveTo>
                    <a:cubicBezTo>
                      <a:pt x="368500" y="258235"/>
                      <a:pt x="380428" y="258478"/>
                      <a:pt x="392356" y="258478"/>
                    </a:cubicBezTo>
                    <a:cubicBezTo>
                      <a:pt x="395034" y="258478"/>
                      <a:pt x="398198" y="260423"/>
                      <a:pt x="398685" y="263340"/>
                    </a:cubicBezTo>
                    <a:cubicBezTo>
                      <a:pt x="408179" y="315126"/>
                      <a:pt x="399415" y="371045"/>
                      <a:pt x="400876" y="423803"/>
                    </a:cubicBezTo>
                    <a:cubicBezTo>
                      <a:pt x="401606" y="455652"/>
                      <a:pt x="396738" y="452248"/>
                      <a:pt x="366066" y="455652"/>
                    </a:cubicBezTo>
                    <a:cubicBezTo>
                      <a:pt x="335638" y="459299"/>
                      <a:pt x="336611" y="437418"/>
                      <a:pt x="340019" y="412133"/>
                    </a:cubicBezTo>
                    <a:cubicBezTo>
                      <a:pt x="346835" y="362292"/>
                      <a:pt x="337585" y="310507"/>
                      <a:pt x="344401" y="260909"/>
                    </a:cubicBezTo>
                    <a:cubicBezTo>
                      <a:pt x="344888" y="257019"/>
                      <a:pt x="350000" y="256776"/>
                      <a:pt x="352434" y="258964"/>
                    </a:cubicBezTo>
                    <a:cubicBezTo>
                      <a:pt x="353651" y="258235"/>
                      <a:pt x="354868" y="257749"/>
                      <a:pt x="356816" y="257749"/>
                    </a:cubicBezTo>
                    <a:close/>
                    <a:moveTo>
                      <a:pt x="213339" y="256040"/>
                    </a:moveTo>
                    <a:cubicBezTo>
                      <a:pt x="251569" y="254095"/>
                      <a:pt x="255709" y="265277"/>
                      <a:pt x="252787" y="302228"/>
                    </a:cubicBezTo>
                    <a:cubicBezTo>
                      <a:pt x="248891" y="352548"/>
                      <a:pt x="257170" y="404571"/>
                      <a:pt x="250595" y="454405"/>
                    </a:cubicBezTo>
                    <a:cubicBezTo>
                      <a:pt x="249865" y="458052"/>
                      <a:pt x="247673" y="461212"/>
                      <a:pt x="243290" y="461455"/>
                    </a:cubicBezTo>
                    <a:cubicBezTo>
                      <a:pt x="231602" y="461455"/>
                      <a:pt x="219670" y="461455"/>
                      <a:pt x="207738" y="461455"/>
                    </a:cubicBezTo>
                    <a:cubicBezTo>
                      <a:pt x="203842" y="461698"/>
                      <a:pt x="201407" y="458538"/>
                      <a:pt x="201164" y="454891"/>
                    </a:cubicBezTo>
                    <a:cubicBezTo>
                      <a:pt x="197755" y="418184"/>
                      <a:pt x="199216" y="379775"/>
                      <a:pt x="199459" y="342825"/>
                    </a:cubicBezTo>
                    <a:cubicBezTo>
                      <a:pt x="199459" y="318758"/>
                      <a:pt x="192885" y="288371"/>
                      <a:pt x="198972" y="265277"/>
                    </a:cubicBezTo>
                    <a:cubicBezTo>
                      <a:pt x="199703" y="262117"/>
                      <a:pt x="203355" y="261388"/>
                      <a:pt x="205790" y="262360"/>
                    </a:cubicBezTo>
                    <a:cubicBezTo>
                      <a:pt x="206521" y="259200"/>
                      <a:pt x="208956" y="256283"/>
                      <a:pt x="213339" y="256040"/>
                    </a:cubicBezTo>
                    <a:close/>
                    <a:moveTo>
                      <a:pt x="281787" y="255781"/>
                    </a:moveTo>
                    <a:cubicBezTo>
                      <a:pt x="310303" y="255052"/>
                      <a:pt x="331264" y="253107"/>
                      <a:pt x="327608" y="286897"/>
                    </a:cubicBezTo>
                    <a:cubicBezTo>
                      <a:pt x="322002" y="341350"/>
                      <a:pt x="323464" y="396533"/>
                      <a:pt x="323708" y="451472"/>
                    </a:cubicBezTo>
                    <a:cubicBezTo>
                      <a:pt x="323708" y="455605"/>
                      <a:pt x="320540" y="457793"/>
                      <a:pt x="316884" y="458279"/>
                    </a:cubicBezTo>
                    <a:cubicBezTo>
                      <a:pt x="292755" y="461196"/>
                      <a:pt x="262533" y="469461"/>
                      <a:pt x="262533" y="435914"/>
                    </a:cubicBezTo>
                    <a:cubicBezTo>
                      <a:pt x="262533" y="379030"/>
                      <a:pt x="264726" y="321173"/>
                      <a:pt x="267895" y="264289"/>
                    </a:cubicBezTo>
                    <a:cubicBezTo>
                      <a:pt x="268138" y="260886"/>
                      <a:pt x="272038" y="260157"/>
                      <a:pt x="273744" y="262831"/>
                    </a:cubicBezTo>
                    <a:cubicBezTo>
                      <a:pt x="274475" y="259184"/>
                      <a:pt x="277156" y="255781"/>
                      <a:pt x="281787" y="255781"/>
                    </a:cubicBezTo>
                    <a:close/>
                    <a:moveTo>
                      <a:pt x="163192" y="253367"/>
                    </a:moveTo>
                    <a:cubicBezTo>
                      <a:pt x="171289" y="254339"/>
                      <a:pt x="178534" y="257257"/>
                      <a:pt x="179751" y="264794"/>
                    </a:cubicBezTo>
                    <a:cubicBezTo>
                      <a:pt x="184135" y="295428"/>
                      <a:pt x="177560" y="323631"/>
                      <a:pt x="176829" y="354508"/>
                    </a:cubicBezTo>
                    <a:cubicBezTo>
                      <a:pt x="176342" y="377119"/>
                      <a:pt x="174151" y="399730"/>
                      <a:pt x="177073" y="422341"/>
                    </a:cubicBezTo>
                    <a:cubicBezTo>
                      <a:pt x="178534" y="434254"/>
                      <a:pt x="180482" y="445438"/>
                      <a:pt x="176099" y="457108"/>
                    </a:cubicBezTo>
                    <a:cubicBezTo>
                      <a:pt x="171472" y="470237"/>
                      <a:pt x="141276" y="461484"/>
                      <a:pt x="132996" y="460755"/>
                    </a:cubicBezTo>
                    <a:cubicBezTo>
                      <a:pt x="131535" y="460755"/>
                      <a:pt x="130074" y="459539"/>
                      <a:pt x="130074" y="457838"/>
                    </a:cubicBezTo>
                    <a:cubicBezTo>
                      <a:pt x="132266" y="392193"/>
                      <a:pt x="117168" y="319255"/>
                      <a:pt x="132266" y="255312"/>
                    </a:cubicBezTo>
                    <a:cubicBezTo>
                      <a:pt x="132996" y="253124"/>
                      <a:pt x="136162" y="253610"/>
                      <a:pt x="136406" y="255798"/>
                    </a:cubicBezTo>
                    <a:cubicBezTo>
                      <a:pt x="137623" y="254583"/>
                      <a:pt x="139328" y="253853"/>
                      <a:pt x="141519" y="253610"/>
                    </a:cubicBezTo>
                    <a:cubicBezTo>
                      <a:pt x="146146" y="253367"/>
                      <a:pt x="155096" y="252394"/>
                      <a:pt x="163192" y="253367"/>
                    </a:cubicBezTo>
                    <a:close/>
                    <a:moveTo>
                      <a:pt x="15157" y="218612"/>
                    </a:moveTo>
                    <a:cubicBezTo>
                      <a:pt x="5904" y="271847"/>
                      <a:pt x="21002" y="337722"/>
                      <a:pt x="20027" y="391686"/>
                    </a:cubicBezTo>
                    <a:cubicBezTo>
                      <a:pt x="19297" y="425474"/>
                      <a:pt x="17592" y="459505"/>
                      <a:pt x="17592" y="493293"/>
                    </a:cubicBezTo>
                    <a:cubicBezTo>
                      <a:pt x="17592" y="505933"/>
                      <a:pt x="71653" y="478222"/>
                      <a:pt x="79445" y="475791"/>
                    </a:cubicBezTo>
                    <a:cubicBezTo>
                      <a:pt x="80906" y="475305"/>
                      <a:pt x="82367" y="475305"/>
                      <a:pt x="83585" y="475548"/>
                    </a:cubicBezTo>
                    <a:cubicBezTo>
                      <a:pt x="180991" y="476278"/>
                      <a:pt x="276205" y="489890"/>
                      <a:pt x="373855" y="479438"/>
                    </a:cubicBezTo>
                    <a:cubicBezTo>
                      <a:pt x="455920" y="470687"/>
                      <a:pt x="510954" y="465825"/>
                      <a:pt x="582061" y="507149"/>
                    </a:cubicBezTo>
                    <a:cubicBezTo>
                      <a:pt x="584252" y="505933"/>
                      <a:pt x="586931" y="506177"/>
                      <a:pt x="588879" y="508607"/>
                    </a:cubicBezTo>
                    <a:cubicBezTo>
                      <a:pt x="566232" y="478708"/>
                      <a:pt x="581817" y="399707"/>
                      <a:pt x="582791" y="365433"/>
                    </a:cubicBezTo>
                    <a:cubicBezTo>
                      <a:pt x="584009" y="324839"/>
                      <a:pt x="584009" y="284487"/>
                      <a:pt x="581817" y="243893"/>
                    </a:cubicBezTo>
                    <a:cubicBezTo>
                      <a:pt x="554300" y="264068"/>
                      <a:pt x="507302" y="259936"/>
                      <a:pt x="479541" y="244622"/>
                    </a:cubicBezTo>
                    <a:cubicBezTo>
                      <a:pt x="473940" y="246080"/>
                      <a:pt x="467365" y="238788"/>
                      <a:pt x="471505" y="233683"/>
                    </a:cubicBezTo>
                    <a:cubicBezTo>
                      <a:pt x="471748" y="233197"/>
                      <a:pt x="471748" y="232954"/>
                      <a:pt x="471992" y="232711"/>
                    </a:cubicBezTo>
                    <a:cubicBezTo>
                      <a:pt x="405512" y="223717"/>
                      <a:pt x="332944" y="230766"/>
                      <a:pt x="265734" y="227849"/>
                    </a:cubicBezTo>
                    <a:cubicBezTo>
                      <a:pt x="217762" y="225662"/>
                      <a:pt x="167598" y="221043"/>
                      <a:pt x="119138" y="222988"/>
                    </a:cubicBezTo>
                    <a:cubicBezTo>
                      <a:pt x="120599" y="227849"/>
                      <a:pt x="122791" y="233440"/>
                      <a:pt x="126200" y="240003"/>
                    </a:cubicBezTo>
                    <a:cubicBezTo>
                      <a:pt x="126687" y="240976"/>
                      <a:pt x="126687" y="241948"/>
                      <a:pt x="126687" y="242920"/>
                    </a:cubicBezTo>
                    <a:cubicBezTo>
                      <a:pt x="127661" y="244379"/>
                      <a:pt x="127905" y="246566"/>
                      <a:pt x="126200" y="248268"/>
                    </a:cubicBezTo>
                    <a:cubicBezTo>
                      <a:pt x="112563" y="261151"/>
                      <a:pt x="86994" y="262610"/>
                      <a:pt x="69461" y="258721"/>
                    </a:cubicBezTo>
                    <a:cubicBezTo>
                      <a:pt x="45110" y="253616"/>
                      <a:pt x="31473" y="235871"/>
                      <a:pt x="15157" y="218612"/>
                    </a:cubicBezTo>
                    <a:close/>
                    <a:moveTo>
                      <a:pt x="300922" y="127898"/>
                    </a:moveTo>
                    <a:cubicBezTo>
                      <a:pt x="287057" y="128201"/>
                      <a:pt x="273283" y="131103"/>
                      <a:pt x="259890" y="137666"/>
                    </a:cubicBezTo>
                    <a:cubicBezTo>
                      <a:pt x="230181" y="152251"/>
                      <a:pt x="200229" y="167808"/>
                      <a:pt x="169546" y="180449"/>
                    </a:cubicBezTo>
                    <a:cubicBezTo>
                      <a:pt x="143490" y="191144"/>
                      <a:pt x="124008" y="195276"/>
                      <a:pt x="119138" y="208160"/>
                    </a:cubicBezTo>
                    <a:cubicBezTo>
                      <a:pt x="173198" y="199409"/>
                      <a:pt x="235782" y="209618"/>
                      <a:pt x="288868" y="212292"/>
                    </a:cubicBezTo>
                    <a:cubicBezTo>
                      <a:pt x="351451" y="215209"/>
                      <a:pt x="417932" y="207431"/>
                      <a:pt x="479541" y="214966"/>
                    </a:cubicBezTo>
                    <a:cubicBezTo>
                      <a:pt x="481732" y="190415"/>
                      <a:pt x="443501" y="177532"/>
                      <a:pt x="420367" y="166593"/>
                    </a:cubicBezTo>
                    <a:cubicBezTo>
                      <a:pt x="384935" y="149456"/>
                      <a:pt x="342518" y="126986"/>
                      <a:pt x="300922" y="127898"/>
                    </a:cubicBezTo>
                    <a:close/>
                    <a:moveTo>
                      <a:pt x="304940" y="19043"/>
                    </a:moveTo>
                    <a:cubicBezTo>
                      <a:pt x="305184" y="21231"/>
                      <a:pt x="305427" y="23419"/>
                      <a:pt x="305671" y="25606"/>
                    </a:cubicBezTo>
                    <a:cubicBezTo>
                      <a:pt x="310541" y="27308"/>
                      <a:pt x="315411" y="28280"/>
                      <a:pt x="320282" y="28766"/>
                    </a:cubicBezTo>
                    <a:cubicBezTo>
                      <a:pt x="317359" y="26822"/>
                      <a:pt x="314194" y="24877"/>
                      <a:pt x="311271" y="22932"/>
                    </a:cubicBezTo>
                    <a:cubicBezTo>
                      <a:pt x="309567" y="21717"/>
                      <a:pt x="307132" y="20502"/>
                      <a:pt x="304940" y="19043"/>
                    </a:cubicBezTo>
                    <a:close/>
                    <a:moveTo>
                      <a:pt x="296417" y="113"/>
                    </a:moveTo>
                    <a:cubicBezTo>
                      <a:pt x="299339" y="-403"/>
                      <a:pt x="302383" y="812"/>
                      <a:pt x="302992" y="4458"/>
                    </a:cubicBezTo>
                    <a:cubicBezTo>
                      <a:pt x="302992" y="4701"/>
                      <a:pt x="302992" y="4701"/>
                      <a:pt x="302992" y="4701"/>
                    </a:cubicBezTo>
                    <a:cubicBezTo>
                      <a:pt x="310054" y="5431"/>
                      <a:pt x="318090" y="10535"/>
                      <a:pt x="323691" y="12723"/>
                    </a:cubicBezTo>
                    <a:cubicBezTo>
                      <a:pt x="335136" y="17585"/>
                      <a:pt x="346338" y="23176"/>
                      <a:pt x="355835" y="31197"/>
                    </a:cubicBezTo>
                    <a:cubicBezTo>
                      <a:pt x="361192" y="35816"/>
                      <a:pt x="358757" y="46511"/>
                      <a:pt x="351451" y="47727"/>
                    </a:cubicBezTo>
                    <a:cubicBezTo>
                      <a:pt x="338302" y="49914"/>
                      <a:pt x="321499" y="51130"/>
                      <a:pt x="306888" y="47970"/>
                    </a:cubicBezTo>
                    <a:cubicBezTo>
                      <a:pt x="307375" y="67173"/>
                      <a:pt x="306158" y="86863"/>
                      <a:pt x="302018" y="104851"/>
                    </a:cubicBezTo>
                    <a:cubicBezTo>
                      <a:pt x="331727" y="105337"/>
                      <a:pt x="365819" y="122109"/>
                      <a:pt x="388222" y="131832"/>
                    </a:cubicBezTo>
                    <a:cubicBezTo>
                      <a:pt x="429620" y="149577"/>
                      <a:pt x="547238" y="184095"/>
                      <a:pt x="491960" y="235385"/>
                    </a:cubicBezTo>
                    <a:cubicBezTo>
                      <a:pt x="524348" y="245108"/>
                      <a:pt x="554300" y="233926"/>
                      <a:pt x="583035" y="217640"/>
                    </a:cubicBezTo>
                    <a:cubicBezTo>
                      <a:pt x="588879" y="214480"/>
                      <a:pt x="595454" y="218855"/>
                      <a:pt x="596185" y="224203"/>
                    </a:cubicBezTo>
                    <a:cubicBezTo>
                      <a:pt x="597402" y="225662"/>
                      <a:pt x="598376" y="227363"/>
                      <a:pt x="598376" y="229551"/>
                    </a:cubicBezTo>
                    <a:cubicBezTo>
                      <a:pt x="600811" y="287404"/>
                      <a:pt x="600081" y="345987"/>
                      <a:pt x="599107" y="403840"/>
                    </a:cubicBezTo>
                    <a:cubicBezTo>
                      <a:pt x="598620" y="440302"/>
                      <a:pt x="607386" y="482841"/>
                      <a:pt x="591558" y="516629"/>
                    </a:cubicBezTo>
                    <a:cubicBezTo>
                      <a:pt x="590584" y="518817"/>
                      <a:pt x="587905" y="519789"/>
                      <a:pt x="585470" y="519546"/>
                    </a:cubicBezTo>
                    <a:cubicBezTo>
                      <a:pt x="583765" y="521734"/>
                      <a:pt x="581087" y="522949"/>
                      <a:pt x="577677" y="522220"/>
                    </a:cubicBezTo>
                    <a:cubicBezTo>
                      <a:pt x="532871" y="510795"/>
                      <a:pt x="499996" y="485515"/>
                      <a:pt x="449101" y="489890"/>
                    </a:cubicBezTo>
                    <a:cubicBezTo>
                      <a:pt x="407460" y="493293"/>
                      <a:pt x="365819" y="499856"/>
                      <a:pt x="323934" y="501558"/>
                    </a:cubicBezTo>
                    <a:cubicBezTo>
                      <a:pt x="248445" y="504718"/>
                      <a:pt x="163458" y="506177"/>
                      <a:pt x="89429" y="487459"/>
                    </a:cubicBezTo>
                    <a:cubicBezTo>
                      <a:pt x="88455" y="489647"/>
                      <a:pt x="86751" y="491592"/>
                      <a:pt x="84072" y="492564"/>
                    </a:cubicBezTo>
                    <a:cubicBezTo>
                      <a:pt x="58990" y="501072"/>
                      <a:pt x="39265" y="515171"/>
                      <a:pt x="12966" y="518817"/>
                    </a:cubicBezTo>
                    <a:cubicBezTo>
                      <a:pt x="8582" y="519303"/>
                      <a:pt x="5173" y="517115"/>
                      <a:pt x="4686" y="512497"/>
                    </a:cubicBezTo>
                    <a:cubicBezTo>
                      <a:pt x="-915" y="445406"/>
                      <a:pt x="12235" y="377830"/>
                      <a:pt x="7121" y="310497"/>
                    </a:cubicBezTo>
                    <a:cubicBezTo>
                      <a:pt x="5173" y="283758"/>
                      <a:pt x="-7733" y="235628"/>
                      <a:pt x="6878" y="210834"/>
                    </a:cubicBezTo>
                    <a:cubicBezTo>
                      <a:pt x="9556" y="206458"/>
                      <a:pt x="15157" y="208403"/>
                      <a:pt x="15888" y="212535"/>
                    </a:cubicBezTo>
                    <a:cubicBezTo>
                      <a:pt x="32203" y="223960"/>
                      <a:pt x="46571" y="243406"/>
                      <a:pt x="66782" y="247296"/>
                    </a:cubicBezTo>
                    <a:cubicBezTo>
                      <a:pt x="84559" y="250699"/>
                      <a:pt x="99170" y="246323"/>
                      <a:pt x="115485" y="242434"/>
                    </a:cubicBezTo>
                    <a:cubicBezTo>
                      <a:pt x="103797" y="232711"/>
                      <a:pt x="94300" y="224446"/>
                      <a:pt x="85046" y="211806"/>
                    </a:cubicBezTo>
                    <a:cubicBezTo>
                      <a:pt x="82367" y="208160"/>
                      <a:pt x="84315" y="202326"/>
                      <a:pt x="88212" y="200138"/>
                    </a:cubicBezTo>
                    <a:cubicBezTo>
                      <a:pt x="148116" y="166836"/>
                      <a:pt x="213622" y="144473"/>
                      <a:pt x="274014" y="111171"/>
                    </a:cubicBezTo>
                    <a:cubicBezTo>
                      <a:pt x="279858" y="108011"/>
                      <a:pt x="285946" y="106309"/>
                      <a:pt x="292521" y="105580"/>
                    </a:cubicBezTo>
                    <a:cubicBezTo>
                      <a:pt x="292521" y="83946"/>
                      <a:pt x="290816" y="62068"/>
                      <a:pt x="290329" y="40434"/>
                    </a:cubicBezTo>
                    <a:cubicBezTo>
                      <a:pt x="287894" y="37031"/>
                      <a:pt x="288138" y="32656"/>
                      <a:pt x="290086" y="29009"/>
                    </a:cubicBezTo>
                    <a:cubicBezTo>
                      <a:pt x="289842" y="21474"/>
                      <a:pt x="290086" y="13695"/>
                      <a:pt x="290573" y="6160"/>
                    </a:cubicBezTo>
                    <a:cubicBezTo>
                      <a:pt x="290695" y="2878"/>
                      <a:pt x="293495" y="630"/>
                      <a:pt x="296417" y="113"/>
                    </a:cubicBezTo>
                    <a:close/>
                  </a:path>
                </a:pathLst>
              </a:custGeom>
              <a:solidFill>
                <a:schemeClr val="bg1"/>
              </a:solidFill>
              <a:ln>
                <a:noFill/>
              </a:ln>
            </p:spPr>
            <p:txBody>
              <a:bodyPr anchor="ctr"/>
              <a:lstStyle/>
              <a:p>
                <a:pPr algn="ctr"/>
                <a:endParaRPr/>
              </a:p>
            </p:txBody>
          </p:sp>
        </p:grpSp>
        <p:grpSp>
          <p:nvGrpSpPr>
            <p:cNvPr id="10" name="ïSḻídê"/>
            <p:cNvGrpSpPr/>
            <p:nvPr/>
          </p:nvGrpSpPr>
          <p:grpSpPr>
            <a:xfrm>
              <a:off x="5624750" y="1297727"/>
              <a:ext cx="3691440" cy="958325"/>
              <a:chOff x="600158" y="2382076"/>
              <a:chExt cx="3691440" cy="958325"/>
            </a:xfrm>
          </p:grpSpPr>
          <p:sp>
            <p:nvSpPr>
              <p:cNvPr id="20" name="ïṣļíḑè"/>
              <p:cNvSpPr/>
              <p:nvPr/>
            </p:nvSpPr>
            <p:spPr bwMode="auto">
              <a:xfrm>
                <a:off x="600158" y="2733215"/>
                <a:ext cx="3691440" cy="607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lnSpcReduction="1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21" name="íṧ1îdé"/>
              <p:cNvSpPr txBox="1"/>
              <p:nvPr/>
            </p:nvSpPr>
            <p:spPr bwMode="auto">
              <a:xfrm>
                <a:off x="600158" y="2382076"/>
                <a:ext cx="369144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pPr>
                <a:r>
                  <a:rPr lang="zh-CN" altLang="en-US" sz="1800" b="1" dirty="0">
                    <a:solidFill>
                      <a:schemeClr val="accent1"/>
                    </a:solidFill>
                  </a:rPr>
                  <a:t>标题文本预设</a:t>
                </a:r>
              </a:p>
            </p:txBody>
          </p:sp>
        </p:grpSp>
        <p:grpSp>
          <p:nvGrpSpPr>
            <p:cNvPr id="11" name="ïṩḷiḑê"/>
            <p:cNvGrpSpPr/>
            <p:nvPr/>
          </p:nvGrpSpPr>
          <p:grpSpPr>
            <a:xfrm>
              <a:off x="455985" y="2062669"/>
              <a:ext cx="2195910" cy="908538"/>
              <a:chOff x="3596587" y="4927059"/>
              <a:chExt cx="2195910" cy="908538"/>
            </a:xfrm>
          </p:grpSpPr>
          <p:sp>
            <p:nvSpPr>
              <p:cNvPr id="18" name="ïSľíḓè"/>
              <p:cNvSpPr/>
              <p:nvPr/>
            </p:nvSpPr>
            <p:spPr bwMode="auto">
              <a:xfrm>
                <a:off x="3596587" y="5278198"/>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77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19" name="îṡḷîḓe"/>
              <p:cNvSpPr txBox="1"/>
              <p:nvPr/>
            </p:nvSpPr>
            <p:spPr bwMode="auto">
              <a:xfrm>
                <a:off x="3596587" y="4927059"/>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algn="r" eaLnBrk="1" hangingPunct="1">
                  <a:spcBef>
                    <a:spcPct val="0"/>
                  </a:spcBef>
                  <a:buFontTx/>
                  <a:buNone/>
                </a:pPr>
                <a:r>
                  <a:rPr lang="zh-CN" altLang="en-US" sz="1800" b="1" dirty="0">
                    <a:solidFill>
                      <a:schemeClr val="accent3"/>
                    </a:solidFill>
                  </a:rPr>
                  <a:t>标题文本预设</a:t>
                </a:r>
              </a:p>
            </p:txBody>
          </p:sp>
        </p:grpSp>
        <p:grpSp>
          <p:nvGrpSpPr>
            <p:cNvPr id="12" name="ïṥḷíḋe"/>
            <p:cNvGrpSpPr/>
            <p:nvPr/>
          </p:nvGrpSpPr>
          <p:grpSpPr>
            <a:xfrm>
              <a:off x="4526795" y="5128026"/>
              <a:ext cx="2195910" cy="908538"/>
              <a:chOff x="3596587" y="4927059"/>
              <a:chExt cx="2195910" cy="908538"/>
            </a:xfrm>
          </p:grpSpPr>
          <p:sp>
            <p:nvSpPr>
              <p:cNvPr id="16" name="íşļïḑê"/>
              <p:cNvSpPr/>
              <p:nvPr/>
            </p:nvSpPr>
            <p:spPr bwMode="auto">
              <a:xfrm>
                <a:off x="3596587" y="5278198"/>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77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17" name="iṡlíḍê"/>
              <p:cNvSpPr txBox="1"/>
              <p:nvPr/>
            </p:nvSpPr>
            <p:spPr bwMode="auto">
              <a:xfrm>
                <a:off x="3596587" y="4927059"/>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buFontTx/>
                  <a:buNone/>
                </a:pPr>
                <a:r>
                  <a:rPr lang="zh-CN" altLang="en-US" sz="1800" b="1" dirty="0">
                    <a:solidFill>
                      <a:schemeClr val="accent3"/>
                    </a:solidFill>
                  </a:rPr>
                  <a:t>标题文本预设</a:t>
                </a:r>
              </a:p>
            </p:txBody>
          </p:sp>
        </p:grpSp>
        <p:grpSp>
          <p:nvGrpSpPr>
            <p:cNvPr id="13" name="i$ľiďê"/>
            <p:cNvGrpSpPr/>
            <p:nvPr/>
          </p:nvGrpSpPr>
          <p:grpSpPr>
            <a:xfrm>
              <a:off x="8472264" y="4671690"/>
              <a:ext cx="2195910" cy="908538"/>
              <a:chOff x="3596587" y="4927059"/>
              <a:chExt cx="2195910" cy="908538"/>
            </a:xfrm>
          </p:grpSpPr>
          <p:sp>
            <p:nvSpPr>
              <p:cNvPr id="14" name="îṩļîḍè"/>
              <p:cNvSpPr/>
              <p:nvPr/>
            </p:nvSpPr>
            <p:spPr bwMode="auto">
              <a:xfrm>
                <a:off x="3596587" y="5278198"/>
                <a:ext cx="2195910"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fontScale="77500" lnSpcReduction="20000"/>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15" name="íš1ïdé"/>
              <p:cNvSpPr txBox="1"/>
              <p:nvPr/>
            </p:nvSpPr>
            <p:spPr bwMode="auto">
              <a:xfrm>
                <a:off x="3596587" y="4927059"/>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85000" lnSpcReduction="20000"/>
              </a:bodyPr>
              <a:lstStyle/>
              <a:p>
                <a:pPr eaLnBrk="1" hangingPunct="1">
                  <a:spcBef>
                    <a:spcPct val="0"/>
                  </a:spcBef>
                  <a:buFontTx/>
                  <a:buNone/>
                </a:pPr>
                <a:r>
                  <a:rPr lang="zh-CN" altLang="en-US" sz="1800" b="1" dirty="0">
                    <a:solidFill>
                      <a:schemeClr val="accent3"/>
                    </a:solidFill>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22</a:t>
            </a:fld>
            <a:endParaRPr lang="en-US" dirty="0"/>
          </a:p>
        </p:txBody>
      </p:sp>
      <p:grpSp>
        <p:nvGrpSpPr>
          <p:cNvPr id="4" name="02acd89e-7e3d-4bbd-933c-a9cf6aad2d1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60858" y="1082141"/>
            <a:ext cx="8935793" cy="3994706"/>
            <a:chOff x="793030" y="1298569"/>
            <a:chExt cx="10722951" cy="4793647"/>
          </a:xfrm>
        </p:grpSpPr>
        <p:cxnSp>
          <p:nvCxnSpPr>
            <p:cNvPr id="5" name="直接连接符 4"/>
            <p:cNvCxnSpPr>
              <a:stCxn id="6" idx="0"/>
              <a:endCxn id="14" idx="0"/>
            </p:cNvCxnSpPr>
            <p:nvPr/>
          </p:nvCxnSpPr>
          <p:spPr>
            <a:xfrm>
              <a:off x="2116178" y="3465569"/>
              <a:ext cx="7959642"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6" name="iṡḷiḍe"/>
            <p:cNvSpPr/>
            <p:nvPr/>
          </p:nvSpPr>
          <p:spPr>
            <a:xfrm>
              <a:off x="1935992" y="3285569"/>
              <a:ext cx="360372" cy="36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14300">
              <a:noFill/>
              <a:round/>
            </a:ln>
          </p:spPr>
          <p:txBody>
            <a:bodyPr lIns="0" tIns="0" rIns="0" bIns="0" anchor="ctr"/>
            <a:lstStyle/>
            <a:p>
              <a:pPr marL="40640" marR="40640" lvl="0" algn="l" defTabSz="914400">
                <a:defRPr sz="1400" b="1">
                  <a:solidFill>
                    <a:srgbClr val="FFFFFF"/>
                  </a:solidFill>
                  <a:uFill>
                    <a:solidFill>
                      <a:srgbClr val="FFFFFF"/>
                    </a:solidFill>
                  </a:uFill>
                </a:defRPr>
              </a:pPr>
              <a:endParaRPr sz="1200"/>
            </a:p>
          </p:txBody>
        </p:sp>
        <p:sp>
          <p:nvSpPr>
            <p:cNvPr id="7" name="iṩḷîḋè"/>
            <p:cNvSpPr txBox="1"/>
            <p:nvPr/>
          </p:nvSpPr>
          <p:spPr>
            <a:xfrm>
              <a:off x="1315654" y="3653483"/>
              <a:ext cx="1601050" cy="369332"/>
            </a:xfrm>
            <a:prstGeom prst="rect">
              <a:avLst/>
            </a:prstGeom>
            <a:noFill/>
          </p:spPr>
          <p:txBody>
            <a:bodyPr wrap="none" lIns="0" tIns="0" rIns="0" bIns="0" rtlCol="0" anchor="ctr" anchorCtr="0">
              <a:normAutofit/>
            </a:bodyPr>
            <a:lstStyle/>
            <a:p>
              <a:pPr algn="ctr"/>
              <a:r>
                <a:rPr lang="en-US" altLang="zh-CN" sz="1400" b="1" dirty="0">
                  <a:solidFill>
                    <a:schemeClr val="accent1"/>
                  </a:solidFill>
                </a:rPr>
                <a:t>Key words</a:t>
              </a:r>
              <a:endParaRPr lang="zh-CN" altLang="en-US" sz="1400" b="1" dirty="0">
                <a:solidFill>
                  <a:schemeClr val="accent1"/>
                </a:solidFill>
              </a:endParaRPr>
            </a:p>
          </p:txBody>
        </p:sp>
        <p:sp>
          <p:nvSpPr>
            <p:cNvPr id="8" name="iśľïde"/>
            <p:cNvSpPr/>
            <p:nvPr/>
          </p:nvSpPr>
          <p:spPr>
            <a:xfrm>
              <a:off x="3925902" y="3285569"/>
              <a:ext cx="360372" cy="36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tx1">
                <a:lumMod val="40000"/>
                <a:lumOff val="60000"/>
              </a:schemeClr>
            </a:solidFill>
            <a:ln w="114300">
              <a:noFill/>
              <a:round/>
            </a:ln>
          </p:spPr>
          <p:txBody>
            <a:bodyPr lIns="0" tIns="0" rIns="0" bIns="0" anchor="ctr"/>
            <a:lstStyle/>
            <a:p>
              <a:pPr marL="40640" marR="40640" lvl="0" algn="l" defTabSz="914400">
                <a:defRPr sz="1400" b="1">
                  <a:solidFill>
                    <a:srgbClr val="FFFFFF"/>
                  </a:solidFill>
                  <a:uFill>
                    <a:solidFill>
                      <a:srgbClr val="FFFFFF"/>
                    </a:solidFill>
                  </a:uFill>
                </a:defRPr>
              </a:pPr>
              <a:endParaRPr sz="1200"/>
            </a:p>
          </p:txBody>
        </p:sp>
        <p:sp>
          <p:nvSpPr>
            <p:cNvPr id="9" name="ïṩľîḍè"/>
            <p:cNvSpPr txBox="1"/>
            <p:nvPr/>
          </p:nvSpPr>
          <p:spPr>
            <a:xfrm>
              <a:off x="3305564" y="3653483"/>
              <a:ext cx="1601050" cy="369332"/>
            </a:xfrm>
            <a:prstGeom prst="rect">
              <a:avLst/>
            </a:prstGeom>
            <a:noFill/>
          </p:spPr>
          <p:txBody>
            <a:bodyPr wrap="none" lIns="0" tIns="0" rIns="0" bIns="0" rtlCol="0" anchor="ctr" anchorCtr="0">
              <a:normAutofit/>
            </a:bodyPr>
            <a:lstStyle/>
            <a:p>
              <a:pPr algn="ctr"/>
              <a:r>
                <a:rPr lang="en-US" altLang="zh-CN" sz="1400" b="1" dirty="0">
                  <a:solidFill>
                    <a:srgbClr val="FF5050"/>
                  </a:solidFill>
                </a:rPr>
                <a:t>Key words</a:t>
              </a:r>
              <a:endParaRPr lang="zh-CN" altLang="en-US" sz="1400" b="1" dirty="0">
                <a:solidFill>
                  <a:srgbClr val="FF5050"/>
                </a:solidFill>
              </a:endParaRPr>
            </a:p>
          </p:txBody>
        </p:sp>
        <p:sp>
          <p:nvSpPr>
            <p:cNvPr id="10" name="îṩľïḑè"/>
            <p:cNvSpPr/>
            <p:nvPr/>
          </p:nvSpPr>
          <p:spPr>
            <a:xfrm>
              <a:off x="5915812" y="3285569"/>
              <a:ext cx="360372" cy="36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w="114300">
              <a:noFill/>
              <a:round/>
            </a:ln>
          </p:spPr>
          <p:txBody>
            <a:bodyPr lIns="0" tIns="0" rIns="0" bIns="0" anchor="ctr"/>
            <a:lstStyle/>
            <a:p>
              <a:pPr marL="40640" marR="40640" lvl="0" algn="l" defTabSz="914400">
                <a:defRPr sz="1400" b="1">
                  <a:solidFill>
                    <a:srgbClr val="FFFFFF"/>
                  </a:solidFill>
                  <a:uFill>
                    <a:solidFill>
                      <a:srgbClr val="FFFFFF"/>
                    </a:solidFill>
                  </a:uFill>
                </a:defRPr>
              </a:pPr>
              <a:endParaRPr sz="1200"/>
            </a:p>
          </p:txBody>
        </p:sp>
        <p:sp>
          <p:nvSpPr>
            <p:cNvPr id="11" name="îşḻiďê"/>
            <p:cNvSpPr txBox="1"/>
            <p:nvPr/>
          </p:nvSpPr>
          <p:spPr>
            <a:xfrm>
              <a:off x="5295474" y="3653483"/>
              <a:ext cx="1601050" cy="369332"/>
            </a:xfrm>
            <a:prstGeom prst="rect">
              <a:avLst/>
            </a:prstGeom>
            <a:noFill/>
          </p:spPr>
          <p:txBody>
            <a:bodyPr wrap="none" lIns="0" tIns="0" rIns="0" bIns="0" rtlCol="0" anchor="ctr" anchorCtr="0">
              <a:normAutofit/>
            </a:bodyPr>
            <a:lstStyle/>
            <a:p>
              <a:pPr algn="ctr"/>
              <a:r>
                <a:rPr lang="en-US" altLang="zh-CN" sz="1400" b="1" dirty="0">
                  <a:solidFill>
                    <a:schemeClr val="accent2"/>
                  </a:solidFill>
                </a:rPr>
                <a:t>Key words</a:t>
              </a:r>
              <a:endParaRPr lang="zh-CN" altLang="en-US" sz="1400" b="1" dirty="0">
                <a:solidFill>
                  <a:schemeClr val="accent2"/>
                </a:solidFill>
              </a:endParaRPr>
            </a:p>
          </p:txBody>
        </p:sp>
        <p:sp>
          <p:nvSpPr>
            <p:cNvPr id="12" name="ïṥḻíďé"/>
            <p:cNvSpPr/>
            <p:nvPr/>
          </p:nvSpPr>
          <p:spPr>
            <a:xfrm>
              <a:off x="7905722" y="3285569"/>
              <a:ext cx="360372" cy="36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tx1">
                <a:lumMod val="40000"/>
                <a:lumOff val="60000"/>
              </a:schemeClr>
            </a:solidFill>
            <a:ln w="114300">
              <a:noFill/>
              <a:round/>
            </a:ln>
          </p:spPr>
          <p:txBody>
            <a:bodyPr lIns="0" tIns="0" rIns="0" bIns="0" anchor="ctr"/>
            <a:lstStyle/>
            <a:p>
              <a:pPr marL="40640" marR="40640" lvl="0" algn="l" defTabSz="914400">
                <a:defRPr sz="1400" b="1">
                  <a:solidFill>
                    <a:srgbClr val="FFFFFF"/>
                  </a:solidFill>
                  <a:uFill>
                    <a:solidFill>
                      <a:srgbClr val="FFFFFF"/>
                    </a:solidFill>
                  </a:uFill>
                </a:defRPr>
              </a:pPr>
              <a:endParaRPr sz="1200"/>
            </a:p>
          </p:txBody>
        </p:sp>
        <p:sp>
          <p:nvSpPr>
            <p:cNvPr id="13" name="islîdé"/>
            <p:cNvSpPr txBox="1"/>
            <p:nvPr/>
          </p:nvSpPr>
          <p:spPr>
            <a:xfrm>
              <a:off x="7285384" y="3653483"/>
              <a:ext cx="1601050" cy="369332"/>
            </a:xfrm>
            <a:prstGeom prst="rect">
              <a:avLst/>
            </a:prstGeom>
            <a:noFill/>
          </p:spPr>
          <p:txBody>
            <a:bodyPr wrap="none" lIns="0" tIns="0" rIns="0" bIns="0" rtlCol="0" anchor="ctr" anchorCtr="0">
              <a:normAutofit/>
            </a:bodyPr>
            <a:lstStyle/>
            <a:p>
              <a:pPr algn="ctr"/>
              <a:r>
                <a:rPr lang="en-US" altLang="zh-CN" sz="1400" b="1" dirty="0">
                  <a:solidFill>
                    <a:srgbClr val="FF5050"/>
                  </a:solidFill>
                </a:rPr>
                <a:t>Key words</a:t>
              </a:r>
              <a:endParaRPr lang="zh-CN" altLang="en-US" sz="1400" b="1" dirty="0">
                <a:solidFill>
                  <a:srgbClr val="FF5050"/>
                </a:solidFill>
              </a:endParaRPr>
            </a:p>
          </p:txBody>
        </p:sp>
        <p:sp>
          <p:nvSpPr>
            <p:cNvPr id="14" name="ïṧlîḓè"/>
            <p:cNvSpPr/>
            <p:nvPr/>
          </p:nvSpPr>
          <p:spPr>
            <a:xfrm>
              <a:off x="9895634" y="3285569"/>
              <a:ext cx="360372" cy="36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w="114300">
              <a:noFill/>
              <a:round/>
            </a:ln>
          </p:spPr>
          <p:txBody>
            <a:bodyPr lIns="0" tIns="0" rIns="0" bIns="0" anchor="ctr"/>
            <a:lstStyle/>
            <a:p>
              <a:pPr marL="40640" marR="40640" lvl="0" algn="l" defTabSz="914400">
                <a:defRPr sz="1400" b="1">
                  <a:solidFill>
                    <a:srgbClr val="FFFFFF"/>
                  </a:solidFill>
                  <a:uFill>
                    <a:solidFill>
                      <a:srgbClr val="FFFFFF"/>
                    </a:solidFill>
                  </a:uFill>
                </a:defRPr>
              </a:pPr>
              <a:endParaRPr sz="1200"/>
            </a:p>
          </p:txBody>
        </p:sp>
        <p:sp>
          <p:nvSpPr>
            <p:cNvPr id="15" name="ïṡḻíḑe"/>
            <p:cNvSpPr txBox="1"/>
            <p:nvPr/>
          </p:nvSpPr>
          <p:spPr>
            <a:xfrm>
              <a:off x="9275296" y="3653483"/>
              <a:ext cx="1601050" cy="369332"/>
            </a:xfrm>
            <a:prstGeom prst="rect">
              <a:avLst/>
            </a:prstGeom>
            <a:noFill/>
          </p:spPr>
          <p:txBody>
            <a:bodyPr wrap="none" lIns="0" tIns="0" rIns="0" bIns="0" rtlCol="0" anchor="ctr" anchorCtr="0">
              <a:normAutofit/>
            </a:bodyPr>
            <a:lstStyle/>
            <a:p>
              <a:pPr algn="ctr"/>
              <a:r>
                <a:rPr lang="en-US" altLang="zh-CN" sz="1400" b="1" dirty="0">
                  <a:solidFill>
                    <a:schemeClr val="accent3"/>
                  </a:solidFill>
                </a:rPr>
                <a:t>Key words</a:t>
              </a:r>
              <a:endParaRPr lang="zh-CN" altLang="en-US" sz="1400" b="1" dirty="0">
                <a:solidFill>
                  <a:schemeClr val="accent3"/>
                </a:solidFill>
              </a:endParaRPr>
            </a:p>
          </p:txBody>
        </p:sp>
        <p:grpSp>
          <p:nvGrpSpPr>
            <p:cNvPr id="16" name="ïṥľíďè"/>
            <p:cNvGrpSpPr/>
            <p:nvPr/>
          </p:nvGrpSpPr>
          <p:grpSpPr>
            <a:xfrm>
              <a:off x="793030" y="4503993"/>
              <a:ext cx="3096344" cy="1512762"/>
              <a:chOff x="797537" y="3731200"/>
              <a:chExt cx="3096344" cy="1512762"/>
            </a:xfrm>
          </p:grpSpPr>
          <p:sp>
            <p:nvSpPr>
              <p:cNvPr id="39" name="ïṩḻíďe"/>
              <p:cNvSpPr txBox="1"/>
              <p:nvPr/>
            </p:nvSpPr>
            <p:spPr>
              <a:xfrm>
                <a:off x="797537" y="4486083"/>
                <a:ext cx="3096344" cy="757879"/>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40" name="íšľídé"/>
              <p:cNvSpPr txBox="1"/>
              <p:nvPr/>
            </p:nvSpPr>
            <p:spPr>
              <a:xfrm>
                <a:off x="797537" y="4090476"/>
                <a:ext cx="3096344" cy="307777"/>
              </a:xfrm>
              <a:prstGeom prst="rect">
                <a:avLst/>
              </a:prstGeom>
              <a:noFill/>
            </p:spPr>
            <p:txBody>
              <a:bodyPr wrap="none" rtlCol="0">
                <a:normAutofit fontScale="92500" lnSpcReduction="20000"/>
              </a:bodyPr>
              <a:lstStyle/>
              <a:p>
                <a:r>
                  <a:rPr lang="en-US" altLang="zh-CN" sz="1400" b="1" dirty="0">
                    <a:solidFill>
                      <a:schemeClr val="accent1"/>
                    </a:solidFill>
                  </a:rPr>
                  <a:t>Text here</a:t>
                </a:r>
                <a:endParaRPr lang="zh-CN" altLang="en-US" sz="1400" b="1" dirty="0">
                  <a:solidFill>
                    <a:schemeClr val="accent1"/>
                  </a:solidFill>
                </a:endParaRPr>
              </a:p>
            </p:txBody>
          </p:sp>
          <p:sp>
            <p:nvSpPr>
              <p:cNvPr id="41" name="iṩļîḑè"/>
              <p:cNvSpPr/>
              <p:nvPr/>
            </p:nvSpPr>
            <p:spPr bwMode="auto">
              <a:xfrm>
                <a:off x="911837" y="3731200"/>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endParaRPr>
                  <a:solidFill>
                    <a:schemeClr val="accent1"/>
                  </a:solidFill>
                </a:endParaRPr>
              </a:p>
            </p:txBody>
          </p:sp>
        </p:grpSp>
        <p:cxnSp>
          <p:nvCxnSpPr>
            <p:cNvPr id="17" name="直接连接符 16"/>
            <p:cNvCxnSpPr/>
            <p:nvPr/>
          </p:nvCxnSpPr>
          <p:spPr>
            <a:xfrm>
              <a:off x="4181185" y="4688216"/>
              <a:ext cx="0" cy="1403607"/>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992276" y="4688216"/>
              <a:ext cx="0" cy="140400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9" name="íṩ1ídè"/>
            <p:cNvGrpSpPr/>
            <p:nvPr/>
          </p:nvGrpSpPr>
          <p:grpSpPr>
            <a:xfrm>
              <a:off x="4606334" y="4500711"/>
              <a:ext cx="3096344" cy="1517765"/>
              <a:chOff x="4606334" y="4289220"/>
              <a:chExt cx="3096344" cy="1517765"/>
            </a:xfrm>
          </p:grpSpPr>
          <p:grpSp>
            <p:nvGrpSpPr>
              <p:cNvPr id="35" name="íṩľïḍê"/>
              <p:cNvGrpSpPr/>
              <p:nvPr/>
            </p:nvGrpSpPr>
            <p:grpSpPr>
              <a:xfrm>
                <a:off x="4606334" y="4651778"/>
                <a:ext cx="3096344" cy="1155207"/>
                <a:chOff x="4610841" y="4090476"/>
                <a:chExt cx="3096344" cy="1155207"/>
              </a:xfrm>
            </p:grpSpPr>
            <p:sp>
              <p:nvSpPr>
                <p:cNvPr id="37" name="išľîḓé"/>
                <p:cNvSpPr txBox="1"/>
                <p:nvPr/>
              </p:nvSpPr>
              <p:spPr>
                <a:xfrm>
                  <a:off x="4610841" y="4486083"/>
                  <a:ext cx="3096344" cy="759600"/>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8" name="iSlîḋé"/>
                <p:cNvSpPr txBox="1"/>
                <p:nvPr/>
              </p:nvSpPr>
              <p:spPr>
                <a:xfrm>
                  <a:off x="4610841" y="4090476"/>
                  <a:ext cx="309634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solidFill>
                        <a:schemeClr val="accent2"/>
                      </a:solidFill>
                    </a:rPr>
                    <a:t>Text here</a:t>
                  </a:r>
                  <a:endParaRPr lang="zh-CN" altLang="en-US" dirty="0">
                    <a:solidFill>
                      <a:schemeClr val="accent2"/>
                    </a:solidFill>
                  </a:endParaRPr>
                </a:p>
              </p:txBody>
            </p:sp>
          </p:grpSp>
          <p:sp>
            <p:nvSpPr>
              <p:cNvPr id="36" name="ïṥ1ïḑè"/>
              <p:cNvSpPr/>
              <p:nvPr/>
            </p:nvSpPr>
            <p:spPr bwMode="auto">
              <a:xfrm>
                <a:off x="4694628" y="4289220"/>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2"/>
              </a:solidFill>
              <a:ln>
                <a:noFill/>
              </a:ln>
            </p:spPr>
            <p:txBody>
              <a:bodyPr anchor="ctr"/>
              <a:lstStyle/>
              <a:p>
                <a:pPr algn="ctr"/>
                <a:endParaRPr>
                  <a:solidFill>
                    <a:schemeClr val="accent1"/>
                  </a:solidFill>
                </a:endParaRPr>
              </a:p>
            </p:txBody>
          </p:sp>
        </p:grpSp>
        <p:grpSp>
          <p:nvGrpSpPr>
            <p:cNvPr id="20" name="ïṩļíḋê"/>
            <p:cNvGrpSpPr/>
            <p:nvPr/>
          </p:nvGrpSpPr>
          <p:grpSpPr>
            <a:xfrm>
              <a:off x="8419637" y="4507828"/>
              <a:ext cx="3096344" cy="1547086"/>
              <a:chOff x="8419637" y="4296337"/>
              <a:chExt cx="3096344" cy="1547086"/>
            </a:xfrm>
          </p:grpSpPr>
          <p:grpSp>
            <p:nvGrpSpPr>
              <p:cNvPr id="31" name="íS1ïde"/>
              <p:cNvGrpSpPr/>
              <p:nvPr/>
            </p:nvGrpSpPr>
            <p:grpSpPr>
              <a:xfrm>
                <a:off x="8419637" y="4688216"/>
                <a:ext cx="3096344" cy="1155207"/>
                <a:chOff x="8424144" y="4126914"/>
                <a:chExt cx="3096344" cy="1155207"/>
              </a:xfrm>
            </p:grpSpPr>
            <p:sp>
              <p:nvSpPr>
                <p:cNvPr id="33" name="ïŝlïḋe"/>
                <p:cNvSpPr txBox="1"/>
                <p:nvPr/>
              </p:nvSpPr>
              <p:spPr>
                <a:xfrm>
                  <a:off x="8424144" y="4522521"/>
                  <a:ext cx="3096344" cy="759600"/>
                </a:xfrm>
                <a:prstGeom prst="rect">
                  <a:avLst/>
                </a:prstGeom>
                <a:noFill/>
              </p:spPr>
              <p:txBody>
                <a:bodyPr wrap="square" lIns="90000" tIns="46800" rIns="90000" bIns="46800" rtlCol="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34" name="íṥḷîḑè"/>
                <p:cNvSpPr txBox="1"/>
                <p:nvPr/>
              </p:nvSpPr>
              <p:spPr>
                <a:xfrm>
                  <a:off x="8424144" y="4126914"/>
                  <a:ext cx="3096344" cy="307777"/>
                </a:xfrm>
                <a:prstGeom prst="rect">
                  <a:avLst/>
                </a:prstGeom>
                <a:noFill/>
              </p:spPr>
              <p:txBody>
                <a:bodyPr wrap="none" rtlCol="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solidFill>
                        <a:schemeClr val="accent3"/>
                      </a:solidFill>
                    </a:rPr>
                    <a:t>Text here</a:t>
                  </a:r>
                  <a:endParaRPr lang="zh-CN" altLang="en-US" sz="1400" b="1" dirty="0">
                    <a:solidFill>
                      <a:schemeClr val="accent3"/>
                    </a:solidFill>
                  </a:endParaRPr>
                </a:p>
              </p:txBody>
            </p:sp>
          </p:grpSp>
          <p:sp>
            <p:nvSpPr>
              <p:cNvPr id="32" name="îśḷîdé"/>
              <p:cNvSpPr/>
              <p:nvPr/>
            </p:nvSpPr>
            <p:spPr bwMode="auto">
              <a:xfrm>
                <a:off x="8489134" y="4296337"/>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3"/>
              </a:solidFill>
              <a:ln>
                <a:noFill/>
              </a:ln>
            </p:spPr>
            <p:txBody>
              <a:bodyPr anchor="ctr"/>
              <a:lstStyle/>
              <a:p>
                <a:pPr algn="ctr"/>
                <a:endParaRPr dirty="0">
                  <a:solidFill>
                    <a:schemeClr val="accent1"/>
                  </a:solidFill>
                </a:endParaRPr>
              </a:p>
            </p:txBody>
          </p:sp>
        </p:grpSp>
        <p:grpSp>
          <p:nvGrpSpPr>
            <p:cNvPr id="21" name="ï$ḻîḍè"/>
            <p:cNvGrpSpPr/>
            <p:nvPr/>
          </p:nvGrpSpPr>
          <p:grpSpPr>
            <a:xfrm>
              <a:off x="2714744" y="1301851"/>
              <a:ext cx="3096344" cy="1512762"/>
              <a:chOff x="797537" y="3731200"/>
              <a:chExt cx="3096344" cy="1512762"/>
            </a:xfrm>
          </p:grpSpPr>
          <p:sp>
            <p:nvSpPr>
              <p:cNvPr id="28" name="îsļiḋê"/>
              <p:cNvSpPr txBox="1"/>
              <p:nvPr/>
            </p:nvSpPr>
            <p:spPr>
              <a:xfrm>
                <a:off x="797537" y="4486083"/>
                <a:ext cx="3096344" cy="757879"/>
              </a:xfrm>
              <a:prstGeom prst="rect">
                <a:avLst/>
              </a:prstGeom>
              <a:noFill/>
            </p:spPr>
            <p:txBody>
              <a:bodyPr wrap="square" lIns="90000" tIns="46800" rIns="90000" bIns="46800" rtlCol="0">
                <a:no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29" name="ïšḷïḍè"/>
              <p:cNvSpPr txBox="1"/>
              <p:nvPr/>
            </p:nvSpPr>
            <p:spPr>
              <a:xfrm>
                <a:off x="797537" y="4090476"/>
                <a:ext cx="3096344" cy="307777"/>
              </a:xfrm>
              <a:prstGeom prst="rect">
                <a:avLst/>
              </a:prstGeom>
              <a:noFill/>
            </p:spPr>
            <p:txBody>
              <a:bodyPr wrap="none" rtlCol="0">
                <a:normAutofit fontScale="92500" lnSpcReduction="20000"/>
              </a:bodyPr>
              <a:lstStyle/>
              <a:p>
                <a:r>
                  <a:rPr lang="en-US" altLang="zh-CN" sz="1400" b="1" dirty="0">
                    <a:solidFill>
                      <a:srgbClr val="FF5050"/>
                    </a:solidFill>
                  </a:rPr>
                  <a:t>Text here</a:t>
                </a:r>
                <a:endParaRPr lang="zh-CN" altLang="en-US" sz="1400" b="1" dirty="0">
                  <a:solidFill>
                    <a:srgbClr val="FF5050"/>
                  </a:solidFill>
                </a:endParaRPr>
              </a:p>
            </p:txBody>
          </p:sp>
          <p:sp>
            <p:nvSpPr>
              <p:cNvPr id="30" name="î$ḻiďê"/>
              <p:cNvSpPr/>
              <p:nvPr/>
            </p:nvSpPr>
            <p:spPr bwMode="auto">
              <a:xfrm>
                <a:off x="911837" y="3731200"/>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rgbClr val="FF5050"/>
              </a:solidFill>
              <a:ln>
                <a:noFill/>
              </a:ln>
            </p:spPr>
            <p:txBody>
              <a:bodyPr anchor="ctr"/>
              <a:lstStyle/>
              <a:p>
                <a:pPr algn="ctr"/>
                <a:endParaRPr>
                  <a:solidFill>
                    <a:schemeClr val="accent1"/>
                  </a:solidFill>
                </a:endParaRPr>
              </a:p>
            </p:txBody>
          </p:sp>
        </p:grpSp>
        <p:cxnSp>
          <p:nvCxnSpPr>
            <p:cNvPr id="22" name="直接连接符 21"/>
            <p:cNvCxnSpPr/>
            <p:nvPr/>
          </p:nvCxnSpPr>
          <p:spPr>
            <a:xfrm>
              <a:off x="6102899" y="1486074"/>
              <a:ext cx="0" cy="1403607"/>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23" name="îšlíḓê"/>
            <p:cNvGrpSpPr/>
            <p:nvPr/>
          </p:nvGrpSpPr>
          <p:grpSpPr>
            <a:xfrm>
              <a:off x="6528048" y="1298569"/>
              <a:ext cx="3096344" cy="1517765"/>
              <a:chOff x="4606334" y="4289220"/>
              <a:chExt cx="3096344" cy="1517765"/>
            </a:xfrm>
          </p:grpSpPr>
          <p:grpSp>
            <p:nvGrpSpPr>
              <p:cNvPr id="24" name="iṣliḑè"/>
              <p:cNvGrpSpPr/>
              <p:nvPr/>
            </p:nvGrpSpPr>
            <p:grpSpPr>
              <a:xfrm>
                <a:off x="4606334" y="4651778"/>
                <a:ext cx="3096344" cy="1155207"/>
                <a:chOff x="4610841" y="4090476"/>
                <a:chExt cx="3096344" cy="1155207"/>
              </a:xfrm>
            </p:grpSpPr>
            <p:sp>
              <p:nvSpPr>
                <p:cNvPr id="26" name="i$ḷiḍe"/>
                <p:cNvSpPr txBox="1"/>
                <p:nvPr/>
              </p:nvSpPr>
              <p:spPr>
                <a:xfrm>
                  <a:off x="4610841" y="4486083"/>
                  <a:ext cx="3096344" cy="759600"/>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zh-CN" altLang="en-US" sz="1000" dirty="0">
                    <a:solidFill>
                      <a:schemeClr val="dk1">
                        <a:lumMod val="100000"/>
                      </a:schemeClr>
                    </a:solidFill>
                  </a:endParaRPr>
                </a:p>
              </p:txBody>
            </p:sp>
            <p:sp>
              <p:nvSpPr>
                <p:cNvPr id="27" name="ïṩļïďê"/>
                <p:cNvSpPr txBox="1"/>
                <p:nvPr/>
              </p:nvSpPr>
              <p:spPr>
                <a:xfrm>
                  <a:off x="4610841" y="4090476"/>
                  <a:ext cx="3096344" cy="307777"/>
                </a:xfrm>
                <a:prstGeom prst="rect">
                  <a:avLst/>
                </a:prstGeom>
                <a:noFill/>
              </p:spPr>
              <p:txBody>
                <a:bodyPr wrap="none" rtlCol="0">
                  <a:normAutofit fontScale="92500" lnSpcReduction="20000"/>
                </a:bodyPr>
                <a:lstStyle>
                  <a:defPPr>
                    <a:defRPr lang="zh-CN"/>
                  </a:defPPr>
                  <a:lvl1pPr>
                    <a:defRPr sz="1400" b="1">
                      <a:solidFill>
                        <a:schemeClr val="accent1"/>
                      </a:solidFill>
                    </a:defRPr>
                  </a:lvl1pPr>
                </a:lstStyle>
                <a:p>
                  <a:r>
                    <a:rPr lang="en-US" altLang="zh-CN" dirty="0">
                      <a:solidFill>
                        <a:srgbClr val="FF5050"/>
                      </a:solidFill>
                    </a:rPr>
                    <a:t>Text here</a:t>
                  </a:r>
                  <a:endParaRPr lang="zh-CN" altLang="en-US" dirty="0">
                    <a:solidFill>
                      <a:srgbClr val="FF5050"/>
                    </a:solidFill>
                  </a:endParaRPr>
                </a:p>
              </p:txBody>
            </p:sp>
          </p:grpSp>
          <p:sp>
            <p:nvSpPr>
              <p:cNvPr id="25" name="îśļíḋè"/>
              <p:cNvSpPr/>
              <p:nvPr/>
            </p:nvSpPr>
            <p:spPr bwMode="auto">
              <a:xfrm>
                <a:off x="4694628" y="4289220"/>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rgbClr val="FF5050"/>
              </a:solidFill>
              <a:ln>
                <a:noFill/>
              </a:ln>
            </p:spPr>
            <p:txBody>
              <a:bodyPr anchor="ctr"/>
              <a:lstStyle/>
              <a:p>
                <a:pPr algn="ctr"/>
                <a:endParaRPr>
                  <a:solidFill>
                    <a:schemeClr val="accent1"/>
                  </a:solidFill>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8F63A3B-78C7-47BE-AE5E-E10140E04643}" type="slidenum">
              <a:rPr lang="en-US" smtClean="0"/>
              <a:t>23</a:t>
            </a:fld>
            <a:endParaRPr lang="en-US" dirty="0"/>
          </a:p>
        </p:txBody>
      </p:sp>
      <p:sp>
        <p:nvSpPr>
          <p:cNvPr id="3" name="圆角矩形 2"/>
          <p:cNvSpPr/>
          <p:nvPr/>
        </p:nvSpPr>
        <p:spPr>
          <a:xfrm>
            <a:off x="2860431" y="1719385"/>
            <a:ext cx="4454769" cy="1672492"/>
          </a:xfrm>
          <a:prstGeom prst="roundRect">
            <a:avLst/>
          </a:prstGeom>
          <a:noFill/>
          <a:ln w="38100">
            <a:solidFill>
              <a:srgbClr val="FF5050"/>
            </a:solidFill>
          </a:ln>
          <a:effectLst>
            <a:outerShdw blurRad="40000" dist="23000" dir="5400000" rotWithShape="0">
              <a:schemeClr val="bg1">
                <a:lumMod val="50000"/>
                <a:alpha val="35000"/>
              </a:scheme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3"/>
          <p:cNvSpPr/>
          <p:nvPr/>
        </p:nvSpPr>
        <p:spPr>
          <a:xfrm rot="19105462">
            <a:off x="715771" y="2237229"/>
            <a:ext cx="4360985" cy="153713"/>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矩形 4"/>
          <p:cNvSpPr/>
          <p:nvPr/>
        </p:nvSpPr>
        <p:spPr>
          <a:xfrm rot="19105462">
            <a:off x="4589509" y="3147018"/>
            <a:ext cx="4360985" cy="153713"/>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cxnSp>
        <p:nvCxnSpPr>
          <p:cNvPr id="6" name="直接连接符 5"/>
          <p:cNvCxnSpPr/>
          <p:nvPr/>
        </p:nvCxnSpPr>
        <p:spPr>
          <a:xfrm flipV="1">
            <a:off x="2860431" y="1292690"/>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7" name="直接连接符 6"/>
          <p:cNvCxnSpPr/>
          <p:nvPr/>
        </p:nvCxnSpPr>
        <p:spPr>
          <a:xfrm flipV="1">
            <a:off x="6014621" y="2763494"/>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sp>
        <p:nvSpPr>
          <p:cNvPr id="8" name="文本框 7"/>
          <p:cNvSpPr txBox="1"/>
          <p:nvPr/>
        </p:nvSpPr>
        <p:spPr>
          <a:xfrm>
            <a:off x="3109498" y="2042457"/>
            <a:ext cx="4046857" cy="1015663"/>
          </a:xfrm>
          <a:prstGeom prst="rect">
            <a:avLst/>
          </a:prstGeom>
          <a:noFill/>
        </p:spPr>
        <p:txBody>
          <a:bodyPr wrap="square" rtlCol="0">
            <a:spAutoFit/>
          </a:bodyPr>
          <a:lstStyle/>
          <a:p>
            <a:r>
              <a:rPr lang="en-US" altLang="zh-CN" sz="6000" spc="300" dirty="0">
                <a:solidFill>
                  <a:schemeClr val="bg1"/>
                </a:solidFill>
                <a:latin typeface="黑体" panose="02010609060101010101" pitchFamily="49" charset="-122"/>
                <a:ea typeface="黑体" panose="02010609060101010101" pitchFamily="49" charset="-122"/>
              </a:rPr>
              <a:t>THANK </a:t>
            </a:r>
            <a:r>
              <a:rPr lang="en-US" altLang="zh-CN" sz="6000" spc="300" dirty="0">
                <a:solidFill>
                  <a:srgbClr val="FF5050"/>
                </a:solidFill>
                <a:latin typeface="黑体" panose="02010609060101010101" pitchFamily="49" charset="-122"/>
                <a:ea typeface="黑体" panose="02010609060101010101" pitchFamily="49" charset="-122"/>
              </a:rPr>
              <a:t>Y</a:t>
            </a:r>
            <a:r>
              <a:rPr lang="en-US" altLang="zh-CN" sz="6000" spc="300" dirty="0">
                <a:solidFill>
                  <a:schemeClr val="bg1"/>
                </a:solidFill>
                <a:latin typeface="黑体" panose="02010609060101010101" pitchFamily="49" charset="-122"/>
                <a:ea typeface="黑体" panose="02010609060101010101" pitchFamily="49" charset="-122"/>
              </a:rPr>
              <a:t>OU</a:t>
            </a:r>
            <a:endParaRPr lang="zh-CN" altLang="en-US" sz="6000" spc="300" dirty="0">
              <a:solidFill>
                <a:schemeClr val="bg1"/>
              </a:solidFill>
              <a:latin typeface="黑体" panose="02010609060101010101" pitchFamily="49" charset="-122"/>
              <a:ea typeface="黑体" panose="02010609060101010101" pitchFamily="49" charset="-122"/>
            </a:endParaRPr>
          </a:p>
        </p:txBody>
      </p:sp>
      <p:sp>
        <p:nvSpPr>
          <p:cNvPr id="9" name="文本框 8"/>
          <p:cNvSpPr txBox="1"/>
          <p:nvPr/>
        </p:nvSpPr>
        <p:spPr>
          <a:xfrm>
            <a:off x="3950674" y="4181624"/>
            <a:ext cx="2274278" cy="523220"/>
          </a:xfrm>
          <a:prstGeom prst="rect">
            <a:avLst/>
          </a:prstGeom>
          <a:noFill/>
        </p:spPr>
        <p:txBody>
          <a:bodyPr wrap="square" rtlCol="0">
            <a:spAutoFit/>
          </a:bodyPr>
          <a:lstStyle/>
          <a:p>
            <a:pPr algn="dist"/>
            <a:r>
              <a:rPr lang="zh-CN" altLang="en-US" sz="1400" spc="600">
                <a:solidFill>
                  <a:schemeClr val="bg1"/>
                </a:solidFill>
                <a:latin typeface="黑体" panose="02010609060101010101" pitchFamily="49" charset="-122"/>
                <a:ea typeface="黑体" panose="02010609060101010101" pitchFamily="49" charset="-122"/>
              </a:rPr>
              <a:t>制作人：</a:t>
            </a:r>
            <a:r>
              <a:rPr lang="en-US" altLang="zh-CN" sz="1400" spc="600">
                <a:solidFill>
                  <a:schemeClr val="bg1"/>
                </a:solidFill>
                <a:latin typeface="黑体" panose="02010609060101010101" pitchFamily="49" charset="-122"/>
                <a:ea typeface="黑体" panose="02010609060101010101" pitchFamily="49" charset="-122"/>
              </a:rPr>
              <a:t>xiazaii</a:t>
            </a:r>
            <a:endParaRPr lang="zh-CN" altLang="en-US" sz="1400" spc="600" dirty="0">
              <a:solidFill>
                <a:schemeClr val="bg1"/>
              </a:solidFill>
              <a:latin typeface="黑体" panose="02010609060101010101" pitchFamily="49" charset="-122"/>
              <a:ea typeface="黑体" panose="02010609060101010101" pitchFamily="49" charset="-122"/>
            </a:endParaRPr>
          </a:p>
        </p:txBody>
      </p:sp>
      <p:cxnSp>
        <p:nvCxnSpPr>
          <p:cNvPr id="10" name="直接连接符 9"/>
          <p:cNvCxnSpPr/>
          <p:nvPr/>
        </p:nvCxnSpPr>
        <p:spPr>
          <a:xfrm flipV="1">
            <a:off x="-156308" y="4320608"/>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11" name="直接连接符 10"/>
          <p:cNvCxnSpPr/>
          <p:nvPr/>
        </p:nvCxnSpPr>
        <p:spPr>
          <a:xfrm flipV="1">
            <a:off x="9436296" y="1191848"/>
            <a:ext cx="1328615" cy="1055078"/>
          </a:xfrm>
          <a:prstGeom prst="line">
            <a:avLst/>
          </a:prstGeom>
          <a:ln>
            <a:solidFill>
              <a:srgbClr val="FF5050"/>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a:xfrm>
            <a:off x="7322319" y="4840107"/>
            <a:ext cx="2286000" cy="304271"/>
          </a:xfrm>
        </p:spPr>
        <p:txBody>
          <a:bodyPr/>
          <a:lstStyle/>
          <a:p>
            <a:fld id="{48F63A3B-78C7-47BE-AE5E-E10140E04643}" type="slidenum">
              <a:rPr lang="en-US" smtClean="0"/>
              <a:t>3</a:t>
            </a:fld>
            <a:endParaRPr lang="en-US" dirty="0"/>
          </a:p>
        </p:txBody>
      </p:sp>
      <p:grpSp>
        <p:nvGrpSpPr>
          <p:cNvPr id="4" name="e2ff73b4-d9ac-4aac-a074-47de992aeb1e"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73271" y="836003"/>
            <a:ext cx="8996423" cy="4034931"/>
            <a:chOff x="631742" y="1551426"/>
            <a:chExt cx="10795708" cy="4841917"/>
          </a:xfrm>
        </p:grpSpPr>
        <p:sp>
          <p:nvSpPr>
            <p:cNvPr id="5" name="îṩ1íḓé"/>
            <p:cNvSpPr/>
            <p:nvPr/>
          </p:nvSpPr>
          <p:spPr bwMode="auto">
            <a:xfrm>
              <a:off x="7671000" y="1551426"/>
              <a:ext cx="3756450" cy="3755148"/>
            </a:xfrm>
            <a:prstGeom prst="ellipse">
              <a:avLst/>
            </a:prstGeom>
            <a:noFill/>
            <a:ln w="28575"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dk1"/>
                </a:solidFill>
              </a:endParaRPr>
            </a:p>
          </p:txBody>
        </p:sp>
        <p:cxnSp>
          <p:nvCxnSpPr>
            <p:cNvPr id="6" name="直接连接符 5"/>
            <p:cNvCxnSpPr>
              <a:stCxn id="5" idx="2"/>
            </p:cNvCxnSpPr>
            <p:nvPr/>
          </p:nvCxnSpPr>
          <p:spPr>
            <a:xfrm flipH="1">
              <a:off x="669925" y="3429000"/>
              <a:ext cx="7001075" cy="0"/>
            </a:xfrm>
            <a:prstGeom prst="line">
              <a:avLst/>
            </a:prstGeom>
            <a:ln w="3175" cap="rnd">
              <a:solidFill>
                <a:srgbClr val="FF5050"/>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 name="ïşļide"/>
            <p:cNvGrpSpPr/>
            <p:nvPr/>
          </p:nvGrpSpPr>
          <p:grpSpPr>
            <a:xfrm>
              <a:off x="631742" y="4243356"/>
              <a:ext cx="3214257" cy="2149987"/>
              <a:chOff x="631742" y="3904802"/>
              <a:chExt cx="3214257" cy="2149987"/>
            </a:xfrm>
          </p:grpSpPr>
          <p:sp>
            <p:nvSpPr>
              <p:cNvPr id="15" name="ïṡḻiḑè"/>
              <p:cNvSpPr txBox="1"/>
              <p:nvPr/>
            </p:nvSpPr>
            <p:spPr>
              <a:xfrm>
                <a:off x="631742" y="4300409"/>
                <a:ext cx="3214257" cy="1754380"/>
              </a:xfrm>
              <a:prstGeom prst="rect">
                <a:avLst/>
              </a:prstGeom>
              <a:noFill/>
            </p:spPr>
            <p:txBody>
              <a:bodyPr wrap="square" lIns="90000" tIns="46800" rIns="90000" bIns="46800" rtlCol="0">
                <a:normAutofit/>
              </a:bodyPr>
              <a:lstStyle/>
              <a:p>
                <a:pPr>
                  <a:lnSpc>
                    <a:spcPct val="150000"/>
                  </a:lnSpc>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en-US" altLang="zh-CN" sz="1000" dirty="0">
                  <a:solidFill>
                    <a:schemeClr val="bg1"/>
                  </a:solidFill>
                  <a:latin typeface="黑体" panose="02010609060101010101" pitchFamily="49" charset="-122"/>
                  <a:ea typeface="黑体" panose="02010609060101010101" pitchFamily="49" charset="-122"/>
                </a:endParaRPr>
              </a:p>
              <a:p>
                <a:pPr>
                  <a:lnSpc>
                    <a:spcPct val="150000"/>
                  </a:lnSpc>
                </a:pPr>
                <a:endParaRPr lang="en-US" altLang="zh-CN" sz="1100" b="1" dirty="0">
                  <a:solidFill>
                    <a:schemeClr val="bg1"/>
                  </a:solidFill>
                  <a:latin typeface="黑体" panose="02010609060101010101" pitchFamily="49" charset="-122"/>
                  <a:ea typeface="黑体" panose="02010609060101010101" pitchFamily="49" charset="-122"/>
                </a:endParaRPr>
              </a:p>
            </p:txBody>
          </p:sp>
          <p:sp>
            <p:nvSpPr>
              <p:cNvPr id="16" name="ïS1ïḑé"/>
              <p:cNvSpPr txBox="1"/>
              <p:nvPr/>
            </p:nvSpPr>
            <p:spPr>
              <a:xfrm>
                <a:off x="631742" y="3904802"/>
                <a:ext cx="3214257" cy="395607"/>
              </a:xfrm>
              <a:prstGeom prst="rect">
                <a:avLst/>
              </a:prstGeom>
              <a:noFill/>
            </p:spPr>
            <p:txBody>
              <a:bodyPr wrap="none" rtlCol="0" anchor="ctr">
                <a:normAutofit/>
              </a:bodyPr>
              <a:lstStyle/>
              <a:p>
                <a:r>
                  <a:rPr lang="en-US" altLang="zh-CN" sz="1400" b="1" dirty="0">
                    <a:solidFill>
                      <a:schemeClr val="accent1"/>
                    </a:solidFill>
                  </a:rPr>
                  <a:t>Text here</a:t>
                </a:r>
              </a:p>
            </p:txBody>
          </p:sp>
        </p:grpSp>
        <p:sp>
          <p:nvSpPr>
            <p:cNvPr id="8" name="iṩḷiḋê"/>
            <p:cNvSpPr/>
            <p:nvPr/>
          </p:nvSpPr>
          <p:spPr bwMode="auto">
            <a:xfrm>
              <a:off x="746042" y="3767554"/>
              <a:ext cx="478639" cy="314632"/>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41754 w 607639"/>
                <a:gd name="connsiteY14" fmla="*/ 232583 h 414642"/>
                <a:gd name="connsiteX15" fmla="*/ 161961 w 607639"/>
                <a:gd name="connsiteY15" fmla="*/ 232583 h 414642"/>
                <a:gd name="connsiteX16" fmla="*/ 172110 w 607639"/>
                <a:gd name="connsiteY16" fmla="*/ 242719 h 414642"/>
                <a:gd name="connsiteX17" fmla="*/ 161961 w 607639"/>
                <a:gd name="connsiteY17" fmla="*/ 252765 h 414642"/>
                <a:gd name="connsiteX18" fmla="*/ 141754 w 607639"/>
                <a:gd name="connsiteY18" fmla="*/ 252765 h 414642"/>
                <a:gd name="connsiteX19" fmla="*/ 131605 w 607639"/>
                <a:gd name="connsiteY19" fmla="*/ 242719 h 414642"/>
                <a:gd name="connsiteX20" fmla="*/ 141754 w 607639"/>
                <a:gd name="connsiteY20" fmla="*/ 232583 h 414642"/>
                <a:gd name="connsiteX21" fmla="*/ 141758 w 607639"/>
                <a:gd name="connsiteY21" fmla="*/ 192149 h 414642"/>
                <a:gd name="connsiteX22" fmla="*/ 182279 w 607639"/>
                <a:gd name="connsiteY22" fmla="*/ 192149 h 414642"/>
                <a:gd name="connsiteX23" fmla="*/ 192432 w 607639"/>
                <a:gd name="connsiteY23" fmla="*/ 202196 h 414642"/>
                <a:gd name="connsiteX24" fmla="*/ 182279 w 607639"/>
                <a:gd name="connsiteY24" fmla="*/ 212331 h 414642"/>
                <a:gd name="connsiteX25" fmla="*/ 141758 w 607639"/>
                <a:gd name="connsiteY25" fmla="*/ 212331 h 414642"/>
                <a:gd name="connsiteX26" fmla="*/ 131605 w 607639"/>
                <a:gd name="connsiteY26" fmla="*/ 202196 h 414642"/>
                <a:gd name="connsiteX27" fmla="*/ 141758 w 607639"/>
                <a:gd name="connsiteY27" fmla="*/ 192149 h 414642"/>
                <a:gd name="connsiteX28" fmla="*/ 141754 w 607639"/>
                <a:gd name="connsiteY28" fmla="*/ 151716 h 414642"/>
                <a:gd name="connsiteX29" fmla="*/ 161961 w 607639"/>
                <a:gd name="connsiteY29" fmla="*/ 151716 h 414642"/>
                <a:gd name="connsiteX30" fmla="*/ 172110 w 607639"/>
                <a:gd name="connsiteY30" fmla="*/ 161763 h 414642"/>
                <a:gd name="connsiteX31" fmla="*/ 161961 w 607639"/>
                <a:gd name="connsiteY31" fmla="*/ 171898 h 414642"/>
                <a:gd name="connsiteX32" fmla="*/ 141754 w 607639"/>
                <a:gd name="connsiteY32" fmla="*/ 171898 h 414642"/>
                <a:gd name="connsiteX33" fmla="*/ 131605 w 607639"/>
                <a:gd name="connsiteY33" fmla="*/ 161763 h 414642"/>
                <a:gd name="connsiteX34" fmla="*/ 141754 w 607639"/>
                <a:gd name="connsiteY34" fmla="*/ 151716 h 414642"/>
                <a:gd name="connsiteX35" fmla="*/ 141758 w 607639"/>
                <a:gd name="connsiteY35" fmla="*/ 111211 h 414642"/>
                <a:gd name="connsiteX36" fmla="*/ 182279 w 607639"/>
                <a:gd name="connsiteY36" fmla="*/ 111211 h 414642"/>
                <a:gd name="connsiteX37" fmla="*/ 192432 w 607639"/>
                <a:gd name="connsiteY37" fmla="*/ 121337 h 414642"/>
                <a:gd name="connsiteX38" fmla="*/ 182279 w 607639"/>
                <a:gd name="connsiteY38" fmla="*/ 131463 h 414642"/>
                <a:gd name="connsiteX39" fmla="*/ 141758 w 607639"/>
                <a:gd name="connsiteY39" fmla="*/ 131463 h 414642"/>
                <a:gd name="connsiteX40" fmla="*/ 131605 w 607639"/>
                <a:gd name="connsiteY40" fmla="*/ 121337 h 414642"/>
                <a:gd name="connsiteX41" fmla="*/ 141758 w 607639"/>
                <a:gd name="connsiteY41" fmla="*/ 111211 h 414642"/>
                <a:gd name="connsiteX42" fmla="*/ 425367 w 607639"/>
                <a:gd name="connsiteY42" fmla="*/ 101191 h 414642"/>
                <a:gd name="connsiteX43" fmla="*/ 496228 w 607639"/>
                <a:gd name="connsiteY43" fmla="*/ 101191 h 414642"/>
                <a:gd name="connsiteX44" fmla="*/ 506377 w 607639"/>
                <a:gd name="connsiteY44" fmla="*/ 111231 h 414642"/>
                <a:gd name="connsiteX45" fmla="*/ 506377 w 607639"/>
                <a:gd name="connsiteY45" fmla="*/ 182042 h 414642"/>
                <a:gd name="connsiteX46" fmla="*/ 496228 w 607639"/>
                <a:gd name="connsiteY46" fmla="*/ 192171 h 414642"/>
                <a:gd name="connsiteX47" fmla="*/ 486080 w 607639"/>
                <a:gd name="connsiteY47" fmla="*/ 182042 h 414642"/>
                <a:gd name="connsiteX48" fmla="*/ 486080 w 607639"/>
                <a:gd name="connsiteY48" fmla="*/ 135575 h 414642"/>
                <a:gd name="connsiteX49" fmla="*/ 402043 w 607639"/>
                <a:gd name="connsiteY49" fmla="*/ 219447 h 414642"/>
                <a:gd name="connsiteX50" fmla="*/ 394921 w 607639"/>
                <a:gd name="connsiteY50" fmla="*/ 222468 h 414642"/>
                <a:gd name="connsiteX51" fmla="*/ 387889 w 607639"/>
                <a:gd name="connsiteY51" fmla="*/ 219447 h 414642"/>
                <a:gd name="connsiteX52" fmla="*/ 344268 w 607639"/>
                <a:gd name="connsiteY52" fmla="*/ 176001 h 414642"/>
                <a:gd name="connsiteX53" fmla="*/ 270380 w 607639"/>
                <a:gd name="connsiteY53" fmla="*/ 249744 h 414642"/>
                <a:gd name="connsiteX54" fmla="*/ 263258 w 607639"/>
                <a:gd name="connsiteY54" fmla="*/ 252765 h 414642"/>
                <a:gd name="connsiteX55" fmla="*/ 256225 w 607639"/>
                <a:gd name="connsiteY55" fmla="*/ 249744 h 414642"/>
                <a:gd name="connsiteX56" fmla="*/ 256225 w 607639"/>
                <a:gd name="connsiteY56" fmla="*/ 235617 h 414642"/>
                <a:gd name="connsiteX57" fmla="*/ 337235 w 607639"/>
                <a:gd name="connsiteY57" fmla="*/ 154766 h 414642"/>
                <a:gd name="connsiteX58" fmla="*/ 338837 w 607639"/>
                <a:gd name="connsiteY58" fmla="*/ 153433 h 414642"/>
                <a:gd name="connsiteX59" fmla="*/ 340618 w 607639"/>
                <a:gd name="connsiteY59" fmla="*/ 152456 h 414642"/>
                <a:gd name="connsiteX60" fmla="*/ 341508 w 607639"/>
                <a:gd name="connsiteY60" fmla="*/ 152101 h 414642"/>
                <a:gd name="connsiteX61" fmla="*/ 343378 w 607639"/>
                <a:gd name="connsiteY61" fmla="*/ 151745 h 414642"/>
                <a:gd name="connsiteX62" fmla="*/ 344268 w 607639"/>
                <a:gd name="connsiteY62" fmla="*/ 151745 h 414642"/>
                <a:gd name="connsiteX63" fmla="*/ 346226 w 607639"/>
                <a:gd name="connsiteY63" fmla="*/ 151923 h 414642"/>
                <a:gd name="connsiteX64" fmla="*/ 351390 w 607639"/>
                <a:gd name="connsiteY64" fmla="*/ 154766 h 414642"/>
                <a:gd name="connsiteX65" fmla="*/ 394921 w 607639"/>
                <a:gd name="connsiteY65" fmla="*/ 198213 h 414642"/>
                <a:gd name="connsiteX66" fmla="*/ 471925 w 607639"/>
                <a:gd name="connsiteY66" fmla="*/ 121359 h 414642"/>
                <a:gd name="connsiteX67" fmla="*/ 425367 w 607639"/>
                <a:gd name="connsiteY67" fmla="*/ 121359 h 414642"/>
                <a:gd name="connsiteX68" fmla="*/ 415218 w 607639"/>
                <a:gd name="connsiteY68" fmla="*/ 111231 h 414642"/>
                <a:gd name="connsiteX69" fmla="*/ 425367 w 607639"/>
                <a:gd name="connsiteY69" fmla="*/ 101191 h 414642"/>
                <a:gd name="connsiteX70" fmla="*/ 101297 w 607639"/>
                <a:gd name="connsiteY70" fmla="*/ 91029 h 414642"/>
                <a:gd name="connsiteX71" fmla="*/ 111423 w 607639"/>
                <a:gd name="connsiteY71" fmla="*/ 101159 h 414642"/>
                <a:gd name="connsiteX72" fmla="*/ 111423 w 607639"/>
                <a:gd name="connsiteY72" fmla="*/ 262887 h 414642"/>
                <a:gd name="connsiteX73" fmla="*/ 101297 w 607639"/>
                <a:gd name="connsiteY73" fmla="*/ 273017 h 414642"/>
                <a:gd name="connsiteX74" fmla="*/ 91171 w 607639"/>
                <a:gd name="connsiteY74" fmla="*/ 262887 h 414642"/>
                <a:gd name="connsiteX75" fmla="*/ 91171 w 607639"/>
                <a:gd name="connsiteY75" fmla="*/ 101159 h 414642"/>
                <a:gd name="connsiteX76" fmla="*/ 101297 w 607639"/>
                <a:gd name="connsiteY76" fmla="*/ 91029 h 414642"/>
                <a:gd name="connsiteX77" fmla="*/ 70848 w 607639"/>
                <a:gd name="connsiteY77" fmla="*/ 20177 h 414642"/>
                <a:gd name="connsiteX78" fmla="*/ 60791 w 607639"/>
                <a:gd name="connsiteY78" fmla="*/ 30309 h 414642"/>
                <a:gd name="connsiteX79" fmla="*/ 60791 w 607639"/>
                <a:gd name="connsiteY79" fmla="*/ 343802 h 414642"/>
                <a:gd name="connsiteX80" fmla="*/ 222780 w 607639"/>
                <a:gd name="connsiteY80" fmla="*/ 343802 h 414642"/>
                <a:gd name="connsiteX81" fmla="*/ 232927 w 607639"/>
                <a:gd name="connsiteY81" fmla="*/ 353935 h 414642"/>
                <a:gd name="connsiteX82" fmla="*/ 232927 w 607639"/>
                <a:gd name="connsiteY82" fmla="*/ 364067 h 414642"/>
                <a:gd name="connsiteX83" fmla="*/ 374712 w 607639"/>
                <a:gd name="connsiteY83" fmla="*/ 364067 h 414642"/>
                <a:gd name="connsiteX84" fmla="*/ 374712 w 607639"/>
                <a:gd name="connsiteY84" fmla="*/ 353935 h 414642"/>
                <a:gd name="connsiteX85" fmla="*/ 384859 w 607639"/>
                <a:gd name="connsiteY85" fmla="*/ 343802 h 414642"/>
                <a:gd name="connsiteX86" fmla="*/ 546848 w 607639"/>
                <a:gd name="connsiteY86" fmla="*/ 343802 h 414642"/>
                <a:gd name="connsiteX87" fmla="*/ 546848 w 607639"/>
                <a:gd name="connsiteY87" fmla="*/ 30309 h 414642"/>
                <a:gd name="connsiteX88" fmla="*/ 536702 w 607639"/>
                <a:gd name="connsiteY88" fmla="*/ 20177 h 414642"/>
                <a:gd name="connsiteX89" fmla="*/ 70848 w 607639"/>
                <a:gd name="connsiteY89" fmla="*/ 0 h 414642"/>
                <a:gd name="connsiteX90" fmla="*/ 536702 w 607639"/>
                <a:gd name="connsiteY90" fmla="*/ 0 h 414642"/>
                <a:gd name="connsiteX91" fmla="*/ 567142 w 607639"/>
                <a:gd name="connsiteY91" fmla="*/ 30309 h 414642"/>
                <a:gd name="connsiteX92" fmla="*/ 567142 w 607639"/>
                <a:gd name="connsiteY92" fmla="*/ 343802 h 414642"/>
                <a:gd name="connsiteX93" fmla="*/ 597492 w 607639"/>
                <a:gd name="connsiteY93" fmla="*/ 343802 h 414642"/>
                <a:gd name="connsiteX94" fmla="*/ 607639 w 607639"/>
                <a:gd name="connsiteY94" fmla="*/ 353935 h 414642"/>
                <a:gd name="connsiteX95" fmla="*/ 607639 w 607639"/>
                <a:gd name="connsiteY95" fmla="*/ 384244 h 414642"/>
                <a:gd name="connsiteX96" fmla="*/ 577199 w 607639"/>
                <a:gd name="connsiteY96" fmla="*/ 414642 h 414642"/>
                <a:gd name="connsiteX97" fmla="*/ 30351 w 607639"/>
                <a:gd name="connsiteY97" fmla="*/ 414642 h 414642"/>
                <a:gd name="connsiteX98" fmla="*/ 0 w 607639"/>
                <a:gd name="connsiteY98" fmla="*/ 384244 h 414642"/>
                <a:gd name="connsiteX99" fmla="*/ 0 w 607639"/>
                <a:gd name="connsiteY99" fmla="*/ 353935 h 414642"/>
                <a:gd name="connsiteX100" fmla="*/ 10147 w 607639"/>
                <a:gd name="connsiteY100" fmla="*/ 343802 h 414642"/>
                <a:gd name="connsiteX101" fmla="*/ 40497 w 607639"/>
                <a:gd name="connsiteY101" fmla="*/ 343802 h 414642"/>
                <a:gd name="connsiteX102" fmla="*/ 40497 w 607639"/>
                <a:gd name="connsiteY102" fmla="*/ 30309 h 414642"/>
                <a:gd name="connsiteX103" fmla="*/ 70848 w 607639"/>
                <a:gd name="connsiteY103"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414642">
                  <a:moveTo>
                    <a:pt x="20293" y="364067"/>
                  </a:moveTo>
                  <a:lnTo>
                    <a:pt x="20293" y="384244"/>
                  </a:lnTo>
                  <a:cubicBezTo>
                    <a:pt x="20293" y="390377"/>
                    <a:pt x="24298"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41754" y="232583"/>
                  </a:moveTo>
                  <a:lnTo>
                    <a:pt x="161961" y="232583"/>
                  </a:lnTo>
                  <a:cubicBezTo>
                    <a:pt x="168104" y="232583"/>
                    <a:pt x="172110" y="236584"/>
                    <a:pt x="172110" y="242719"/>
                  </a:cubicBezTo>
                  <a:cubicBezTo>
                    <a:pt x="172110" y="248764"/>
                    <a:pt x="168104" y="252765"/>
                    <a:pt x="161961" y="252765"/>
                  </a:cubicBezTo>
                  <a:lnTo>
                    <a:pt x="141754" y="252765"/>
                  </a:lnTo>
                  <a:cubicBezTo>
                    <a:pt x="135700" y="252765"/>
                    <a:pt x="131605" y="248764"/>
                    <a:pt x="131605" y="242719"/>
                  </a:cubicBezTo>
                  <a:cubicBezTo>
                    <a:pt x="131605" y="236584"/>
                    <a:pt x="135700" y="232583"/>
                    <a:pt x="141754" y="232583"/>
                  </a:cubicBezTo>
                  <a:close/>
                  <a:moveTo>
                    <a:pt x="141758" y="192149"/>
                  </a:moveTo>
                  <a:lnTo>
                    <a:pt x="182279" y="192149"/>
                  </a:lnTo>
                  <a:cubicBezTo>
                    <a:pt x="188335" y="192149"/>
                    <a:pt x="192432" y="196150"/>
                    <a:pt x="192432" y="202196"/>
                  </a:cubicBezTo>
                  <a:cubicBezTo>
                    <a:pt x="192432" y="208330"/>
                    <a:pt x="188335" y="212331"/>
                    <a:pt x="182279" y="212331"/>
                  </a:cubicBezTo>
                  <a:lnTo>
                    <a:pt x="141758" y="212331"/>
                  </a:lnTo>
                  <a:cubicBezTo>
                    <a:pt x="135702" y="212331"/>
                    <a:pt x="131605" y="208330"/>
                    <a:pt x="131605" y="202196"/>
                  </a:cubicBezTo>
                  <a:cubicBezTo>
                    <a:pt x="131605" y="196150"/>
                    <a:pt x="135702" y="192149"/>
                    <a:pt x="141758" y="192149"/>
                  </a:cubicBezTo>
                  <a:close/>
                  <a:moveTo>
                    <a:pt x="141754" y="151716"/>
                  </a:moveTo>
                  <a:lnTo>
                    <a:pt x="161961" y="151716"/>
                  </a:lnTo>
                  <a:cubicBezTo>
                    <a:pt x="168104" y="151716"/>
                    <a:pt x="172110" y="155717"/>
                    <a:pt x="172110" y="161763"/>
                  </a:cubicBezTo>
                  <a:cubicBezTo>
                    <a:pt x="172110" y="167897"/>
                    <a:pt x="168104" y="171898"/>
                    <a:pt x="161961" y="171898"/>
                  </a:cubicBezTo>
                  <a:lnTo>
                    <a:pt x="141754" y="171898"/>
                  </a:lnTo>
                  <a:cubicBezTo>
                    <a:pt x="135700" y="171898"/>
                    <a:pt x="131605" y="167897"/>
                    <a:pt x="131605" y="161763"/>
                  </a:cubicBezTo>
                  <a:cubicBezTo>
                    <a:pt x="131605" y="155717"/>
                    <a:pt x="135700" y="151716"/>
                    <a:pt x="141754" y="151716"/>
                  </a:cubicBezTo>
                  <a:close/>
                  <a:moveTo>
                    <a:pt x="141758" y="111211"/>
                  </a:moveTo>
                  <a:lnTo>
                    <a:pt x="182279" y="111211"/>
                  </a:lnTo>
                  <a:cubicBezTo>
                    <a:pt x="188335" y="111211"/>
                    <a:pt x="192432" y="115297"/>
                    <a:pt x="192432" y="121337"/>
                  </a:cubicBezTo>
                  <a:cubicBezTo>
                    <a:pt x="192432" y="127377"/>
                    <a:pt x="188335" y="131463"/>
                    <a:pt x="182279" y="131463"/>
                  </a:cubicBezTo>
                  <a:lnTo>
                    <a:pt x="141758" y="131463"/>
                  </a:lnTo>
                  <a:cubicBezTo>
                    <a:pt x="135702" y="131463"/>
                    <a:pt x="131605" y="127377"/>
                    <a:pt x="131605" y="121337"/>
                  </a:cubicBezTo>
                  <a:cubicBezTo>
                    <a:pt x="131605" y="115297"/>
                    <a:pt x="135702" y="111211"/>
                    <a:pt x="141758" y="111211"/>
                  </a:cubicBezTo>
                  <a:close/>
                  <a:moveTo>
                    <a:pt x="425367" y="101191"/>
                  </a:moveTo>
                  <a:lnTo>
                    <a:pt x="496228" y="101191"/>
                  </a:lnTo>
                  <a:cubicBezTo>
                    <a:pt x="502282" y="101191"/>
                    <a:pt x="506377" y="105189"/>
                    <a:pt x="506377" y="111231"/>
                  </a:cubicBezTo>
                  <a:lnTo>
                    <a:pt x="506377" y="182042"/>
                  </a:lnTo>
                  <a:cubicBezTo>
                    <a:pt x="506377" y="188084"/>
                    <a:pt x="502282" y="192171"/>
                    <a:pt x="496228" y="192171"/>
                  </a:cubicBezTo>
                  <a:cubicBezTo>
                    <a:pt x="490175" y="192171"/>
                    <a:pt x="486080" y="188084"/>
                    <a:pt x="486080" y="182042"/>
                  </a:cubicBezTo>
                  <a:lnTo>
                    <a:pt x="486080" y="135575"/>
                  </a:lnTo>
                  <a:lnTo>
                    <a:pt x="402043" y="219447"/>
                  </a:lnTo>
                  <a:cubicBezTo>
                    <a:pt x="399996" y="221491"/>
                    <a:pt x="397948" y="222468"/>
                    <a:pt x="394921" y="222468"/>
                  </a:cubicBezTo>
                  <a:cubicBezTo>
                    <a:pt x="391895" y="222468"/>
                    <a:pt x="389847" y="221491"/>
                    <a:pt x="387889" y="219447"/>
                  </a:cubicBezTo>
                  <a:lnTo>
                    <a:pt x="344268" y="176001"/>
                  </a:lnTo>
                  <a:lnTo>
                    <a:pt x="270380" y="249744"/>
                  </a:lnTo>
                  <a:cubicBezTo>
                    <a:pt x="268332" y="251788"/>
                    <a:pt x="266285" y="252765"/>
                    <a:pt x="263258" y="252765"/>
                  </a:cubicBezTo>
                  <a:cubicBezTo>
                    <a:pt x="260231" y="252765"/>
                    <a:pt x="258184" y="251788"/>
                    <a:pt x="256225" y="249744"/>
                  </a:cubicBezTo>
                  <a:cubicBezTo>
                    <a:pt x="252130" y="245746"/>
                    <a:pt x="252130" y="239616"/>
                    <a:pt x="256225" y="235617"/>
                  </a:cubicBezTo>
                  <a:lnTo>
                    <a:pt x="337235" y="154766"/>
                  </a:lnTo>
                  <a:cubicBezTo>
                    <a:pt x="337769" y="154233"/>
                    <a:pt x="338303" y="153789"/>
                    <a:pt x="338837" y="153433"/>
                  </a:cubicBezTo>
                  <a:cubicBezTo>
                    <a:pt x="339372" y="152989"/>
                    <a:pt x="339995" y="152723"/>
                    <a:pt x="340618" y="152456"/>
                  </a:cubicBezTo>
                  <a:cubicBezTo>
                    <a:pt x="340885" y="152367"/>
                    <a:pt x="341152" y="152190"/>
                    <a:pt x="341508" y="152101"/>
                  </a:cubicBezTo>
                  <a:cubicBezTo>
                    <a:pt x="342131" y="151923"/>
                    <a:pt x="342754" y="151834"/>
                    <a:pt x="343378" y="151745"/>
                  </a:cubicBezTo>
                  <a:cubicBezTo>
                    <a:pt x="343645" y="151745"/>
                    <a:pt x="344001" y="151745"/>
                    <a:pt x="344268" y="151745"/>
                  </a:cubicBezTo>
                  <a:cubicBezTo>
                    <a:pt x="344980" y="151745"/>
                    <a:pt x="345603" y="151745"/>
                    <a:pt x="346226" y="151923"/>
                  </a:cubicBezTo>
                  <a:cubicBezTo>
                    <a:pt x="348096" y="152278"/>
                    <a:pt x="349876" y="153256"/>
                    <a:pt x="351390" y="154766"/>
                  </a:cubicBezTo>
                  <a:lnTo>
                    <a:pt x="394921" y="198213"/>
                  </a:lnTo>
                  <a:lnTo>
                    <a:pt x="471925" y="121359"/>
                  </a:lnTo>
                  <a:lnTo>
                    <a:pt x="425367" y="121359"/>
                  </a:lnTo>
                  <a:cubicBezTo>
                    <a:pt x="419224" y="121359"/>
                    <a:pt x="415218" y="117361"/>
                    <a:pt x="415218" y="111231"/>
                  </a:cubicBezTo>
                  <a:cubicBezTo>
                    <a:pt x="415218" y="105189"/>
                    <a:pt x="419224" y="101191"/>
                    <a:pt x="425367" y="101191"/>
                  </a:cubicBezTo>
                  <a:close/>
                  <a:moveTo>
                    <a:pt x="101297" y="91029"/>
                  </a:moveTo>
                  <a:cubicBezTo>
                    <a:pt x="107337" y="91029"/>
                    <a:pt x="111423" y="95028"/>
                    <a:pt x="111423" y="101159"/>
                  </a:cubicBezTo>
                  <a:lnTo>
                    <a:pt x="111423" y="262887"/>
                  </a:lnTo>
                  <a:cubicBezTo>
                    <a:pt x="111423" y="268929"/>
                    <a:pt x="107337" y="273017"/>
                    <a:pt x="101297" y="273017"/>
                  </a:cubicBezTo>
                  <a:cubicBezTo>
                    <a:pt x="95257" y="273017"/>
                    <a:pt x="91171" y="268929"/>
                    <a:pt x="91171" y="262887"/>
                  </a:cubicBezTo>
                  <a:lnTo>
                    <a:pt x="91171" y="101159"/>
                  </a:lnTo>
                  <a:cubicBezTo>
                    <a:pt x="91171" y="95028"/>
                    <a:pt x="95257" y="91029"/>
                    <a:pt x="101297" y="91029"/>
                  </a:cubicBezTo>
                  <a:close/>
                  <a:moveTo>
                    <a:pt x="70848" y="20177"/>
                  </a:moveTo>
                  <a:cubicBezTo>
                    <a:pt x="64796" y="20177"/>
                    <a:pt x="60791" y="24265"/>
                    <a:pt x="60791" y="30309"/>
                  </a:cubicBezTo>
                  <a:lnTo>
                    <a:pt x="60791" y="343802"/>
                  </a:lnTo>
                  <a:lnTo>
                    <a:pt x="222780" y="343802"/>
                  </a:lnTo>
                  <a:cubicBezTo>
                    <a:pt x="228833" y="343802"/>
                    <a:pt x="232927" y="347890"/>
                    <a:pt x="232927" y="353935"/>
                  </a:cubicBezTo>
                  <a:lnTo>
                    <a:pt x="232927" y="364067"/>
                  </a:lnTo>
                  <a:lnTo>
                    <a:pt x="374712" y="364067"/>
                  </a:lnTo>
                  <a:lnTo>
                    <a:pt x="374712" y="353935"/>
                  </a:lnTo>
                  <a:cubicBezTo>
                    <a:pt x="374712" y="347890"/>
                    <a:pt x="378717"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0"/>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0"/>
                    <a:pt x="4094" y="343802"/>
                    <a:pt x="10147" y="343802"/>
                  </a:cubicBezTo>
                  <a:lnTo>
                    <a:pt x="40497" y="343802"/>
                  </a:lnTo>
                  <a:lnTo>
                    <a:pt x="40497" y="30309"/>
                  </a:lnTo>
                  <a:cubicBezTo>
                    <a:pt x="40497" y="13155"/>
                    <a:pt x="53670" y="0"/>
                    <a:pt x="70848"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nvGrpSpPr>
            <p:cNvPr id="9" name="íṡliḓé"/>
            <p:cNvGrpSpPr/>
            <p:nvPr/>
          </p:nvGrpSpPr>
          <p:grpSpPr>
            <a:xfrm>
              <a:off x="4386000" y="4243356"/>
              <a:ext cx="3214257" cy="2149987"/>
              <a:chOff x="631742" y="3904802"/>
              <a:chExt cx="3214257" cy="2149987"/>
            </a:xfrm>
          </p:grpSpPr>
          <p:sp>
            <p:nvSpPr>
              <p:cNvPr id="13" name="îSļïďé"/>
              <p:cNvSpPr txBox="1"/>
              <p:nvPr/>
            </p:nvSpPr>
            <p:spPr>
              <a:xfrm>
                <a:off x="631742" y="4300409"/>
                <a:ext cx="3214257" cy="1754380"/>
              </a:xfrm>
              <a:prstGeom prst="rect">
                <a:avLst/>
              </a:prstGeom>
              <a:noFill/>
            </p:spPr>
            <p:txBody>
              <a:bodyPr wrap="square" lIns="90000" tIns="46800" rIns="90000" bIns="46800" rtlCol="0">
                <a:normAutofit/>
              </a:bodyPr>
              <a:lstStyle/>
              <a:p>
                <a:pPr>
                  <a:lnSpc>
                    <a:spcPct val="150000"/>
                  </a:lnSpc>
                </a:pPr>
                <a:r>
                  <a:rPr lang="zh-CN" altLang="en-US" sz="900" dirty="0">
                    <a:solidFill>
                      <a:schemeClr val="bg1"/>
                    </a:solidFill>
                    <a:latin typeface="黑体" panose="02010609060101010101" pitchFamily="49" charset="-122"/>
                    <a:ea typeface="黑体" panose="02010609060101010101" pitchFamily="49" charset="-122"/>
                  </a:rPr>
                  <a:t>点击此处更换文本</a:t>
                </a: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a:t>
                </a:r>
                <a:endParaRPr lang="en-US" altLang="zh-CN" sz="1050" b="1" dirty="0">
                  <a:solidFill>
                    <a:schemeClr val="bg1"/>
                  </a:solidFill>
                  <a:latin typeface="黑体" panose="02010609060101010101" pitchFamily="49" charset="-122"/>
                  <a:ea typeface="黑体" panose="02010609060101010101" pitchFamily="49" charset="-122"/>
                </a:endParaRPr>
              </a:p>
            </p:txBody>
          </p:sp>
          <p:sp>
            <p:nvSpPr>
              <p:cNvPr id="14" name="îšḻíḋé"/>
              <p:cNvSpPr txBox="1"/>
              <p:nvPr/>
            </p:nvSpPr>
            <p:spPr>
              <a:xfrm>
                <a:off x="631742" y="3904802"/>
                <a:ext cx="3214257" cy="395607"/>
              </a:xfrm>
              <a:prstGeom prst="rect">
                <a:avLst/>
              </a:prstGeom>
              <a:noFill/>
            </p:spPr>
            <p:txBody>
              <a:bodyPr wrap="none" rtlCol="0" anchor="ctr">
                <a:normAutofit/>
              </a:bodyPr>
              <a:lstStyle/>
              <a:p>
                <a:r>
                  <a:rPr lang="en-US" altLang="zh-CN" sz="1400" b="1" dirty="0">
                    <a:solidFill>
                      <a:schemeClr val="accent3"/>
                    </a:solidFill>
                  </a:rPr>
                  <a:t>Text here</a:t>
                </a:r>
              </a:p>
            </p:txBody>
          </p:sp>
        </p:grpSp>
        <p:sp>
          <p:nvSpPr>
            <p:cNvPr id="10" name="ïśḻíďé"/>
            <p:cNvSpPr/>
            <p:nvPr/>
          </p:nvSpPr>
          <p:spPr bwMode="auto">
            <a:xfrm>
              <a:off x="4500300" y="3767554"/>
              <a:ext cx="478639" cy="314632"/>
            </a:xfrm>
            <a:custGeom>
              <a:avLst/>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41754 w 607639"/>
                <a:gd name="connsiteY14" fmla="*/ 232583 h 414642"/>
                <a:gd name="connsiteX15" fmla="*/ 161961 w 607639"/>
                <a:gd name="connsiteY15" fmla="*/ 232583 h 414642"/>
                <a:gd name="connsiteX16" fmla="*/ 172110 w 607639"/>
                <a:gd name="connsiteY16" fmla="*/ 242719 h 414642"/>
                <a:gd name="connsiteX17" fmla="*/ 161961 w 607639"/>
                <a:gd name="connsiteY17" fmla="*/ 252765 h 414642"/>
                <a:gd name="connsiteX18" fmla="*/ 141754 w 607639"/>
                <a:gd name="connsiteY18" fmla="*/ 252765 h 414642"/>
                <a:gd name="connsiteX19" fmla="*/ 131605 w 607639"/>
                <a:gd name="connsiteY19" fmla="*/ 242719 h 414642"/>
                <a:gd name="connsiteX20" fmla="*/ 141754 w 607639"/>
                <a:gd name="connsiteY20" fmla="*/ 232583 h 414642"/>
                <a:gd name="connsiteX21" fmla="*/ 141758 w 607639"/>
                <a:gd name="connsiteY21" fmla="*/ 192149 h 414642"/>
                <a:gd name="connsiteX22" fmla="*/ 182279 w 607639"/>
                <a:gd name="connsiteY22" fmla="*/ 192149 h 414642"/>
                <a:gd name="connsiteX23" fmla="*/ 192432 w 607639"/>
                <a:gd name="connsiteY23" fmla="*/ 202196 h 414642"/>
                <a:gd name="connsiteX24" fmla="*/ 182279 w 607639"/>
                <a:gd name="connsiteY24" fmla="*/ 212331 h 414642"/>
                <a:gd name="connsiteX25" fmla="*/ 141758 w 607639"/>
                <a:gd name="connsiteY25" fmla="*/ 212331 h 414642"/>
                <a:gd name="connsiteX26" fmla="*/ 131605 w 607639"/>
                <a:gd name="connsiteY26" fmla="*/ 202196 h 414642"/>
                <a:gd name="connsiteX27" fmla="*/ 141758 w 607639"/>
                <a:gd name="connsiteY27" fmla="*/ 192149 h 414642"/>
                <a:gd name="connsiteX28" fmla="*/ 141754 w 607639"/>
                <a:gd name="connsiteY28" fmla="*/ 151716 h 414642"/>
                <a:gd name="connsiteX29" fmla="*/ 161961 w 607639"/>
                <a:gd name="connsiteY29" fmla="*/ 151716 h 414642"/>
                <a:gd name="connsiteX30" fmla="*/ 172110 w 607639"/>
                <a:gd name="connsiteY30" fmla="*/ 161763 h 414642"/>
                <a:gd name="connsiteX31" fmla="*/ 161961 w 607639"/>
                <a:gd name="connsiteY31" fmla="*/ 171898 h 414642"/>
                <a:gd name="connsiteX32" fmla="*/ 141754 w 607639"/>
                <a:gd name="connsiteY32" fmla="*/ 171898 h 414642"/>
                <a:gd name="connsiteX33" fmla="*/ 131605 w 607639"/>
                <a:gd name="connsiteY33" fmla="*/ 161763 h 414642"/>
                <a:gd name="connsiteX34" fmla="*/ 141754 w 607639"/>
                <a:gd name="connsiteY34" fmla="*/ 151716 h 414642"/>
                <a:gd name="connsiteX35" fmla="*/ 141758 w 607639"/>
                <a:gd name="connsiteY35" fmla="*/ 111211 h 414642"/>
                <a:gd name="connsiteX36" fmla="*/ 182279 w 607639"/>
                <a:gd name="connsiteY36" fmla="*/ 111211 h 414642"/>
                <a:gd name="connsiteX37" fmla="*/ 192432 w 607639"/>
                <a:gd name="connsiteY37" fmla="*/ 121337 h 414642"/>
                <a:gd name="connsiteX38" fmla="*/ 182279 w 607639"/>
                <a:gd name="connsiteY38" fmla="*/ 131463 h 414642"/>
                <a:gd name="connsiteX39" fmla="*/ 141758 w 607639"/>
                <a:gd name="connsiteY39" fmla="*/ 131463 h 414642"/>
                <a:gd name="connsiteX40" fmla="*/ 131605 w 607639"/>
                <a:gd name="connsiteY40" fmla="*/ 121337 h 414642"/>
                <a:gd name="connsiteX41" fmla="*/ 141758 w 607639"/>
                <a:gd name="connsiteY41" fmla="*/ 111211 h 414642"/>
                <a:gd name="connsiteX42" fmla="*/ 425367 w 607639"/>
                <a:gd name="connsiteY42" fmla="*/ 101191 h 414642"/>
                <a:gd name="connsiteX43" fmla="*/ 496228 w 607639"/>
                <a:gd name="connsiteY43" fmla="*/ 101191 h 414642"/>
                <a:gd name="connsiteX44" fmla="*/ 506377 w 607639"/>
                <a:gd name="connsiteY44" fmla="*/ 111231 h 414642"/>
                <a:gd name="connsiteX45" fmla="*/ 506377 w 607639"/>
                <a:gd name="connsiteY45" fmla="*/ 182042 h 414642"/>
                <a:gd name="connsiteX46" fmla="*/ 496228 w 607639"/>
                <a:gd name="connsiteY46" fmla="*/ 192171 h 414642"/>
                <a:gd name="connsiteX47" fmla="*/ 486080 w 607639"/>
                <a:gd name="connsiteY47" fmla="*/ 182042 h 414642"/>
                <a:gd name="connsiteX48" fmla="*/ 486080 w 607639"/>
                <a:gd name="connsiteY48" fmla="*/ 135575 h 414642"/>
                <a:gd name="connsiteX49" fmla="*/ 402043 w 607639"/>
                <a:gd name="connsiteY49" fmla="*/ 219447 h 414642"/>
                <a:gd name="connsiteX50" fmla="*/ 394921 w 607639"/>
                <a:gd name="connsiteY50" fmla="*/ 222468 h 414642"/>
                <a:gd name="connsiteX51" fmla="*/ 387889 w 607639"/>
                <a:gd name="connsiteY51" fmla="*/ 219447 h 414642"/>
                <a:gd name="connsiteX52" fmla="*/ 344268 w 607639"/>
                <a:gd name="connsiteY52" fmla="*/ 176001 h 414642"/>
                <a:gd name="connsiteX53" fmla="*/ 270380 w 607639"/>
                <a:gd name="connsiteY53" fmla="*/ 249744 h 414642"/>
                <a:gd name="connsiteX54" fmla="*/ 263258 w 607639"/>
                <a:gd name="connsiteY54" fmla="*/ 252765 h 414642"/>
                <a:gd name="connsiteX55" fmla="*/ 256225 w 607639"/>
                <a:gd name="connsiteY55" fmla="*/ 249744 h 414642"/>
                <a:gd name="connsiteX56" fmla="*/ 256225 w 607639"/>
                <a:gd name="connsiteY56" fmla="*/ 235617 h 414642"/>
                <a:gd name="connsiteX57" fmla="*/ 337235 w 607639"/>
                <a:gd name="connsiteY57" fmla="*/ 154766 h 414642"/>
                <a:gd name="connsiteX58" fmla="*/ 338837 w 607639"/>
                <a:gd name="connsiteY58" fmla="*/ 153433 h 414642"/>
                <a:gd name="connsiteX59" fmla="*/ 340618 w 607639"/>
                <a:gd name="connsiteY59" fmla="*/ 152456 h 414642"/>
                <a:gd name="connsiteX60" fmla="*/ 341508 w 607639"/>
                <a:gd name="connsiteY60" fmla="*/ 152101 h 414642"/>
                <a:gd name="connsiteX61" fmla="*/ 343378 w 607639"/>
                <a:gd name="connsiteY61" fmla="*/ 151745 h 414642"/>
                <a:gd name="connsiteX62" fmla="*/ 344268 w 607639"/>
                <a:gd name="connsiteY62" fmla="*/ 151745 h 414642"/>
                <a:gd name="connsiteX63" fmla="*/ 346226 w 607639"/>
                <a:gd name="connsiteY63" fmla="*/ 151923 h 414642"/>
                <a:gd name="connsiteX64" fmla="*/ 351390 w 607639"/>
                <a:gd name="connsiteY64" fmla="*/ 154766 h 414642"/>
                <a:gd name="connsiteX65" fmla="*/ 394921 w 607639"/>
                <a:gd name="connsiteY65" fmla="*/ 198213 h 414642"/>
                <a:gd name="connsiteX66" fmla="*/ 471925 w 607639"/>
                <a:gd name="connsiteY66" fmla="*/ 121359 h 414642"/>
                <a:gd name="connsiteX67" fmla="*/ 425367 w 607639"/>
                <a:gd name="connsiteY67" fmla="*/ 121359 h 414642"/>
                <a:gd name="connsiteX68" fmla="*/ 415218 w 607639"/>
                <a:gd name="connsiteY68" fmla="*/ 111231 h 414642"/>
                <a:gd name="connsiteX69" fmla="*/ 425367 w 607639"/>
                <a:gd name="connsiteY69" fmla="*/ 101191 h 414642"/>
                <a:gd name="connsiteX70" fmla="*/ 101297 w 607639"/>
                <a:gd name="connsiteY70" fmla="*/ 91029 h 414642"/>
                <a:gd name="connsiteX71" fmla="*/ 111423 w 607639"/>
                <a:gd name="connsiteY71" fmla="*/ 101159 h 414642"/>
                <a:gd name="connsiteX72" fmla="*/ 111423 w 607639"/>
                <a:gd name="connsiteY72" fmla="*/ 262887 h 414642"/>
                <a:gd name="connsiteX73" fmla="*/ 101297 w 607639"/>
                <a:gd name="connsiteY73" fmla="*/ 273017 h 414642"/>
                <a:gd name="connsiteX74" fmla="*/ 91171 w 607639"/>
                <a:gd name="connsiteY74" fmla="*/ 262887 h 414642"/>
                <a:gd name="connsiteX75" fmla="*/ 91171 w 607639"/>
                <a:gd name="connsiteY75" fmla="*/ 101159 h 414642"/>
                <a:gd name="connsiteX76" fmla="*/ 101297 w 607639"/>
                <a:gd name="connsiteY76" fmla="*/ 91029 h 414642"/>
                <a:gd name="connsiteX77" fmla="*/ 70848 w 607639"/>
                <a:gd name="connsiteY77" fmla="*/ 20177 h 414642"/>
                <a:gd name="connsiteX78" fmla="*/ 60791 w 607639"/>
                <a:gd name="connsiteY78" fmla="*/ 30309 h 414642"/>
                <a:gd name="connsiteX79" fmla="*/ 60791 w 607639"/>
                <a:gd name="connsiteY79" fmla="*/ 343802 h 414642"/>
                <a:gd name="connsiteX80" fmla="*/ 222780 w 607639"/>
                <a:gd name="connsiteY80" fmla="*/ 343802 h 414642"/>
                <a:gd name="connsiteX81" fmla="*/ 232927 w 607639"/>
                <a:gd name="connsiteY81" fmla="*/ 353935 h 414642"/>
                <a:gd name="connsiteX82" fmla="*/ 232927 w 607639"/>
                <a:gd name="connsiteY82" fmla="*/ 364067 h 414642"/>
                <a:gd name="connsiteX83" fmla="*/ 374712 w 607639"/>
                <a:gd name="connsiteY83" fmla="*/ 364067 h 414642"/>
                <a:gd name="connsiteX84" fmla="*/ 374712 w 607639"/>
                <a:gd name="connsiteY84" fmla="*/ 353935 h 414642"/>
                <a:gd name="connsiteX85" fmla="*/ 384859 w 607639"/>
                <a:gd name="connsiteY85" fmla="*/ 343802 h 414642"/>
                <a:gd name="connsiteX86" fmla="*/ 546848 w 607639"/>
                <a:gd name="connsiteY86" fmla="*/ 343802 h 414642"/>
                <a:gd name="connsiteX87" fmla="*/ 546848 w 607639"/>
                <a:gd name="connsiteY87" fmla="*/ 30309 h 414642"/>
                <a:gd name="connsiteX88" fmla="*/ 536702 w 607639"/>
                <a:gd name="connsiteY88" fmla="*/ 20177 h 414642"/>
                <a:gd name="connsiteX89" fmla="*/ 70848 w 607639"/>
                <a:gd name="connsiteY89" fmla="*/ 0 h 414642"/>
                <a:gd name="connsiteX90" fmla="*/ 536702 w 607639"/>
                <a:gd name="connsiteY90" fmla="*/ 0 h 414642"/>
                <a:gd name="connsiteX91" fmla="*/ 567142 w 607639"/>
                <a:gd name="connsiteY91" fmla="*/ 30309 h 414642"/>
                <a:gd name="connsiteX92" fmla="*/ 567142 w 607639"/>
                <a:gd name="connsiteY92" fmla="*/ 343802 h 414642"/>
                <a:gd name="connsiteX93" fmla="*/ 597492 w 607639"/>
                <a:gd name="connsiteY93" fmla="*/ 343802 h 414642"/>
                <a:gd name="connsiteX94" fmla="*/ 607639 w 607639"/>
                <a:gd name="connsiteY94" fmla="*/ 353935 h 414642"/>
                <a:gd name="connsiteX95" fmla="*/ 607639 w 607639"/>
                <a:gd name="connsiteY95" fmla="*/ 384244 h 414642"/>
                <a:gd name="connsiteX96" fmla="*/ 577199 w 607639"/>
                <a:gd name="connsiteY96" fmla="*/ 414642 h 414642"/>
                <a:gd name="connsiteX97" fmla="*/ 30351 w 607639"/>
                <a:gd name="connsiteY97" fmla="*/ 414642 h 414642"/>
                <a:gd name="connsiteX98" fmla="*/ 0 w 607639"/>
                <a:gd name="connsiteY98" fmla="*/ 384244 h 414642"/>
                <a:gd name="connsiteX99" fmla="*/ 0 w 607639"/>
                <a:gd name="connsiteY99" fmla="*/ 353935 h 414642"/>
                <a:gd name="connsiteX100" fmla="*/ 10147 w 607639"/>
                <a:gd name="connsiteY100" fmla="*/ 343802 h 414642"/>
                <a:gd name="connsiteX101" fmla="*/ 40497 w 607639"/>
                <a:gd name="connsiteY101" fmla="*/ 343802 h 414642"/>
                <a:gd name="connsiteX102" fmla="*/ 40497 w 607639"/>
                <a:gd name="connsiteY102" fmla="*/ 30309 h 414642"/>
                <a:gd name="connsiteX103" fmla="*/ 70848 w 607639"/>
                <a:gd name="connsiteY103" fmla="*/ 0 h 414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414642">
                  <a:moveTo>
                    <a:pt x="20293" y="364067"/>
                  </a:moveTo>
                  <a:lnTo>
                    <a:pt x="20293" y="384244"/>
                  </a:lnTo>
                  <a:cubicBezTo>
                    <a:pt x="20293" y="390377"/>
                    <a:pt x="24298"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41754" y="232583"/>
                  </a:moveTo>
                  <a:lnTo>
                    <a:pt x="161961" y="232583"/>
                  </a:lnTo>
                  <a:cubicBezTo>
                    <a:pt x="168104" y="232583"/>
                    <a:pt x="172110" y="236584"/>
                    <a:pt x="172110" y="242719"/>
                  </a:cubicBezTo>
                  <a:cubicBezTo>
                    <a:pt x="172110" y="248764"/>
                    <a:pt x="168104" y="252765"/>
                    <a:pt x="161961" y="252765"/>
                  </a:cubicBezTo>
                  <a:lnTo>
                    <a:pt x="141754" y="252765"/>
                  </a:lnTo>
                  <a:cubicBezTo>
                    <a:pt x="135700" y="252765"/>
                    <a:pt x="131605" y="248764"/>
                    <a:pt x="131605" y="242719"/>
                  </a:cubicBezTo>
                  <a:cubicBezTo>
                    <a:pt x="131605" y="236584"/>
                    <a:pt x="135700" y="232583"/>
                    <a:pt x="141754" y="232583"/>
                  </a:cubicBezTo>
                  <a:close/>
                  <a:moveTo>
                    <a:pt x="141758" y="192149"/>
                  </a:moveTo>
                  <a:lnTo>
                    <a:pt x="182279" y="192149"/>
                  </a:lnTo>
                  <a:cubicBezTo>
                    <a:pt x="188335" y="192149"/>
                    <a:pt x="192432" y="196150"/>
                    <a:pt x="192432" y="202196"/>
                  </a:cubicBezTo>
                  <a:cubicBezTo>
                    <a:pt x="192432" y="208330"/>
                    <a:pt x="188335" y="212331"/>
                    <a:pt x="182279" y="212331"/>
                  </a:cubicBezTo>
                  <a:lnTo>
                    <a:pt x="141758" y="212331"/>
                  </a:lnTo>
                  <a:cubicBezTo>
                    <a:pt x="135702" y="212331"/>
                    <a:pt x="131605" y="208330"/>
                    <a:pt x="131605" y="202196"/>
                  </a:cubicBezTo>
                  <a:cubicBezTo>
                    <a:pt x="131605" y="196150"/>
                    <a:pt x="135702" y="192149"/>
                    <a:pt x="141758" y="192149"/>
                  </a:cubicBezTo>
                  <a:close/>
                  <a:moveTo>
                    <a:pt x="141754" y="151716"/>
                  </a:moveTo>
                  <a:lnTo>
                    <a:pt x="161961" y="151716"/>
                  </a:lnTo>
                  <a:cubicBezTo>
                    <a:pt x="168104" y="151716"/>
                    <a:pt x="172110" y="155717"/>
                    <a:pt x="172110" y="161763"/>
                  </a:cubicBezTo>
                  <a:cubicBezTo>
                    <a:pt x="172110" y="167897"/>
                    <a:pt x="168104" y="171898"/>
                    <a:pt x="161961" y="171898"/>
                  </a:cubicBezTo>
                  <a:lnTo>
                    <a:pt x="141754" y="171898"/>
                  </a:lnTo>
                  <a:cubicBezTo>
                    <a:pt x="135700" y="171898"/>
                    <a:pt x="131605" y="167897"/>
                    <a:pt x="131605" y="161763"/>
                  </a:cubicBezTo>
                  <a:cubicBezTo>
                    <a:pt x="131605" y="155717"/>
                    <a:pt x="135700" y="151716"/>
                    <a:pt x="141754" y="151716"/>
                  </a:cubicBezTo>
                  <a:close/>
                  <a:moveTo>
                    <a:pt x="141758" y="111211"/>
                  </a:moveTo>
                  <a:lnTo>
                    <a:pt x="182279" y="111211"/>
                  </a:lnTo>
                  <a:cubicBezTo>
                    <a:pt x="188335" y="111211"/>
                    <a:pt x="192432" y="115297"/>
                    <a:pt x="192432" y="121337"/>
                  </a:cubicBezTo>
                  <a:cubicBezTo>
                    <a:pt x="192432" y="127377"/>
                    <a:pt x="188335" y="131463"/>
                    <a:pt x="182279" y="131463"/>
                  </a:cubicBezTo>
                  <a:lnTo>
                    <a:pt x="141758" y="131463"/>
                  </a:lnTo>
                  <a:cubicBezTo>
                    <a:pt x="135702" y="131463"/>
                    <a:pt x="131605" y="127377"/>
                    <a:pt x="131605" y="121337"/>
                  </a:cubicBezTo>
                  <a:cubicBezTo>
                    <a:pt x="131605" y="115297"/>
                    <a:pt x="135702" y="111211"/>
                    <a:pt x="141758" y="111211"/>
                  </a:cubicBezTo>
                  <a:close/>
                  <a:moveTo>
                    <a:pt x="425367" y="101191"/>
                  </a:moveTo>
                  <a:lnTo>
                    <a:pt x="496228" y="101191"/>
                  </a:lnTo>
                  <a:cubicBezTo>
                    <a:pt x="502282" y="101191"/>
                    <a:pt x="506377" y="105189"/>
                    <a:pt x="506377" y="111231"/>
                  </a:cubicBezTo>
                  <a:lnTo>
                    <a:pt x="506377" y="182042"/>
                  </a:lnTo>
                  <a:cubicBezTo>
                    <a:pt x="506377" y="188084"/>
                    <a:pt x="502282" y="192171"/>
                    <a:pt x="496228" y="192171"/>
                  </a:cubicBezTo>
                  <a:cubicBezTo>
                    <a:pt x="490175" y="192171"/>
                    <a:pt x="486080" y="188084"/>
                    <a:pt x="486080" y="182042"/>
                  </a:cubicBezTo>
                  <a:lnTo>
                    <a:pt x="486080" y="135575"/>
                  </a:lnTo>
                  <a:lnTo>
                    <a:pt x="402043" y="219447"/>
                  </a:lnTo>
                  <a:cubicBezTo>
                    <a:pt x="399996" y="221491"/>
                    <a:pt x="397948" y="222468"/>
                    <a:pt x="394921" y="222468"/>
                  </a:cubicBezTo>
                  <a:cubicBezTo>
                    <a:pt x="391895" y="222468"/>
                    <a:pt x="389847" y="221491"/>
                    <a:pt x="387889" y="219447"/>
                  </a:cubicBezTo>
                  <a:lnTo>
                    <a:pt x="344268" y="176001"/>
                  </a:lnTo>
                  <a:lnTo>
                    <a:pt x="270380" y="249744"/>
                  </a:lnTo>
                  <a:cubicBezTo>
                    <a:pt x="268332" y="251788"/>
                    <a:pt x="266285" y="252765"/>
                    <a:pt x="263258" y="252765"/>
                  </a:cubicBezTo>
                  <a:cubicBezTo>
                    <a:pt x="260231" y="252765"/>
                    <a:pt x="258184" y="251788"/>
                    <a:pt x="256225" y="249744"/>
                  </a:cubicBezTo>
                  <a:cubicBezTo>
                    <a:pt x="252130" y="245746"/>
                    <a:pt x="252130" y="239616"/>
                    <a:pt x="256225" y="235617"/>
                  </a:cubicBezTo>
                  <a:lnTo>
                    <a:pt x="337235" y="154766"/>
                  </a:lnTo>
                  <a:cubicBezTo>
                    <a:pt x="337769" y="154233"/>
                    <a:pt x="338303" y="153789"/>
                    <a:pt x="338837" y="153433"/>
                  </a:cubicBezTo>
                  <a:cubicBezTo>
                    <a:pt x="339372" y="152989"/>
                    <a:pt x="339995" y="152723"/>
                    <a:pt x="340618" y="152456"/>
                  </a:cubicBezTo>
                  <a:cubicBezTo>
                    <a:pt x="340885" y="152367"/>
                    <a:pt x="341152" y="152190"/>
                    <a:pt x="341508" y="152101"/>
                  </a:cubicBezTo>
                  <a:cubicBezTo>
                    <a:pt x="342131" y="151923"/>
                    <a:pt x="342754" y="151834"/>
                    <a:pt x="343378" y="151745"/>
                  </a:cubicBezTo>
                  <a:cubicBezTo>
                    <a:pt x="343645" y="151745"/>
                    <a:pt x="344001" y="151745"/>
                    <a:pt x="344268" y="151745"/>
                  </a:cubicBezTo>
                  <a:cubicBezTo>
                    <a:pt x="344980" y="151745"/>
                    <a:pt x="345603" y="151745"/>
                    <a:pt x="346226" y="151923"/>
                  </a:cubicBezTo>
                  <a:cubicBezTo>
                    <a:pt x="348096" y="152278"/>
                    <a:pt x="349876" y="153256"/>
                    <a:pt x="351390" y="154766"/>
                  </a:cubicBezTo>
                  <a:lnTo>
                    <a:pt x="394921" y="198213"/>
                  </a:lnTo>
                  <a:lnTo>
                    <a:pt x="471925" y="121359"/>
                  </a:lnTo>
                  <a:lnTo>
                    <a:pt x="425367" y="121359"/>
                  </a:lnTo>
                  <a:cubicBezTo>
                    <a:pt x="419224" y="121359"/>
                    <a:pt x="415218" y="117361"/>
                    <a:pt x="415218" y="111231"/>
                  </a:cubicBezTo>
                  <a:cubicBezTo>
                    <a:pt x="415218" y="105189"/>
                    <a:pt x="419224" y="101191"/>
                    <a:pt x="425367" y="101191"/>
                  </a:cubicBezTo>
                  <a:close/>
                  <a:moveTo>
                    <a:pt x="101297" y="91029"/>
                  </a:moveTo>
                  <a:cubicBezTo>
                    <a:pt x="107337" y="91029"/>
                    <a:pt x="111423" y="95028"/>
                    <a:pt x="111423" y="101159"/>
                  </a:cubicBezTo>
                  <a:lnTo>
                    <a:pt x="111423" y="262887"/>
                  </a:lnTo>
                  <a:cubicBezTo>
                    <a:pt x="111423" y="268929"/>
                    <a:pt x="107337" y="273017"/>
                    <a:pt x="101297" y="273017"/>
                  </a:cubicBezTo>
                  <a:cubicBezTo>
                    <a:pt x="95257" y="273017"/>
                    <a:pt x="91171" y="268929"/>
                    <a:pt x="91171" y="262887"/>
                  </a:cubicBezTo>
                  <a:lnTo>
                    <a:pt x="91171" y="101159"/>
                  </a:lnTo>
                  <a:cubicBezTo>
                    <a:pt x="91171" y="95028"/>
                    <a:pt x="95257" y="91029"/>
                    <a:pt x="101297" y="91029"/>
                  </a:cubicBezTo>
                  <a:close/>
                  <a:moveTo>
                    <a:pt x="70848" y="20177"/>
                  </a:moveTo>
                  <a:cubicBezTo>
                    <a:pt x="64796" y="20177"/>
                    <a:pt x="60791" y="24265"/>
                    <a:pt x="60791" y="30309"/>
                  </a:cubicBezTo>
                  <a:lnTo>
                    <a:pt x="60791" y="343802"/>
                  </a:lnTo>
                  <a:lnTo>
                    <a:pt x="222780" y="343802"/>
                  </a:lnTo>
                  <a:cubicBezTo>
                    <a:pt x="228833" y="343802"/>
                    <a:pt x="232927" y="347890"/>
                    <a:pt x="232927" y="353935"/>
                  </a:cubicBezTo>
                  <a:lnTo>
                    <a:pt x="232927" y="364067"/>
                  </a:lnTo>
                  <a:lnTo>
                    <a:pt x="374712" y="364067"/>
                  </a:lnTo>
                  <a:lnTo>
                    <a:pt x="374712" y="353935"/>
                  </a:lnTo>
                  <a:cubicBezTo>
                    <a:pt x="374712" y="347890"/>
                    <a:pt x="378717"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0"/>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0"/>
                    <a:pt x="4094" y="343802"/>
                    <a:pt x="10147" y="343802"/>
                  </a:cubicBezTo>
                  <a:lnTo>
                    <a:pt x="40497" y="343802"/>
                  </a:lnTo>
                  <a:lnTo>
                    <a:pt x="40497" y="30309"/>
                  </a:lnTo>
                  <a:cubicBezTo>
                    <a:pt x="40497" y="13155"/>
                    <a:pt x="53670" y="0"/>
                    <a:pt x="70848"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cxnSp>
          <p:nvCxnSpPr>
            <p:cNvPr id="11" name="直接连接符 10"/>
            <p:cNvCxnSpPr/>
            <p:nvPr/>
          </p:nvCxnSpPr>
          <p:spPr>
            <a:xfrm>
              <a:off x="4096272" y="4419000"/>
              <a:ext cx="0" cy="175425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2" name="íSlíďè"/>
            <p:cNvSpPr txBox="1"/>
            <p:nvPr/>
          </p:nvSpPr>
          <p:spPr>
            <a:xfrm>
              <a:off x="669925" y="1581788"/>
              <a:ext cx="6594487" cy="1224136"/>
            </a:xfrm>
            <a:prstGeom prst="rect">
              <a:avLst/>
            </a:prstGeom>
            <a:noFill/>
          </p:spPr>
          <p:txBody>
            <a:bodyPr wrap="square" lIns="90000" tIns="46800" rIns="90000" bIns="46800" rtlCol="0">
              <a:normAutofit/>
            </a:bodyPr>
            <a:lstStyle/>
            <a:p>
              <a:pPr>
                <a:lnSpc>
                  <a:spcPct val="150000"/>
                </a:lnSpc>
              </a:pP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点击此处更换文本点击此处更换文本点击此处更换文本点击此处更换文本点击此处更换文本点击此处更换文本</a:t>
              </a:r>
              <a:endParaRPr lang="en-US" altLang="zh-CN" sz="1600" b="1" dirty="0">
                <a:solidFill>
                  <a:schemeClr val="bg1"/>
                </a:solidFill>
                <a:latin typeface="黑体" panose="02010609060101010101" pitchFamily="49" charset="-122"/>
                <a:ea typeface="黑体" panose="02010609060101010101" pitchFamily="49" charset="-122"/>
              </a:endParaRPr>
            </a:p>
          </p:txBody>
        </p:sp>
      </p:grpSp>
      <p:sp>
        <p:nvSpPr>
          <p:cNvPr id="30" name="user_158995"/>
          <p:cNvSpPr>
            <a:spLocks noChangeAspect="1"/>
          </p:cNvSpPr>
          <p:nvPr/>
        </p:nvSpPr>
        <p:spPr bwMode="auto">
          <a:xfrm>
            <a:off x="6930367" y="1436880"/>
            <a:ext cx="2489304" cy="1807234"/>
          </a:xfrm>
          <a:custGeom>
            <a:avLst/>
            <a:gdLst>
              <a:gd name="connsiteX0" fmla="*/ 467299 w 608627"/>
              <a:gd name="connsiteY0" fmla="*/ 61262 h 441863"/>
              <a:gd name="connsiteX1" fmla="*/ 467299 w 608627"/>
              <a:gd name="connsiteY1" fmla="*/ 88065 h 441863"/>
              <a:gd name="connsiteX2" fmla="*/ 440549 w 608627"/>
              <a:gd name="connsiteY2" fmla="*/ 88065 h 441863"/>
              <a:gd name="connsiteX3" fmla="*/ 440549 w 608627"/>
              <a:gd name="connsiteY3" fmla="*/ 108704 h 441863"/>
              <a:gd name="connsiteX4" fmla="*/ 467299 w 608627"/>
              <a:gd name="connsiteY4" fmla="*/ 108704 h 441863"/>
              <a:gd name="connsiteX5" fmla="*/ 467299 w 608627"/>
              <a:gd name="connsiteY5" fmla="*/ 135508 h 441863"/>
              <a:gd name="connsiteX6" fmla="*/ 488064 w 608627"/>
              <a:gd name="connsiteY6" fmla="*/ 135508 h 441863"/>
              <a:gd name="connsiteX7" fmla="*/ 488064 w 608627"/>
              <a:gd name="connsiteY7" fmla="*/ 108704 h 441863"/>
              <a:gd name="connsiteX8" fmla="*/ 514814 w 608627"/>
              <a:gd name="connsiteY8" fmla="*/ 108704 h 441863"/>
              <a:gd name="connsiteX9" fmla="*/ 514814 w 608627"/>
              <a:gd name="connsiteY9" fmla="*/ 88065 h 441863"/>
              <a:gd name="connsiteX10" fmla="*/ 488064 w 608627"/>
              <a:gd name="connsiteY10" fmla="*/ 88065 h 441863"/>
              <a:gd name="connsiteX11" fmla="*/ 488064 w 608627"/>
              <a:gd name="connsiteY11" fmla="*/ 61262 h 441863"/>
              <a:gd name="connsiteX12" fmla="*/ 436901 w 608627"/>
              <a:gd name="connsiteY12" fmla="*/ 8309 h 441863"/>
              <a:gd name="connsiteX13" fmla="*/ 518555 w 608627"/>
              <a:gd name="connsiteY13" fmla="*/ 8309 h 441863"/>
              <a:gd name="connsiteX14" fmla="*/ 608627 w 608627"/>
              <a:gd name="connsiteY14" fmla="*/ 98245 h 441863"/>
              <a:gd name="connsiteX15" fmla="*/ 518555 w 608627"/>
              <a:gd name="connsiteY15" fmla="*/ 188180 h 441863"/>
              <a:gd name="connsiteX16" fmla="*/ 457478 w 608627"/>
              <a:gd name="connsiteY16" fmla="*/ 188180 h 441863"/>
              <a:gd name="connsiteX17" fmla="*/ 416043 w 608627"/>
              <a:gd name="connsiteY17" fmla="*/ 229459 h 441863"/>
              <a:gd name="connsiteX18" fmla="*/ 408467 w 608627"/>
              <a:gd name="connsiteY18" fmla="*/ 226377 h 441863"/>
              <a:gd name="connsiteX19" fmla="*/ 408467 w 608627"/>
              <a:gd name="connsiteY19" fmla="*/ 183511 h 441863"/>
              <a:gd name="connsiteX20" fmla="*/ 346829 w 608627"/>
              <a:gd name="connsiteY20" fmla="*/ 98245 h 441863"/>
              <a:gd name="connsiteX21" fmla="*/ 436901 w 608627"/>
              <a:gd name="connsiteY21" fmla="*/ 8309 h 441863"/>
              <a:gd name="connsiteX22" fmla="*/ 206408 w 608627"/>
              <a:gd name="connsiteY22" fmla="*/ 368 h 441863"/>
              <a:gd name="connsiteX23" fmla="*/ 256349 w 608627"/>
              <a:gd name="connsiteY23" fmla="*/ 10919 h 441863"/>
              <a:gd name="connsiteX24" fmla="*/ 280666 w 608627"/>
              <a:gd name="connsiteY24" fmla="*/ 33611 h 441863"/>
              <a:gd name="connsiteX25" fmla="*/ 307507 w 608627"/>
              <a:gd name="connsiteY25" fmla="*/ 118492 h 441863"/>
              <a:gd name="connsiteX26" fmla="*/ 305730 w 608627"/>
              <a:gd name="connsiteY26" fmla="*/ 126149 h 441863"/>
              <a:gd name="connsiteX27" fmla="*/ 312838 w 608627"/>
              <a:gd name="connsiteY27" fmla="*/ 161820 h 441863"/>
              <a:gd name="connsiteX28" fmla="*/ 295536 w 608627"/>
              <a:gd name="connsiteY28" fmla="*/ 191888 h 441863"/>
              <a:gd name="connsiteX29" fmla="*/ 283471 w 608627"/>
              <a:gd name="connsiteY29" fmla="*/ 224944 h 441863"/>
              <a:gd name="connsiteX30" fmla="*/ 283471 w 608627"/>
              <a:gd name="connsiteY30" fmla="*/ 266311 h 441863"/>
              <a:gd name="connsiteX31" fmla="*/ 285529 w 608627"/>
              <a:gd name="connsiteY31" fmla="*/ 269766 h 441863"/>
              <a:gd name="connsiteX32" fmla="*/ 410383 w 608627"/>
              <a:gd name="connsiteY32" fmla="*/ 349698 h 441863"/>
              <a:gd name="connsiteX33" fmla="*/ 425721 w 608627"/>
              <a:gd name="connsiteY33" fmla="*/ 382007 h 441863"/>
              <a:gd name="connsiteX34" fmla="*/ 425721 w 608627"/>
              <a:gd name="connsiteY34" fmla="*/ 441863 h 441863"/>
              <a:gd name="connsiteX35" fmla="*/ 240824 w 608627"/>
              <a:gd name="connsiteY35" fmla="*/ 441863 h 441863"/>
              <a:gd name="connsiteX36" fmla="*/ 222587 w 608627"/>
              <a:gd name="connsiteY36" fmla="*/ 358569 h 441863"/>
              <a:gd name="connsiteX37" fmla="*/ 212861 w 608627"/>
              <a:gd name="connsiteY37" fmla="*/ 304689 h 441863"/>
              <a:gd name="connsiteX38" fmla="*/ 203134 w 608627"/>
              <a:gd name="connsiteY38" fmla="*/ 358569 h 441863"/>
              <a:gd name="connsiteX39" fmla="*/ 184897 w 608627"/>
              <a:gd name="connsiteY39" fmla="*/ 441863 h 441863"/>
              <a:gd name="connsiteX40" fmla="*/ 0 w 608627"/>
              <a:gd name="connsiteY40" fmla="*/ 441863 h 441863"/>
              <a:gd name="connsiteX41" fmla="*/ 0 w 608627"/>
              <a:gd name="connsiteY41" fmla="*/ 382007 h 441863"/>
              <a:gd name="connsiteX42" fmla="*/ 15245 w 608627"/>
              <a:gd name="connsiteY42" fmla="*/ 349325 h 441863"/>
              <a:gd name="connsiteX43" fmla="*/ 140006 w 608627"/>
              <a:gd name="connsiteY43" fmla="*/ 269392 h 441863"/>
              <a:gd name="connsiteX44" fmla="*/ 142157 w 608627"/>
              <a:gd name="connsiteY44" fmla="*/ 265937 h 441863"/>
              <a:gd name="connsiteX45" fmla="*/ 142157 w 608627"/>
              <a:gd name="connsiteY45" fmla="*/ 224757 h 441863"/>
              <a:gd name="connsiteX46" fmla="*/ 130092 w 608627"/>
              <a:gd name="connsiteY46" fmla="*/ 191608 h 441863"/>
              <a:gd name="connsiteX47" fmla="*/ 112697 w 608627"/>
              <a:gd name="connsiteY47" fmla="*/ 161633 h 441863"/>
              <a:gd name="connsiteX48" fmla="*/ 119430 w 608627"/>
              <a:gd name="connsiteY48" fmla="*/ 125962 h 441863"/>
              <a:gd name="connsiteX49" fmla="*/ 117747 w 608627"/>
              <a:gd name="connsiteY49" fmla="*/ 118399 h 441863"/>
              <a:gd name="connsiteX50" fmla="*/ 117466 w 608627"/>
              <a:gd name="connsiteY50" fmla="*/ 76658 h 441863"/>
              <a:gd name="connsiteX51" fmla="*/ 141876 w 608627"/>
              <a:gd name="connsiteY51" fmla="*/ 33984 h 441863"/>
              <a:gd name="connsiteX52" fmla="*/ 164509 w 608627"/>
              <a:gd name="connsiteY52" fmla="*/ 15308 h 441863"/>
              <a:gd name="connsiteX53" fmla="*/ 186393 w 608627"/>
              <a:gd name="connsiteY53" fmla="*/ 4103 h 441863"/>
              <a:gd name="connsiteX54" fmla="*/ 206408 w 608627"/>
              <a:gd name="connsiteY54" fmla="*/ 368 h 44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8627" h="441863">
                <a:moveTo>
                  <a:pt x="467299" y="61262"/>
                </a:moveTo>
                <a:lnTo>
                  <a:pt x="467299" y="88065"/>
                </a:lnTo>
                <a:lnTo>
                  <a:pt x="440549" y="88065"/>
                </a:lnTo>
                <a:lnTo>
                  <a:pt x="440549" y="108704"/>
                </a:lnTo>
                <a:lnTo>
                  <a:pt x="467299" y="108704"/>
                </a:lnTo>
                <a:lnTo>
                  <a:pt x="467299" y="135508"/>
                </a:lnTo>
                <a:lnTo>
                  <a:pt x="488064" y="135508"/>
                </a:lnTo>
                <a:lnTo>
                  <a:pt x="488064" y="108704"/>
                </a:lnTo>
                <a:lnTo>
                  <a:pt x="514814" y="108704"/>
                </a:lnTo>
                <a:lnTo>
                  <a:pt x="514814" y="88065"/>
                </a:lnTo>
                <a:lnTo>
                  <a:pt x="488064" y="88065"/>
                </a:lnTo>
                <a:lnTo>
                  <a:pt x="488064" y="61262"/>
                </a:lnTo>
                <a:close/>
                <a:moveTo>
                  <a:pt x="436901" y="8309"/>
                </a:moveTo>
                <a:lnTo>
                  <a:pt x="518555" y="8309"/>
                </a:lnTo>
                <a:cubicBezTo>
                  <a:pt x="568315" y="8309"/>
                  <a:pt x="608627" y="48654"/>
                  <a:pt x="608627" y="98245"/>
                </a:cubicBezTo>
                <a:cubicBezTo>
                  <a:pt x="608627" y="147929"/>
                  <a:pt x="568315" y="188180"/>
                  <a:pt x="518555" y="188180"/>
                </a:cubicBezTo>
                <a:lnTo>
                  <a:pt x="457478" y="188180"/>
                </a:lnTo>
                <a:lnTo>
                  <a:pt x="416043" y="229459"/>
                </a:lnTo>
                <a:cubicBezTo>
                  <a:pt x="413331" y="232354"/>
                  <a:pt x="408467" y="230393"/>
                  <a:pt x="408467" y="226377"/>
                </a:cubicBezTo>
                <a:lnTo>
                  <a:pt x="408467" y="183511"/>
                </a:lnTo>
                <a:cubicBezTo>
                  <a:pt x="372644" y="171557"/>
                  <a:pt x="346829" y="137936"/>
                  <a:pt x="346829" y="98245"/>
                </a:cubicBezTo>
                <a:cubicBezTo>
                  <a:pt x="346829" y="48561"/>
                  <a:pt x="387142" y="8309"/>
                  <a:pt x="436901" y="8309"/>
                </a:cubicBezTo>
                <a:close/>
                <a:moveTo>
                  <a:pt x="206408" y="368"/>
                </a:moveTo>
                <a:cubicBezTo>
                  <a:pt x="228105" y="-1500"/>
                  <a:pt x="244565" y="4009"/>
                  <a:pt x="256349" y="10919"/>
                </a:cubicBezTo>
                <a:cubicBezTo>
                  <a:pt x="273932" y="20818"/>
                  <a:pt x="280666" y="33611"/>
                  <a:pt x="280666" y="33611"/>
                </a:cubicBezTo>
                <a:cubicBezTo>
                  <a:pt x="280666" y="33611"/>
                  <a:pt x="321255" y="36505"/>
                  <a:pt x="307507" y="118492"/>
                </a:cubicBezTo>
                <a:cubicBezTo>
                  <a:pt x="307133" y="121013"/>
                  <a:pt x="306478" y="123628"/>
                  <a:pt x="305730" y="126149"/>
                </a:cubicBezTo>
                <a:cubicBezTo>
                  <a:pt x="313399" y="126149"/>
                  <a:pt x="321349" y="132125"/>
                  <a:pt x="312838" y="161820"/>
                </a:cubicBezTo>
                <a:cubicBezTo>
                  <a:pt x="306291" y="184978"/>
                  <a:pt x="300119" y="191514"/>
                  <a:pt x="295536" y="191888"/>
                </a:cubicBezTo>
                <a:cubicBezTo>
                  <a:pt x="293946" y="202440"/>
                  <a:pt x="289831" y="214019"/>
                  <a:pt x="283471" y="224944"/>
                </a:cubicBezTo>
                <a:lnTo>
                  <a:pt x="283471" y="266311"/>
                </a:lnTo>
                <a:cubicBezTo>
                  <a:pt x="283471" y="267805"/>
                  <a:pt x="284220" y="269205"/>
                  <a:pt x="285529" y="269766"/>
                </a:cubicBezTo>
                <a:cubicBezTo>
                  <a:pt x="297500" y="275555"/>
                  <a:pt x="356139" y="305156"/>
                  <a:pt x="410383" y="349698"/>
                </a:cubicBezTo>
                <a:cubicBezTo>
                  <a:pt x="420110" y="357729"/>
                  <a:pt x="425628" y="369775"/>
                  <a:pt x="425721" y="382007"/>
                </a:cubicBezTo>
                <a:lnTo>
                  <a:pt x="425721" y="441863"/>
                </a:lnTo>
                <a:lnTo>
                  <a:pt x="240824" y="441863"/>
                </a:lnTo>
                <a:lnTo>
                  <a:pt x="222587" y="358569"/>
                </a:lnTo>
                <a:cubicBezTo>
                  <a:pt x="259342" y="307117"/>
                  <a:pt x="219688" y="304689"/>
                  <a:pt x="212861" y="304689"/>
                </a:cubicBezTo>
                <a:cubicBezTo>
                  <a:pt x="205846" y="304689"/>
                  <a:pt x="166192" y="307117"/>
                  <a:pt x="203134" y="358569"/>
                </a:cubicBezTo>
                <a:lnTo>
                  <a:pt x="184897" y="441863"/>
                </a:lnTo>
                <a:lnTo>
                  <a:pt x="0" y="441863"/>
                </a:lnTo>
                <a:lnTo>
                  <a:pt x="0" y="382007"/>
                </a:lnTo>
                <a:cubicBezTo>
                  <a:pt x="0" y="369401"/>
                  <a:pt x="5518" y="357355"/>
                  <a:pt x="15245" y="349325"/>
                </a:cubicBezTo>
                <a:cubicBezTo>
                  <a:pt x="69582" y="304783"/>
                  <a:pt x="128222" y="275275"/>
                  <a:pt x="140006" y="269392"/>
                </a:cubicBezTo>
                <a:cubicBezTo>
                  <a:pt x="141315" y="268832"/>
                  <a:pt x="142157" y="267431"/>
                  <a:pt x="142157" y="265937"/>
                </a:cubicBezTo>
                <a:lnTo>
                  <a:pt x="142157" y="224757"/>
                </a:lnTo>
                <a:cubicBezTo>
                  <a:pt x="135797" y="213645"/>
                  <a:pt x="131682" y="202066"/>
                  <a:pt x="130092" y="191608"/>
                </a:cubicBezTo>
                <a:cubicBezTo>
                  <a:pt x="125416" y="191234"/>
                  <a:pt x="119337" y="184791"/>
                  <a:pt x="112697" y="161633"/>
                </a:cubicBezTo>
                <a:cubicBezTo>
                  <a:pt x="104373" y="132312"/>
                  <a:pt x="111855" y="126149"/>
                  <a:pt x="119430" y="125962"/>
                </a:cubicBezTo>
                <a:cubicBezTo>
                  <a:pt x="118869" y="123534"/>
                  <a:pt x="118215" y="120920"/>
                  <a:pt x="117747" y="118399"/>
                </a:cubicBezTo>
                <a:cubicBezTo>
                  <a:pt x="114754" y="103551"/>
                  <a:pt x="114006" y="89918"/>
                  <a:pt x="117466" y="76658"/>
                </a:cubicBezTo>
                <a:cubicBezTo>
                  <a:pt x="121675" y="59010"/>
                  <a:pt x="131214" y="44909"/>
                  <a:pt x="141876" y="33984"/>
                </a:cubicBezTo>
                <a:cubicBezTo>
                  <a:pt x="148610" y="26794"/>
                  <a:pt x="156372" y="20444"/>
                  <a:pt x="164509" y="15308"/>
                </a:cubicBezTo>
                <a:cubicBezTo>
                  <a:pt x="171056" y="10733"/>
                  <a:pt x="178444" y="6811"/>
                  <a:pt x="186393" y="4103"/>
                </a:cubicBezTo>
                <a:cubicBezTo>
                  <a:pt x="192660" y="2142"/>
                  <a:pt x="199393" y="741"/>
                  <a:pt x="206408" y="368"/>
                </a:cubicBezTo>
                <a:close/>
              </a:path>
            </a:pathLst>
          </a:custGeom>
          <a:solidFill>
            <a:schemeClr val="accent1"/>
          </a:solidFill>
          <a:ln>
            <a:noFill/>
          </a:ln>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4</a:t>
            </a:fld>
            <a:endParaRPr lang="en-US" dirty="0"/>
          </a:p>
        </p:txBody>
      </p:sp>
      <p:grpSp>
        <p:nvGrpSpPr>
          <p:cNvPr id="4" name="f47a943a-ed01-4833-bdfd-bba591e62f8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079501" y="1174079"/>
            <a:ext cx="8000999" cy="3712782"/>
            <a:chOff x="1295401" y="1408895"/>
            <a:chExt cx="9601199" cy="4455339"/>
          </a:xfrm>
        </p:grpSpPr>
        <p:sp>
          <p:nvSpPr>
            <p:cNvPr id="5" name="ïṡḷïḓê"/>
            <p:cNvSpPr/>
            <p:nvPr/>
          </p:nvSpPr>
          <p:spPr>
            <a:xfrm>
              <a:off x="1295401" y="1822737"/>
              <a:ext cx="2819400" cy="1504555"/>
            </a:xfrm>
            <a:prstGeom prst="roundRect">
              <a:avLst>
                <a:gd name="adj" fmla="val 5694"/>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 name="îşlïḍé"/>
            <p:cNvGrpSpPr/>
            <p:nvPr/>
          </p:nvGrpSpPr>
          <p:grpSpPr>
            <a:xfrm>
              <a:off x="2303165" y="1411750"/>
              <a:ext cx="803870" cy="803870"/>
              <a:chOff x="2247900" y="1225947"/>
              <a:chExt cx="914400" cy="914400"/>
            </a:xfrm>
          </p:grpSpPr>
          <p:sp>
            <p:nvSpPr>
              <p:cNvPr id="45" name="iṥlíḑe"/>
              <p:cNvSpPr/>
              <p:nvPr/>
            </p:nvSpPr>
            <p:spPr>
              <a:xfrm>
                <a:off x="2247900" y="1225947"/>
                <a:ext cx="914400" cy="9144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6" name="ïṡḻïdè"/>
              <p:cNvSpPr/>
              <p:nvPr/>
            </p:nvSpPr>
            <p:spPr bwMode="auto">
              <a:xfrm>
                <a:off x="2458417" y="1467073"/>
                <a:ext cx="493366" cy="432146"/>
              </a:xfrm>
              <a:custGeom>
                <a:avLst/>
                <a:gdLst>
                  <a:gd name="T0" fmla="*/ 212060 w 602"/>
                  <a:gd name="T1" fmla="*/ 103681 h 531"/>
                  <a:gd name="T2" fmla="*/ 112352 w 602"/>
                  <a:gd name="T3" fmla="*/ 144579 h 531"/>
                  <a:gd name="T4" fmla="*/ 112352 w 602"/>
                  <a:gd name="T5" fmla="*/ 144579 h 531"/>
                  <a:gd name="T6" fmla="*/ 109823 w 602"/>
                  <a:gd name="T7" fmla="*/ 147090 h 531"/>
                  <a:gd name="T8" fmla="*/ 104766 w 602"/>
                  <a:gd name="T9" fmla="*/ 144579 h 531"/>
                  <a:gd name="T10" fmla="*/ 104766 w 602"/>
                  <a:gd name="T11" fmla="*/ 144579 h 531"/>
                  <a:gd name="T12" fmla="*/ 5419 w 602"/>
                  <a:gd name="T13" fmla="*/ 103681 h 531"/>
                  <a:gd name="T14" fmla="*/ 10477 w 602"/>
                  <a:gd name="T15" fmla="*/ 86102 h 531"/>
                  <a:gd name="T16" fmla="*/ 15534 w 602"/>
                  <a:gd name="T17" fmla="*/ 86102 h 531"/>
                  <a:gd name="T18" fmla="*/ 15534 w 602"/>
                  <a:gd name="T19" fmla="*/ 86102 h 531"/>
                  <a:gd name="T20" fmla="*/ 204474 w 602"/>
                  <a:gd name="T21" fmla="*/ 86102 h 531"/>
                  <a:gd name="T22" fmla="*/ 204474 w 602"/>
                  <a:gd name="T23" fmla="*/ 86102 h 531"/>
                  <a:gd name="T24" fmla="*/ 207002 w 602"/>
                  <a:gd name="T25" fmla="*/ 86102 h 531"/>
                  <a:gd name="T26" fmla="*/ 212060 w 602"/>
                  <a:gd name="T27" fmla="*/ 103681 h 531"/>
                  <a:gd name="T28" fmla="*/ 212060 w 602"/>
                  <a:gd name="T29" fmla="*/ 60630 h 531"/>
                  <a:gd name="T30" fmla="*/ 112352 w 602"/>
                  <a:gd name="T31" fmla="*/ 101169 h 531"/>
                  <a:gd name="T32" fmla="*/ 112352 w 602"/>
                  <a:gd name="T33" fmla="*/ 101169 h 531"/>
                  <a:gd name="T34" fmla="*/ 109823 w 602"/>
                  <a:gd name="T35" fmla="*/ 101169 h 531"/>
                  <a:gd name="T36" fmla="*/ 104766 w 602"/>
                  <a:gd name="T37" fmla="*/ 101169 h 531"/>
                  <a:gd name="T38" fmla="*/ 104766 w 602"/>
                  <a:gd name="T39" fmla="*/ 101169 h 531"/>
                  <a:gd name="T40" fmla="*/ 5419 w 602"/>
                  <a:gd name="T41" fmla="*/ 60630 h 531"/>
                  <a:gd name="T42" fmla="*/ 5419 w 602"/>
                  <a:gd name="T43" fmla="*/ 43051 h 531"/>
                  <a:gd name="T44" fmla="*/ 104766 w 602"/>
                  <a:gd name="T45" fmla="*/ 2511 h 531"/>
                  <a:gd name="T46" fmla="*/ 104766 w 602"/>
                  <a:gd name="T47" fmla="*/ 2511 h 531"/>
                  <a:gd name="T48" fmla="*/ 109823 w 602"/>
                  <a:gd name="T49" fmla="*/ 0 h 531"/>
                  <a:gd name="T50" fmla="*/ 112352 w 602"/>
                  <a:gd name="T51" fmla="*/ 2511 h 531"/>
                  <a:gd name="T52" fmla="*/ 112352 w 602"/>
                  <a:gd name="T53" fmla="*/ 2511 h 531"/>
                  <a:gd name="T54" fmla="*/ 212060 w 602"/>
                  <a:gd name="T55" fmla="*/ 43051 h 531"/>
                  <a:gd name="T56" fmla="*/ 212060 w 602"/>
                  <a:gd name="T57" fmla="*/ 60630 h 531"/>
                  <a:gd name="T58" fmla="*/ 10477 w 602"/>
                  <a:gd name="T59" fmla="*/ 129153 h 531"/>
                  <a:gd name="T60" fmla="*/ 15534 w 602"/>
                  <a:gd name="T61" fmla="*/ 129153 h 531"/>
                  <a:gd name="T62" fmla="*/ 15534 w 602"/>
                  <a:gd name="T63" fmla="*/ 129153 h 531"/>
                  <a:gd name="T64" fmla="*/ 204474 w 602"/>
                  <a:gd name="T65" fmla="*/ 129153 h 531"/>
                  <a:gd name="T66" fmla="*/ 204474 w 602"/>
                  <a:gd name="T67" fmla="*/ 129153 h 531"/>
                  <a:gd name="T68" fmla="*/ 207002 w 602"/>
                  <a:gd name="T69" fmla="*/ 129153 h 531"/>
                  <a:gd name="T70" fmla="*/ 212060 w 602"/>
                  <a:gd name="T71" fmla="*/ 149602 h 531"/>
                  <a:gd name="T72" fmla="*/ 112352 w 602"/>
                  <a:gd name="T73" fmla="*/ 190141 h 531"/>
                  <a:gd name="T74" fmla="*/ 112352 w 602"/>
                  <a:gd name="T75" fmla="*/ 190141 h 531"/>
                  <a:gd name="T76" fmla="*/ 109823 w 602"/>
                  <a:gd name="T77" fmla="*/ 190141 h 531"/>
                  <a:gd name="T78" fmla="*/ 104766 w 602"/>
                  <a:gd name="T79" fmla="*/ 190141 h 531"/>
                  <a:gd name="T80" fmla="*/ 104766 w 602"/>
                  <a:gd name="T81" fmla="*/ 190141 h 531"/>
                  <a:gd name="T82" fmla="*/ 5419 w 602"/>
                  <a:gd name="T83" fmla="*/ 149602 h 531"/>
                  <a:gd name="T84" fmla="*/ 10477 w 602"/>
                  <a:gd name="T85" fmla="*/ 129153 h 5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31">
                    <a:moveTo>
                      <a:pt x="587" y="289"/>
                    </a:moveTo>
                    <a:lnTo>
                      <a:pt x="587" y="289"/>
                    </a:lnTo>
                    <a:cubicBezTo>
                      <a:pt x="311" y="403"/>
                      <a:pt x="311" y="403"/>
                      <a:pt x="311" y="403"/>
                    </a:cubicBezTo>
                    <a:cubicBezTo>
                      <a:pt x="311" y="410"/>
                      <a:pt x="304" y="410"/>
                      <a:pt x="304" y="410"/>
                    </a:cubicBezTo>
                    <a:cubicBezTo>
                      <a:pt x="297" y="410"/>
                      <a:pt x="297" y="410"/>
                      <a:pt x="290" y="403"/>
                    </a:cubicBezTo>
                    <a:cubicBezTo>
                      <a:pt x="15" y="289"/>
                      <a:pt x="15" y="289"/>
                      <a:pt x="15" y="289"/>
                    </a:cubicBezTo>
                    <a:cubicBezTo>
                      <a:pt x="7" y="289"/>
                      <a:pt x="0" y="275"/>
                      <a:pt x="0" y="268"/>
                    </a:cubicBezTo>
                    <a:cubicBezTo>
                      <a:pt x="0" y="247"/>
                      <a:pt x="15" y="240"/>
                      <a:pt x="29" y="240"/>
                    </a:cubicBezTo>
                    <a:cubicBezTo>
                      <a:pt x="36" y="240"/>
                      <a:pt x="36" y="240"/>
                      <a:pt x="43" y="240"/>
                    </a:cubicBezTo>
                    <a:cubicBezTo>
                      <a:pt x="304" y="346"/>
                      <a:pt x="304" y="346"/>
                      <a:pt x="304" y="346"/>
                    </a:cubicBezTo>
                    <a:cubicBezTo>
                      <a:pt x="566" y="240"/>
                      <a:pt x="566" y="240"/>
                      <a:pt x="566" y="240"/>
                    </a:cubicBezTo>
                    <a:lnTo>
                      <a:pt x="573" y="240"/>
                    </a:lnTo>
                    <a:cubicBezTo>
                      <a:pt x="594" y="240"/>
                      <a:pt x="601" y="247"/>
                      <a:pt x="601" y="268"/>
                    </a:cubicBezTo>
                    <a:cubicBezTo>
                      <a:pt x="601" y="275"/>
                      <a:pt x="594" y="289"/>
                      <a:pt x="587" y="289"/>
                    </a:cubicBezTo>
                    <a:close/>
                    <a:moveTo>
                      <a:pt x="587" y="169"/>
                    </a:moveTo>
                    <a:lnTo>
                      <a:pt x="587" y="169"/>
                    </a:lnTo>
                    <a:cubicBezTo>
                      <a:pt x="311" y="282"/>
                      <a:pt x="311" y="282"/>
                      <a:pt x="311" y="282"/>
                    </a:cubicBezTo>
                    <a:lnTo>
                      <a:pt x="304" y="282"/>
                    </a:lnTo>
                    <a:cubicBezTo>
                      <a:pt x="297" y="282"/>
                      <a:pt x="297" y="282"/>
                      <a:pt x="290" y="282"/>
                    </a:cubicBezTo>
                    <a:cubicBezTo>
                      <a:pt x="15" y="169"/>
                      <a:pt x="15" y="169"/>
                      <a:pt x="15" y="169"/>
                    </a:cubicBezTo>
                    <a:cubicBezTo>
                      <a:pt x="7" y="162"/>
                      <a:pt x="0" y="155"/>
                      <a:pt x="0" y="141"/>
                    </a:cubicBezTo>
                    <a:cubicBezTo>
                      <a:pt x="0" y="134"/>
                      <a:pt x="7" y="120"/>
                      <a:pt x="15" y="120"/>
                    </a:cubicBezTo>
                    <a:cubicBezTo>
                      <a:pt x="290" y="7"/>
                      <a:pt x="290" y="7"/>
                      <a:pt x="290" y="7"/>
                    </a:cubicBezTo>
                    <a:cubicBezTo>
                      <a:pt x="297" y="0"/>
                      <a:pt x="297" y="0"/>
                      <a:pt x="304" y="0"/>
                    </a:cubicBezTo>
                    <a:cubicBezTo>
                      <a:pt x="304" y="0"/>
                      <a:pt x="311" y="0"/>
                      <a:pt x="311" y="7"/>
                    </a:cubicBezTo>
                    <a:cubicBezTo>
                      <a:pt x="587" y="120"/>
                      <a:pt x="587" y="120"/>
                      <a:pt x="587" y="120"/>
                    </a:cubicBezTo>
                    <a:cubicBezTo>
                      <a:pt x="594" y="120"/>
                      <a:pt x="601" y="134"/>
                      <a:pt x="601" y="141"/>
                    </a:cubicBezTo>
                    <a:cubicBezTo>
                      <a:pt x="601" y="155"/>
                      <a:pt x="594" y="162"/>
                      <a:pt x="587" y="169"/>
                    </a:cubicBezTo>
                    <a:close/>
                    <a:moveTo>
                      <a:pt x="29" y="360"/>
                    </a:moveTo>
                    <a:lnTo>
                      <a:pt x="29" y="360"/>
                    </a:lnTo>
                    <a:cubicBezTo>
                      <a:pt x="36" y="360"/>
                      <a:pt x="36" y="360"/>
                      <a:pt x="43" y="360"/>
                    </a:cubicBezTo>
                    <a:cubicBezTo>
                      <a:pt x="304" y="473"/>
                      <a:pt x="304" y="473"/>
                      <a:pt x="304" y="473"/>
                    </a:cubicBezTo>
                    <a:cubicBezTo>
                      <a:pt x="566" y="360"/>
                      <a:pt x="566" y="360"/>
                      <a:pt x="566" y="360"/>
                    </a:cubicBezTo>
                    <a:lnTo>
                      <a:pt x="573" y="360"/>
                    </a:lnTo>
                    <a:cubicBezTo>
                      <a:pt x="594" y="360"/>
                      <a:pt x="601" y="374"/>
                      <a:pt x="601" y="388"/>
                    </a:cubicBezTo>
                    <a:cubicBezTo>
                      <a:pt x="601" y="403"/>
                      <a:pt x="594" y="410"/>
                      <a:pt x="587" y="417"/>
                    </a:cubicBezTo>
                    <a:cubicBezTo>
                      <a:pt x="311" y="530"/>
                      <a:pt x="311" y="530"/>
                      <a:pt x="311" y="530"/>
                    </a:cubicBezTo>
                    <a:lnTo>
                      <a:pt x="304" y="530"/>
                    </a:lnTo>
                    <a:cubicBezTo>
                      <a:pt x="297" y="530"/>
                      <a:pt x="297" y="530"/>
                      <a:pt x="290" y="530"/>
                    </a:cubicBezTo>
                    <a:cubicBezTo>
                      <a:pt x="15" y="417"/>
                      <a:pt x="15" y="417"/>
                      <a:pt x="15" y="417"/>
                    </a:cubicBezTo>
                    <a:cubicBezTo>
                      <a:pt x="7" y="410"/>
                      <a:pt x="0" y="403"/>
                      <a:pt x="0" y="388"/>
                    </a:cubicBezTo>
                    <a:cubicBezTo>
                      <a:pt x="0" y="374"/>
                      <a:pt x="15" y="360"/>
                      <a:pt x="29" y="360"/>
                    </a:cubicBezTo>
                    <a:close/>
                  </a:path>
                </a:pathLst>
              </a:custGeom>
              <a:solidFill>
                <a:schemeClr val="bg1"/>
              </a:solidFill>
              <a:ln>
                <a:noFill/>
              </a:ln>
              <a:effectLst/>
            </p:spPr>
            <p:txBody>
              <a:bodyPr anchor="ctr"/>
              <a:lstStyle/>
              <a:p>
                <a:pPr algn="ctr"/>
                <a:endParaRPr/>
              </a:p>
            </p:txBody>
          </p:sp>
        </p:grpSp>
        <p:grpSp>
          <p:nvGrpSpPr>
            <p:cNvPr id="7" name="îś1íďê"/>
            <p:cNvGrpSpPr/>
            <p:nvPr/>
          </p:nvGrpSpPr>
          <p:grpSpPr>
            <a:xfrm>
              <a:off x="1424527" y="2386735"/>
              <a:ext cx="2563521" cy="859594"/>
              <a:chOff x="1424527" y="2386735"/>
              <a:chExt cx="2563521" cy="859594"/>
            </a:xfrm>
          </p:grpSpPr>
          <p:sp>
            <p:nvSpPr>
              <p:cNvPr id="43" name="íšḷiḋe"/>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a:solidFill>
                      <a:schemeClr val="accent1"/>
                    </a:solidFill>
                  </a:rPr>
                  <a:t>标题文本预设</a:t>
                </a:r>
              </a:p>
            </p:txBody>
          </p:sp>
          <p:sp>
            <p:nvSpPr>
              <p:cNvPr id="44" name="íṡ1îḓé"/>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sp>
          <p:nvSpPr>
            <p:cNvPr id="8" name="îSļíďè"/>
            <p:cNvSpPr/>
            <p:nvPr/>
          </p:nvSpPr>
          <p:spPr>
            <a:xfrm>
              <a:off x="4686300" y="1822737"/>
              <a:ext cx="2819400" cy="1504555"/>
            </a:xfrm>
            <a:prstGeom prst="roundRect">
              <a:avLst>
                <a:gd name="adj" fmla="val 569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ïṥľïďe"/>
            <p:cNvGrpSpPr/>
            <p:nvPr/>
          </p:nvGrpSpPr>
          <p:grpSpPr>
            <a:xfrm>
              <a:off x="5694065" y="1411748"/>
              <a:ext cx="803870" cy="803870"/>
              <a:chOff x="5638800" y="1225947"/>
              <a:chExt cx="914400" cy="914400"/>
            </a:xfrm>
          </p:grpSpPr>
          <p:sp>
            <p:nvSpPr>
              <p:cNvPr id="41" name="îśľíďe"/>
              <p:cNvSpPr/>
              <p:nvPr/>
            </p:nvSpPr>
            <p:spPr>
              <a:xfrm>
                <a:off x="5638800" y="1225947"/>
                <a:ext cx="914400"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2" name="íšḻiḓè"/>
              <p:cNvSpPr/>
              <p:nvPr/>
            </p:nvSpPr>
            <p:spPr bwMode="auto">
              <a:xfrm>
                <a:off x="5852919" y="1449011"/>
                <a:ext cx="486162" cy="475360"/>
              </a:xfrm>
              <a:custGeom>
                <a:avLst/>
                <a:gdLst>
                  <a:gd name="T0" fmla="*/ 203841 w 594"/>
                  <a:gd name="T1" fmla="*/ 122628 h 581"/>
                  <a:gd name="T2" fmla="*/ 201316 w 594"/>
                  <a:gd name="T3" fmla="*/ 122628 h 581"/>
                  <a:gd name="T4" fmla="*/ 196265 w 594"/>
                  <a:gd name="T5" fmla="*/ 140301 h 581"/>
                  <a:gd name="T6" fmla="*/ 196265 w 594"/>
                  <a:gd name="T7" fmla="*/ 142826 h 581"/>
                  <a:gd name="T8" fmla="*/ 196265 w 594"/>
                  <a:gd name="T9" fmla="*/ 145351 h 581"/>
                  <a:gd name="T10" fmla="*/ 196265 w 594"/>
                  <a:gd name="T11" fmla="*/ 145351 h 581"/>
                  <a:gd name="T12" fmla="*/ 193739 w 594"/>
                  <a:gd name="T13" fmla="*/ 147875 h 581"/>
                  <a:gd name="T14" fmla="*/ 185802 w 594"/>
                  <a:gd name="T15" fmla="*/ 150400 h 581"/>
                  <a:gd name="T16" fmla="*/ 185802 w 594"/>
                  <a:gd name="T17" fmla="*/ 150400 h 581"/>
                  <a:gd name="T18" fmla="*/ 155497 w 594"/>
                  <a:gd name="T19" fmla="*/ 122628 h 581"/>
                  <a:gd name="T20" fmla="*/ 155497 w 594"/>
                  <a:gd name="T21" fmla="*/ 122628 h 581"/>
                  <a:gd name="T22" fmla="*/ 50870 w 594"/>
                  <a:gd name="T23" fmla="*/ 112169 h 581"/>
                  <a:gd name="T24" fmla="*/ 60972 w 594"/>
                  <a:gd name="T25" fmla="*/ 0 h 581"/>
                  <a:gd name="T26" fmla="*/ 213943 w 594"/>
                  <a:gd name="T27" fmla="*/ 10459 h 581"/>
                  <a:gd name="T28" fmla="*/ 203841 w 594"/>
                  <a:gd name="T29" fmla="*/ 122628 h 581"/>
                  <a:gd name="T30" fmla="*/ 150446 w 594"/>
                  <a:gd name="T31" fmla="*/ 132727 h 581"/>
                  <a:gd name="T32" fmla="*/ 173175 w 594"/>
                  <a:gd name="T33" fmla="*/ 155810 h 581"/>
                  <a:gd name="T34" fmla="*/ 185802 w 594"/>
                  <a:gd name="T35" fmla="*/ 168433 h 581"/>
                  <a:gd name="T36" fmla="*/ 175700 w 594"/>
                  <a:gd name="T37" fmla="*/ 178532 h 581"/>
                  <a:gd name="T38" fmla="*/ 104266 w 594"/>
                  <a:gd name="T39" fmla="*/ 178532 h 581"/>
                  <a:gd name="T40" fmla="*/ 81537 w 594"/>
                  <a:gd name="T41" fmla="*/ 178532 h 581"/>
                  <a:gd name="T42" fmla="*/ 71074 w 594"/>
                  <a:gd name="T43" fmla="*/ 178532 h 581"/>
                  <a:gd name="T44" fmla="*/ 40768 w 594"/>
                  <a:gd name="T45" fmla="*/ 204140 h 581"/>
                  <a:gd name="T46" fmla="*/ 32831 w 594"/>
                  <a:gd name="T47" fmla="*/ 209189 h 581"/>
                  <a:gd name="T48" fmla="*/ 32831 w 594"/>
                  <a:gd name="T49" fmla="*/ 209189 h 581"/>
                  <a:gd name="T50" fmla="*/ 25255 w 594"/>
                  <a:gd name="T51" fmla="*/ 204140 h 581"/>
                  <a:gd name="T52" fmla="*/ 25255 w 594"/>
                  <a:gd name="T53" fmla="*/ 204140 h 581"/>
                  <a:gd name="T54" fmla="*/ 25255 w 594"/>
                  <a:gd name="T55" fmla="*/ 201615 h 581"/>
                  <a:gd name="T56" fmla="*/ 22729 w 594"/>
                  <a:gd name="T57" fmla="*/ 199091 h 581"/>
                  <a:gd name="T58" fmla="*/ 22729 w 594"/>
                  <a:gd name="T59" fmla="*/ 178532 h 581"/>
                  <a:gd name="T60" fmla="*/ 22729 w 594"/>
                  <a:gd name="T61" fmla="*/ 178532 h 581"/>
                  <a:gd name="T62" fmla="*/ 0 w 594"/>
                  <a:gd name="T63" fmla="*/ 168433 h 581"/>
                  <a:gd name="T64" fmla="*/ 0 w 594"/>
                  <a:gd name="T65" fmla="*/ 51215 h 581"/>
                  <a:gd name="T66" fmla="*/ 40768 w 594"/>
                  <a:gd name="T67" fmla="*/ 40756 h 581"/>
                  <a:gd name="T68" fmla="*/ 60972 w 594"/>
                  <a:gd name="T69" fmla="*/ 132727 h 58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94" h="581">
                    <a:moveTo>
                      <a:pt x="565" y="340"/>
                    </a:moveTo>
                    <a:lnTo>
                      <a:pt x="565" y="340"/>
                    </a:lnTo>
                    <a:cubicBezTo>
                      <a:pt x="558" y="340"/>
                      <a:pt x="558" y="340"/>
                      <a:pt x="558" y="340"/>
                    </a:cubicBezTo>
                    <a:cubicBezTo>
                      <a:pt x="544" y="340"/>
                      <a:pt x="544" y="340"/>
                      <a:pt x="544" y="340"/>
                    </a:cubicBezTo>
                    <a:cubicBezTo>
                      <a:pt x="544" y="389"/>
                      <a:pt x="544" y="389"/>
                      <a:pt x="544" y="389"/>
                    </a:cubicBezTo>
                    <a:lnTo>
                      <a:pt x="544" y="396"/>
                    </a:lnTo>
                    <a:cubicBezTo>
                      <a:pt x="544" y="396"/>
                      <a:pt x="544" y="396"/>
                      <a:pt x="544" y="403"/>
                    </a:cubicBezTo>
                    <a:lnTo>
                      <a:pt x="537" y="410"/>
                    </a:lnTo>
                    <a:cubicBezTo>
                      <a:pt x="530" y="417"/>
                      <a:pt x="523" y="417"/>
                      <a:pt x="515" y="417"/>
                    </a:cubicBezTo>
                    <a:cubicBezTo>
                      <a:pt x="508" y="417"/>
                      <a:pt x="501" y="417"/>
                      <a:pt x="501" y="410"/>
                    </a:cubicBezTo>
                    <a:cubicBezTo>
                      <a:pt x="431" y="340"/>
                      <a:pt x="431" y="340"/>
                      <a:pt x="431" y="340"/>
                    </a:cubicBezTo>
                    <a:cubicBezTo>
                      <a:pt x="169" y="340"/>
                      <a:pt x="169" y="340"/>
                      <a:pt x="169" y="340"/>
                    </a:cubicBezTo>
                    <a:cubicBezTo>
                      <a:pt x="155" y="340"/>
                      <a:pt x="141" y="332"/>
                      <a:pt x="141" y="311"/>
                    </a:cubicBezTo>
                    <a:cubicBezTo>
                      <a:pt x="141" y="29"/>
                      <a:pt x="141" y="29"/>
                      <a:pt x="141" y="29"/>
                    </a:cubicBezTo>
                    <a:cubicBezTo>
                      <a:pt x="141" y="14"/>
                      <a:pt x="155" y="0"/>
                      <a:pt x="169" y="0"/>
                    </a:cubicBezTo>
                    <a:cubicBezTo>
                      <a:pt x="565" y="0"/>
                      <a:pt x="565" y="0"/>
                      <a:pt x="565" y="0"/>
                    </a:cubicBezTo>
                    <a:cubicBezTo>
                      <a:pt x="579" y="0"/>
                      <a:pt x="593" y="14"/>
                      <a:pt x="593" y="29"/>
                    </a:cubicBezTo>
                    <a:cubicBezTo>
                      <a:pt x="593" y="311"/>
                      <a:pt x="593" y="311"/>
                      <a:pt x="593" y="311"/>
                    </a:cubicBezTo>
                    <a:cubicBezTo>
                      <a:pt x="593" y="332"/>
                      <a:pt x="579" y="340"/>
                      <a:pt x="565" y="340"/>
                    </a:cubicBezTo>
                    <a:close/>
                    <a:moveTo>
                      <a:pt x="417" y="368"/>
                    </a:moveTo>
                    <a:lnTo>
                      <a:pt x="417" y="368"/>
                    </a:lnTo>
                    <a:cubicBezTo>
                      <a:pt x="480" y="432"/>
                      <a:pt x="480" y="432"/>
                      <a:pt x="480" y="432"/>
                    </a:cubicBezTo>
                    <a:cubicBezTo>
                      <a:pt x="487" y="439"/>
                      <a:pt x="501" y="446"/>
                      <a:pt x="515" y="446"/>
                    </a:cubicBezTo>
                    <a:cubicBezTo>
                      <a:pt x="515" y="467"/>
                      <a:pt x="515" y="467"/>
                      <a:pt x="515" y="467"/>
                    </a:cubicBezTo>
                    <a:cubicBezTo>
                      <a:pt x="515" y="481"/>
                      <a:pt x="508" y="495"/>
                      <a:pt x="487" y="495"/>
                    </a:cubicBezTo>
                    <a:cubicBezTo>
                      <a:pt x="289" y="495"/>
                      <a:pt x="289" y="495"/>
                      <a:pt x="289" y="495"/>
                    </a:cubicBezTo>
                    <a:cubicBezTo>
                      <a:pt x="226" y="495"/>
                      <a:pt x="226" y="495"/>
                      <a:pt x="226" y="495"/>
                    </a:cubicBezTo>
                    <a:cubicBezTo>
                      <a:pt x="197" y="495"/>
                      <a:pt x="197" y="495"/>
                      <a:pt x="197" y="495"/>
                    </a:cubicBezTo>
                    <a:cubicBezTo>
                      <a:pt x="190" y="495"/>
                      <a:pt x="190" y="495"/>
                      <a:pt x="190" y="495"/>
                    </a:cubicBezTo>
                    <a:cubicBezTo>
                      <a:pt x="113" y="566"/>
                      <a:pt x="113" y="566"/>
                      <a:pt x="113" y="566"/>
                    </a:cubicBezTo>
                    <a:cubicBezTo>
                      <a:pt x="106" y="573"/>
                      <a:pt x="99" y="580"/>
                      <a:pt x="91" y="580"/>
                    </a:cubicBezTo>
                    <a:cubicBezTo>
                      <a:pt x="84" y="580"/>
                      <a:pt x="77" y="573"/>
                      <a:pt x="77" y="566"/>
                    </a:cubicBezTo>
                    <a:cubicBezTo>
                      <a:pt x="70" y="566"/>
                      <a:pt x="70" y="566"/>
                      <a:pt x="70" y="566"/>
                    </a:cubicBezTo>
                    <a:lnTo>
                      <a:pt x="70" y="559"/>
                    </a:lnTo>
                    <a:cubicBezTo>
                      <a:pt x="70" y="559"/>
                      <a:pt x="63" y="559"/>
                      <a:pt x="63" y="552"/>
                    </a:cubicBezTo>
                    <a:cubicBezTo>
                      <a:pt x="63" y="495"/>
                      <a:pt x="63" y="495"/>
                      <a:pt x="63" y="495"/>
                    </a:cubicBezTo>
                    <a:cubicBezTo>
                      <a:pt x="28" y="495"/>
                      <a:pt x="28" y="495"/>
                      <a:pt x="28" y="495"/>
                    </a:cubicBezTo>
                    <a:cubicBezTo>
                      <a:pt x="14" y="495"/>
                      <a:pt x="0" y="481"/>
                      <a:pt x="0" y="467"/>
                    </a:cubicBezTo>
                    <a:cubicBezTo>
                      <a:pt x="0" y="142"/>
                      <a:pt x="0" y="142"/>
                      <a:pt x="0" y="142"/>
                    </a:cubicBezTo>
                    <a:cubicBezTo>
                      <a:pt x="0" y="128"/>
                      <a:pt x="14" y="113"/>
                      <a:pt x="28" y="113"/>
                    </a:cubicBezTo>
                    <a:cubicBezTo>
                      <a:pt x="113" y="113"/>
                      <a:pt x="113" y="113"/>
                      <a:pt x="113" y="113"/>
                    </a:cubicBezTo>
                    <a:cubicBezTo>
                      <a:pt x="113" y="311"/>
                      <a:pt x="113" y="311"/>
                      <a:pt x="113" y="311"/>
                    </a:cubicBezTo>
                    <a:cubicBezTo>
                      <a:pt x="113" y="347"/>
                      <a:pt x="141" y="368"/>
                      <a:pt x="169" y="368"/>
                    </a:cubicBezTo>
                    <a:lnTo>
                      <a:pt x="417" y="368"/>
                    </a:lnTo>
                    <a:close/>
                  </a:path>
                </a:pathLst>
              </a:custGeom>
              <a:solidFill>
                <a:schemeClr val="bg1"/>
              </a:solidFill>
              <a:ln>
                <a:noFill/>
              </a:ln>
              <a:effectLst/>
            </p:spPr>
            <p:txBody>
              <a:bodyPr anchor="ctr"/>
              <a:lstStyle/>
              <a:p>
                <a:pPr algn="ctr"/>
                <a:endParaRPr/>
              </a:p>
            </p:txBody>
          </p:sp>
        </p:grpSp>
        <p:sp>
          <p:nvSpPr>
            <p:cNvPr id="10" name="iṣḷiḓé"/>
            <p:cNvSpPr/>
            <p:nvPr/>
          </p:nvSpPr>
          <p:spPr>
            <a:xfrm>
              <a:off x="8077200" y="1822737"/>
              <a:ext cx="2819400" cy="1504555"/>
            </a:xfrm>
            <a:prstGeom prst="roundRect">
              <a:avLst>
                <a:gd name="adj" fmla="val 5694"/>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1" name="íSlíḋe"/>
            <p:cNvGrpSpPr/>
            <p:nvPr/>
          </p:nvGrpSpPr>
          <p:grpSpPr>
            <a:xfrm>
              <a:off x="9084964" y="1408895"/>
              <a:ext cx="803870" cy="803870"/>
              <a:chOff x="9029700" y="1225947"/>
              <a:chExt cx="914400" cy="914400"/>
            </a:xfrm>
          </p:grpSpPr>
          <p:sp>
            <p:nvSpPr>
              <p:cNvPr id="39" name="íŝ1îḑè"/>
              <p:cNvSpPr/>
              <p:nvPr/>
            </p:nvSpPr>
            <p:spPr>
              <a:xfrm>
                <a:off x="9029700" y="1225947"/>
                <a:ext cx="914400" cy="9144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ïṣḻîḓé"/>
              <p:cNvSpPr/>
              <p:nvPr/>
            </p:nvSpPr>
            <p:spPr bwMode="auto">
              <a:xfrm>
                <a:off x="9242018" y="1422852"/>
                <a:ext cx="489764" cy="421343"/>
              </a:xfrm>
              <a:custGeom>
                <a:avLst/>
                <a:gdLst>
                  <a:gd name="T0" fmla="*/ 205475 w 601"/>
                  <a:gd name="T1" fmla="*/ 185379 h 517"/>
                  <a:gd name="T2" fmla="*/ 0 w 601"/>
                  <a:gd name="T3" fmla="*/ 174960 h 517"/>
                  <a:gd name="T4" fmla="*/ 0 w 601"/>
                  <a:gd name="T5" fmla="*/ 111730 h 517"/>
                  <a:gd name="T6" fmla="*/ 28019 w 601"/>
                  <a:gd name="T7" fmla="*/ 35567 h 517"/>
                  <a:gd name="T8" fmla="*/ 35563 w 601"/>
                  <a:gd name="T9" fmla="*/ 30537 h 517"/>
                  <a:gd name="T10" fmla="*/ 53165 w 601"/>
                  <a:gd name="T11" fmla="*/ 30537 h 517"/>
                  <a:gd name="T12" fmla="*/ 86213 w 601"/>
                  <a:gd name="T13" fmla="*/ 35567 h 517"/>
                  <a:gd name="T14" fmla="*/ 53165 w 601"/>
                  <a:gd name="T15" fmla="*/ 50656 h 517"/>
                  <a:gd name="T16" fmla="*/ 43107 w 601"/>
                  <a:gd name="T17" fmla="*/ 50656 h 517"/>
                  <a:gd name="T18" fmla="*/ 45621 w 601"/>
                  <a:gd name="T19" fmla="*/ 101312 h 517"/>
                  <a:gd name="T20" fmla="*/ 55679 w 601"/>
                  <a:gd name="T21" fmla="*/ 101312 h 517"/>
                  <a:gd name="T22" fmla="*/ 65737 w 601"/>
                  <a:gd name="T23" fmla="*/ 121790 h 517"/>
                  <a:gd name="T24" fmla="*/ 147281 w 601"/>
                  <a:gd name="T25" fmla="*/ 111730 h 517"/>
                  <a:gd name="T26" fmla="*/ 167397 w 601"/>
                  <a:gd name="T27" fmla="*/ 101312 h 517"/>
                  <a:gd name="T28" fmla="*/ 190387 w 601"/>
                  <a:gd name="T29" fmla="*/ 101312 h 517"/>
                  <a:gd name="T30" fmla="*/ 162368 w 601"/>
                  <a:gd name="T31" fmla="*/ 50656 h 517"/>
                  <a:gd name="T32" fmla="*/ 126805 w 601"/>
                  <a:gd name="T33" fmla="*/ 50656 h 517"/>
                  <a:gd name="T34" fmla="*/ 126805 w 601"/>
                  <a:gd name="T35" fmla="*/ 30537 h 517"/>
                  <a:gd name="T36" fmla="*/ 162368 w 601"/>
                  <a:gd name="T37" fmla="*/ 30537 h 517"/>
                  <a:gd name="T38" fmla="*/ 177455 w 601"/>
                  <a:gd name="T39" fmla="*/ 30537 h 517"/>
                  <a:gd name="T40" fmla="*/ 215533 w 601"/>
                  <a:gd name="T41" fmla="*/ 106341 h 517"/>
                  <a:gd name="T42" fmla="*/ 215533 w 601"/>
                  <a:gd name="T43" fmla="*/ 111730 h 517"/>
                  <a:gd name="T44" fmla="*/ 215533 w 601"/>
                  <a:gd name="T45" fmla="*/ 174960 h 517"/>
                  <a:gd name="T46" fmla="*/ 142252 w 601"/>
                  <a:gd name="T47" fmla="*/ 73649 h 517"/>
                  <a:gd name="T48" fmla="*/ 136863 w 601"/>
                  <a:gd name="T49" fmla="*/ 81193 h 517"/>
                  <a:gd name="T50" fmla="*/ 106689 w 601"/>
                  <a:gd name="T51" fmla="*/ 106341 h 517"/>
                  <a:gd name="T52" fmla="*/ 76155 w 601"/>
                  <a:gd name="T53" fmla="*/ 81193 h 517"/>
                  <a:gd name="T54" fmla="*/ 83699 w 601"/>
                  <a:gd name="T55" fmla="*/ 63230 h 517"/>
                  <a:gd name="T56" fmla="*/ 96271 w 601"/>
                  <a:gd name="T57" fmla="*/ 73649 h 517"/>
                  <a:gd name="T58" fmla="*/ 96271 w 601"/>
                  <a:gd name="T59" fmla="*/ 25148 h 517"/>
                  <a:gd name="T60" fmla="*/ 106689 w 601"/>
                  <a:gd name="T61" fmla="*/ 0 h 517"/>
                  <a:gd name="T62" fmla="*/ 116747 w 601"/>
                  <a:gd name="T63" fmla="*/ 30537 h 517"/>
                  <a:gd name="T64" fmla="*/ 116747 w 601"/>
                  <a:gd name="T65" fmla="*/ 73649 h 517"/>
                  <a:gd name="T66" fmla="*/ 131834 w 601"/>
                  <a:gd name="T67" fmla="*/ 63230 h 5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01" h="517">
                    <a:moveTo>
                      <a:pt x="572" y="516"/>
                    </a:moveTo>
                    <a:lnTo>
                      <a:pt x="572" y="516"/>
                    </a:lnTo>
                    <a:cubicBezTo>
                      <a:pt x="28" y="516"/>
                      <a:pt x="28" y="516"/>
                      <a:pt x="28" y="516"/>
                    </a:cubicBezTo>
                    <a:cubicBezTo>
                      <a:pt x="7" y="516"/>
                      <a:pt x="0" y="502"/>
                      <a:pt x="0" y="487"/>
                    </a:cubicBezTo>
                    <a:cubicBezTo>
                      <a:pt x="0" y="311"/>
                      <a:pt x="0" y="311"/>
                      <a:pt x="0" y="311"/>
                    </a:cubicBezTo>
                    <a:cubicBezTo>
                      <a:pt x="0" y="304"/>
                      <a:pt x="0" y="304"/>
                      <a:pt x="0" y="296"/>
                    </a:cubicBezTo>
                    <a:cubicBezTo>
                      <a:pt x="78" y="99"/>
                      <a:pt x="78" y="99"/>
                      <a:pt x="78" y="99"/>
                    </a:cubicBezTo>
                    <a:cubicBezTo>
                      <a:pt x="78" y="92"/>
                      <a:pt x="92" y="85"/>
                      <a:pt x="99" y="85"/>
                    </a:cubicBezTo>
                    <a:cubicBezTo>
                      <a:pt x="148" y="85"/>
                      <a:pt x="148" y="85"/>
                      <a:pt x="148" y="85"/>
                    </a:cubicBezTo>
                    <a:cubicBezTo>
                      <a:pt x="240" y="85"/>
                      <a:pt x="240" y="85"/>
                      <a:pt x="240" y="85"/>
                    </a:cubicBezTo>
                    <a:cubicBezTo>
                      <a:pt x="240" y="99"/>
                      <a:pt x="240" y="99"/>
                      <a:pt x="240" y="99"/>
                    </a:cubicBezTo>
                    <a:cubicBezTo>
                      <a:pt x="240" y="141"/>
                      <a:pt x="240" y="141"/>
                      <a:pt x="240" y="141"/>
                    </a:cubicBezTo>
                    <a:cubicBezTo>
                      <a:pt x="148" y="141"/>
                      <a:pt x="148" y="141"/>
                      <a:pt x="148" y="141"/>
                    </a:cubicBezTo>
                    <a:cubicBezTo>
                      <a:pt x="120" y="141"/>
                      <a:pt x="120" y="141"/>
                      <a:pt x="120" y="141"/>
                    </a:cubicBezTo>
                    <a:cubicBezTo>
                      <a:pt x="63" y="282"/>
                      <a:pt x="63" y="282"/>
                      <a:pt x="63" y="282"/>
                    </a:cubicBezTo>
                    <a:cubicBezTo>
                      <a:pt x="127" y="282"/>
                      <a:pt x="127" y="282"/>
                      <a:pt x="127" y="282"/>
                    </a:cubicBezTo>
                    <a:cubicBezTo>
                      <a:pt x="155" y="282"/>
                      <a:pt x="155" y="282"/>
                      <a:pt x="155" y="282"/>
                    </a:cubicBezTo>
                    <a:cubicBezTo>
                      <a:pt x="176" y="282"/>
                      <a:pt x="183" y="289"/>
                      <a:pt x="183" y="311"/>
                    </a:cubicBezTo>
                    <a:cubicBezTo>
                      <a:pt x="183" y="339"/>
                      <a:pt x="183" y="339"/>
                      <a:pt x="183" y="339"/>
                    </a:cubicBezTo>
                    <a:cubicBezTo>
                      <a:pt x="410" y="339"/>
                      <a:pt x="410" y="339"/>
                      <a:pt x="410" y="339"/>
                    </a:cubicBezTo>
                    <a:cubicBezTo>
                      <a:pt x="410" y="311"/>
                      <a:pt x="410" y="311"/>
                      <a:pt x="410" y="311"/>
                    </a:cubicBezTo>
                    <a:cubicBezTo>
                      <a:pt x="410" y="289"/>
                      <a:pt x="424" y="282"/>
                      <a:pt x="438" y="282"/>
                    </a:cubicBezTo>
                    <a:cubicBezTo>
                      <a:pt x="466" y="282"/>
                      <a:pt x="466" y="282"/>
                      <a:pt x="466" y="282"/>
                    </a:cubicBezTo>
                    <a:cubicBezTo>
                      <a:pt x="530" y="282"/>
                      <a:pt x="530" y="282"/>
                      <a:pt x="530" y="282"/>
                    </a:cubicBezTo>
                    <a:cubicBezTo>
                      <a:pt x="480" y="141"/>
                      <a:pt x="480" y="141"/>
                      <a:pt x="480" y="141"/>
                    </a:cubicBezTo>
                    <a:cubicBezTo>
                      <a:pt x="452" y="141"/>
                      <a:pt x="452" y="141"/>
                      <a:pt x="452" y="141"/>
                    </a:cubicBezTo>
                    <a:cubicBezTo>
                      <a:pt x="353" y="141"/>
                      <a:pt x="353" y="141"/>
                      <a:pt x="353" y="141"/>
                    </a:cubicBezTo>
                    <a:cubicBezTo>
                      <a:pt x="353" y="99"/>
                      <a:pt x="353" y="99"/>
                      <a:pt x="353" y="99"/>
                    </a:cubicBezTo>
                    <a:cubicBezTo>
                      <a:pt x="353" y="85"/>
                      <a:pt x="353" y="85"/>
                      <a:pt x="353" y="85"/>
                    </a:cubicBezTo>
                    <a:cubicBezTo>
                      <a:pt x="452" y="85"/>
                      <a:pt x="452" y="85"/>
                      <a:pt x="452" y="85"/>
                    </a:cubicBezTo>
                    <a:cubicBezTo>
                      <a:pt x="494" y="85"/>
                      <a:pt x="494" y="85"/>
                      <a:pt x="494" y="85"/>
                    </a:cubicBezTo>
                    <a:cubicBezTo>
                      <a:pt x="509" y="85"/>
                      <a:pt x="523" y="92"/>
                      <a:pt x="523" y="99"/>
                    </a:cubicBezTo>
                    <a:cubicBezTo>
                      <a:pt x="600" y="296"/>
                      <a:pt x="600" y="296"/>
                      <a:pt x="600" y="296"/>
                    </a:cubicBezTo>
                    <a:cubicBezTo>
                      <a:pt x="600" y="304"/>
                      <a:pt x="600" y="304"/>
                      <a:pt x="600" y="311"/>
                    </a:cubicBezTo>
                    <a:cubicBezTo>
                      <a:pt x="600" y="487"/>
                      <a:pt x="600" y="487"/>
                      <a:pt x="600" y="487"/>
                    </a:cubicBezTo>
                    <a:cubicBezTo>
                      <a:pt x="600" y="502"/>
                      <a:pt x="586" y="516"/>
                      <a:pt x="572" y="516"/>
                    </a:cubicBezTo>
                    <a:close/>
                    <a:moveTo>
                      <a:pt x="396" y="205"/>
                    </a:moveTo>
                    <a:lnTo>
                      <a:pt x="396" y="205"/>
                    </a:lnTo>
                    <a:cubicBezTo>
                      <a:pt x="396" y="212"/>
                      <a:pt x="389" y="219"/>
                      <a:pt x="381" y="226"/>
                    </a:cubicBezTo>
                    <a:cubicBezTo>
                      <a:pt x="318" y="289"/>
                      <a:pt x="318" y="289"/>
                      <a:pt x="318" y="289"/>
                    </a:cubicBezTo>
                    <a:cubicBezTo>
                      <a:pt x="311" y="296"/>
                      <a:pt x="304" y="296"/>
                      <a:pt x="297" y="296"/>
                    </a:cubicBezTo>
                    <a:cubicBezTo>
                      <a:pt x="290" y="296"/>
                      <a:pt x="283" y="296"/>
                      <a:pt x="283" y="289"/>
                    </a:cubicBezTo>
                    <a:cubicBezTo>
                      <a:pt x="212" y="226"/>
                      <a:pt x="212" y="226"/>
                      <a:pt x="212" y="226"/>
                    </a:cubicBezTo>
                    <a:cubicBezTo>
                      <a:pt x="205" y="219"/>
                      <a:pt x="205" y="212"/>
                      <a:pt x="205" y="205"/>
                    </a:cubicBezTo>
                    <a:cubicBezTo>
                      <a:pt x="205" y="191"/>
                      <a:pt x="219" y="176"/>
                      <a:pt x="233" y="176"/>
                    </a:cubicBezTo>
                    <a:cubicBezTo>
                      <a:pt x="240" y="176"/>
                      <a:pt x="247" y="176"/>
                      <a:pt x="254" y="183"/>
                    </a:cubicBezTo>
                    <a:cubicBezTo>
                      <a:pt x="268" y="205"/>
                      <a:pt x="268" y="205"/>
                      <a:pt x="268" y="205"/>
                    </a:cubicBezTo>
                    <a:cubicBezTo>
                      <a:pt x="268" y="99"/>
                      <a:pt x="268" y="99"/>
                      <a:pt x="268" y="99"/>
                    </a:cubicBezTo>
                    <a:cubicBezTo>
                      <a:pt x="268" y="70"/>
                      <a:pt x="268" y="70"/>
                      <a:pt x="268" y="70"/>
                    </a:cubicBezTo>
                    <a:cubicBezTo>
                      <a:pt x="268" y="28"/>
                      <a:pt x="268" y="28"/>
                      <a:pt x="268" y="28"/>
                    </a:cubicBezTo>
                    <a:cubicBezTo>
                      <a:pt x="268" y="7"/>
                      <a:pt x="283" y="0"/>
                      <a:pt x="297" y="0"/>
                    </a:cubicBezTo>
                    <a:cubicBezTo>
                      <a:pt x="318" y="0"/>
                      <a:pt x="325" y="7"/>
                      <a:pt x="325" y="28"/>
                    </a:cubicBezTo>
                    <a:cubicBezTo>
                      <a:pt x="325" y="85"/>
                      <a:pt x="325" y="85"/>
                      <a:pt x="325" y="85"/>
                    </a:cubicBezTo>
                    <a:cubicBezTo>
                      <a:pt x="325" y="92"/>
                      <a:pt x="325" y="92"/>
                      <a:pt x="325" y="92"/>
                    </a:cubicBezTo>
                    <a:cubicBezTo>
                      <a:pt x="325" y="205"/>
                      <a:pt x="325" y="205"/>
                      <a:pt x="325" y="205"/>
                    </a:cubicBezTo>
                    <a:cubicBezTo>
                      <a:pt x="346" y="183"/>
                      <a:pt x="346" y="183"/>
                      <a:pt x="346" y="183"/>
                    </a:cubicBezTo>
                    <a:cubicBezTo>
                      <a:pt x="353" y="176"/>
                      <a:pt x="360" y="176"/>
                      <a:pt x="367" y="176"/>
                    </a:cubicBezTo>
                    <a:cubicBezTo>
                      <a:pt x="381" y="176"/>
                      <a:pt x="396" y="191"/>
                      <a:pt x="396" y="205"/>
                    </a:cubicBezTo>
                    <a:close/>
                  </a:path>
                </a:pathLst>
              </a:custGeom>
              <a:solidFill>
                <a:schemeClr val="bg1"/>
              </a:solidFill>
              <a:ln>
                <a:noFill/>
              </a:ln>
              <a:effectLst/>
            </p:spPr>
            <p:txBody>
              <a:bodyPr anchor="ctr"/>
              <a:lstStyle/>
              <a:p>
                <a:pPr algn="ctr"/>
                <a:endParaRPr/>
              </a:p>
            </p:txBody>
          </p:sp>
        </p:grpSp>
        <p:sp>
          <p:nvSpPr>
            <p:cNvPr id="12" name="íṣľîḋê"/>
            <p:cNvSpPr/>
            <p:nvPr/>
          </p:nvSpPr>
          <p:spPr>
            <a:xfrm>
              <a:off x="1295401" y="4359679"/>
              <a:ext cx="2819400" cy="1504555"/>
            </a:xfrm>
            <a:prstGeom prst="roundRect">
              <a:avLst>
                <a:gd name="adj" fmla="val 5694"/>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3" name="islîḍe"/>
            <p:cNvGrpSpPr/>
            <p:nvPr/>
          </p:nvGrpSpPr>
          <p:grpSpPr>
            <a:xfrm>
              <a:off x="2303165" y="3940538"/>
              <a:ext cx="803870" cy="803870"/>
              <a:chOff x="2247900" y="1225947"/>
              <a:chExt cx="914400" cy="914400"/>
            </a:xfrm>
          </p:grpSpPr>
          <p:sp>
            <p:nvSpPr>
              <p:cNvPr id="37" name="ïşḻîḑè"/>
              <p:cNvSpPr/>
              <p:nvPr/>
            </p:nvSpPr>
            <p:spPr>
              <a:xfrm>
                <a:off x="2247900" y="1225947"/>
                <a:ext cx="914400" cy="9144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ísļîḑe"/>
              <p:cNvSpPr/>
              <p:nvPr/>
            </p:nvSpPr>
            <p:spPr bwMode="auto">
              <a:xfrm>
                <a:off x="2458417" y="1467073"/>
                <a:ext cx="493366" cy="432146"/>
              </a:xfrm>
              <a:custGeom>
                <a:avLst/>
                <a:gdLst>
                  <a:gd name="T0" fmla="*/ 212060 w 602"/>
                  <a:gd name="T1" fmla="*/ 103681 h 531"/>
                  <a:gd name="T2" fmla="*/ 112352 w 602"/>
                  <a:gd name="T3" fmla="*/ 144579 h 531"/>
                  <a:gd name="T4" fmla="*/ 112352 w 602"/>
                  <a:gd name="T5" fmla="*/ 144579 h 531"/>
                  <a:gd name="T6" fmla="*/ 109823 w 602"/>
                  <a:gd name="T7" fmla="*/ 147090 h 531"/>
                  <a:gd name="T8" fmla="*/ 104766 w 602"/>
                  <a:gd name="T9" fmla="*/ 144579 h 531"/>
                  <a:gd name="T10" fmla="*/ 104766 w 602"/>
                  <a:gd name="T11" fmla="*/ 144579 h 531"/>
                  <a:gd name="T12" fmla="*/ 5419 w 602"/>
                  <a:gd name="T13" fmla="*/ 103681 h 531"/>
                  <a:gd name="T14" fmla="*/ 10477 w 602"/>
                  <a:gd name="T15" fmla="*/ 86102 h 531"/>
                  <a:gd name="T16" fmla="*/ 15534 w 602"/>
                  <a:gd name="T17" fmla="*/ 86102 h 531"/>
                  <a:gd name="T18" fmla="*/ 15534 w 602"/>
                  <a:gd name="T19" fmla="*/ 86102 h 531"/>
                  <a:gd name="T20" fmla="*/ 204474 w 602"/>
                  <a:gd name="T21" fmla="*/ 86102 h 531"/>
                  <a:gd name="T22" fmla="*/ 204474 w 602"/>
                  <a:gd name="T23" fmla="*/ 86102 h 531"/>
                  <a:gd name="T24" fmla="*/ 207002 w 602"/>
                  <a:gd name="T25" fmla="*/ 86102 h 531"/>
                  <a:gd name="T26" fmla="*/ 212060 w 602"/>
                  <a:gd name="T27" fmla="*/ 103681 h 531"/>
                  <a:gd name="T28" fmla="*/ 212060 w 602"/>
                  <a:gd name="T29" fmla="*/ 60630 h 531"/>
                  <a:gd name="T30" fmla="*/ 112352 w 602"/>
                  <a:gd name="T31" fmla="*/ 101169 h 531"/>
                  <a:gd name="T32" fmla="*/ 112352 w 602"/>
                  <a:gd name="T33" fmla="*/ 101169 h 531"/>
                  <a:gd name="T34" fmla="*/ 109823 w 602"/>
                  <a:gd name="T35" fmla="*/ 101169 h 531"/>
                  <a:gd name="T36" fmla="*/ 104766 w 602"/>
                  <a:gd name="T37" fmla="*/ 101169 h 531"/>
                  <a:gd name="T38" fmla="*/ 104766 w 602"/>
                  <a:gd name="T39" fmla="*/ 101169 h 531"/>
                  <a:gd name="T40" fmla="*/ 5419 w 602"/>
                  <a:gd name="T41" fmla="*/ 60630 h 531"/>
                  <a:gd name="T42" fmla="*/ 5419 w 602"/>
                  <a:gd name="T43" fmla="*/ 43051 h 531"/>
                  <a:gd name="T44" fmla="*/ 104766 w 602"/>
                  <a:gd name="T45" fmla="*/ 2511 h 531"/>
                  <a:gd name="T46" fmla="*/ 104766 w 602"/>
                  <a:gd name="T47" fmla="*/ 2511 h 531"/>
                  <a:gd name="T48" fmla="*/ 109823 w 602"/>
                  <a:gd name="T49" fmla="*/ 0 h 531"/>
                  <a:gd name="T50" fmla="*/ 112352 w 602"/>
                  <a:gd name="T51" fmla="*/ 2511 h 531"/>
                  <a:gd name="T52" fmla="*/ 112352 w 602"/>
                  <a:gd name="T53" fmla="*/ 2511 h 531"/>
                  <a:gd name="T54" fmla="*/ 212060 w 602"/>
                  <a:gd name="T55" fmla="*/ 43051 h 531"/>
                  <a:gd name="T56" fmla="*/ 212060 w 602"/>
                  <a:gd name="T57" fmla="*/ 60630 h 531"/>
                  <a:gd name="T58" fmla="*/ 10477 w 602"/>
                  <a:gd name="T59" fmla="*/ 129153 h 531"/>
                  <a:gd name="T60" fmla="*/ 15534 w 602"/>
                  <a:gd name="T61" fmla="*/ 129153 h 531"/>
                  <a:gd name="T62" fmla="*/ 15534 w 602"/>
                  <a:gd name="T63" fmla="*/ 129153 h 531"/>
                  <a:gd name="T64" fmla="*/ 204474 w 602"/>
                  <a:gd name="T65" fmla="*/ 129153 h 531"/>
                  <a:gd name="T66" fmla="*/ 204474 w 602"/>
                  <a:gd name="T67" fmla="*/ 129153 h 531"/>
                  <a:gd name="T68" fmla="*/ 207002 w 602"/>
                  <a:gd name="T69" fmla="*/ 129153 h 531"/>
                  <a:gd name="T70" fmla="*/ 212060 w 602"/>
                  <a:gd name="T71" fmla="*/ 149602 h 531"/>
                  <a:gd name="T72" fmla="*/ 112352 w 602"/>
                  <a:gd name="T73" fmla="*/ 190141 h 531"/>
                  <a:gd name="T74" fmla="*/ 112352 w 602"/>
                  <a:gd name="T75" fmla="*/ 190141 h 531"/>
                  <a:gd name="T76" fmla="*/ 109823 w 602"/>
                  <a:gd name="T77" fmla="*/ 190141 h 531"/>
                  <a:gd name="T78" fmla="*/ 104766 w 602"/>
                  <a:gd name="T79" fmla="*/ 190141 h 531"/>
                  <a:gd name="T80" fmla="*/ 104766 w 602"/>
                  <a:gd name="T81" fmla="*/ 190141 h 531"/>
                  <a:gd name="T82" fmla="*/ 5419 w 602"/>
                  <a:gd name="T83" fmla="*/ 149602 h 531"/>
                  <a:gd name="T84" fmla="*/ 10477 w 602"/>
                  <a:gd name="T85" fmla="*/ 129153 h 5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31">
                    <a:moveTo>
                      <a:pt x="587" y="289"/>
                    </a:moveTo>
                    <a:lnTo>
                      <a:pt x="587" y="289"/>
                    </a:lnTo>
                    <a:cubicBezTo>
                      <a:pt x="311" y="403"/>
                      <a:pt x="311" y="403"/>
                      <a:pt x="311" y="403"/>
                    </a:cubicBezTo>
                    <a:cubicBezTo>
                      <a:pt x="311" y="410"/>
                      <a:pt x="304" y="410"/>
                      <a:pt x="304" y="410"/>
                    </a:cubicBezTo>
                    <a:cubicBezTo>
                      <a:pt x="297" y="410"/>
                      <a:pt x="297" y="410"/>
                      <a:pt x="290" y="403"/>
                    </a:cubicBezTo>
                    <a:cubicBezTo>
                      <a:pt x="15" y="289"/>
                      <a:pt x="15" y="289"/>
                      <a:pt x="15" y="289"/>
                    </a:cubicBezTo>
                    <a:cubicBezTo>
                      <a:pt x="7" y="289"/>
                      <a:pt x="0" y="275"/>
                      <a:pt x="0" y="268"/>
                    </a:cubicBezTo>
                    <a:cubicBezTo>
                      <a:pt x="0" y="247"/>
                      <a:pt x="15" y="240"/>
                      <a:pt x="29" y="240"/>
                    </a:cubicBezTo>
                    <a:cubicBezTo>
                      <a:pt x="36" y="240"/>
                      <a:pt x="36" y="240"/>
                      <a:pt x="43" y="240"/>
                    </a:cubicBezTo>
                    <a:cubicBezTo>
                      <a:pt x="304" y="346"/>
                      <a:pt x="304" y="346"/>
                      <a:pt x="304" y="346"/>
                    </a:cubicBezTo>
                    <a:cubicBezTo>
                      <a:pt x="566" y="240"/>
                      <a:pt x="566" y="240"/>
                      <a:pt x="566" y="240"/>
                    </a:cubicBezTo>
                    <a:lnTo>
                      <a:pt x="573" y="240"/>
                    </a:lnTo>
                    <a:cubicBezTo>
                      <a:pt x="594" y="240"/>
                      <a:pt x="601" y="247"/>
                      <a:pt x="601" y="268"/>
                    </a:cubicBezTo>
                    <a:cubicBezTo>
                      <a:pt x="601" y="275"/>
                      <a:pt x="594" y="289"/>
                      <a:pt x="587" y="289"/>
                    </a:cubicBezTo>
                    <a:close/>
                    <a:moveTo>
                      <a:pt x="587" y="169"/>
                    </a:moveTo>
                    <a:lnTo>
                      <a:pt x="587" y="169"/>
                    </a:lnTo>
                    <a:cubicBezTo>
                      <a:pt x="311" y="282"/>
                      <a:pt x="311" y="282"/>
                      <a:pt x="311" y="282"/>
                    </a:cubicBezTo>
                    <a:lnTo>
                      <a:pt x="304" y="282"/>
                    </a:lnTo>
                    <a:cubicBezTo>
                      <a:pt x="297" y="282"/>
                      <a:pt x="297" y="282"/>
                      <a:pt x="290" y="282"/>
                    </a:cubicBezTo>
                    <a:cubicBezTo>
                      <a:pt x="15" y="169"/>
                      <a:pt x="15" y="169"/>
                      <a:pt x="15" y="169"/>
                    </a:cubicBezTo>
                    <a:cubicBezTo>
                      <a:pt x="7" y="162"/>
                      <a:pt x="0" y="155"/>
                      <a:pt x="0" y="141"/>
                    </a:cubicBezTo>
                    <a:cubicBezTo>
                      <a:pt x="0" y="134"/>
                      <a:pt x="7" y="120"/>
                      <a:pt x="15" y="120"/>
                    </a:cubicBezTo>
                    <a:cubicBezTo>
                      <a:pt x="290" y="7"/>
                      <a:pt x="290" y="7"/>
                      <a:pt x="290" y="7"/>
                    </a:cubicBezTo>
                    <a:cubicBezTo>
                      <a:pt x="297" y="0"/>
                      <a:pt x="297" y="0"/>
                      <a:pt x="304" y="0"/>
                    </a:cubicBezTo>
                    <a:cubicBezTo>
                      <a:pt x="304" y="0"/>
                      <a:pt x="311" y="0"/>
                      <a:pt x="311" y="7"/>
                    </a:cubicBezTo>
                    <a:cubicBezTo>
                      <a:pt x="587" y="120"/>
                      <a:pt x="587" y="120"/>
                      <a:pt x="587" y="120"/>
                    </a:cubicBezTo>
                    <a:cubicBezTo>
                      <a:pt x="594" y="120"/>
                      <a:pt x="601" y="134"/>
                      <a:pt x="601" y="141"/>
                    </a:cubicBezTo>
                    <a:cubicBezTo>
                      <a:pt x="601" y="155"/>
                      <a:pt x="594" y="162"/>
                      <a:pt x="587" y="169"/>
                    </a:cubicBezTo>
                    <a:close/>
                    <a:moveTo>
                      <a:pt x="29" y="360"/>
                    </a:moveTo>
                    <a:lnTo>
                      <a:pt x="29" y="360"/>
                    </a:lnTo>
                    <a:cubicBezTo>
                      <a:pt x="36" y="360"/>
                      <a:pt x="36" y="360"/>
                      <a:pt x="43" y="360"/>
                    </a:cubicBezTo>
                    <a:cubicBezTo>
                      <a:pt x="304" y="473"/>
                      <a:pt x="304" y="473"/>
                      <a:pt x="304" y="473"/>
                    </a:cubicBezTo>
                    <a:cubicBezTo>
                      <a:pt x="566" y="360"/>
                      <a:pt x="566" y="360"/>
                      <a:pt x="566" y="360"/>
                    </a:cubicBezTo>
                    <a:lnTo>
                      <a:pt x="573" y="360"/>
                    </a:lnTo>
                    <a:cubicBezTo>
                      <a:pt x="594" y="360"/>
                      <a:pt x="601" y="374"/>
                      <a:pt x="601" y="388"/>
                    </a:cubicBezTo>
                    <a:cubicBezTo>
                      <a:pt x="601" y="403"/>
                      <a:pt x="594" y="410"/>
                      <a:pt x="587" y="417"/>
                    </a:cubicBezTo>
                    <a:cubicBezTo>
                      <a:pt x="311" y="530"/>
                      <a:pt x="311" y="530"/>
                      <a:pt x="311" y="530"/>
                    </a:cubicBezTo>
                    <a:lnTo>
                      <a:pt x="304" y="530"/>
                    </a:lnTo>
                    <a:cubicBezTo>
                      <a:pt x="297" y="530"/>
                      <a:pt x="297" y="530"/>
                      <a:pt x="290" y="530"/>
                    </a:cubicBezTo>
                    <a:cubicBezTo>
                      <a:pt x="15" y="417"/>
                      <a:pt x="15" y="417"/>
                      <a:pt x="15" y="417"/>
                    </a:cubicBezTo>
                    <a:cubicBezTo>
                      <a:pt x="7" y="410"/>
                      <a:pt x="0" y="403"/>
                      <a:pt x="0" y="388"/>
                    </a:cubicBezTo>
                    <a:cubicBezTo>
                      <a:pt x="0" y="374"/>
                      <a:pt x="15" y="360"/>
                      <a:pt x="29" y="360"/>
                    </a:cubicBezTo>
                    <a:close/>
                  </a:path>
                </a:pathLst>
              </a:custGeom>
              <a:solidFill>
                <a:schemeClr val="bg1"/>
              </a:solidFill>
              <a:ln>
                <a:noFill/>
              </a:ln>
              <a:effectLst/>
            </p:spPr>
            <p:txBody>
              <a:bodyPr anchor="ctr"/>
              <a:lstStyle/>
              <a:p>
                <a:pPr algn="ctr"/>
                <a:endParaRPr/>
              </a:p>
            </p:txBody>
          </p:sp>
        </p:grpSp>
        <p:sp>
          <p:nvSpPr>
            <p:cNvPr id="14" name="ïŝlïďè"/>
            <p:cNvSpPr/>
            <p:nvPr/>
          </p:nvSpPr>
          <p:spPr>
            <a:xfrm>
              <a:off x="4686300" y="4359679"/>
              <a:ext cx="2819400" cy="1504555"/>
            </a:xfrm>
            <a:prstGeom prst="roundRect">
              <a:avLst>
                <a:gd name="adj" fmla="val 5694"/>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5" name="îş1íḍê"/>
            <p:cNvGrpSpPr/>
            <p:nvPr/>
          </p:nvGrpSpPr>
          <p:grpSpPr>
            <a:xfrm>
              <a:off x="5694065" y="3940536"/>
              <a:ext cx="803870" cy="803870"/>
              <a:chOff x="5638800" y="1225947"/>
              <a:chExt cx="914400" cy="914400"/>
            </a:xfrm>
          </p:grpSpPr>
          <p:sp>
            <p:nvSpPr>
              <p:cNvPr id="35" name="íşḷiḑè"/>
              <p:cNvSpPr/>
              <p:nvPr/>
            </p:nvSpPr>
            <p:spPr>
              <a:xfrm>
                <a:off x="5638800" y="1225947"/>
                <a:ext cx="914400" cy="9144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íš1íḓe"/>
              <p:cNvSpPr/>
              <p:nvPr/>
            </p:nvSpPr>
            <p:spPr bwMode="auto">
              <a:xfrm>
                <a:off x="5852919" y="1449011"/>
                <a:ext cx="486162" cy="475360"/>
              </a:xfrm>
              <a:custGeom>
                <a:avLst/>
                <a:gdLst>
                  <a:gd name="T0" fmla="*/ 203841 w 594"/>
                  <a:gd name="T1" fmla="*/ 122628 h 581"/>
                  <a:gd name="T2" fmla="*/ 201316 w 594"/>
                  <a:gd name="T3" fmla="*/ 122628 h 581"/>
                  <a:gd name="T4" fmla="*/ 196265 w 594"/>
                  <a:gd name="T5" fmla="*/ 140301 h 581"/>
                  <a:gd name="T6" fmla="*/ 196265 w 594"/>
                  <a:gd name="T7" fmla="*/ 142826 h 581"/>
                  <a:gd name="T8" fmla="*/ 196265 w 594"/>
                  <a:gd name="T9" fmla="*/ 145351 h 581"/>
                  <a:gd name="T10" fmla="*/ 196265 w 594"/>
                  <a:gd name="T11" fmla="*/ 145351 h 581"/>
                  <a:gd name="T12" fmla="*/ 193739 w 594"/>
                  <a:gd name="T13" fmla="*/ 147875 h 581"/>
                  <a:gd name="T14" fmla="*/ 185802 w 594"/>
                  <a:gd name="T15" fmla="*/ 150400 h 581"/>
                  <a:gd name="T16" fmla="*/ 185802 w 594"/>
                  <a:gd name="T17" fmla="*/ 150400 h 581"/>
                  <a:gd name="T18" fmla="*/ 155497 w 594"/>
                  <a:gd name="T19" fmla="*/ 122628 h 581"/>
                  <a:gd name="T20" fmla="*/ 155497 w 594"/>
                  <a:gd name="T21" fmla="*/ 122628 h 581"/>
                  <a:gd name="T22" fmla="*/ 50870 w 594"/>
                  <a:gd name="T23" fmla="*/ 112169 h 581"/>
                  <a:gd name="T24" fmla="*/ 60972 w 594"/>
                  <a:gd name="T25" fmla="*/ 0 h 581"/>
                  <a:gd name="T26" fmla="*/ 213943 w 594"/>
                  <a:gd name="T27" fmla="*/ 10459 h 581"/>
                  <a:gd name="T28" fmla="*/ 203841 w 594"/>
                  <a:gd name="T29" fmla="*/ 122628 h 581"/>
                  <a:gd name="T30" fmla="*/ 150446 w 594"/>
                  <a:gd name="T31" fmla="*/ 132727 h 581"/>
                  <a:gd name="T32" fmla="*/ 173175 w 594"/>
                  <a:gd name="T33" fmla="*/ 155810 h 581"/>
                  <a:gd name="T34" fmla="*/ 185802 w 594"/>
                  <a:gd name="T35" fmla="*/ 168433 h 581"/>
                  <a:gd name="T36" fmla="*/ 175700 w 594"/>
                  <a:gd name="T37" fmla="*/ 178532 h 581"/>
                  <a:gd name="T38" fmla="*/ 104266 w 594"/>
                  <a:gd name="T39" fmla="*/ 178532 h 581"/>
                  <a:gd name="T40" fmla="*/ 81537 w 594"/>
                  <a:gd name="T41" fmla="*/ 178532 h 581"/>
                  <a:gd name="T42" fmla="*/ 71074 w 594"/>
                  <a:gd name="T43" fmla="*/ 178532 h 581"/>
                  <a:gd name="T44" fmla="*/ 40768 w 594"/>
                  <a:gd name="T45" fmla="*/ 204140 h 581"/>
                  <a:gd name="T46" fmla="*/ 32831 w 594"/>
                  <a:gd name="T47" fmla="*/ 209189 h 581"/>
                  <a:gd name="T48" fmla="*/ 32831 w 594"/>
                  <a:gd name="T49" fmla="*/ 209189 h 581"/>
                  <a:gd name="T50" fmla="*/ 25255 w 594"/>
                  <a:gd name="T51" fmla="*/ 204140 h 581"/>
                  <a:gd name="T52" fmla="*/ 25255 w 594"/>
                  <a:gd name="T53" fmla="*/ 204140 h 581"/>
                  <a:gd name="T54" fmla="*/ 25255 w 594"/>
                  <a:gd name="T55" fmla="*/ 201615 h 581"/>
                  <a:gd name="T56" fmla="*/ 22729 w 594"/>
                  <a:gd name="T57" fmla="*/ 199091 h 581"/>
                  <a:gd name="T58" fmla="*/ 22729 w 594"/>
                  <a:gd name="T59" fmla="*/ 178532 h 581"/>
                  <a:gd name="T60" fmla="*/ 22729 w 594"/>
                  <a:gd name="T61" fmla="*/ 178532 h 581"/>
                  <a:gd name="T62" fmla="*/ 0 w 594"/>
                  <a:gd name="T63" fmla="*/ 168433 h 581"/>
                  <a:gd name="T64" fmla="*/ 0 w 594"/>
                  <a:gd name="T65" fmla="*/ 51215 h 581"/>
                  <a:gd name="T66" fmla="*/ 40768 w 594"/>
                  <a:gd name="T67" fmla="*/ 40756 h 581"/>
                  <a:gd name="T68" fmla="*/ 60972 w 594"/>
                  <a:gd name="T69" fmla="*/ 132727 h 58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94" h="581">
                    <a:moveTo>
                      <a:pt x="565" y="340"/>
                    </a:moveTo>
                    <a:lnTo>
                      <a:pt x="565" y="340"/>
                    </a:lnTo>
                    <a:cubicBezTo>
                      <a:pt x="558" y="340"/>
                      <a:pt x="558" y="340"/>
                      <a:pt x="558" y="340"/>
                    </a:cubicBezTo>
                    <a:cubicBezTo>
                      <a:pt x="544" y="340"/>
                      <a:pt x="544" y="340"/>
                      <a:pt x="544" y="340"/>
                    </a:cubicBezTo>
                    <a:cubicBezTo>
                      <a:pt x="544" y="389"/>
                      <a:pt x="544" y="389"/>
                      <a:pt x="544" y="389"/>
                    </a:cubicBezTo>
                    <a:lnTo>
                      <a:pt x="544" y="396"/>
                    </a:lnTo>
                    <a:cubicBezTo>
                      <a:pt x="544" y="396"/>
                      <a:pt x="544" y="396"/>
                      <a:pt x="544" y="403"/>
                    </a:cubicBezTo>
                    <a:lnTo>
                      <a:pt x="537" y="410"/>
                    </a:lnTo>
                    <a:cubicBezTo>
                      <a:pt x="530" y="417"/>
                      <a:pt x="523" y="417"/>
                      <a:pt x="515" y="417"/>
                    </a:cubicBezTo>
                    <a:cubicBezTo>
                      <a:pt x="508" y="417"/>
                      <a:pt x="501" y="417"/>
                      <a:pt x="501" y="410"/>
                    </a:cubicBezTo>
                    <a:cubicBezTo>
                      <a:pt x="431" y="340"/>
                      <a:pt x="431" y="340"/>
                      <a:pt x="431" y="340"/>
                    </a:cubicBezTo>
                    <a:cubicBezTo>
                      <a:pt x="169" y="340"/>
                      <a:pt x="169" y="340"/>
                      <a:pt x="169" y="340"/>
                    </a:cubicBezTo>
                    <a:cubicBezTo>
                      <a:pt x="155" y="340"/>
                      <a:pt x="141" y="332"/>
                      <a:pt x="141" y="311"/>
                    </a:cubicBezTo>
                    <a:cubicBezTo>
                      <a:pt x="141" y="29"/>
                      <a:pt x="141" y="29"/>
                      <a:pt x="141" y="29"/>
                    </a:cubicBezTo>
                    <a:cubicBezTo>
                      <a:pt x="141" y="14"/>
                      <a:pt x="155" y="0"/>
                      <a:pt x="169" y="0"/>
                    </a:cubicBezTo>
                    <a:cubicBezTo>
                      <a:pt x="565" y="0"/>
                      <a:pt x="565" y="0"/>
                      <a:pt x="565" y="0"/>
                    </a:cubicBezTo>
                    <a:cubicBezTo>
                      <a:pt x="579" y="0"/>
                      <a:pt x="593" y="14"/>
                      <a:pt x="593" y="29"/>
                    </a:cubicBezTo>
                    <a:cubicBezTo>
                      <a:pt x="593" y="311"/>
                      <a:pt x="593" y="311"/>
                      <a:pt x="593" y="311"/>
                    </a:cubicBezTo>
                    <a:cubicBezTo>
                      <a:pt x="593" y="332"/>
                      <a:pt x="579" y="340"/>
                      <a:pt x="565" y="340"/>
                    </a:cubicBezTo>
                    <a:close/>
                    <a:moveTo>
                      <a:pt x="417" y="368"/>
                    </a:moveTo>
                    <a:lnTo>
                      <a:pt x="417" y="368"/>
                    </a:lnTo>
                    <a:cubicBezTo>
                      <a:pt x="480" y="432"/>
                      <a:pt x="480" y="432"/>
                      <a:pt x="480" y="432"/>
                    </a:cubicBezTo>
                    <a:cubicBezTo>
                      <a:pt x="487" y="439"/>
                      <a:pt x="501" y="446"/>
                      <a:pt x="515" y="446"/>
                    </a:cubicBezTo>
                    <a:cubicBezTo>
                      <a:pt x="515" y="467"/>
                      <a:pt x="515" y="467"/>
                      <a:pt x="515" y="467"/>
                    </a:cubicBezTo>
                    <a:cubicBezTo>
                      <a:pt x="515" y="481"/>
                      <a:pt x="508" y="495"/>
                      <a:pt x="487" y="495"/>
                    </a:cubicBezTo>
                    <a:cubicBezTo>
                      <a:pt x="289" y="495"/>
                      <a:pt x="289" y="495"/>
                      <a:pt x="289" y="495"/>
                    </a:cubicBezTo>
                    <a:cubicBezTo>
                      <a:pt x="226" y="495"/>
                      <a:pt x="226" y="495"/>
                      <a:pt x="226" y="495"/>
                    </a:cubicBezTo>
                    <a:cubicBezTo>
                      <a:pt x="197" y="495"/>
                      <a:pt x="197" y="495"/>
                      <a:pt x="197" y="495"/>
                    </a:cubicBezTo>
                    <a:cubicBezTo>
                      <a:pt x="190" y="495"/>
                      <a:pt x="190" y="495"/>
                      <a:pt x="190" y="495"/>
                    </a:cubicBezTo>
                    <a:cubicBezTo>
                      <a:pt x="113" y="566"/>
                      <a:pt x="113" y="566"/>
                      <a:pt x="113" y="566"/>
                    </a:cubicBezTo>
                    <a:cubicBezTo>
                      <a:pt x="106" y="573"/>
                      <a:pt x="99" y="580"/>
                      <a:pt x="91" y="580"/>
                    </a:cubicBezTo>
                    <a:cubicBezTo>
                      <a:pt x="84" y="580"/>
                      <a:pt x="77" y="573"/>
                      <a:pt x="77" y="566"/>
                    </a:cubicBezTo>
                    <a:cubicBezTo>
                      <a:pt x="70" y="566"/>
                      <a:pt x="70" y="566"/>
                      <a:pt x="70" y="566"/>
                    </a:cubicBezTo>
                    <a:lnTo>
                      <a:pt x="70" y="559"/>
                    </a:lnTo>
                    <a:cubicBezTo>
                      <a:pt x="70" y="559"/>
                      <a:pt x="63" y="559"/>
                      <a:pt x="63" y="552"/>
                    </a:cubicBezTo>
                    <a:cubicBezTo>
                      <a:pt x="63" y="495"/>
                      <a:pt x="63" y="495"/>
                      <a:pt x="63" y="495"/>
                    </a:cubicBezTo>
                    <a:cubicBezTo>
                      <a:pt x="28" y="495"/>
                      <a:pt x="28" y="495"/>
                      <a:pt x="28" y="495"/>
                    </a:cubicBezTo>
                    <a:cubicBezTo>
                      <a:pt x="14" y="495"/>
                      <a:pt x="0" y="481"/>
                      <a:pt x="0" y="467"/>
                    </a:cubicBezTo>
                    <a:cubicBezTo>
                      <a:pt x="0" y="142"/>
                      <a:pt x="0" y="142"/>
                      <a:pt x="0" y="142"/>
                    </a:cubicBezTo>
                    <a:cubicBezTo>
                      <a:pt x="0" y="128"/>
                      <a:pt x="14" y="113"/>
                      <a:pt x="28" y="113"/>
                    </a:cubicBezTo>
                    <a:cubicBezTo>
                      <a:pt x="113" y="113"/>
                      <a:pt x="113" y="113"/>
                      <a:pt x="113" y="113"/>
                    </a:cubicBezTo>
                    <a:cubicBezTo>
                      <a:pt x="113" y="311"/>
                      <a:pt x="113" y="311"/>
                      <a:pt x="113" y="311"/>
                    </a:cubicBezTo>
                    <a:cubicBezTo>
                      <a:pt x="113" y="347"/>
                      <a:pt x="141" y="368"/>
                      <a:pt x="169" y="368"/>
                    </a:cubicBezTo>
                    <a:lnTo>
                      <a:pt x="417" y="368"/>
                    </a:lnTo>
                    <a:close/>
                  </a:path>
                </a:pathLst>
              </a:custGeom>
              <a:solidFill>
                <a:schemeClr val="bg1"/>
              </a:solidFill>
              <a:ln>
                <a:noFill/>
              </a:ln>
              <a:effectLst/>
            </p:spPr>
            <p:txBody>
              <a:bodyPr anchor="ctr"/>
              <a:lstStyle/>
              <a:p>
                <a:pPr algn="ctr"/>
                <a:endParaRPr/>
              </a:p>
            </p:txBody>
          </p:sp>
        </p:grpSp>
        <p:sp>
          <p:nvSpPr>
            <p:cNvPr id="16" name="ïṥľïḋê"/>
            <p:cNvSpPr/>
            <p:nvPr/>
          </p:nvSpPr>
          <p:spPr>
            <a:xfrm>
              <a:off x="8077200" y="4359679"/>
              <a:ext cx="2819400" cy="1504555"/>
            </a:xfrm>
            <a:prstGeom prst="roundRect">
              <a:avLst>
                <a:gd name="adj" fmla="val 5694"/>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7" name="íŝļïḓe"/>
            <p:cNvGrpSpPr/>
            <p:nvPr/>
          </p:nvGrpSpPr>
          <p:grpSpPr>
            <a:xfrm>
              <a:off x="9084964" y="3937683"/>
              <a:ext cx="803870" cy="803870"/>
              <a:chOff x="9029700" y="1225947"/>
              <a:chExt cx="914400" cy="914400"/>
            </a:xfrm>
          </p:grpSpPr>
          <p:sp>
            <p:nvSpPr>
              <p:cNvPr id="33" name="îš1îḋè"/>
              <p:cNvSpPr/>
              <p:nvPr/>
            </p:nvSpPr>
            <p:spPr>
              <a:xfrm>
                <a:off x="9029700" y="1225947"/>
                <a:ext cx="914400" cy="9144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îs1ïḑe"/>
              <p:cNvSpPr/>
              <p:nvPr/>
            </p:nvSpPr>
            <p:spPr bwMode="auto">
              <a:xfrm>
                <a:off x="9242018" y="1422852"/>
                <a:ext cx="489764" cy="421343"/>
              </a:xfrm>
              <a:custGeom>
                <a:avLst/>
                <a:gdLst>
                  <a:gd name="T0" fmla="*/ 205475 w 601"/>
                  <a:gd name="T1" fmla="*/ 185379 h 517"/>
                  <a:gd name="T2" fmla="*/ 0 w 601"/>
                  <a:gd name="T3" fmla="*/ 174960 h 517"/>
                  <a:gd name="T4" fmla="*/ 0 w 601"/>
                  <a:gd name="T5" fmla="*/ 111730 h 517"/>
                  <a:gd name="T6" fmla="*/ 28019 w 601"/>
                  <a:gd name="T7" fmla="*/ 35567 h 517"/>
                  <a:gd name="T8" fmla="*/ 35563 w 601"/>
                  <a:gd name="T9" fmla="*/ 30537 h 517"/>
                  <a:gd name="T10" fmla="*/ 53165 w 601"/>
                  <a:gd name="T11" fmla="*/ 30537 h 517"/>
                  <a:gd name="T12" fmla="*/ 86213 w 601"/>
                  <a:gd name="T13" fmla="*/ 35567 h 517"/>
                  <a:gd name="T14" fmla="*/ 53165 w 601"/>
                  <a:gd name="T15" fmla="*/ 50656 h 517"/>
                  <a:gd name="T16" fmla="*/ 43107 w 601"/>
                  <a:gd name="T17" fmla="*/ 50656 h 517"/>
                  <a:gd name="T18" fmla="*/ 45621 w 601"/>
                  <a:gd name="T19" fmla="*/ 101312 h 517"/>
                  <a:gd name="T20" fmla="*/ 55679 w 601"/>
                  <a:gd name="T21" fmla="*/ 101312 h 517"/>
                  <a:gd name="T22" fmla="*/ 65737 w 601"/>
                  <a:gd name="T23" fmla="*/ 121790 h 517"/>
                  <a:gd name="T24" fmla="*/ 147281 w 601"/>
                  <a:gd name="T25" fmla="*/ 111730 h 517"/>
                  <a:gd name="T26" fmla="*/ 167397 w 601"/>
                  <a:gd name="T27" fmla="*/ 101312 h 517"/>
                  <a:gd name="T28" fmla="*/ 190387 w 601"/>
                  <a:gd name="T29" fmla="*/ 101312 h 517"/>
                  <a:gd name="T30" fmla="*/ 162368 w 601"/>
                  <a:gd name="T31" fmla="*/ 50656 h 517"/>
                  <a:gd name="T32" fmla="*/ 126805 w 601"/>
                  <a:gd name="T33" fmla="*/ 50656 h 517"/>
                  <a:gd name="T34" fmla="*/ 126805 w 601"/>
                  <a:gd name="T35" fmla="*/ 30537 h 517"/>
                  <a:gd name="T36" fmla="*/ 162368 w 601"/>
                  <a:gd name="T37" fmla="*/ 30537 h 517"/>
                  <a:gd name="T38" fmla="*/ 177455 w 601"/>
                  <a:gd name="T39" fmla="*/ 30537 h 517"/>
                  <a:gd name="T40" fmla="*/ 215533 w 601"/>
                  <a:gd name="T41" fmla="*/ 106341 h 517"/>
                  <a:gd name="T42" fmla="*/ 215533 w 601"/>
                  <a:gd name="T43" fmla="*/ 111730 h 517"/>
                  <a:gd name="T44" fmla="*/ 215533 w 601"/>
                  <a:gd name="T45" fmla="*/ 174960 h 517"/>
                  <a:gd name="T46" fmla="*/ 142252 w 601"/>
                  <a:gd name="T47" fmla="*/ 73649 h 517"/>
                  <a:gd name="T48" fmla="*/ 136863 w 601"/>
                  <a:gd name="T49" fmla="*/ 81193 h 517"/>
                  <a:gd name="T50" fmla="*/ 106689 w 601"/>
                  <a:gd name="T51" fmla="*/ 106341 h 517"/>
                  <a:gd name="T52" fmla="*/ 76155 w 601"/>
                  <a:gd name="T53" fmla="*/ 81193 h 517"/>
                  <a:gd name="T54" fmla="*/ 83699 w 601"/>
                  <a:gd name="T55" fmla="*/ 63230 h 517"/>
                  <a:gd name="T56" fmla="*/ 96271 w 601"/>
                  <a:gd name="T57" fmla="*/ 73649 h 517"/>
                  <a:gd name="T58" fmla="*/ 96271 w 601"/>
                  <a:gd name="T59" fmla="*/ 25148 h 517"/>
                  <a:gd name="T60" fmla="*/ 106689 w 601"/>
                  <a:gd name="T61" fmla="*/ 0 h 517"/>
                  <a:gd name="T62" fmla="*/ 116747 w 601"/>
                  <a:gd name="T63" fmla="*/ 30537 h 517"/>
                  <a:gd name="T64" fmla="*/ 116747 w 601"/>
                  <a:gd name="T65" fmla="*/ 73649 h 517"/>
                  <a:gd name="T66" fmla="*/ 131834 w 601"/>
                  <a:gd name="T67" fmla="*/ 63230 h 5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01" h="517">
                    <a:moveTo>
                      <a:pt x="572" y="516"/>
                    </a:moveTo>
                    <a:lnTo>
                      <a:pt x="572" y="516"/>
                    </a:lnTo>
                    <a:cubicBezTo>
                      <a:pt x="28" y="516"/>
                      <a:pt x="28" y="516"/>
                      <a:pt x="28" y="516"/>
                    </a:cubicBezTo>
                    <a:cubicBezTo>
                      <a:pt x="7" y="516"/>
                      <a:pt x="0" y="502"/>
                      <a:pt x="0" y="487"/>
                    </a:cubicBezTo>
                    <a:cubicBezTo>
                      <a:pt x="0" y="311"/>
                      <a:pt x="0" y="311"/>
                      <a:pt x="0" y="311"/>
                    </a:cubicBezTo>
                    <a:cubicBezTo>
                      <a:pt x="0" y="304"/>
                      <a:pt x="0" y="304"/>
                      <a:pt x="0" y="296"/>
                    </a:cubicBezTo>
                    <a:cubicBezTo>
                      <a:pt x="78" y="99"/>
                      <a:pt x="78" y="99"/>
                      <a:pt x="78" y="99"/>
                    </a:cubicBezTo>
                    <a:cubicBezTo>
                      <a:pt x="78" y="92"/>
                      <a:pt x="92" y="85"/>
                      <a:pt x="99" y="85"/>
                    </a:cubicBezTo>
                    <a:cubicBezTo>
                      <a:pt x="148" y="85"/>
                      <a:pt x="148" y="85"/>
                      <a:pt x="148" y="85"/>
                    </a:cubicBezTo>
                    <a:cubicBezTo>
                      <a:pt x="240" y="85"/>
                      <a:pt x="240" y="85"/>
                      <a:pt x="240" y="85"/>
                    </a:cubicBezTo>
                    <a:cubicBezTo>
                      <a:pt x="240" y="99"/>
                      <a:pt x="240" y="99"/>
                      <a:pt x="240" y="99"/>
                    </a:cubicBezTo>
                    <a:cubicBezTo>
                      <a:pt x="240" y="141"/>
                      <a:pt x="240" y="141"/>
                      <a:pt x="240" y="141"/>
                    </a:cubicBezTo>
                    <a:cubicBezTo>
                      <a:pt x="148" y="141"/>
                      <a:pt x="148" y="141"/>
                      <a:pt x="148" y="141"/>
                    </a:cubicBezTo>
                    <a:cubicBezTo>
                      <a:pt x="120" y="141"/>
                      <a:pt x="120" y="141"/>
                      <a:pt x="120" y="141"/>
                    </a:cubicBezTo>
                    <a:cubicBezTo>
                      <a:pt x="63" y="282"/>
                      <a:pt x="63" y="282"/>
                      <a:pt x="63" y="282"/>
                    </a:cubicBezTo>
                    <a:cubicBezTo>
                      <a:pt x="127" y="282"/>
                      <a:pt x="127" y="282"/>
                      <a:pt x="127" y="282"/>
                    </a:cubicBezTo>
                    <a:cubicBezTo>
                      <a:pt x="155" y="282"/>
                      <a:pt x="155" y="282"/>
                      <a:pt x="155" y="282"/>
                    </a:cubicBezTo>
                    <a:cubicBezTo>
                      <a:pt x="176" y="282"/>
                      <a:pt x="183" y="289"/>
                      <a:pt x="183" y="311"/>
                    </a:cubicBezTo>
                    <a:cubicBezTo>
                      <a:pt x="183" y="339"/>
                      <a:pt x="183" y="339"/>
                      <a:pt x="183" y="339"/>
                    </a:cubicBezTo>
                    <a:cubicBezTo>
                      <a:pt x="410" y="339"/>
                      <a:pt x="410" y="339"/>
                      <a:pt x="410" y="339"/>
                    </a:cubicBezTo>
                    <a:cubicBezTo>
                      <a:pt x="410" y="311"/>
                      <a:pt x="410" y="311"/>
                      <a:pt x="410" y="311"/>
                    </a:cubicBezTo>
                    <a:cubicBezTo>
                      <a:pt x="410" y="289"/>
                      <a:pt x="424" y="282"/>
                      <a:pt x="438" y="282"/>
                    </a:cubicBezTo>
                    <a:cubicBezTo>
                      <a:pt x="466" y="282"/>
                      <a:pt x="466" y="282"/>
                      <a:pt x="466" y="282"/>
                    </a:cubicBezTo>
                    <a:cubicBezTo>
                      <a:pt x="530" y="282"/>
                      <a:pt x="530" y="282"/>
                      <a:pt x="530" y="282"/>
                    </a:cubicBezTo>
                    <a:cubicBezTo>
                      <a:pt x="480" y="141"/>
                      <a:pt x="480" y="141"/>
                      <a:pt x="480" y="141"/>
                    </a:cubicBezTo>
                    <a:cubicBezTo>
                      <a:pt x="452" y="141"/>
                      <a:pt x="452" y="141"/>
                      <a:pt x="452" y="141"/>
                    </a:cubicBezTo>
                    <a:cubicBezTo>
                      <a:pt x="353" y="141"/>
                      <a:pt x="353" y="141"/>
                      <a:pt x="353" y="141"/>
                    </a:cubicBezTo>
                    <a:cubicBezTo>
                      <a:pt x="353" y="99"/>
                      <a:pt x="353" y="99"/>
                      <a:pt x="353" y="99"/>
                    </a:cubicBezTo>
                    <a:cubicBezTo>
                      <a:pt x="353" y="85"/>
                      <a:pt x="353" y="85"/>
                      <a:pt x="353" y="85"/>
                    </a:cubicBezTo>
                    <a:cubicBezTo>
                      <a:pt x="452" y="85"/>
                      <a:pt x="452" y="85"/>
                      <a:pt x="452" y="85"/>
                    </a:cubicBezTo>
                    <a:cubicBezTo>
                      <a:pt x="494" y="85"/>
                      <a:pt x="494" y="85"/>
                      <a:pt x="494" y="85"/>
                    </a:cubicBezTo>
                    <a:cubicBezTo>
                      <a:pt x="509" y="85"/>
                      <a:pt x="523" y="92"/>
                      <a:pt x="523" y="99"/>
                    </a:cubicBezTo>
                    <a:cubicBezTo>
                      <a:pt x="600" y="296"/>
                      <a:pt x="600" y="296"/>
                      <a:pt x="600" y="296"/>
                    </a:cubicBezTo>
                    <a:cubicBezTo>
                      <a:pt x="600" y="304"/>
                      <a:pt x="600" y="304"/>
                      <a:pt x="600" y="311"/>
                    </a:cubicBezTo>
                    <a:cubicBezTo>
                      <a:pt x="600" y="487"/>
                      <a:pt x="600" y="487"/>
                      <a:pt x="600" y="487"/>
                    </a:cubicBezTo>
                    <a:cubicBezTo>
                      <a:pt x="600" y="502"/>
                      <a:pt x="586" y="516"/>
                      <a:pt x="572" y="516"/>
                    </a:cubicBezTo>
                    <a:close/>
                    <a:moveTo>
                      <a:pt x="396" y="205"/>
                    </a:moveTo>
                    <a:lnTo>
                      <a:pt x="396" y="205"/>
                    </a:lnTo>
                    <a:cubicBezTo>
                      <a:pt x="396" y="212"/>
                      <a:pt x="389" y="219"/>
                      <a:pt x="381" y="226"/>
                    </a:cubicBezTo>
                    <a:cubicBezTo>
                      <a:pt x="318" y="289"/>
                      <a:pt x="318" y="289"/>
                      <a:pt x="318" y="289"/>
                    </a:cubicBezTo>
                    <a:cubicBezTo>
                      <a:pt x="311" y="296"/>
                      <a:pt x="304" y="296"/>
                      <a:pt x="297" y="296"/>
                    </a:cubicBezTo>
                    <a:cubicBezTo>
                      <a:pt x="290" y="296"/>
                      <a:pt x="283" y="296"/>
                      <a:pt x="283" y="289"/>
                    </a:cubicBezTo>
                    <a:cubicBezTo>
                      <a:pt x="212" y="226"/>
                      <a:pt x="212" y="226"/>
                      <a:pt x="212" y="226"/>
                    </a:cubicBezTo>
                    <a:cubicBezTo>
                      <a:pt x="205" y="219"/>
                      <a:pt x="205" y="212"/>
                      <a:pt x="205" y="205"/>
                    </a:cubicBezTo>
                    <a:cubicBezTo>
                      <a:pt x="205" y="191"/>
                      <a:pt x="219" y="176"/>
                      <a:pt x="233" y="176"/>
                    </a:cubicBezTo>
                    <a:cubicBezTo>
                      <a:pt x="240" y="176"/>
                      <a:pt x="247" y="176"/>
                      <a:pt x="254" y="183"/>
                    </a:cubicBezTo>
                    <a:cubicBezTo>
                      <a:pt x="268" y="205"/>
                      <a:pt x="268" y="205"/>
                      <a:pt x="268" y="205"/>
                    </a:cubicBezTo>
                    <a:cubicBezTo>
                      <a:pt x="268" y="99"/>
                      <a:pt x="268" y="99"/>
                      <a:pt x="268" y="99"/>
                    </a:cubicBezTo>
                    <a:cubicBezTo>
                      <a:pt x="268" y="70"/>
                      <a:pt x="268" y="70"/>
                      <a:pt x="268" y="70"/>
                    </a:cubicBezTo>
                    <a:cubicBezTo>
                      <a:pt x="268" y="28"/>
                      <a:pt x="268" y="28"/>
                      <a:pt x="268" y="28"/>
                    </a:cubicBezTo>
                    <a:cubicBezTo>
                      <a:pt x="268" y="7"/>
                      <a:pt x="283" y="0"/>
                      <a:pt x="297" y="0"/>
                    </a:cubicBezTo>
                    <a:cubicBezTo>
                      <a:pt x="318" y="0"/>
                      <a:pt x="325" y="7"/>
                      <a:pt x="325" y="28"/>
                    </a:cubicBezTo>
                    <a:cubicBezTo>
                      <a:pt x="325" y="85"/>
                      <a:pt x="325" y="85"/>
                      <a:pt x="325" y="85"/>
                    </a:cubicBezTo>
                    <a:cubicBezTo>
                      <a:pt x="325" y="92"/>
                      <a:pt x="325" y="92"/>
                      <a:pt x="325" y="92"/>
                    </a:cubicBezTo>
                    <a:cubicBezTo>
                      <a:pt x="325" y="205"/>
                      <a:pt x="325" y="205"/>
                      <a:pt x="325" y="205"/>
                    </a:cubicBezTo>
                    <a:cubicBezTo>
                      <a:pt x="346" y="183"/>
                      <a:pt x="346" y="183"/>
                      <a:pt x="346" y="183"/>
                    </a:cubicBezTo>
                    <a:cubicBezTo>
                      <a:pt x="353" y="176"/>
                      <a:pt x="360" y="176"/>
                      <a:pt x="367" y="176"/>
                    </a:cubicBezTo>
                    <a:cubicBezTo>
                      <a:pt x="381" y="176"/>
                      <a:pt x="396" y="191"/>
                      <a:pt x="396" y="205"/>
                    </a:cubicBezTo>
                    <a:close/>
                  </a:path>
                </a:pathLst>
              </a:custGeom>
              <a:solidFill>
                <a:schemeClr val="bg1"/>
              </a:solidFill>
              <a:ln>
                <a:noFill/>
              </a:ln>
              <a:effectLst/>
            </p:spPr>
            <p:txBody>
              <a:bodyPr anchor="ctr"/>
              <a:lstStyle/>
              <a:p>
                <a:pPr algn="ctr"/>
                <a:endParaRPr/>
              </a:p>
            </p:txBody>
          </p:sp>
        </p:grpSp>
        <p:grpSp>
          <p:nvGrpSpPr>
            <p:cNvPr id="18" name="íṥľîḋé"/>
            <p:cNvGrpSpPr/>
            <p:nvPr/>
          </p:nvGrpSpPr>
          <p:grpSpPr>
            <a:xfrm>
              <a:off x="4814239" y="2386735"/>
              <a:ext cx="2563521" cy="859594"/>
              <a:chOff x="1424527" y="2386735"/>
              <a:chExt cx="2563521" cy="859594"/>
            </a:xfrm>
          </p:grpSpPr>
          <p:sp>
            <p:nvSpPr>
              <p:cNvPr id="31" name="íṣļiḍè"/>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a:solidFill>
                      <a:schemeClr val="accent2">
                        <a:lumMod val="100000"/>
                      </a:schemeClr>
                    </a:solidFill>
                  </a:rPr>
                  <a:t>标题文本预设</a:t>
                </a:r>
              </a:p>
            </p:txBody>
          </p:sp>
          <p:sp>
            <p:nvSpPr>
              <p:cNvPr id="32" name="iṣlîḋê"/>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grpSp>
          <p:nvGrpSpPr>
            <p:cNvPr id="19" name="iŝḻídê"/>
            <p:cNvGrpSpPr/>
            <p:nvPr/>
          </p:nvGrpSpPr>
          <p:grpSpPr>
            <a:xfrm>
              <a:off x="8205138" y="2386735"/>
              <a:ext cx="2563521" cy="859594"/>
              <a:chOff x="1424527" y="2386735"/>
              <a:chExt cx="2563521" cy="859594"/>
            </a:xfrm>
          </p:grpSpPr>
          <p:sp>
            <p:nvSpPr>
              <p:cNvPr id="29" name="íşľíḓe"/>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a:solidFill>
                      <a:schemeClr val="accent3">
                        <a:lumMod val="100000"/>
                      </a:schemeClr>
                    </a:solidFill>
                  </a:rPr>
                  <a:t>标题文本预设</a:t>
                </a:r>
              </a:p>
            </p:txBody>
          </p:sp>
          <p:sp>
            <p:nvSpPr>
              <p:cNvPr id="30" name="îsľíde"/>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grpSp>
          <p:nvGrpSpPr>
            <p:cNvPr id="20" name="î$ḷiḓè"/>
            <p:cNvGrpSpPr/>
            <p:nvPr/>
          </p:nvGrpSpPr>
          <p:grpSpPr>
            <a:xfrm>
              <a:off x="1424527" y="4901005"/>
              <a:ext cx="2563521" cy="859594"/>
              <a:chOff x="1424527" y="2386735"/>
              <a:chExt cx="2563521" cy="859594"/>
            </a:xfrm>
          </p:grpSpPr>
          <p:sp>
            <p:nvSpPr>
              <p:cNvPr id="27" name="íṣḷiḍé"/>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a:solidFill>
                      <a:schemeClr val="accent4">
                        <a:lumMod val="100000"/>
                      </a:schemeClr>
                    </a:solidFill>
                  </a:rPr>
                  <a:t>标题文本预设</a:t>
                </a:r>
              </a:p>
            </p:txBody>
          </p:sp>
          <p:sp>
            <p:nvSpPr>
              <p:cNvPr id="28" name="iṩliďe"/>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grpSp>
          <p:nvGrpSpPr>
            <p:cNvPr id="21" name="íṧḻïḓê"/>
            <p:cNvGrpSpPr/>
            <p:nvPr/>
          </p:nvGrpSpPr>
          <p:grpSpPr>
            <a:xfrm>
              <a:off x="4814239" y="4901005"/>
              <a:ext cx="2563521" cy="859594"/>
              <a:chOff x="1424527" y="2386735"/>
              <a:chExt cx="2563521" cy="859594"/>
            </a:xfrm>
          </p:grpSpPr>
          <p:sp>
            <p:nvSpPr>
              <p:cNvPr id="25" name="îš1iḓé"/>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a:solidFill>
                      <a:schemeClr val="accent5">
                        <a:lumMod val="100000"/>
                      </a:schemeClr>
                    </a:solidFill>
                  </a:rPr>
                  <a:t>标题文本预设</a:t>
                </a:r>
              </a:p>
            </p:txBody>
          </p:sp>
          <p:sp>
            <p:nvSpPr>
              <p:cNvPr id="26" name="íSļíḍè"/>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grpSp>
          <p:nvGrpSpPr>
            <p:cNvPr id="22" name="îṩ1îḑè"/>
            <p:cNvGrpSpPr/>
            <p:nvPr/>
          </p:nvGrpSpPr>
          <p:grpSpPr>
            <a:xfrm>
              <a:off x="8205137" y="4901005"/>
              <a:ext cx="2563521" cy="859594"/>
              <a:chOff x="1424527" y="2386735"/>
              <a:chExt cx="2563521" cy="859594"/>
            </a:xfrm>
          </p:grpSpPr>
          <p:sp>
            <p:nvSpPr>
              <p:cNvPr id="23" name="ïśľiḋé"/>
              <p:cNvSpPr txBox="1"/>
              <p:nvPr/>
            </p:nvSpPr>
            <p:spPr>
              <a:xfrm>
                <a:off x="1424527" y="2386735"/>
                <a:ext cx="2563521" cy="246221"/>
              </a:xfrm>
              <a:prstGeom prst="rect">
                <a:avLst/>
              </a:prstGeom>
              <a:noFill/>
            </p:spPr>
            <p:txBody>
              <a:bodyPr wrap="none" lIns="0" tIns="0" rIns="0" bIns="0">
                <a:normAutofit fontScale="92500" lnSpcReduction="20000"/>
              </a:bodyPr>
              <a:lstStyle/>
              <a:p>
                <a:pPr algn="ctr"/>
                <a:r>
                  <a:rPr lang="zh-CN" altLang="en-US" sz="1600" b="1" dirty="0">
                    <a:solidFill>
                      <a:srgbClr val="FF5050"/>
                    </a:solidFill>
                  </a:rPr>
                  <a:t>标题文本预设</a:t>
                </a:r>
              </a:p>
            </p:txBody>
          </p:sp>
          <p:sp>
            <p:nvSpPr>
              <p:cNvPr id="24" name="îšľîḓê"/>
              <p:cNvSpPr txBox="1"/>
              <p:nvPr/>
            </p:nvSpPr>
            <p:spPr>
              <a:xfrm>
                <a:off x="1424527" y="2725289"/>
                <a:ext cx="2563521" cy="521040"/>
              </a:xfrm>
              <a:prstGeom prst="rect">
                <a:avLst/>
              </a:prstGeom>
              <a:noFill/>
            </p:spPr>
            <p:txBody>
              <a:bodyPr wrap="square" lIns="0" tIns="0" rIns="0" bIns="0">
                <a:normAutofit/>
              </a:bodyPr>
              <a:lstStyle/>
              <a:p>
                <a:pPr algn="ctr">
                  <a:lnSpc>
                    <a:spcPct val="120000"/>
                  </a:lnSpc>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100" dirty="0"/>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5</a:t>
            </a:fld>
            <a:endParaRPr lang="en-US" dirty="0"/>
          </a:p>
        </p:txBody>
      </p:sp>
      <p:grpSp>
        <p:nvGrpSpPr>
          <p:cNvPr id="4" name="2021709b-1042-419c-924a-6405bcdda47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169495" y="848655"/>
            <a:ext cx="7784724" cy="4426758"/>
            <a:chOff x="1915885" y="1123626"/>
            <a:chExt cx="8316687" cy="4729259"/>
          </a:xfrm>
        </p:grpSpPr>
        <p:sp>
          <p:nvSpPr>
            <p:cNvPr id="5" name="îṥlidé"/>
            <p:cNvSpPr/>
            <p:nvPr/>
          </p:nvSpPr>
          <p:spPr>
            <a:xfrm>
              <a:off x="1915885" y="4749799"/>
              <a:ext cx="2772229" cy="1103086"/>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10000"/>
            </a:bodyPr>
            <a:lstStyle/>
            <a:p>
              <a:pPr algn="ctr"/>
              <a:r>
                <a:rPr lang="en-US" altLang="zh-CN" sz="7200" b="1"/>
                <a:t>3</a:t>
              </a:r>
            </a:p>
          </p:txBody>
        </p:sp>
        <p:sp>
          <p:nvSpPr>
            <p:cNvPr id="6" name="ïṩḻîḑé"/>
            <p:cNvSpPr/>
            <p:nvPr/>
          </p:nvSpPr>
          <p:spPr>
            <a:xfrm>
              <a:off x="4688114" y="4111171"/>
              <a:ext cx="2772229" cy="1741714"/>
            </a:xfrm>
            <a:prstGeom prst="rect">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8000" b="1"/>
                <a:t>1</a:t>
              </a:r>
            </a:p>
          </p:txBody>
        </p:sp>
        <p:sp>
          <p:nvSpPr>
            <p:cNvPr id="7" name="i$ḷíďè"/>
            <p:cNvSpPr/>
            <p:nvPr/>
          </p:nvSpPr>
          <p:spPr>
            <a:xfrm>
              <a:off x="7460343" y="4372427"/>
              <a:ext cx="2772229" cy="1480457"/>
            </a:xfrm>
            <a:prstGeom prst="rect">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8000" b="1" dirty="0"/>
                <a:t>2</a:t>
              </a:r>
            </a:p>
          </p:txBody>
        </p:sp>
        <p:sp>
          <p:nvSpPr>
            <p:cNvPr id="8" name="i$1iḍê"/>
            <p:cNvSpPr txBox="1"/>
            <p:nvPr/>
          </p:nvSpPr>
          <p:spPr>
            <a:xfrm>
              <a:off x="2073335" y="2101357"/>
              <a:ext cx="2457329" cy="589556"/>
            </a:xfrm>
            <a:prstGeom prst="rect">
              <a:avLst/>
            </a:prstGeom>
            <a:noFill/>
          </p:spPr>
          <p:txBody>
            <a:bodyPr wrap="square" lIns="72000" tIns="0" rIns="72000" bIns="0" anchor="ctr" anchorCtr="0">
              <a:normAutofit/>
            </a:bodyPr>
            <a:lstStyle/>
            <a:p>
              <a:pPr algn="ctr" defTabSz="914400">
                <a:lnSpc>
                  <a:spcPct val="120000"/>
                </a:lnSpc>
                <a:defRPr/>
              </a:pPr>
              <a:r>
                <a:rPr lang="zh-CN" altLang="en-US" sz="105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50" dirty="0"/>
            </a:p>
          </p:txBody>
        </p:sp>
        <p:sp>
          <p:nvSpPr>
            <p:cNvPr id="9" name="iṡḷíďê"/>
            <p:cNvSpPr/>
            <p:nvPr/>
          </p:nvSpPr>
          <p:spPr>
            <a:xfrm>
              <a:off x="2073335" y="1793592"/>
              <a:ext cx="2457329" cy="246221"/>
            </a:xfrm>
            <a:prstGeom prst="rect">
              <a:avLst/>
            </a:prstGeom>
          </p:spPr>
          <p:txBody>
            <a:bodyPr wrap="none" lIns="72000" tIns="0" rIns="72000" bIns="0">
              <a:normAutofit lnSpcReduction="10000"/>
            </a:bodyPr>
            <a:lstStyle/>
            <a:p>
              <a:pPr lvl="0" algn="ctr" defTabSz="914400">
                <a:defRPr/>
              </a:pPr>
              <a:r>
                <a:rPr lang="zh-CN" altLang="en-US" b="1">
                  <a:solidFill>
                    <a:schemeClr val="accent1"/>
                  </a:solidFill>
                </a:rPr>
                <a:t>标题文本预设</a:t>
              </a:r>
            </a:p>
          </p:txBody>
        </p:sp>
        <p:grpSp>
          <p:nvGrpSpPr>
            <p:cNvPr id="10" name="í$ľídê"/>
            <p:cNvGrpSpPr/>
            <p:nvPr/>
          </p:nvGrpSpPr>
          <p:grpSpPr>
            <a:xfrm>
              <a:off x="2867880" y="2761838"/>
              <a:ext cx="916054" cy="2019302"/>
              <a:chOff x="5346700" y="1895476"/>
              <a:chExt cx="1825625" cy="4024312"/>
            </a:xfrm>
            <a:solidFill>
              <a:schemeClr val="accent1"/>
            </a:solidFill>
          </p:grpSpPr>
          <p:sp>
            <p:nvSpPr>
              <p:cNvPr id="21" name="îṩ1îďé"/>
              <p:cNvSpPr/>
              <p:nvPr/>
            </p:nvSpPr>
            <p:spPr bwMode="auto">
              <a:xfrm>
                <a:off x="5829300" y="1895476"/>
                <a:ext cx="839788" cy="836613"/>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 name="îṡ1ïḋè"/>
              <p:cNvSpPr/>
              <p:nvPr/>
            </p:nvSpPr>
            <p:spPr bwMode="auto">
              <a:xfrm>
                <a:off x="5346700" y="2119313"/>
                <a:ext cx="1825625" cy="3800475"/>
              </a:xfrm>
              <a:custGeom>
                <a:avLst/>
                <a:gdLst>
                  <a:gd name="T0" fmla="*/ 174 w 178"/>
                  <a:gd name="T1" fmla="*/ 15 h 372"/>
                  <a:gd name="T2" fmla="*/ 156 w 178"/>
                  <a:gd name="T3" fmla="*/ 2 h 372"/>
                  <a:gd name="T4" fmla="*/ 143 w 178"/>
                  <a:gd name="T5" fmla="*/ 19 h 372"/>
                  <a:gd name="T6" fmla="*/ 112 w 178"/>
                  <a:gd name="T7" fmla="*/ 68 h 372"/>
                  <a:gd name="T8" fmla="*/ 98 w 178"/>
                  <a:gd name="T9" fmla="*/ 62 h 372"/>
                  <a:gd name="T10" fmla="*/ 88 w 178"/>
                  <a:gd name="T11" fmla="*/ 72 h 372"/>
                  <a:gd name="T12" fmla="*/ 78 w 178"/>
                  <a:gd name="T13" fmla="*/ 62 h 372"/>
                  <a:gd name="T14" fmla="*/ 78 w 178"/>
                  <a:gd name="T15" fmla="*/ 62 h 372"/>
                  <a:gd name="T16" fmla="*/ 65 w 178"/>
                  <a:gd name="T17" fmla="*/ 67 h 372"/>
                  <a:gd name="T18" fmla="*/ 35 w 178"/>
                  <a:gd name="T19" fmla="*/ 19 h 372"/>
                  <a:gd name="T20" fmla="*/ 22 w 178"/>
                  <a:gd name="T21" fmla="*/ 2 h 372"/>
                  <a:gd name="T22" fmla="*/ 4 w 178"/>
                  <a:gd name="T23" fmla="*/ 15 h 372"/>
                  <a:gd name="T24" fmla="*/ 47 w 178"/>
                  <a:gd name="T25" fmla="*/ 93 h 372"/>
                  <a:gd name="T26" fmla="*/ 46 w 178"/>
                  <a:gd name="T27" fmla="*/ 97 h 372"/>
                  <a:gd name="T28" fmla="*/ 46 w 178"/>
                  <a:gd name="T29" fmla="*/ 187 h 372"/>
                  <a:gd name="T30" fmla="*/ 49 w 178"/>
                  <a:gd name="T31" fmla="*/ 199 h 372"/>
                  <a:gd name="T32" fmla="*/ 48 w 178"/>
                  <a:gd name="T33" fmla="*/ 202 h 372"/>
                  <a:gd name="T34" fmla="*/ 48 w 178"/>
                  <a:gd name="T35" fmla="*/ 353 h 372"/>
                  <a:gd name="T36" fmla="*/ 67 w 178"/>
                  <a:gd name="T37" fmla="*/ 372 h 372"/>
                  <a:gd name="T38" fmla="*/ 86 w 178"/>
                  <a:gd name="T39" fmla="*/ 353 h 372"/>
                  <a:gd name="T40" fmla="*/ 86 w 178"/>
                  <a:gd name="T41" fmla="*/ 223 h 372"/>
                  <a:gd name="T42" fmla="*/ 88 w 178"/>
                  <a:gd name="T43" fmla="*/ 223 h 372"/>
                  <a:gd name="T44" fmla="*/ 88 w 178"/>
                  <a:gd name="T45" fmla="*/ 223 h 372"/>
                  <a:gd name="T46" fmla="*/ 88 w 178"/>
                  <a:gd name="T47" fmla="*/ 353 h 372"/>
                  <a:gd name="T48" fmla="*/ 107 w 178"/>
                  <a:gd name="T49" fmla="*/ 372 h 372"/>
                  <a:gd name="T50" fmla="*/ 126 w 178"/>
                  <a:gd name="T51" fmla="*/ 353 h 372"/>
                  <a:gd name="T52" fmla="*/ 126 w 178"/>
                  <a:gd name="T53" fmla="*/ 203 h 372"/>
                  <a:gd name="T54" fmla="*/ 130 w 178"/>
                  <a:gd name="T55" fmla="*/ 187 h 372"/>
                  <a:gd name="T56" fmla="*/ 130 w 178"/>
                  <a:gd name="T57" fmla="*/ 97 h 372"/>
                  <a:gd name="T58" fmla="*/ 129 w 178"/>
                  <a:gd name="T59" fmla="*/ 94 h 372"/>
                  <a:gd name="T60" fmla="*/ 131 w 178"/>
                  <a:gd name="T61" fmla="*/ 93 h 372"/>
                  <a:gd name="T62" fmla="*/ 174 w 178"/>
                  <a:gd name="T63" fmla="*/ 15 h 372"/>
                  <a:gd name="T64" fmla="*/ 88 w 178"/>
                  <a:gd name="T65" fmla="*/ 153 h 372"/>
                  <a:gd name="T66" fmla="*/ 88 w 178"/>
                  <a:gd name="T67" fmla="*/ 153 h 372"/>
                  <a:gd name="T68" fmla="*/ 78 w 178"/>
                  <a:gd name="T69" fmla="*/ 139 h 372"/>
                  <a:gd name="T70" fmla="*/ 86 w 178"/>
                  <a:gd name="T71" fmla="*/ 88 h 372"/>
                  <a:gd name="T72" fmla="*/ 87 w 178"/>
                  <a:gd name="T73" fmla="*/ 82 h 372"/>
                  <a:gd name="T74" fmla="*/ 88 w 178"/>
                  <a:gd name="T75" fmla="*/ 74 h 372"/>
                  <a:gd name="T76" fmla="*/ 88 w 178"/>
                  <a:gd name="T77" fmla="*/ 74 h 372"/>
                  <a:gd name="T78" fmla="*/ 98 w 178"/>
                  <a:gd name="T79" fmla="*/ 139 h 372"/>
                  <a:gd name="T80" fmla="*/ 88 w 178"/>
                  <a:gd name="T81" fmla="*/ 153 h 372"/>
                  <a:gd name="T82" fmla="*/ 88 w 178"/>
                  <a:gd name="T83" fmla="*/ 153 h 372"/>
                  <a:gd name="T84" fmla="*/ 88 w 178"/>
                  <a:gd name="T85" fmla="*/ 15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8" h="372">
                    <a:moveTo>
                      <a:pt x="174" y="15"/>
                    </a:moveTo>
                    <a:cubicBezTo>
                      <a:pt x="173" y="6"/>
                      <a:pt x="165" y="0"/>
                      <a:pt x="156" y="2"/>
                    </a:cubicBezTo>
                    <a:cubicBezTo>
                      <a:pt x="147" y="3"/>
                      <a:pt x="141" y="11"/>
                      <a:pt x="143" y="19"/>
                    </a:cubicBezTo>
                    <a:cubicBezTo>
                      <a:pt x="145" y="34"/>
                      <a:pt x="122" y="63"/>
                      <a:pt x="112" y="68"/>
                    </a:cubicBezTo>
                    <a:cubicBezTo>
                      <a:pt x="107" y="65"/>
                      <a:pt x="103" y="63"/>
                      <a:pt x="98" y="62"/>
                    </a:cubicBezTo>
                    <a:cubicBezTo>
                      <a:pt x="88" y="72"/>
                      <a:pt x="88" y="72"/>
                      <a:pt x="88" y="72"/>
                    </a:cubicBezTo>
                    <a:cubicBezTo>
                      <a:pt x="78" y="62"/>
                      <a:pt x="78" y="62"/>
                      <a:pt x="78" y="62"/>
                    </a:cubicBezTo>
                    <a:cubicBezTo>
                      <a:pt x="78" y="62"/>
                      <a:pt x="78" y="62"/>
                      <a:pt x="78" y="62"/>
                    </a:cubicBezTo>
                    <a:cubicBezTo>
                      <a:pt x="74" y="63"/>
                      <a:pt x="69" y="65"/>
                      <a:pt x="65" y="67"/>
                    </a:cubicBezTo>
                    <a:cubicBezTo>
                      <a:pt x="55" y="61"/>
                      <a:pt x="33" y="34"/>
                      <a:pt x="35" y="19"/>
                    </a:cubicBezTo>
                    <a:cubicBezTo>
                      <a:pt x="36" y="11"/>
                      <a:pt x="30" y="3"/>
                      <a:pt x="22" y="2"/>
                    </a:cubicBezTo>
                    <a:cubicBezTo>
                      <a:pt x="13" y="0"/>
                      <a:pt x="5" y="6"/>
                      <a:pt x="4" y="15"/>
                    </a:cubicBezTo>
                    <a:cubicBezTo>
                      <a:pt x="0" y="43"/>
                      <a:pt x="26" y="79"/>
                      <a:pt x="47" y="93"/>
                    </a:cubicBezTo>
                    <a:cubicBezTo>
                      <a:pt x="46" y="94"/>
                      <a:pt x="46" y="96"/>
                      <a:pt x="46" y="97"/>
                    </a:cubicBezTo>
                    <a:cubicBezTo>
                      <a:pt x="46" y="187"/>
                      <a:pt x="46" y="187"/>
                      <a:pt x="46" y="187"/>
                    </a:cubicBezTo>
                    <a:cubicBezTo>
                      <a:pt x="46" y="192"/>
                      <a:pt x="47" y="196"/>
                      <a:pt x="49" y="199"/>
                    </a:cubicBezTo>
                    <a:cubicBezTo>
                      <a:pt x="48" y="200"/>
                      <a:pt x="48" y="201"/>
                      <a:pt x="48" y="202"/>
                    </a:cubicBezTo>
                    <a:cubicBezTo>
                      <a:pt x="48" y="353"/>
                      <a:pt x="48" y="353"/>
                      <a:pt x="48" y="353"/>
                    </a:cubicBezTo>
                    <a:cubicBezTo>
                      <a:pt x="48" y="364"/>
                      <a:pt x="57" y="372"/>
                      <a:pt x="67" y="372"/>
                    </a:cubicBezTo>
                    <a:cubicBezTo>
                      <a:pt x="77" y="372"/>
                      <a:pt x="86" y="364"/>
                      <a:pt x="86" y="353"/>
                    </a:cubicBezTo>
                    <a:cubicBezTo>
                      <a:pt x="86" y="223"/>
                      <a:pt x="86" y="223"/>
                      <a:pt x="86" y="223"/>
                    </a:cubicBezTo>
                    <a:cubicBezTo>
                      <a:pt x="86" y="223"/>
                      <a:pt x="87" y="223"/>
                      <a:pt x="88" y="223"/>
                    </a:cubicBezTo>
                    <a:cubicBezTo>
                      <a:pt x="88" y="223"/>
                      <a:pt x="88" y="223"/>
                      <a:pt x="88" y="223"/>
                    </a:cubicBezTo>
                    <a:cubicBezTo>
                      <a:pt x="88" y="353"/>
                      <a:pt x="88" y="353"/>
                      <a:pt x="88" y="353"/>
                    </a:cubicBezTo>
                    <a:cubicBezTo>
                      <a:pt x="88" y="364"/>
                      <a:pt x="97" y="372"/>
                      <a:pt x="107" y="372"/>
                    </a:cubicBezTo>
                    <a:cubicBezTo>
                      <a:pt x="117" y="372"/>
                      <a:pt x="126" y="364"/>
                      <a:pt x="126" y="353"/>
                    </a:cubicBezTo>
                    <a:cubicBezTo>
                      <a:pt x="126" y="203"/>
                      <a:pt x="126" y="203"/>
                      <a:pt x="126" y="203"/>
                    </a:cubicBezTo>
                    <a:cubicBezTo>
                      <a:pt x="128" y="198"/>
                      <a:pt x="130" y="193"/>
                      <a:pt x="130" y="187"/>
                    </a:cubicBezTo>
                    <a:cubicBezTo>
                      <a:pt x="130" y="97"/>
                      <a:pt x="130" y="97"/>
                      <a:pt x="130" y="97"/>
                    </a:cubicBezTo>
                    <a:cubicBezTo>
                      <a:pt x="130" y="96"/>
                      <a:pt x="130" y="95"/>
                      <a:pt x="129" y="94"/>
                    </a:cubicBezTo>
                    <a:cubicBezTo>
                      <a:pt x="130" y="93"/>
                      <a:pt x="130" y="93"/>
                      <a:pt x="131" y="93"/>
                    </a:cubicBezTo>
                    <a:cubicBezTo>
                      <a:pt x="152" y="79"/>
                      <a:pt x="178" y="43"/>
                      <a:pt x="174" y="15"/>
                    </a:cubicBezTo>
                    <a:close/>
                    <a:moveTo>
                      <a:pt x="88" y="153"/>
                    </a:moveTo>
                    <a:cubicBezTo>
                      <a:pt x="88" y="153"/>
                      <a:pt x="88" y="153"/>
                      <a:pt x="88" y="153"/>
                    </a:cubicBezTo>
                    <a:cubicBezTo>
                      <a:pt x="78" y="139"/>
                      <a:pt x="78" y="139"/>
                      <a:pt x="78" y="139"/>
                    </a:cubicBezTo>
                    <a:cubicBezTo>
                      <a:pt x="86" y="88"/>
                      <a:pt x="86" y="88"/>
                      <a:pt x="86" y="88"/>
                    </a:cubicBezTo>
                    <a:cubicBezTo>
                      <a:pt x="86" y="86"/>
                      <a:pt x="87" y="84"/>
                      <a:pt x="87" y="82"/>
                    </a:cubicBezTo>
                    <a:cubicBezTo>
                      <a:pt x="88" y="74"/>
                      <a:pt x="88" y="74"/>
                      <a:pt x="88" y="74"/>
                    </a:cubicBezTo>
                    <a:cubicBezTo>
                      <a:pt x="88" y="74"/>
                      <a:pt x="88" y="74"/>
                      <a:pt x="88" y="74"/>
                    </a:cubicBezTo>
                    <a:cubicBezTo>
                      <a:pt x="98" y="139"/>
                      <a:pt x="98" y="139"/>
                      <a:pt x="98" y="139"/>
                    </a:cubicBezTo>
                    <a:lnTo>
                      <a:pt x="88" y="153"/>
                    </a:lnTo>
                    <a:close/>
                    <a:moveTo>
                      <a:pt x="88" y="153"/>
                    </a:moveTo>
                    <a:cubicBezTo>
                      <a:pt x="88" y="153"/>
                      <a:pt x="88" y="153"/>
                      <a:pt x="88" y="15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1" name="íšliḓé"/>
            <p:cNvSpPr txBox="1"/>
            <p:nvPr/>
          </p:nvSpPr>
          <p:spPr>
            <a:xfrm>
              <a:off x="4867335" y="1431391"/>
              <a:ext cx="2457329" cy="589556"/>
            </a:xfrm>
            <a:prstGeom prst="rect">
              <a:avLst/>
            </a:prstGeom>
            <a:noFill/>
          </p:spPr>
          <p:txBody>
            <a:bodyPr wrap="square" lIns="72000" tIns="0" rIns="72000" bIns="0" anchor="ctr" anchorCtr="0">
              <a:normAutofit/>
            </a:bodyPr>
            <a:lstStyle/>
            <a:p>
              <a:pPr algn="ctr" defTabSz="914400">
                <a:lnSpc>
                  <a:spcPct val="120000"/>
                </a:lnSpc>
                <a:defRPr/>
              </a:pPr>
              <a:r>
                <a:rPr lang="zh-CN" altLang="en-US" sz="105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50" dirty="0"/>
            </a:p>
          </p:txBody>
        </p:sp>
        <p:sp>
          <p:nvSpPr>
            <p:cNvPr id="12" name="iṩļïḑè"/>
            <p:cNvSpPr/>
            <p:nvPr/>
          </p:nvSpPr>
          <p:spPr>
            <a:xfrm>
              <a:off x="4867335" y="1123626"/>
              <a:ext cx="2457329" cy="246221"/>
            </a:xfrm>
            <a:prstGeom prst="rect">
              <a:avLst/>
            </a:prstGeom>
          </p:spPr>
          <p:txBody>
            <a:bodyPr wrap="none" lIns="72000" tIns="0" rIns="72000" bIns="0">
              <a:normAutofit lnSpcReduction="10000"/>
            </a:bodyPr>
            <a:lstStyle/>
            <a:p>
              <a:pPr lvl="0" algn="ctr" defTabSz="914400">
                <a:defRPr/>
              </a:pPr>
              <a:r>
                <a:rPr lang="zh-CN" altLang="en-US" b="1">
                  <a:solidFill>
                    <a:schemeClr val="accent2"/>
                  </a:solidFill>
                </a:rPr>
                <a:t>标题文本预设</a:t>
              </a:r>
            </a:p>
          </p:txBody>
        </p:sp>
        <p:grpSp>
          <p:nvGrpSpPr>
            <p:cNvPr id="13" name="ï$ḷiḑè"/>
            <p:cNvGrpSpPr/>
            <p:nvPr/>
          </p:nvGrpSpPr>
          <p:grpSpPr>
            <a:xfrm>
              <a:off x="5661880" y="2091872"/>
              <a:ext cx="916054" cy="2019302"/>
              <a:chOff x="5346700" y="1895476"/>
              <a:chExt cx="1825625" cy="4024312"/>
            </a:xfrm>
            <a:solidFill>
              <a:schemeClr val="accent2"/>
            </a:solidFill>
          </p:grpSpPr>
          <p:sp>
            <p:nvSpPr>
              <p:cNvPr id="19" name="iś1íďé"/>
              <p:cNvSpPr/>
              <p:nvPr/>
            </p:nvSpPr>
            <p:spPr bwMode="auto">
              <a:xfrm>
                <a:off x="5829300" y="1895476"/>
                <a:ext cx="839788" cy="836613"/>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 name="ïṩľide"/>
              <p:cNvSpPr/>
              <p:nvPr/>
            </p:nvSpPr>
            <p:spPr bwMode="auto">
              <a:xfrm>
                <a:off x="5346700" y="2119313"/>
                <a:ext cx="1825625" cy="3800475"/>
              </a:xfrm>
              <a:custGeom>
                <a:avLst/>
                <a:gdLst>
                  <a:gd name="T0" fmla="*/ 174 w 178"/>
                  <a:gd name="T1" fmla="*/ 15 h 372"/>
                  <a:gd name="T2" fmla="*/ 156 w 178"/>
                  <a:gd name="T3" fmla="*/ 2 h 372"/>
                  <a:gd name="T4" fmla="*/ 143 w 178"/>
                  <a:gd name="T5" fmla="*/ 19 h 372"/>
                  <a:gd name="T6" fmla="*/ 112 w 178"/>
                  <a:gd name="T7" fmla="*/ 68 h 372"/>
                  <a:gd name="T8" fmla="*/ 98 w 178"/>
                  <a:gd name="T9" fmla="*/ 62 h 372"/>
                  <a:gd name="T10" fmla="*/ 88 w 178"/>
                  <a:gd name="T11" fmla="*/ 72 h 372"/>
                  <a:gd name="T12" fmla="*/ 78 w 178"/>
                  <a:gd name="T13" fmla="*/ 62 h 372"/>
                  <a:gd name="T14" fmla="*/ 78 w 178"/>
                  <a:gd name="T15" fmla="*/ 62 h 372"/>
                  <a:gd name="T16" fmla="*/ 65 w 178"/>
                  <a:gd name="T17" fmla="*/ 67 h 372"/>
                  <a:gd name="T18" fmla="*/ 35 w 178"/>
                  <a:gd name="T19" fmla="*/ 19 h 372"/>
                  <a:gd name="T20" fmla="*/ 22 w 178"/>
                  <a:gd name="T21" fmla="*/ 2 h 372"/>
                  <a:gd name="T22" fmla="*/ 4 w 178"/>
                  <a:gd name="T23" fmla="*/ 15 h 372"/>
                  <a:gd name="T24" fmla="*/ 47 w 178"/>
                  <a:gd name="T25" fmla="*/ 93 h 372"/>
                  <a:gd name="T26" fmla="*/ 46 w 178"/>
                  <a:gd name="T27" fmla="*/ 97 h 372"/>
                  <a:gd name="T28" fmla="*/ 46 w 178"/>
                  <a:gd name="T29" fmla="*/ 187 h 372"/>
                  <a:gd name="T30" fmla="*/ 49 w 178"/>
                  <a:gd name="T31" fmla="*/ 199 h 372"/>
                  <a:gd name="T32" fmla="*/ 48 w 178"/>
                  <a:gd name="T33" fmla="*/ 202 h 372"/>
                  <a:gd name="T34" fmla="*/ 48 w 178"/>
                  <a:gd name="T35" fmla="*/ 353 h 372"/>
                  <a:gd name="T36" fmla="*/ 67 w 178"/>
                  <a:gd name="T37" fmla="*/ 372 h 372"/>
                  <a:gd name="T38" fmla="*/ 86 w 178"/>
                  <a:gd name="T39" fmla="*/ 353 h 372"/>
                  <a:gd name="T40" fmla="*/ 86 w 178"/>
                  <a:gd name="T41" fmla="*/ 223 h 372"/>
                  <a:gd name="T42" fmla="*/ 88 w 178"/>
                  <a:gd name="T43" fmla="*/ 223 h 372"/>
                  <a:gd name="T44" fmla="*/ 88 w 178"/>
                  <a:gd name="T45" fmla="*/ 223 h 372"/>
                  <a:gd name="T46" fmla="*/ 88 w 178"/>
                  <a:gd name="T47" fmla="*/ 353 h 372"/>
                  <a:gd name="T48" fmla="*/ 107 w 178"/>
                  <a:gd name="T49" fmla="*/ 372 h 372"/>
                  <a:gd name="T50" fmla="*/ 126 w 178"/>
                  <a:gd name="T51" fmla="*/ 353 h 372"/>
                  <a:gd name="T52" fmla="*/ 126 w 178"/>
                  <a:gd name="T53" fmla="*/ 203 h 372"/>
                  <a:gd name="T54" fmla="*/ 130 w 178"/>
                  <a:gd name="T55" fmla="*/ 187 h 372"/>
                  <a:gd name="T56" fmla="*/ 130 w 178"/>
                  <a:gd name="T57" fmla="*/ 97 h 372"/>
                  <a:gd name="T58" fmla="*/ 129 w 178"/>
                  <a:gd name="T59" fmla="*/ 94 h 372"/>
                  <a:gd name="T60" fmla="*/ 131 w 178"/>
                  <a:gd name="T61" fmla="*/ 93 h 372"/>
                  <a:gd name="T62" fmla="*/ 174 w 178"/>
                  <a:gd name="T63" fmla="*/ 15 h 372"/>
                  <a:gd name="T64" fmla="*/ 88 w 178"/>
                  <a:gd name="T65" fmla="*/ 153 h 372"/>
                  <a:gd name="T66" fmla="*/ 88 w 178"/>
                  <a:gd name="T67" fmla="*/ 153 h 372"/>
                  <a:gd name="T68" fmla="*/ 78 w 178"/>
                  <a:gd name="T69" fmla="*/ 139 h 372"/>
                  <a:gd name="T70" fmla="*/ 86 w 178"/>
                  <a:gd name="T71" fmla="*/ 88 h 372"/>
                  <a:gd name="T72" fmla="*/ 87 w 178"/>
                  <a:gd name="T73" fmla="*/ 82 h 372"/>
                  <a:gd name="T74" fmla="*/ 88 w 178"/>
                  <a:gd name="T75" fmla="*/ 74 h 372"/>
                  <a:gd name="T76" fmla="*/ 88 w 178"/>
                  <a:gd name="T77" fmla="*/ 74 h 372"/>
                  <a:gd name="T78" fmla="*/ 98 w 178"/>
                  <a:gd name="T79" fmla="*/ 139 h 372"/>
                  <a:gd name="T80" fmla="*/ 88 w 178"/>
                  <a:gd name="T81" fmla="*/ 153 h 372"/>
                  <a:gd name="T82" fmla="*/ 88 w 178"/>
                  <a:gd name="T83" fmla="*/ 153 h 372"/>
                  <a:gd name="T84" fmla="*/ 88 w 178"/>
                  <a:gd name="T85" fmla="*/ 15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8" h="372">
                    <a:moveTo>
                      <a:pt x="174" y="15"/>
                    </a:moveTo>
                    <a:cubicBezTo>
                      <a:pt x="173" y="6"/>
                      <a:pt x="165" y="0"/>
                      <a:pt x="156" y="2"/>
                    </a:cubicBezTo>
                    <a:cubicBezTo>
                      <a:pt x="147" y="3"/>
                      <a:pt x="141" y="11"/>
                      <a:pt x="143" y="19"/>
                    </a:cubicBezTo>
                    <a:cubicBezTo>
                      <a:pt x="145" y="34"/>
                      <a:pt x="122" y="63"/>
                      <a:pt x="112" y="68"/>
                    </a:cubicBezTo>
                    <a:cubicBezTo>
                      <a:pt x="107" y="65"/>
                      <a:pt x="103" y="63"/>
                      <a:pt x="98" y="62"/>
                    </a:cubicBezTo>
                    <a:cubicBezTo>
                      <a:pt x="88" y="72"/>
                      <a:pt x="88" y="72"/>
                      <a:pt x="88" y="72"/>
                    </a:cubicBezTo>
                    <a:cubicBezTo>
                      <a:pt x="78" y="62"/>
                      <a:pt x="78" y="62"/>
                      <a:pt x="78" y="62"/>
                    </a:cubicBezTo>
                    <a:cubicBezTo>
                      <a:pt x="78" y="62"/>
                      <a:pt x="78" y="62"/>
                      <a:pt x="78" y="62"/>
                    </a:cubicBezTo>
                    <a:cubicBezTo>
                      <a:pt x="74" y="63"/>
                      <a:pt x="69" y="65"/>
                      <a:pt x="65" y="67"/>
                    </a:cubicBezTo>
                    <a:cubicBezTo>
                      <a:pt x="55" y="61"/>
                      <a:pt x="33" y="34"/>
                      <a:pt x="35" y="19"/>
                    </a:cubicBezTo>
                    <a:cubicBezTo>
                      <a:pt x="36" y="11"/>
                      <a:pt x="30" y="3"/>
                      <a:pt x="22" y="2"/>
                    </a:cubicBezTo>
                    <a:cubicBezTo>
                      <a:pt x="13" y="0"/>
                      <a:pt x="5" y="6"/>
                      <a:pt x="4" y="15"/>
                    </a:cubicBezTo>
                    <a:cubicBezTo>
                      <a:pt x="0" y="43"/>
                      <a:pt x="26" y="79"/>
                      <a:pt x="47" y="93"/>
                    </a:cubicBezTo>
                    <a:cubicBezTo>
                      <a:pt x="46" y="94"/>
                      <a:pt x="46" y="96"/>
                      <a:pt x="46" y="97"/>
                    </a:cubicBezTo>
                    <a:cubicBezTo>
                      <a:pt x="46" y="187"/>
                      <a:pt x="46" y="187"/>
                      <a:pt x="46" y="187"/>
                    </a:cubicBezTo>
                    <a:cubicBezTo>
                      <a:pt x="46" y="192"/>
                      <a:pt x="47" y="196"/>
                      <a:pt x="49" y="199"/>
                    </a:cubicBezTo>
                    <a:cubicBezTo>
                      <a:pt x="48" y="200"/>
                      <a:pt x="48" y="201"/>
                      <a:pt x="48" y="202"/>
                    </a:cubicBezTo>
                    <a:cubicBezTo>
                      <a:pt x="48" y="353"/>
                      <a:pt x="48" y="353"/>
                      <a:pt x="48" y="353"/>
                    </a:cubicBezTo>
                    <a:cubicBezTo>
                      <a:pt x="48" y="364"/>
                      <a:pt x="57" y="372"/>
                      <a:pt x="67" y="372"/>
                    </a:cubicBezTo>
                    <a:cubicBezTo>
                      <a:pt x="77" y="372"/>
                      <a:pt x="86" y="364"/>
                      <a:pt x="86" y="353"/>
                    </a:cubicBezTo>
                    <a:cubicBezTo>
                      <a:pt x="86" y="223"/>
                      <a:pt x="86" y="223"/>
                      <a:pt x="86" y="223"/>
                    </a:cubicBezTo>
                    <a:cubicBezTo>
                      <a:pt x="86" y="223"/>
                      <a:pt x="87" y="223"/>
                      <a:pt x="88" y="223"/>
                    </a:cubicBezTo>
                    <a:cubicBezTo>
                      <a:pt x="88" y="223"/>
                      <a:pt x="88" y="223"/>
                      <a:pt x="88" y="223"/>
                    </a:cubicBezTo>
                    <a:cubicBezTo>
                      <a:pt x="88" y="353"/>
                      <a:pt x="88" y="353"/>
                      <a:pt x="88" y="353"/>
                    </a:cubicBezTo>
                    <a:cubicBezTo>
                      <a:pt x="88" y="364"/>
                      <a:pt x="97" y="372"/>
                      <a:pt x="107" y="372"/>
                    </a:cubicBezTo>
                    <a:cubicBezTo>
                      <a:pt x="117" y="372"/>
                      <a:pt x="126" y="364"/>
                      <a:pt x="126" y="353"/>
                    </a:cubicBezTo>
                    <a:cubicBezTo>
                      <a:pt x="126" y="203"/>
                      <a:pt x="126" y="203"/>
                      <a:pt x="126" y="203"/>
                    </a:cubicBezTo>
                    <a:cubicBezTo>
                      <a:pt x="128" y="198"/>
                      <a:pt x="130" y="193"/>
                      <a:pt x="130" y="187"/>
                    </a:cubicBezTo>
                    <a:cubicBezTo>
                      <a:pt x="130" y="97"/>
                      <a:pt x="130" y="97"/>
                      <a:pt x="130" y="97"/>
                    </a:cubicBezTo>
                    <a:cubicBezTo>
                      <a:pt x="130" y="96"/>
                      <a:pt x="130" y="95"/>
                      <a:pt x="129" y="94"/>
                    </a:cubicBezTo>
                    <a:cubicBezTo>
                      <a:pt x="130" y="93"/>
                      <a:pt x="130" y="93"/>
                      <a:pt x="131" y="93"/>
                    </a:cubicBezTo>
                    <a:cubicBezTo>
                      <a:pt x="152" y="79"/>
                      <a:pt x="178" y="43"/>
                      <a:pt x="174" y="15"/>
                    </a:cubicBezTo>
                    <a:close/>
                    <a:moveTo>
                      <a:pt x="88" y="153"/>
                    </a:moveTo>
                    <a:cubicBezTo>
                      <a:pt x="88" y="153"/>
                      <a:pt x="88" y="153"/>
                      <a:pt x="88" y="153"/>
                    </a:cubicBezTo>
                    <a:cubicBezTo>
                      <a:pt x="78" y="139"/>
                      <a:pt x="78" y="139"/>
                      <a:pt x="78" y="139"/>
                    </a:cubicBezTo>
                    <a:cubicBezTo>
                      <a:pt x="86" y="88"/>
                      <a:pt x="86" y="88"/>
                      <a:pt x="86" y="88"/>
                    </a:cubicBezTo>
                    <a:cubicBezTo>
                      <a:pt x="86" y="86"/>
                      <a:pt x="87" y="84"/>
                      <a:pt x="87" y="82"/>
                    </a:cubicBezTo>
                    <a:cubicBezTo>
                      <a:pt x="88" y="74"/>
                      <a:pt x="88" y="74"/>
                      <a:pt x="88" y="74"/>
                    </a:cubicBezTo>
                    <a:cubicBezTo>
                      <a:pt x="88" y="74"/>
                      <a:pt x="88" y="74"/>
                      <a:pt x="88" y="74"/>
                    </a:cubicBezTo>
                    <a:cubicBezTo>
                      <a:pt x="98" y="139"/>
                      <a:pt x="98" y="139"/>
                      <a:pt x="98" y="139"/>
                    </a:cubicBezTo>
                    <a:lnTo>
                      <a:pt x="88" y="153"/>
                    </a:lnTo>
                    <a:close/>
                    <a:moveTo>
                      <a:pt x="88" y="153"/>
                    </a:moveTo>
                    <a:cubicBezTo>
                      <a:pt x="88" y="153"/>
                      <a:pt x="88" y="153"/>
                      <a:pt x="88" y="15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4" name="îṩliḓè"/>
            <p:cNvSpPr txBox="1"/>
            <p:nvPr/>
          </p:nvSpPr>
          <p:spPr>
            <a:xfrm>
              <a:off x="7617792" y="1688145"/>
              <a:ext cx="2457329" cy="589556"/>
            </a:xfrm>
            <a:prstGeom prst="rect">
              <a:avLst/>
            </a:prstGeom>
            <a:noFill/>
          </p:spPr>
          <p:txBody>
            <a:bodyPr wrap="square" lIns="72000" tIns="0" rIns="72000" bIns="0" anchor="ctr" anchorCtr="0">
              <a:normAutofit/>
            </a:bodyPr>
            <a:lstStyle/>
            <a:p>
              <a:pPr algn="ctr" defTabSz="914400">
                <a:lnSpc>
                  <a:spcPct val="120000"/>
                </a:lnSpc>
                <a:defRPr/>
              </a:pPr>
              <a:r>
                <a:rPr lang="zh-CN" altLang="en-US" sz="105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50" dirty="0"/>
            </a:p>
          </p:txBody>
        </p:sp>
        <p:sp>
          <p:nvSpPr>
            <p:cNvPr id="15" name="isḻïďé"/>
            <p:cNvSpPr/>
            <p:nvPr/>
          </p:nvSpPr>
          <p:spPr>
            <a:xfrm>
              <a:off x="7617792" y="1380380"/>
              <a:ext cx="2457329" cy="246221"/>
            </a:xfrm>
            <a:prstGeom prst="rect">
              <a:avLst/>
            </a:prstGeom>
          </p:spPr>
          <p:txBody>
            <a:bodyPr wrap="none" lIns="72000" tIns="0" rIns="72000" bIns="0">
              <a:normAutofit lnSpcReduction="10000"/>
            </a:bodyPr>
            <a:lstStyle/>
            <a:p>
              <a:pPr lvl="0" algn="ctr" defTabSz="914400">
                <a:defRPr/>
              </a:pPr>
              <a:r>
                <a:rPr lang="zh-CN" altLang="en-US" b="1">
                  <a:solidFill>
                    <a:schemeClr val="accent4"/>
                  </a:solidFill>
                </a:rPr>
                <a:t>标题文本预设</a:t>
              </a:r>
            </a:p>
          </p:txBody>
        </p:sp>
        <p:grpSp>
          <p:nvGrpSpPr>
            <p:cNvPr id="16" name="íşḷiḓè"/>
            <p:cNvGrpSpPr/>
            <p:nvPr/>
          </p:nvGrpSpPr>
          <p:grpSpPr>
            <a:xfrm>
              <a:off x="8412337" y="2348626"/>
              <a:ext cx="916054" cy="2019302"/>
              <a:chOff x="5346700" y="1895476"/>
              <a:chExt cx="1825625" cy="4024312"/>
            </a:xfrm>
            <a:solidFill>
              <a:schemeClr val="accent4"/>
            </a:solidFill>
          </p:grpSpPr>
          <p:sp>
            <p:nvSpPr>
              <p:cNvPr id="17" name="ïşļiḋè"/>
              <p:cNvSpPr/>
              <p:nvPr/>
            </p:nvSpPr>
            <p:spPr bwMode="auto">
              <a:xfrm>
                <a:off x="5829300" y="1895476"/>
                <a:ext cx="839788" cy="836613"/>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 name="iṣḻîḍé"/>
              <p:cNvSpPr/>
              <p:nvPr/>
            </p:nvSpPr>
            <p:spPr bwMode="auto">
              <a:xfrm>
                <a:off x="5346700" y="2119313"/>
                <a:ext cx="1825625" cy="3800475"/>
              </a:xfrm>
              <a:custGeom>
                <a:avLst/>
                <a:gdLst>
                  <a:gd name="T0" fmla="*/ 174 w 178"/>
                  <a:gd name="T1" fmla="*/ 15 h 372"/>
                  <a:gd name="T2" fmla="*/ 156 w 178"/>
                  <a:gd name="T3" fmla="*/ 2 h 372"/>
                  <a:gd name="T4" fmla="*/ 143 w 178"/>
                  <a:gd name="T5" fmla="*/ 19 h 372"/>
                  <a:gd name="T6" fmla="*/ 112 w 178"/>
                  <a:gd name="T7" fmla="*/ 68 h 372"/>
                  <a:gd name="T8" fmla="*/ 98 w 178"/>
                  <a:gd name="T9" fmla="*/ 62 h 372"/>
                  <a:gd name="T10" fmla="*/ 88 w 178"/>
                  <a:gd name="T11" fmla="*/ 72 h 372"/>
                  <a:gd name="T12" fmla="*/ 78 w 178"/>
                  <a:gd name="T13" fmla="*/ 62 h 372"/>
                  <a:gd name="T14" fmla="*/ 78 w 178"/>
                  <a:gd name="T15" fmla="*/ 62 h 372"/>
                  <a:gd name="T16" fmla="*/ 65 w 178"/>
                  <a:gd name="T17" fmla="*/ 67 h 372"/>
                  <a:gd name="T18" fmla="*/ 35 w 178"/>
                  <a:gd name="T19" fmla="*/ 19 h 372"/>
                  <a:gd name="T20" fmla="*/ 22 w 178"/>
                  <a:gd name="T21" fmla="*/ 2 h 372"/>
                  <a:gd name="T22" fmla="*/ 4 w 178"/>
                  <a:gd name="T23" fmla="*/ 15 h 372"/>
                  <a:gd name="T24" fmla="*/ 47 w 178"/>
                  <a:gd name="T25" fmla="*/ 93 h 372"/>
                  <a:gd name="T26" fmla="*/ 46 w 178"/>
                  <a:gd name="T27" fmla="*/ 97 h 372"/>
                  <a:gd name="T28" fmla="*/ 46 w 178"/>
                  <a:gd name="T29" fmla="*/ 187 h 372"/>
                  <a:gd name="T30" fmla="*/ 49 w 178"/>
                  <a:gd name="T31" fmla="*/ 199 h 372"/>
                  <a:gd name="T32" fmla="*/ 48 w 178"/>
                  <a:gd name="T33" fmla="*/ 202 h 372"/>
                  <a:gd name="T34" fmla="*/ 48 w 178"/>
                  <a:gd name="T35" fmla="*/ 353 h 372"/>
                  <a:gd name="T36" fmla="*/ 67 w 178"/>
                  <a:gd name="T37" fmla="*/ 372 h 372"/>
                  <a:gd name="T38" fmla="*/ 86 w 178"/>
                  <a:gd name="T39" fmla="*/ 353 h 372"/>
                  <a:gd name="T40" fmla="*/ 86 w 178"/>
                  <a:gd name="T41" fmla="*/ 223 h 372"/>
                  <a:gd name="T42" fmla="*/ 88 w 178"/>
                  <a:gd name="T43" fmla="*/ 223 h 372"/>
                  <a:gd name="T44" fmla="*/ 88 w 178"/>
                  <a:gd name="T45" fmla="*/ 223 h 372"/>
                  <a:gd name="T46" fmla="*/ 88 w 178"/>
                  <a:gd name="T47" fmla="*/ 353 h 372"/>
                  <a:gd name="T48" fmla="*/ 107 w 178"/>
                  <a:gd name="T49" fmla="*/ 372 h 372"/>
                  <a:gd name="T50" fmla="*/ 126 w 178"/>
                  <a:gd name="T51" fmla="*/ 353 h 372"/>
                  <a:gd name="T52" fmla="*/ 126 w 178"/>
                  <a:gd name="T53" fmla="*/ 203 h 372"/>
                  <a:gd name="T54" fmla="*/ 130 w 178"/>
                  <a:gd name="T55" fmla="*/ 187 h 372"/>
                  <a:gd name="T56" fmla="*/ 130 w 178"/>
                  <a:gd name="T57" fmla="*/ 97 h 372"/>
                  <a:gd name="T58" fmla="*/ 129 w 178"/>
                  <a:gd name="T59" fmla="*/ 94 h 372"/>
                  <a:gd name="T60" fmla="*/ 131 w 178"/>
                  <a:gd name="T61" fmla="*/ 93 h 372"/>
                  <a:gd name="T62" fmla="*/ 174 w 178"/>
                  <a:gd name="T63" fmla="*/ 15 h 372"/>
                  <a:gd name="T64" fmla="*/ 88 w 178"/>
                  <a:gd name="T65" fmla="*/ 153 h 372"/>
                  <a:gd name="T66" fmla="*/ 88 w 178"/>
                  <a:gd name="T67" fmla="*/ 153 h 372"/>
                  <a:gd name="T68" fmla="*/ 78 w 178"/>
                  <a:gd name="T69" fmla="*/ 139 h 372"/>
                  <a:gd name="T70" fmla="*/ 86 w 178"/>
                  <a:gd name="T71" fmla="*/ 88 h 372"/>
                  <a:gd name="T72" fmla="*/ 87 w 178"/>
                  <a:gd name="T73" fmla="*/ 82 h 372"/>
                  <a:gd name="T74" fmla="*/ 88 w 178"/>
                  <a:gd name="T75" fmla="*/ 74 h 372"/>
                  <a:gd name="T76" fmla="*/ 88 w 178"/>
                  <a:gd name="T77" fmla="*/ 74 h 372"/>
                  <a:gd name="T78" fmla="*/ 98 w 178"/>
                  <a:gd name="T79" fmla="*/ 139 h 372"/>
                  <a:gd name="T80" fmla="*/ 88 w 178"/>
                  <a:gd name="T81" fmla="*/ 153 h 372"/>
                  <a:gd name="T82" fmla="*/ 88 w 178"/>
                  <a:gd name="T83" fmla="*/ 153 h 372"/>
                  <a:gd name="T84" fmla="*/ 88 w 178"/>
                  <a:gd name="T85" fmla="*/ 15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8" h="372">
                    <a:moveTo>
                      <a:pt x="174" y="15"/>
                    </a:moveTo>
                    <a:cubicBezTo>
                      <a:pt x="173" y="6"/>
                      <a:pt x="165" y="0"/>
                      <a:pt x="156" y="2"/>
                    </a:cubicBezTo>
                    <a:cubicBezTo>
                      <a:pt x="147" y="3"/>
                      <a:pt x="141" y="11"/>
                      <a:pt x="143" y="19"/>
                    </a:cubicBezTo>
                    <a:cubicBezTo>
                      <a:pt x="145" y="34"/>
                      <a:pt x="122" y="63"/>
                      <a:pt x="112" y="68"/>
                    </a:cubicBezTo>
                    <a:cubicBezTo>
                      <a:pt x="107" y="65"/>
                      <a:pt x="103" y="63"/>
                      <a:pt x="98" y="62"/>
                    </a:cubicBezTo>
                    <a:cubicBezTo>
                      <a:pt x="88" y="72"/>
                      <a:pt x="88" y="72"/>
                      <a:pt x="88" y="72"/>
                    </a:cubicBezTo>
                    <a:cubicBezTo>
                      <a:pt x="78" y="62"/>
                      <a:pt x="78" y="62"/>
                      <a:pt x="78" y="62"/>
                    </a:cubicBezTo>
                    <a:cubicBezTo>
                      <a:pt x="78" y="62"/>
                      <a:pt x="78" y="62"/>
                      <a:pt x="78" y="62"/>
                    </a:cubicBezTo>
                    <a:cubicBezTo>
                      <a:pt x="74" y="63"/>
                      <a:pt x="69" y="65"/>
                      <a:pt x="65" y="67"/>
                    </a:cubicBezTo>
                    <a:cubicBezTo>
                      <a:pt x="55" y="61"/>
                      <a:pt x="33" y="34"/>
                      <a:pt x="35" y="19"/>
                    </a:cubicBezTo>
                    <a:cubicBezTo>
                      <a:pt x="36" y="11"/>
                      <a:pt x="30" y="3"/>
                      <a:pt x="22" y="2"/>
                    </a:cubicBezTo>
                    <a:cubicBezTo>
                      <a:pt x="13" y="0"/>
                      <a:pt x="5" y="6"/>
                      <a:pt x="4" y="15"/>
                    </a:cubicBezTo>
                    <a:cubicBezTo>
                      <a:pt x="0" y="43"/>
                      <a:pt x="26" y="79"/>
                      <a:pt x="47" y="93"/>
                    </a:cubicBezTo>
                    <a:cubicBezTo>
                      <a:pt x="46" y="94"/>
                      <a:pt x="46" y="96"/>
                      <a:pt x="46" y="97"/>
                    </a:cubicBezTo>
                    <a:cubicBezTo>
                      <a:pt x="46" y="187"/>
                      <a:pt x="46" y="187"/>
                      <a:pt x="46" y="187"/>
                    </a:cubicBezTo>
                    <a:cubicBezTo>
                      <a:pt x="46" y="192"/>
                      <a:pt x="47" y="196"/>
                      <a:pt x="49" y="199"/>
                    </a:cubicBezTo>
                    <a:cubicBezTo>
                      <a:pt x="48" y="200"/>
                      <a:pt x="48" y="201"/>
                      <a:pt x="48" y="202"/>
                    </a:cubicBezTo>
                    <a:cubicBezTo>
                      <a:pt x="48" y="353"/>
                      <a:pt x="48" y="353"/>
                      <a:pt x="48" y="353"/>
                    </a:cubicBezTo>
                    <a:cubicBezTo>
                      <a:pt x="48" y="364"/>
                      <a:pt x="57" y="372"/>
                      <a:pt x="67" y="372"/>
                    </a:cubicBezTo>
                    <a:cubicBezTo>
                      <a:pt x="77" y="372"/>
                      <a:pt x="86" y="364"/>
                      <a:pt x="86" y="353"/>
                    </a:cubicBezTo>
                    <a:cubicBezTo>
                      <a:pt x="86" y="223"/>
                      <a:pt x="86" y="223"/>
                      <a:pt x="86" y="223"/>
                    </a:cubicBezTo>
                    <a:cubicBezTo>
                      <a:pt x="86" y="223"/>
                      <a:pt x="87" y="223"/>
                      <a:pt x="88" y="223"/>
                    </a:cubicBezTo>
                    <a:cubicBezTo>
                      <a:pt x="88" y="223"/>
                      <a:pt x="88" y="223"/>
                      <a:pt x="88" y="223"/>
                    </a:cubicBezTo>
                    <a:cubicBezTo>
                      <a:pt x="88" y="353"/>
                      <a:pt x="88" y="353"/>
                      <a:pt x="88" y="353"/>
                    </a:cubicBezTo>
                    <a:cubicBezTo>
                      <a:pt x="88" y="364"/>
                      <a:pt x="97" y="372"/>
                      <a:pt x="107" y="372"/>
                    </a:cubicBezTo>
                    <a:cubicBezTo>
                      <a:pt x="117" y="372"/>
                      <a:pt x="126" y="364"/>
                      <a:pt x="126" y="353"/>
                    </a:cubicBezTo>
                    <a:cubicBezTo>
                      <a:pt x="126" y="203"/>
                      <a:pt x="126" y="203"/>
                      <a:pt x="126" y="203"/>
                    </a:cubicBezTo>
                    <a:cubicBezTo>
                      <a:pt x="128" y="198"/>
                      <a:pt x="130" y="193"/>
                      <a:pt x="130" y="187"/>
                    </a:cubicBezTo>
                    <a:cubicBezTo>
                      <a:pt x="130" y="97"/>
                      <a:pt x="130" y="97"/>
                      <a:pt x="130" y="97"/>
                    </a:cubicBezTo>
                    <a:cubicBezTo>
                      <a:pt x="130" y="96"/>
                      <a:pt x="130" y="95"/>
                      <a:pt x="129" y="94"/>
                    </a:cubicBezTo>
                    <a:cubicBezTo>
                      <a:pt x="130" y="93"/>
                      <a:pt x="130" y="93"/>
                      <a:pt x="131" y="93"/>
                    </a:cubicBezTo>
                    <a:cubicBezTo>
                      <a:pt x="152" y="79"/>
                      <a:pt x="178" y="43"/>
                      <a:pt x="174" y="15"/>
                    </a:cubicBezTo>
                    <a:close/>
                    <a:moveTo>
                      <a:pt x="88" y="153"/>
                    </a:moveTo>
                    <a:cubicBezTo>
                      <a:pt x="88" y="153"/>
                      <a:pt x="88" y="153"/>
                      <a:pt x="88" y="153"/>
                    </a:cubicBezTo>
                    <a:cubicBezTo>
                      <a:pt x="78" y="139"/>
                      <a:pt x="78" y="139"/>
                      <a:pt x="78" y="139"/>
                    </a:cubicBezTo>
                    <a:cubicBezTo>
                      <a:pt x="86" y="88"/>
                      <a:pt x="86" y="88"/>
                      <a:pt x="86" y="88"/>
                    </a:cubicBezTo>
                    <a:cubicBezTo>
                      <a:pt x="86" y="86"/>
                      <a:pt x="87" y="84"/>
                      <a:pt x="87" y="82"/>
                    </a:cubicBezTo>
                    <a:cubicBezTo>
                      <a:pt x="88" y="74"/>
                      <a:pt x="88" y="74"/>
                      <a:pt x="88" y="74"/>
                    </a:cubicBezTo>
                    <a:cubicBezTo>
                      <a:pt x="88" y="74"/>
                      <a:pt x="88" y="74"/>
                      <a:pt x="88" y="74"/>
                    </a:cubicBezTo>
                    <a:cubicBezTo>
                      <a:pt x="98" y="139"/>
                      <a:pt x="98" y="139"/>
                      <a:pt x="98" y="139"/>
                    </a:cubicBezTo>
                    <a:lnTo>
                      <a:pt x="88" y="153"/>
                    </a:lnTo>
                    <a:close/>
                    <a:moveTo>
                      <a:pt x="88" y="153"/>
                    </a:moveTo>
                    <a:cubicBezTo>
                      <a:pt x="88" y="153"/>
                      <a:pt x="88" y="153"/>
                      <a:pt x="88" y="15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eelOff"/>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a:xfrm>
            <a:off x="7235885" y="5043843"/>
            <a:ext cx="2286000" cy="304271"/>
          </a:xfrm>
        </p:spPr>
        <p:txBody>
          <a:bodyPr/>
          <a:lstStyle/>
          <a:p>
            <a:fld id="{48F63A3B-78C7-47BE-AE5E-E10140E04643}" type="slidenum">
              <a:rPr lang="en-US" smtClean="0"/>
              <a:t>6</a:t>
            </a:fld>
            <a:endParaRPr lang="en-US" dirty="0"/>
          </a:p>
        </p:txBody>
      </p:sp>
      <p:grpSp>
        <p:nvGrpSpPr>
          <p:cNvPr id="4" name="a9fc3f5b-db20-412a-9294-0d48bcda7f98"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18656" y="684833"/>
            <a:ext cx="9043458" cy="4176447"/>
            <a:chOff x="669925" y="1125538"/>
            <a:chExt cx="10852150" cy="5011737"/>
          </a:xfrm>
        </p:grpSpPr>
        <p:sp>
          <p:nvSpPr>
            <p:cNvPr id="5" name="išľíḑé"/>
            <p:cNvSpPr/>
            <p:nvPr/>
          </p:nvSpPr>
          <p:spPr bwMode="auto">
            <a:xfrm>
              <a:off x="1839912" y="3978001"/>
              <a:ext cx="4256088" cy="882650"/>
            </a:xfrm>
            <a:prstGeom prst="homePlate">
              <a:avLst/>
            </a:prstGeom>
            <a:noFill/>
            <a:ln w="38100">
              <a:solidFill>
                <a:srgbClr val="FF5050"/>
              </a:solidFill>
              <a:round/>
            </a:ln>
          </p:spPr>
          <p:txBody>
            <a:bodyPr vert="horz" wrap="square" lIns="91440" tIns="45720" rIns="91440" bIns="45720" numCol="1" anchor="t" anchorCtr="0" compatLnSpc="1"/>
            <a:lstStyle/>
            <a:p>
              <a:endParaRPr lang="zh-CN" altLang="en-US"/>
            </a:p>
          </p:txBody>
        </p:sp>
        <p:sp>
          <p:nvSpPr>
            <p:cNvPr id="6" name="íṩḻíďe"/>
            <p:cNvSpPr/>
            <p:nvPr/>
          </p:nvSpPr>
          <p:spPr bwMode="auto">
            <a:xfrm>
              <a:off x="1839912" y="2894818"/>
              <a:ext cx="3221088" cy="882650"/>
            </a:xfrm>
            <a:prstGeom prst="homePlate">
              <a:avLst/>
            </a:prstGeom>
            <a:noFill/>
            <a:ln w="38100">
              <a:solidFill>
                <a:srgbClr val="FF5050"/>
              </a:solidFill>
              <a:round/>
            </a:ln>
          </p:spPr>
          <p:txBody>
            <a:bodyPr vert="horz" wrap="square" lIns="91440" tIns="45720" rIns="91440" bIns="45720" numCol="1" anchor="t" anchorCtr="0" compatLnSpc="1"/>
            <a:lstStyle/>
            <a:p>
              <a:endParaRPr lang="zh-CN" altLang="en-US"/>
            </a:p>
          </p:txBody>
        </p:sp>
        <p:grpSp>
          <p:nvGrpSpPr>
            <p:cNvPr id="7" name="iṧḷiḑe"/>
            <p:cNvGrpSpPr/>
            <p:nvPr/>
          </p:nvGrpSpPr>
          <p:grpSpPr>
            <a:xfrm>
              <a:off x="4607730" y="2933597"/>
              <a:ext cx="773668" cy="773674"/>
              <a:chOff x="7209746" y="4153276"/>
              <a:chExt cx="675000" cy="675005"/>
            </a:xfrm>
          </p:grpSpPr>
          <p:sp>
            <p:nvSpPr>
              <p:cNvPr id="31" name="îšļiḓe"/>
              <p:cNvSpPr/>
              <p:nvPr/>
            </p:nvSpPr>
            <p:spPr>
              <a:xfrm>
                <a:off x="7209746" y="4153276"/>
                <a:ext cx="675000" cy="675005"/>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32" name="îślidê"/>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8" name="i$ľïḓe"/>
            <p:cNvGrpSpPr/>
            <p:nvPr/>
          </p:nvGrpSpPr>
          <p:grpSpPr>
            <a:xfrm>
              <a:off x="1839912" y="5061184"/>
              <a:ext cx="3122660" cy="882650"/>
              <a:chOff x="2790825" y="4406900"/>
              <a:chExt cx="2762250" cy="882650"/>
            </a:xfrm>
            <a:solidFill>
              <a:schemeClr val="accent3"/>
            </a:solidFill>
          </p:grpSpPr>
          <p:sp>
            <p:nvSpPr>
              <p:cNvPr id="29" name="iṩḷïdê"/>
              <p:cNvSpPr/>
              <p:nvPr/>
            </p:nvSpPr>
            <p:spPr bwMode="auto">
              <a:xfrm>
                <a:off x="2790825" y="4406900"/>
                <a:ext cx="2762250" cy="882650"/>
              </a:xfrm>
              <a:prstGeom prst="homePlate">
                <a:avLst/>
              </a:prstGeom>
              <a:noFill/>
              <a:ln w="38100">
                <a:solidFill>
                  <a:srgbClr val="FF5050"/>
                </a:solidFill>
                <a:round/>
              </a:ln>
            </p:spPr>
            <p:txBody>
              <a:bodyPr vert="horz" wrap="square" lIns="91440" tIns="45720" rIns="91440" bIns="45720" numCol="1" anchor="t" anchorCtr="0" compatLnSpc="1"/>
              <a:lstStyle/>
              <a:p>
                <a:endParaRPr lang="zh-CN" altLang="en-US"/>
              </a:p>
            </p:txBody>
          </p:sp>
          <p:sp>
            <p:nvSpPr>
              <p:cNvPr id="30" name="íŝľiḋê"/>
              <p:cNvSpPr/>
              <p:nvPr/>
            </p:nvSpPr>
            <p:spPr bwMode="auto">
              <a:xfrm>
                <a:off x="4614033" y="4614997"/>
                <a:ext cx="475060" cy="465796"/>
              </a:xfrm>
              <a:prstGeom prst="homePlate">
                <a:avLst/>
              </a:prstGeom>
              <a:grp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9" name="i$liḓé"/>
            <p:cNvGrpSpPr/>
            <p:nvPr/>
          </p:nvGrpSpPr>
          <p:grpSpPr>
            <a:xfrm>
              <a:off x="4607730" y="5108809"/>
              <a:ext cx="773668" cy="773674"/>
              <a:chOff x="7209746" y="4153276"/>
              <a:chExt cx="675000" cy="675005"/>
            </a:xfrm>
          </p:grpSpPr>
          <p:sp>
            <p:nvSpPr>
              <p:cNvPr id="27" name="íşļîďè"/>
              <p:cNvSpPr/>
              <p:nvPr/>
            </p:nvSpPr>
            <p:spPr>
              <a:xfrm>
                <a:off x="7209746" y="4153276"/>
                <a:ext cx="675000" cy="675005"/>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8" name="îṩ1íḍ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10" name="íṥlîḓe"/>
            <p:cNvGrpSpPr/>
            <p:nvPr/>
          </p:nvGrpSpPr>
          <p:grpSpPr>
            <a:xfrm>
              <a:off x="5689157" y="3994388"/>
              <a:ext cx="773668" cy="773674"/>
              <a:chOff x="7209746" y="4153276"/>
              <a:chExt cx="675000" cy="675005"/>
            </a:xfrm>
          </p:grpSpPr>
          <p:sp>
            <p:nvSpPr>
              <p:cNvPr id="25" name="íśļïḑé"/>
              <p:cNvSpPr/>
              <p:nvPr/>
            </p:nvSpPr>
            <p:spPr>
              <a:xfrm>
                <a:off x="7209746" y="4153276"/>
                <a:ext cx="675000" cy="675005"/>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6" name="íṧḻíḋe"/>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11" name="íšliḑe"/>
            <p:cNvGrpSpPr/>
            <p:nvPr/>
          </p:nvGrpSpPr>
          <p:grpSpPr>
            <a:xfrm>
              <a:off x="669925" y="1654629"/>
              <a:ext cx="1612532" cy="4482646"/>
              <a:chOff x="669925" y="1706562"/>
              <a:chExt cx="1593850" cy="4430713"/>
            </a:xfrm>
          </p:grpSpPr>
          <p:sp>
            <p:nvSpPr>
              <p:cNvPr id="22" name="ïṡľide"/>
              <p:cNvSpPr/>
              <p:nvPr/>
            </p:nvSpPr>
            <p:spPr bwMode="auto">
              <a:xfrm>
                <a:off x="669925" y="1706562"/>
                <a:ext cx="1593850" cy="4430713"/>
              </a:xfrm>
              <a:custGeom>
                <a:avLst/>
                <a:gdLst>
                  <a:gd name="T0" fmla="*/ 85 w 169"/>
                  <a:gd name="T1" fmla="*/ 94 h 472"/>
                  <a:gd name="T2" fmla="*/ 132 w 169"/>
                  <a:gd name="T3" fmla="*/ 47 h 472"/>
                  <a:gd name="T4" fmla="*/ 85 w 169"/>
                  <a:gd name="T5" fmla="*/ 0 h 472"/>
                  <a:gd name="T6" fmla="*/ 38 w 169"/>
                  <a:gd name="T7" fmla="*/ 47 h 472"/>
                  <a:gd name="T8" fmla="*/ 85 w 169"/>
                  <a:gd name="T9" fmla="*/ 94 h 472"/>
                  <a:gd name="T10" fmla="*/ 124 w 169"/>
                  <a:gd name="T11" fmla="*/ 107 h 472"/>
                  <a:gd name="T12" fmla="*/ 85 w 169"/>
                  <a:gd name="T13" fmla="*/ 107 h 472"/>
                  <a:gd name="T14" fmla="*/ 45 w 169"/>
                  <a:gd name="T15" fmla="*/ 107 h 472"/>
                  <a:gd name="T16" fmla="*/ 0 w 169"/>
                  <a:gd name="T17" fmla="*/ 158 h 472"/>
                  <a:gd name="T18" fmla="*/ 0 w 169"/>
                  <a:gd name="T19" fmla="*/ 223 h 472"/>
                  <a:gd name="T20" fmla="*/ 37 w 169"/>
                  <a:gd name="T21" fmla="*/ 288 h 472"/>
                  <a:gd name="T22" fmla="*/ 37 w 169"/>
                  <a:gd name="T23" fmla="*/ 456 h 472"/>
                  <a:gd name="T24" fmla="*/ 53 w 169"/>
                  <a:gd name="T25" fmla="*/ 472 h 472"/>
                  <a:gd name="T26" fmla="*/ 69 w 169"/>
                  <a:gd name="T27" fmla="*/ 456 h 472"/>
                  <a:gd name="T28" fmla="*/ 75 w 169"/>
                  <a:gd name="T29" fmla="*/ 323 h 472"/>
                  <a:gd name="T30" fmla="*/ 75 w 169"/>
                  <a:gd name="T31" fmla="*/ 323 h 472"/>
                  <a:gd name="T32" fmla="*/ 85 w 169"/>
                  <a:gd name="T33" fmla="*/ 307 h 472"/>
                  <a:gd name="T34" fmla="*/ 95 w 169"/>
                  <a:gd name="T35" fmla="*/ 323 h 472"/>
                  <a:gd name="T36" fmla="*/ 95 w 169"/>
                  <a:gd name="T37" fmla="*/ 323 h 472"/>
                  <a:gd name="T38" fmla="*/ 100 w 169"/>
                  <a:gd name="T39" fmla="*/ 456 h 472"/>
                  <a:gd name="T40" fmla="*/ 117 w 169"/>
                  <a:gd name="T41" fmla="*/ 472 h 472"/>
                  <a:gd name="T42" fmla="*/ 133 w 169"/>
                  <a:gd name="T43" fmla="*/ 456 h 472"/>
                  <a:gd name="T44" fmla="*/ 133 w 169"/>
                  <a:gd name="T45" fmla="*/ 288 h 472"/>
                  <a:gd name="T46" fmla="*/ 169 w 169"/>
                  <a:gd name="T47" fmla="*/ 223 h 472"/>
                  <a:gd name="T48" fmla="*/ 169 w 169"/>
                  <a:gd name="T49" fmla="*/ 158 h 472"/>
                  <a:gd name="T50" fmla="*/ 124 w 169"/>
                  <a:gd name="T51" fmla="*/ 10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472">
                    <a:moveTo>
                      <a:pt x="85" y="94"/>
                    </a:moveTo>
                    <a:cubicBezTo>
                      <a:pt x="111" y="94"/>
                      <a:pt x="132" y="73"/>
                      <a:pt x="132" y="47"/>
                    </a:cubicBezTo>
                    <a:cubicBezTo>
                      <a:pt x="132" y="21"/>
                      <a:pt x="111" y="0"/>
                      <a:pt x="85" y="0"/>
                    </a:cubicBezTo>
                    <a:cubicBezTo>
                      <a:pt x="59" y="0"/>
                      <a:pt x="38" y="21"/>
                      <a:pt x="38" y="47"/>
                    </a:cubicBezTo>
                    <a:cubicBezTo>
                      <a:pt x="38" y="73"/>
                      <a:pt x="59" y="94"/>
                      <a:pt x="85" y="94"/>
                    </a:cubicBezTo>
                    <a:close/>
                    <a:moveTo>
                      <a:pt x="124" y="107"/>
                    </a:moveTo>
                    <a:cubicBezTo>
                      <a:pt x="103" y="107"/>
                      <a:pt x="85" y="107"/>
                      <a:pt x="85" y="107"/>
                    </a:cubicBezTo>
                    <a:cubicBezTo>
                      <a:pt x="85" y="107"/>
                      <a:pt x="66" y="107"/>
                      <a:pt x="45" y="107"/>
                    </a:cubicBezTo>
                    <a:cubicBezTo>
                      <a:pt x="12" y="107"/>
                      <a:pt x="0" y="137"/>
                      <a:pt x="0" y="158"/>
                    </a:cubicBezTo>
                    <a:cubicBezTo>
                      <a:pt x="0" y="172"/>
                      <a:pt x="0" y="164"/>
                      <a:pt x="0" y="223"/>
                    </a:cubicBezTo>
                    <a:cubicBezTo>
                      <a:pt x="0" y="259"/>
                      <a:pt x="20" y="276"/>
                      <a:pt x="37" y="288"/>
                    </a:cubicBezTo>
                    <a:cubicBezTo>
                      <a:pt x="37" y="456"/>
                      <a:pt x="37" y="456"/>
                      <a:pt x="37" y="456"/>
                    </a:cubicBezTo>
                    <a:cubicBezTo>
                      <a:pt x="37" y="465"/>
                      <a:pt x="44" y="472"/>
                      <a:pt x="53" y="472"/>
                    </a:cubicBezTo>
                    <a:cubicBezTo>
                      <a:pt x="62" y="472"/>
                      <a:pt x="69" y="465"/>
                      <a:pt x="69" y="456"/>
                    </a:cubicBezTo>
                    <a:cubicBezTo>
                      <a:pt x="75" y="323"/>
                      <a:pt x="75" y="323"/>
                      <a:pt x="75" y="323"/>
                    </a:cubicBezTo>
                    <a:cubicBezTo>
                      <a:pt x="75" y="323"/>
                      <a:pt x="75" y="323"/>
                      <a:pt x="75" y="323"/>
                    </a:cubicBezTo>
                    <a:cubicBezTo>
                      <a:pt x="75" y="312"/>
                      <a:pt x="79" y="307"/>
                      <a:pt x="85" y="307"/>
                    </a:cubicBezTo>
                    <a:cubicBezTo>
                      <a:pt x="90" y="307"/>
                      <a:pt x="94" y="312"/>
                      <a:pt x="95" y="323"/>
                    </a:cubicBezTo>
                    <a:cubicBezTo>
                      <a:pt x="95" y="323"/>
                      <a:pt x="95" y="323"/>
                      <a:pt x="95" y="323"/>
                    </a:cubicBezTo>
                    <a:cubicBezTo>
                      <a:pt x="100" y="456"/>
                      <a:pt x="100" y="456"/>
                      <a:pt x="100" y="456"/>
                    </a:cubicBezTo>
                    <a:cubicBezTo>
                      <a:pt x="100" y="465"/>
                      <a:pt x="108" y="472"/>
                      <a:pt x="117" y="472"/>
                    </a:cubicBezTo>
                    <a:cubicBezTo>
                      <a:pt x="125" y="472"/>
                      <a:pt x="133" y="465"/>
                      <a:pt x="133" y="456"/>
                    </a:cubicBezTo>
                    <a:cubicBezTo>
                      <a:pt x="133" y="288"/>
                      <a:pt x="133" y="288"/>
                      <a:pt x="133" y="288"/>
                    </a:cubicBezTo>
                    <a:cubicBezTo>
                      <a:pt x="149" y="276"/>
                      <a:pt x="169" y="259"/>
                      <a:pt x="169" y="223"/>
                    </a:cubicBezTo>
                    <a:cubicBezTo>
                      <a:pt x="169" y="164"/>
                      <a:pt x="169" y="172"/>
                      <a:pt x="169" y="158"/>
                    </a:cubicBezTo>
                    <a:cubicBezTo>
                      <a:pt x="169" y="137"/>
                      <a:pt x="157" y="107"/>
                      <a:pt x="124" y="107"/>
                    </a:cubicBez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3" name="îṩļîḓê"/>
              <p:cNvSpPr/>
              <p:nvPr/>
            </p:nvSpPr>
            <p:spPr bwMode="auto">
              <a:xfrm>
                <a:off x="1471612" y="2889250"/>
                <a:ext cx="433387" cy="376238"/>
              </a:xfrm>
              <a:custGeom>
                <a:avLst/>
                <a:gdLst>
                  <a:gd name="T0" fmla="*/ 34 w 46"/>
                  <a:gd name="T1" fmla="*/ 0 h 40"/>
                  <a:gd name="T2" fmla="*/ 23 w 46"/>
                  <a:gd name="T3" fmla="*/ 5 h 40"/>
                  <a:gd name="T4" fmla="*/ 13 w 46"/>
                  <a:gd name="T5" fmla="*/ 0 h 40"/>
                  <a:gd name="T6" fmla="*/ 0 w 46"/>
                  <a:gd name="T7" fmla="*/ 12 h 40"/>
                  <a:gd name="T8" fmla="*/ 4 w 46"/>
                  <a:gd name="T9" fmla="*/ 21 h 40"/>
                  <a:gd name="T10" fmla="*/ 22 w 46"/>
                  <a:gd name="T11" fmla="*/ 39 h 40"/>
                  <a:gd name="T12" fmla="*/ 23 w 46"/>
                  <a:gd name="T13" fmla="*/ 40 h 40"/>
                  <a:gd name="T14" fmla="*/ 24 w 46"/>
                  <a:gd name="T15" fmla="*/ 39 h 40"/>
                  <a:gd name="T16" fmla="*/ 43 w 46"/>
                  <a:gd name="T17" fmla="*/ 21 h 40"/>
                  <a:gd name="T18" fmla="*/ 46 w 46"/>
                  <a:gd name="T19" fmla="*/ 12 h 40"/>
                  <a:gd name="T20" fmla="*/ 34 w 46"/>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0">
                    <a:moveTo>
                      <a:pt x="34" y="0"/>
                    </a:moveTo>
                    <a:cubicBezTo>
                      <a:pt x="30" y="0"/>
                      <a:pt x="26" y="2"/>
                      <a:pt x="23" y="5"/>
                    </a:cubicBezTo>
                    <a:cubicBezTo>
                      <a:pt x="21" y="2"/>
                      <a:pt x="17" y="0"/>
                      <a:pt x="13" y="0"/>
                    </a:cubicBezTo>
                    <a:cubicBezTo>
                      <a:pt x="6" y="0"/>
                      <a:pt x="0" y="5"/>
                      <a:pt x="0" y="12"/>
                    </a:cubicBezTo>
                    <a:cubicBezTo>
                      <a:pt x="0" y="16"/>
                      <a:pt x="2" y="19"/>
                      <a:pt x="4" y="21"/>
                    </a:cubicBezTo>
                    <a:cubicBezTo>
                      <a:pt x="4" y="21"/>
                      <a:pt x="22" y="39"/>
                      <a:pt x="22" y="39"/>
                    </a:cubicBezTo>
                    <a:cubicBezTo>
                      <a:pt x="23" y="40"/>
                      <a:pt x="23" y="40"/>
                      <a:pt x="23" y="40"/>
                    </a:cubicBezTo>
                    <a:cubicBezTo>
                      <a:pt x="24" y="39"/>
                      <a:pt x="24" y="39"/>
                      <a:pt x="24" y="39"/>
                    </a:cubicBezTo>
                    <a:cubicBezTo>
                      <a:pt x="43" y="21"/>
                      <a:pt x="43" y="21"/>
                      <a:pt x="43" y="21"/>
                    </a:cubicBezTo>
                    <a:cubicBezTo>
                      <a:pt x="45" y="19"/>
                      <a:pt x="46" y="16"/>
                      <a:pt x="46" y="12"/>
                    </a:cubicBezTo>
                    <a:cubicBezTo>
                      <a:pt x="46" y="5"/>
                      <a:pt x="41" y="0"/>
                      <a:pt x="34"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solidFill>
                </a:endParaRPr>
              </a:p>
            </p:txBody>
          </p:sp>
          <p:sp>
            <p:nvSpPr>
              <p:cNvPr id="24" name="îsľïḓé"/>
              <p:cNvSpPr/>
              <p:nvPr/>
            </p:nvSpPr>
            <p:spPr bwMode="auto">
              <a:xfrm>
                <a:off x="1236300" y="1896807"/>
                <a:ext cx="470623" cy="468413"/>
              </a:xfrm>
              <a:custGeom>
                <a:avLst/>
                <a:gdLst>
                  <a:gd name="connsiteX0" fmla="*/ 169069 w 338138"/>
                  <a:gd name="connsiteY0" fmla="*/ 125413 h 336550"/>
                  <a:gd name="connsiteX1" fmla="*/ 127000 w 338138"/>
                  <a:gd name="connsiteY1" fmla="*/ 168276 h 336550"/>
                  <a:gd name="connsiteX2" fmla="*/ 169069 w 338138"/>
                  <a:gd name="connsiteY2" fmla="*/ 211139 h 336550"/>
                  <a:gd name="connsiteX3" fmla="*/ 211138 w 338138"/>
                  <a:gd name="connsiteY3" fmla="*/ 168276 h 336550"/>
                  <a:gd name="connsiteX4" fmla="*/ 169069 w 338138"/>
                  <a:gd name="connsiteY4" fmla="*/ 125413 h 336550"/>
                  <a:gd name="connsiteX5" fmla="*/ 147936 w 338138"/>
                  <a:gd name="connsiteY5" fmla="*/ 0 h 336550"/>
                  <a:gd name="connsiteX6" fmla="*/ 190203 w 338138"/>
                  <a:gd name="connsiteY6" fmla="*/ 0 h 336550"/>
                  <a:gd name="connsiteX7" fmla="*/ 211336 w 338138"/>
                  <a:gd name="connsiteY7" fmla="*/ 21034 h 336550"/>
                  <a:gd name="connsiteX8" fmla="*/ 211336 w 338138"/>
                  <a:gd name="connsiteY8" fmla="*/ 48642 h 336550"/>
                  <a:gd name="connsiteX9" fmla="*/ 223224 w 338138"/>
                  <a:gd name="connsiteY9" fmla="*/ 53900 h 336550"/>
                  <a:gd name="connsiteX10" fmla="*/ 244358 w 338138"/>
                  <a:gd name="connsiteY10" fmla="*/ 34181 h 336550"/>
                  <a:gd name="connsiteX11" fmla="*/ 273417 w 338138"/>
                  <a:gd name="connsiteY11" fmla="*/ 34181 h 336550"/>
                  <a:gd name="connsiteX12" fmla="*/ 303796 w 338138"/>
                  <a:gd name="connsiteY12" fmla="*/ 64418 h 336550"/>
                  <a:gd name="connsiteX13" fmla="*/ 303796 w 338138"/>
                  <a:gd name="connsiteY13" fmla="*/ 93340 h 336550"/>
                  <a:gd name="connsiteX14" fmla="*/ 283983 w 338138"/>
                  <a:gd name="connsiteY14" fmla="*/ 114374 h 336550"/>
                  <a:gd name="connsiteX15" fmla="*/ 289267 w 338138"/>
                  <a:gd name="connsiteY15" fmla="*/ 126206 h 336550"/>
                  <a:gd name="connsiteX16" fmla="*/ 317005 w 338138"/>
                  <a:gd name="connsiteY16" fmla="*/ 126206 h 336550"/>
                  <a:gd name="connsiteX17" fmla="*/ 338138 w 338138"/>
                  <a:gd name="connsiteY17" fmla="*/ 147241 h 336550"/>
                  <a:gd name="connsiteX18" fmla="*/ 338138 w 338138"/>
                  <a:gd name="connsiteY18" fmla="*/ 189310 h 336550"/>
                  <a:gd name="connsiteX19" fmla="*/ 317005 w 338138"/>
                  <a:gd name="connsiteY19" fmla="*/ 210344 h 336550"/>
                  <a:gd name="connsiteX20" fmla="*/ 289267 w 338138"/>
                  <a:gd name="connsiteY20" fmla="*/ 210344 h 336550"/>
                  <a:gd name="connsiteX21" fmla="*/ 283983 w 338138"/>
                  <a:gd name="connsiteY21" fmla="*/ 222176 h 336550"/>
                  <a:gd name="connsiteX22" fmla="*/ 303796 w 338138"/>
                  <a:gd name="connsiteY22" fmla="*/ 243210 h 336550"/>
                  <a:gd name="connsiteX23" fmla="*/ 303796 w 338138"/>
                  <a:gd name="connsiteY23" fmla="*/ 272132 h 336550"/>
                  <a:gd name="connsiteX24" fmla="*/ 273417 w 338138"/>
                  <a:gd name="connsiteY24" fmla="*/ 302369 h 336550"/>
                  <a:gd name="connsiteX25" fmla="*/ 244358 w 338138"/>
                  <a:gd name="connsiteY25" fmla="*/ 302369 h 336550"/>
                  <a:gd name="connsiteX26" fmla="*/ 223224 w 338138"/>
                  <a:gd name="connsiteY26" fmla="*/ 282650 h 336550"/>
                  <a:gd name="connsiteX27" fmla="*/ 211336 w 338138"/>
                  <a:gd name="connsiteY27" fmla="*/ 287908 h 336550"/>
                  <a:gd name="connsiteX28" fmla="*/ 211336 w 338138"/>
                  <a:gd name="connsiteY28" fmla="*/ 315516 h 336550"/>
                  <a:gd name="connsiteX29" fmla="*/ 190203 w 338138"/>
                  <a:gd name="connsiteY29" fmla="*/ 336550 h 336550"/>
                  <a:gd name="connsiteX30" fmla="*/ 147936 w 338138"/>
                  <a:gd name="connsiteY30" fmla="*/ 336550 h 336550"/>
                  <a:gd name="connsiteX31" fmla="*/ 126802 w 338138"/>
                  <a:gd name="connsiteY31" fmla="*/ 315516 h 336550"/>
                  <a:gd name="connsiteX32" fmla="*/ 126802 w 338138"/>
                  <a:gd name="connsiteY32" fmla="*/ 287908 h 336550"/>
                  <a:gd name="connsiteX33" fmla="*/ 114914 w 338138"/>
                  <a:gd name="connsiteY33" fmla="*/ 282650 h 336550"/>
                  <a:gd name="connsiteX34" fmla="*/ 93780 w 338138"/>
                  <a:gd name="connsiteY34" fmla="*/ 302369 h 336550"/>
                  <a:gd name="connsiteX35" fmla="*/ 64721 w 338138"/>
                  <a:gd name="connsiteY35" fmla="*/ 302369 h 336550"/>
                  <a:gd name="connsiteX36" fmla="*/ 34342 w 338138"/>
                  <a:gd name="connsiteY36" fmla="*/ 272132 h 336550"/>
                  <a:gd name="connsiteX37" fmla="*/ 34342 w 338138"/>
                  <a:gd name="connsiteY37" fmla="*/ 243210 h 336550"/>
                  <a:gd name="connsiteX38" fmla="*/ 54155 w 338138"/>
                  <a:gd name="connsiteY38" fmla="*/ 222176 h 336550"/>
                  <a:gd name="connsiteX39" fmla="*/ 48871 w 338138"/>
                  <a:gd name="connsiteY39" fmla="*/ 210344 h 336550"/>
                  <a:gd name="connsiteX40" fmla="*/ 21133 w 338138"/>
                  <a:gd name="connsiteY40" fmla="*/ 210344 h 336550"/>
                  <a:gd name="connsiteX41" fmla="*/ 0 w 338138"/>
                  <a:gd name="connsiteY41" fmla="*/ 189310 h 336550"/>
                  <a:gd name="connsiteX42" fmla="*/ 0 w 338138"/>
                  <a:gd name="connsiteY42" fmla="*/ 147241 h 336550"/>
                  <a:gd name="connsiteX43" fmla="*/ 21133 w 338138"/>
                  <a:gd name="connsiteY43" fmla="*/ 126206 h 336550"/>
                  <a:gd name="connsiteX44" fmla="*/ 48871 w 338138"/>
                  <a:gd name="connsiteY44" fmla="*/ 126206 h 336550"/>
                  <a:gd name="connsiteX45" fmla="*/ 54155 w 338138"/>
                  <a:gd name="connsiteY45" fmla="*/ 114374 h 336550"/>
                  <a:gd name="connsiteX46" fmla="*/ 34342 w 338138"/>
                  <a:gd name="connsiteY46" fmla="*/ 93340 h 336550"/>
                  <a:gd name="connsiteX47" fmla="*/ 34342 w 338138"/>
                  <a:gd name="connsiteY47" fmla="*/ 64418 h 336550"/>
                  <a:gd name="connsiteX48" fmla="*/ 64721 w 338138"/>
                  <a:gd name="connsiteY48" fmla="*/ 34181 h 336550"/>
                  <a:gd name="connsiteX49" fmla="*/ 93780 w 338138"/>
                  <a:gd name="connsiteY49" fmla="*/ 34181 h 336550"/>
                  <a:gd name="connsiteX50" fmla="*/ 114914 w 338138"/>
                  <a:gd name="connsiteY50" fmla="*/ 53900 h 336550"/>
                  <a:gd name="connsiteX51" fmla="*/ 126802 w 338138"/>
                  <a:gd name="connsiteY51" fmla="*/ 48642 h 336550"/>
                  <a:gd name="connsiteX52" fmla="*/ 126802 w 338138"/>
                  <a:gd name="connsiteY52" fmla="*/ 21034 h 336550"/>
                  <a:gd name="connsiteX53" fmla="*/ 147936 w 338138"/>
                  <a:gd name="connsiteY5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36550">
                    <a:moveTo>
                      <a:pt x="169069" y="125413"/>
                    </a:moveTo>
                    <a:cubicBezTo>
                      <a:pt x="145835" y="125413"/>
                      <a:pt x="127000" y="144603"/>
                      <a:pt x="127000" y="168276"/>
                    </a:cubicBezTo>
                    <a:cubicBezTo>
                      <a:pt x="127000" y="191949"/>
                      <a:pt x="145835" y="211139"/>
                      <a:pt x="169069" y="211139"/>
                    </a:cubicBezTo>
                    <a:cubicBezTo>
                      <a:pt x="192303" y="211139"/>
                      <a:pt x="211138" y="191949"/>
                      <a:pt x="211138" y="168276"/>
                    </a:cubicBezTo>
                    <a:cubicBezTo>
                      <a:pt x="211138" y="144603"/>
                      <a:pt x="192303" y="125413"/>
                      <a:pt x="169069" y="125413"/>
                    </a:cubicBezTo>
                    <a:close/>
                    <a:moveTo>
                      <a:pt x="147936" y="0"/>
                    </a:moveTo>
                    <a:cubicBezTo>
                      <a:pt x="147936" y="0"/>
                      <a:pt x="147936" y="0"/>
                      <a:pt x="190203" y="0"/>
                    </a:cubicBezTo>
                    <a:cubicBezTo>
                      <a:pt x="202091" y="0"/>
                      <a:pt x="211336" y="9202"/>
                      <a:pt x="211336" y="21034"/>
                    </a:cubicBezTo>
                    <a:cubicBezTo>
                      <a:pt x="211336" y="21034"/>
                      <a:pt x="211336" y="21034"/>
                      <a:pt x="211336" y="48642"/>
                    </a:cubicBezTo>
                    <a:cubicBezTo>
                      <a:pt x="215299" y="51271"/>
                      <a:pt x="219262" y="52586"/>
                      <a:pt x="223224" y="53900"/>
                    </a:cubicBezTo>
                    <a:cubicBezTo>
                      <a:pt x="223224" y="53900"/>
                      <a:pt x="223224" y="53900"/>
                      <a:pt x="244358" y="34181"/>
                    </a:cubicBezTo>
                    <a:cubicBezTo>
                      <a:pt x="252283" y="26293"/>
                      <a:pt x="265491" y="26293"/>
                      <a:pt x="273417" y="34181"/>
                    </a:cubicBezTo>
                    <a:cubicBezTo>
                      <a:pt x="273417" y="34181"/>
                      <a:pt x="273417" y="34181"/>
                      <a:pt x="303796" y="64418"/>
                    </a:cubicBezTo>
                    <a:cubicBezTo>
                      <a:pt x="311721" y="72306"/>
                      <a:pt x="311721" y="85452"/>
                      <a:pt x="303796" y="93340"/>
                    </a:cubicBezTo>
                    <a:cubicBezTo>
                      <a:pt x="303796" y="93340"/>
                      <a:pt x="303796" y="93340"/>
                      <a:pt x="283983" y="114374"/>
                    </a:cubicBezTo>
                    <a:cubicBezTo>
                      <a:pt x="285304" y="118318"/>
                      <a:pt x="286625" y="122262"/>
                      <a:pt x="289267" y="126206"/>
                    </a:cubicBezTo>
                    <a:cubicBezTo>
                      <a:pt x="289267" y="126206"/>
                      <a:pt x="289267" y="126206"/>
                      <a:pt x="317005" y="126206"/>
                    </a:cubicBezTo>
                    <a:cubicBezTo>
                      <a:pt x="328892" y="126206"/>
                      <a:pt x="338138" y="135409"/>
                      <a:pt x="338138" y="147241"/>
                    </a:cubicBezTo>
                    <a:cubicBezTo>
                      <a:pt x="338138" y="147241"/>
                      <a:pt x="338138" y="147241"/>
                      <a:pt x="338138" y="189310"/>
                    </a:cubicBezTo>
                    <a:cubicBezTo>
                      <a:pt x="338138" y="201141"/>
                      <a:pt x="328892" y="210344"/>
                      <a:pt x="317005" y="210344"/>
                    </a:cubicBezTo>
                    <a:cubicBezTo>
                      <a:pt x="317005" y="210344"/>
                      <a:pt x="317005" y="210344"/>
                      <a:pt x="289267" y="210344"/>
                    </a:cubicBezTo>
                    <a:cubicBezTo>
                      <a:pt x="286625" y="214288"/>
                      <a:pt x="285304" y="218232"/>
                      <a:pt x="283983" y="222176"/>
                    </a:cubicBezTo>
                    <a:cubicBezTo>
                      <a:pt x="283983" y="222176"/>
                      <a:pt x="283983" y="222176"/>
                      <a:pt x="303796" y="243210"/>
                    </a:cubicBezTo>
                    <a:cubicBezTo>
                      <a:pt x="311721" y="251098"/>
                      <a:pt x="311721" y="264244"/>
                      <a:pt x="303796" y="272132"/>
                    </a:cubicBezTo>
                    <a:cubicBezTo>
                      <a:pt x="303796" y="272132"/>
                      <a:pt x="303796" y="272132"/>
                      <a:pt x="273417" y="302369"/>
                    </a:cubicBezTo>
                    <a:cubicBezTo>
                      <a:pt x="265491" y="310257"/>
                      <a:pt x="252283" y="310257"/>
                      <a:pt x="244358" y="302369"/>
                    </a:cubicBezTo>
                    <a:cubicBezTo>
                      <a:pt x="244358" y="302369"/>
                      <a:pt x="244358" y="302369"/>
                      <a:pt x="223224" y="282650"/>
                    </a:cubicBezTo>
                    <a:cubicBezTo>
                      <a:pt x="219262" y="283964"/>
                      <a:pt x="215299" y="285279"/>
                      <a:pt x="211336" y="287908"/>
                    </a:cubicBezTo>
                    <a:cubicBezTo>
                      <a:pt x="211336" y="287908"/>
                      <a:pt x="211336" y="287908"/>
                      <a:pt x="211336" y="315516"/>
                    </a:cubicBezTo>
                    <a:cubicBezTo>
                      <a:pt x="211336" y="327348"/>
                      <a:pt x="202091" y="336550"/>
                      <a:pt x="190203" y="336550"/>
                    </a:cubicBezTo>
                    <a:cubicBezTo>
                      <a:pt x="190203" y="336550"/>
                      <a:pt x="190203" y="336550"/>
                      <a:pt x="147936" y="336550"/>
                    </a:cubicBezTo>
                    <a:cubicBezTo>
                      <a:pt x="136048" y="336550"/>
                      <a:pt x="126802" y="327348"/>
                      <a:pt x="126802" y="315516"/>
                    </a:cubicBezTo>
                    <a:cubicBezTo>
                      <a:pt x="126802" y="315516"/>
                      <a:pt x="126802" y="315516"/>
                      <a:pt x="126802" y="287908"/>
                    </a:cubicBezTo>
                    <a:cubicBezTo>
                      <a:pt x="122839" y="285279"/>
                      <a:pt x="118876" y="283964"/>
                      <a:pt x="114914" y="282650"/>
                    </a:cubicBezTo>
                    <a:cubicBezTo>
                      <a:pt x="114914" y="282650"/>
                      <a:pt x="114914" y="282650"/>
                      <a:pt x="93780" y="302369"/>
                    </a:cubicBezTo>
                    <a:cubicBezTo>
                      <a:pt x="85855" y="310257"/>
                      <a:pt x="72647" y="310257"/>
                      <a:pt x="64721" y="302369"/>
                    </a:cubicBezTo>
                    <a:cubicBezTo>
                      <a:pt x="64721" y="302369"/>
                      <a:pt x="64721" y="302369"/>
                      <a:pt x="34342" y="272132"/>
                    </a:cubicBezTo>
                    <a:cubicBezTo>
                      <a:pt x="26417" y="264244"/>
                      <a:pt x="26417" y="251098"/>
                      <a:pt x="34342" y="243210"/>
                    </a:cubicBezTo>
                    <a:cubicBezTo>
                      <a:pt x="34342" y="243210"/>
                      <a:pt x="34342" y="243210"/>
                      <a:pt x="54155" y="222176"/>
                    </a:cubicBezTo>
                    <a:cubicBezTo>
                      <a:pt x="52834" y="218232"/>
                      <a:pt x="51513" y="214288"/>
                      <a:pt x="48871" y="210344"/>
                    </a:cubicBezTo>
                    <a:cubicBezTo>
                      <a:pt x="48871" y="210344"/>
                      <a:pt x="48871" y="210344"/>
                      <a:pt x="21133" y="210344"/>
                    </a:cubicBezTo>
                    <a:cubicBezTo>
                      <a:pt x="9246" y="210344"/>
                      <a:pt x="0" y="201141"/>
                      <a:pt x="0" y="189310"/>
                    </a:cubicBezTo>
                    <a:cubicBezTo>
                      <a:pt x="0" y="189310"/>
                      <a:pt x="0" y="189310"/>
                      <a:pt x="0" y="147241"/>
                    </a:cubicBezTo>
                    <a:cubicBezTo>
                      <a:pt x="0" y="135409"/>
                      <a:pt x="9246" y="126206"/>
                      <a:pt x="21133" y="126206"/>
                    </a:cubicBezTo>
                    <a:cubicBezTo>
                      <a:pt x="21133" y="126206"/>
                      <a:pt x="21133" y="126206"/>
                      <a:pt x="48871" y="126206"/>
                    </a:cubicBezTo>
                    <a:cubicBezTo>
                      <a:pt x="51513" y="122262"/>
                      <a:pt x="52834" y="118318"/>
                      <a:pt x="54155" y="114374"/>
                    </a:cubicBezTo>
                    <a:cubicBezTo>
                      <a:pt x="54155" y="114374"/>
                      <a:pt x="54155" y="114374"/>
                      <a:pt x="34342" y="93340"/>
                    </a:cubicBezTo>
                    <a:cubicBezTo>
                      <a:pt x="26417" y="85452"/>
                      <a:pt x="26417" y="72306"/>
                      <a:pt x="34342" y="64418"/>
                    </a:cubicBezTo>
                    <a:cubicBezTo>
                      <a:pt x="34342" y="64418"/>
                      <a:pt x="34342" y="64418"/>
                      <a:pt x="64721" y="34181"/>
                    </a:cubicBezTo>
                    <a:cubicBezTo>
                      <a:pt x="72647" y="26293"/>
                      <a:pt x="85855" y="26293"/>
                      <a:pt x="93780" y="34181"/>
                    </a:cubicBezTo>
                    <a:cubicBezTo>
                      <a:pt x="93780" y="34181"/>
                      <a:pt x="93780" y="34181"/>
                      <a:pt x="114914" y="53900"/>
                    </a:cubicBezTo>
                    <a:cubicBezTo>
                      <a:pt x="118876" y="52586"/>
                      <a:pt x="122839" y="51271"/>
                      <a:pt x="126802" y="48642"/>
                    </a:cubicBezTo>
                    <a:cubicBezTo>
                      <a:pt x="126802" y="48642"/>
                      <a:pt x="126802" y="48642"/>
                      <a:pt x="126802" y="21034"/>
                    </a:cubicBezTo>
                    <a:cubicBezTo>
                      <a:pt x="126802" y="9202"/>
                      <a:pt x="136048" y="0"/>
                      <a:pt x="147936" y="0"/>
                    </a:cubicBezTo>
                    <a:close/>
                  </a:path>
                </a:pathLst>
              </a:custGeom>
              <a:solidFill>
                <a:schemeClr val="bg1"/>
              </a:solidFill>
              <a:ln>
                <a:noFill/>
              </a:ln>
            </p:spPr>
            <p:txBody>
              <a:bodyPr/>
              <a:lstStyle/>
              <a:p>
                <a:endParaRPr lang="zh-CN" altLang="en-US"/>
              </a:p>
            </p:txBody>
          </p:sp>
        </p:grpSp>
        <p:sp>
          <p:nvSpPr>
            <p:cNvPr id="12" name="ïṧ1íḑê"/>
            <p:cNvSpPr/>
            <p:nvPr/>
          </p:nvSpPr>
          <p:spPr bwMode="auto">
            <a:xfrm>
              <a:off x="5546736" y="2982544"/>
              <a:ext cx="4644264" cy="675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en-US" altLang="zh-CN" sz="1100" dirty="0"/>
            </a:p>
          </p:txBody>
        </p:sp>
        <p:sp>
          <p:nvSpPr>
            <p:cNvPr id="13" name="íṩ1ïḓè"/>
            <p:cNvSpPr/>
            <p:nvPr/>
          </p:nvSpPr>
          <p:spPr bwMode="auto">
            <a:xfrm>
              <a:off x="6652410" y="4043335"/>
              <a:ext cx="4869641" cy="675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en-US" altLang="zh-CN" sz="1100" dirty="0"/>
            </a:p>
          </p:txBody>
        </p:sp>
        <p:sp>
          <p:nvSpPr>
            <p:cNvPr id="14" name="iṧḷîḑé"/>
            <p:cNvSpPr/>
            <p:nvPr/>
          </p:nvSpPr>
          <p:spPr bwMode="auto">
            <a:xfrm>
              <a:off x="5546736" y="5157756"/>
              <a:ext cx="4644264" cy="675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a:t>
              </a:r>
              <a:endParaRPr lang="en-US" altLang="zh-CN" sz="1100" dirty="0"/>
            </a:p>
          </p:txBody>
        </p:sp>
        <p:cxnSp>
          <p:nvCxnSpPr>
            <p:cNvPr id="15" name="直接连接符 14"/>
            <p:cNvCxnSpPr/>
            <p:nvPr/>
          </p:nvCxnSpPr>
          <p:spPr>
            <a:xfrm>
              <a:off x="4962572" y="3777468"/>
              <a:ext cx="6557916"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962572" y="4984984"/>
              <a:ext cx="6557916"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7" name="iṩľïḑê"/>
            <p:cNvSpPr txBox="1"/>
            <p:nvPr/>
          </p:nvSpPr>
          <p:spPr>
            <a:xfrm>
              <a:off x="5546736" y="1125538"/>
              <a:ext cx="5975339" cy="1487485"/>
            </a:xfrm>
            <a:prstGeom prst="rect">
              <a:avLst/>
            </a:prstGeom>
            <a:noFill/>
          </p:spPr>
          <p:txBody>
            <a:bodyPr wrap="square" lIns="90000" tIns="46800" rIns="90000" bIns="46800" rtlCol="0" anchor="ctr">
              <a:normAutofit/>
            </a:bodyPr>
            <a:lstStyle/>
            <a:p>
              <a:pPr algn="just">
                <a:lnSpc>
                  <a:spcPct val="150000"/>
                </a:lnSpc>
              </a:pPr>
              <a:r>
                <a:rPr lang="zh-CN" altLang="en-US" sz="1200" dirty="0">
                  <a:solidFill>
                    <a:schemeClr val="bg1"/>
                  </a:solidFill>
                  <a:latin typeface="黑体" panose="02010609060101010101" pitchFamily="49" charset="-122"/>
                  <a:ea typeface="黑体" panose="02010609060101010101" pitchFamily="49" charset="-122"/>
                </a:rPr>
                <a:t>点击此处更换文本</a:t>
              </a:r>
              <a:r>
                <a:rPr lang="zh-CN" altLang="en-US" sz="1400" dirty="0">
                  <a:solidFill>
                    <a:schemeClr val="bg1"/>
                  </a:solidFill>
                  <a:latin typeface="黑体" panose="02010609060101010101" pitchFamily="49" charset="-122"/>
                  <a:ea typeface="黑体" panose="02010609060101010101" pitchFamily="49" charset="-122"/>
                </a:rPr>
                <a:t>点击此处更换文本点击此处更换文本点击此处更换文本点击此处更换文本点击此处更换文本</a:t>
              </a:r>
              <a:endParaRPr lang="en-US" sz="1400" b="1" dirty="0">
                <a:solidFill>
                  <a:schemeClr val="tx1">
                    <a:lumMod val="75000"/>
                    <a:lumOff val="25000"/>
                  </a:schemeClr>
                </a:solidFill>
              </a:endParaRPr>
            </a:p>
          </p:txBody>
        </p:sp>
        <p:cxnSp>
          <p:nvCxnSpPr>
            <p:cNvPr id="18" name="直接连接符 17"/>
            <p:cNvCxnSpPr/>
            <p:nvPr/>
          </p:nvCxnSpPr>
          <p:spPr>
            <a:xfrm>
              <a:off x="5689038" y="2613023"/>
              <a:ext cx="5831450" cy="0"/>
            </a:xfrm>
            <a:prstGeom prst="line">
              <a:avLst/>
            </a:prstGeom>
            <a:ln w="9525"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9" name="îṧľîḋè"/>
            <p:cNvSpPr txBox="1"/>
            <p:nvPr/>
          </p:nvSpPr>
          <p:spPr>
            <a:xfrm>
              <a:off x="2295555" y="2894817"/>
              <a:ext cx="2336422" cy="874427"/>
            </a:xfrm>
            <a:prstGeom prst="rect">
              <a:avLst/>
            </a:prstGeom>
            <a:noFill/>
          </p:spPr>
          <p:txBody>
            <a:bodyPr wrap="none" lIns="90000" tIns="46800" rIns="90000" bIns="46800" rtlCol="0" anchor="ctr" anchorCtr="0">
              <a:normAutofit/>
            </a:bodyPr>
            <a:lstStyle/>
            <a:p>
              <a:pPr algn="ctr"/>
              <a:r>
                <a:rPr lang="en-US" altLang="zh-CN" sz="2000" b="1" dirty="0">
                  <a:solidFill>
                    <a:schemeClr val="bg1"/>
                  </a:solidFill>
                </a:rPr>
                <a:t>Text here</a:t>
              </a:r>
            </a:p>
          </p:txBody>
        </p:sp>
        <p:sp>
          <p:nvSpPr>
            <p:cNvPr id="20" name="iŝ1íḍé"/>
            <p:cNvSpPr txBox="1"/>
            <p:nvPr/>
          </p:nvSpPr>
          <p:spPr>
            <a:xfrm>
              <a:off x="1919476" y="3965506"/>
              <a:ext cx="3769561" cy="874427"/>
            </a:xfrm>
            <a:prstGeom prst="rect">
              <a:avLst/>
            </a:prstGeom>
            <a:noFill/>
          </p:spPr>
          <p:txBody>
            <a:bodyPr wrap="none" lIns="90000" tIns="46800" rIns="90000" bIns="46800" rtlCol="0" anchor="ctr" anchorCtr="0">
              <a:normAutofit/>
            </a:bodyPr>
            <a:lstStyle/>
            <a:p>
              <a:pPr algn="ctr"/>
              <a:r>
                <a:rPr lang="en-US" altLang="zh-CN" sz="2000" b="1" dirty="0">
                  <a:solidFill>
                    <a:schemeClr val="bg1"/>
                  </a:solidFill>
                </a:rPr>
                <a:t>Text here</a:t>
              </a:r>
            </a:p>
          </p:txBody>
        </p:sp>
        <p:sp>
          <p:nvSpPr>
            <p:cNvPr id="21" name="ïṥḷîḓé"/>
            <p:cNvSpPr txBox="1"/>
            <p:nvPr/>
          </p:nvSpPr>
          <p:spPr>
            <a:xfrm>
              <a:off x="1919476" y="5058430"/>
              <a:ext cx="2712501" cy="874427"/>
            </a:xfrm>
            <a:prstGeom prst="rect">
              <a:avLst/>
            </a:prstGeom>
            <a:noFill/>
          </p:spPr>
          <p:txBody>
            <a:bodyPr wrap="none" lIns="90000" tIns="46800" rIns="90000" bIns="46800" rtlCol="0" anchor="ctr" anchorCtr="0">
              <a:normAutofit/>
            </a:bodyPr>
            <a:lstStyle/>
            <a:p>
              <a:pPr algn="ctr"/>
              <a:r>
                <a:rPr lang="en-US" altLang="zh-CN" sz="2000" b="1" dirty="0">
                  <a:solidFill>
                    <a:schemeClr val="bg1"/>
                  </a:solidFill>
                </a:rPr>
                <a:t>Text here</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e_36595"/>
          <p:cNvSpPr>
            <a:spLocks noChangeAspect="1"/>
          </p:cNvSpPr>
          <p:nvPr/>
        </p:nvSpPr>
        <p:spPr bwMode="auto">
          <a:xfrm rot="1196682">
            <a:off x="675412" y="498175"/>
            <a:ext cx="2201344" cy="2135038"/>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8" name="quote_36595"/>
          <p:cNvSpPr>
            <a:spLocks noChangeAspect="1"/>
          </p:cNvSpPr>
          <p:nvPr/>
        </p:nvSpPr>
        <p:spPr bwMode="auto">
          <a:xfrm rot="455997" flipH="1">
            <a:off x="8737386" y="4126302"/>
            <a:ext cx="1064354" cy="1032294"/>
          </a:xfrm>
          <a:custGeom>
            <a:avLst/>
            <a:gdLst>
              <a:gd name="T0" fmla="*/ 108 w 314"/>
              <a:gd name="T1" fmla="*/ 0 h 305"/>
              <a:gd name="T2" fmla="*/ 144 w 314"/>
              <a:gd name="T3" fmla="*/ 2 h 305"/>
              <a:gd name="T4" fmla="*/ 144 w 314"/>
              <a:gd name="T5" fmla="*/ 63 h 305"/>
              <a:gd name="T6" fmla="*/ 70 w 314"/>
              <a:gd name="T7" fmla="*/ 132 h 305"/>
              <a:gd name="T8" fmla="*/ 70 w 314"/>
              <a:gd name="T9" fmla="*/ 159 h 305"/>
              <a:gd name="T10" fmla="*/ 122 w 314"/>
              <a:gd name="T11" fmla="*/ 159 h 305"/>
              <a:gd name="T12" fmla="*/ 122 w 314"/>
              <a:gd name="T13" fmla="*/ 305 h 305"/>
              <a:gd name="T14" fmla="*/ 0 w 314"/>
              <a:gd name="T15" fmla="*/ 305 h 305"/>
              <a:gd name="T16" fmla="*/ 0 w 314"/>
              <a:gd name="T17" fmla="*/ 148 h 305"/>
              <a:gd name="T18" fmla="*/ 108 w 314"/>
              <a:gd name="T19" fmla="*/ 0 h 305"/>
              <a:gd name="T20" fmla="*/ 314 w 314"/>
              <a:gd name="T21" fmla="*/ 63 h 305"/>
              <a:gd name="T22" fmla="*/ 314 w 314"/>
              <a:gd name="T23" fmla="*/ 2 h 305"/>
              <a:gd name="T24" fmla="*/ 283 w 314"/>
              <a:gd name="T25" fmla="*/ 0 h 305"/>
              <a:gd name="T26" fmla="*/ 176 w 314"/>
              <a:gd name="T27" fmla="*/ 148 h 305"/>
              <a:gd name="T28" fmla="*/ 176 w 314"/>
              <a:gd name="T29" fmla="*/ 305 h 305"/>
              <a:gd name="T30" fmla="*/ 298 w 314"/>
              <a:gd name="T31" fmla="*/ 305 h 305"/>
              <a:gd name="T32" fmla="*/ 298 w 314"/>
              <a:gd name="T33" fmla="*/ 160 h 305"/>
              <a:gd name="T34" fmla="*/ 246 w 314"/>
              <a:gd name="T35" fmla="*/ 160 h 305"/>
              <a:gd name="T36" fmla="*/ 246 w 314"/>
              <a:gd name="T37" fmla="*/ 132 h 305"/>
              <a:gd name="T38" fmla="*/ 314 w 314"/>
              <a:gd name="T39" fmla="*/ 6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4" h="305">
                <a:moveTo>
                  <a:pt x="108" y="0"/>
                </a:moveTo>
                <a:cubicBezTo>
                  <a:pt x="116" y="0"/>
                  <a:pt x="128" y="1"/>
                  <a:pt x="144" y="2"/>
                </a:cubicBezTo>
                <a:lnTo>
                  <a:pt x="144" y="63"/>
                </a:lnTo>
                <a:cubicBezTo>
                  <a:pt x="94" y="63"/>
                  <a:pt x="70" y="86"/>
                  <a:pt x="70" y="132"/>
                </a:cubicBezTo>
                <a:lnTo>
                  <a:pt x="70" y="159"/>
                </a:lnTo>
                <a:lnTo>
                  <a:pt x="122" y="159"/>
                </a:lnTo>
                <a:lnTo>
                  <a:pt x="122" y="305"/>
                </a:lnTo>
                <a:lnTo>
                  <a:pt x="0" y="305"/>
                </a:lnTo>
                <a:lnTo>
                  <a:pt x="0" y="148"/>
                </a:lnTo>
                <a:cubicBezTo>
                  <a:pt x="0" y="49"/>
                  <a:pt x="36" y="0"/>
                  <a:pt x="108" y="0"/>
                </a:cubicBezTo>
                <a:close/>
                <a:moveTo>
                  <a:pt x="314" y="63"/>
                </a:moveTo>
                <a:lnTo>
                  <a:pt x="314" y="2"/>
                </a:lnTo>
                <a:cubicBezTo>
                  <a:pt x="299" y="1"/>
                  <a:pt x="289" y="0"/>
                  <a:pt x="283" y="0"/>
                </a:cubicBezTo>
                <a:cubicBezTo>
                  <a:pt x="212" y="0"/>
                  <a:pt x="176" y="50"/>
                  <a:pt x="176" y="148"/>
                </a:cubicBezTo>
                <a:lnTo>
                  <a:pt x="176" y="305"/>
                </a:lnTo>
                <a:lnTo>
                  <a:pt x="298" y="305"/>
                </a:lnTo>
                <a:lnTo>
                  <a:pt x="298" y="160"/>
                </a:lnTo>
                <a:lnTo>
                  <a:pt x="246" y="160"/>
                </a:lnTo>
                <a:lnTo>
                  <a:pt x="246" y="132"/>
                </a:lnTo>
                <a:cubicBezTo>
                  <a:pt x="246" y="89"/>
                  <a:pt x="268" y="66"/>
                  <a:pt x="314" y="63"/>
                </a:cubicBezTo>
                <a:close/>
              </a:path>
            </a:pathLst>
          </a:custGeom>
          <a:solidFill>
            <a:schemeClr val="accent1"/>
          </a:solidFill>
          <a:ln>
            <a:noFill/>
          </a:ln>
        </p:spPr>
        <p:txBody>
          <a:bodyPr/>
          <a:lstStyle/>
          <a:p>
            <a:endParaRPr lang="zh-CN" altLang="en-US"/>
          </a:p>
        </p:txBody>
      </p:sp>
      <p:sp>
        <p:nvSpPr>
          <p:cNvPr id="9" name="文本框 8"/>
          <p:cNvSpPr txBox="1"/>
          <p:nvPr/>
        </p:nvSpPr>
        <p:spPr>
          <a:xfrm>
            <a:off x="3528204" y="1889185"/>
            <a:ext cx="4339087" cy="2308324"/>
          </a:xfrm>
          <a:prstGeom prst="rect">
            <a:avLst/>
          </a:prstGeom>
          <a:noFill/>
        </p:spPr>
        <p:txBody>
          <a:bodyPr wrap="square" rtlCol="0">
            <a:spAutoFit/>
          </a:bodyPr>
          <a:lstStyle/>
          <a:p>
            <a:r>
              <a:rPr lang="zh-CN" altLang="en-US" sz="7200" spc="600" dirty="0">
                <a:solidFill>
                  <a:schemeClr val="bg1"/>
                </a:solidFill>
                <a:latin typeface="黑体" panose="02010609060101010101" pitchFamily="49" charset="-122"/>
                <a:ea typeface="黑体" panose="02010609060101010101" pitchFamily="49" charset="-122"/>
              </a:rPr>
              <a:t>岗位</a:t>
            </a:r>
            <a:endParaRPr lang="en-US" altLang="zh-CN" sz="7200" spc="600" dirty="0">
              <a:solidFill>
                <a:schemeClr val="bg1"/>
              </a:solidFill>
              <a:latin typeface="黑体" panose="02010609060101010101" pitchFamily="49" charset="-122"/>
              <a:ea typeface="黑体" panose="02010609060101010101" pitchFamily="49" charset="-122"/>
            </a:endParaRPr>
          </a:p>
          <a:p>
            <a:r>
              <a:rPr lang="en-US" altLang="zh-CN" sz="7200" spc="600" dirty="0">
                <a:solidFill>
                  <a:schemeClr val="bg1"/>
                </a:solidFill>
                <a:latin typeface="黑体" panose="02010609060101010101" pitchFamily="49" charset="-122"/>
                <a:ea typeface="黑体" panose="02010609060101010101" pitchFamily="49" charset="-122"/>
              </a:rPr>
              <a:t>    </a:t>
            </a:r>
            <a:r>
              <a:rPr lang="zh-CN" altLang="en-US" sz="7200" spc="600" dirty="0">
                <a:solidFill>
                  <a:schemeClr val="bg1"/>
                </a:solidFill>
                <a:latin typeface="黑体" panose="02010609060101010101" pitchFamily="49" charset="-122"/>
                <a:ea typeface="黑体" panose="02010609060101010101" pitchFamily="49" charset="-122"/>
              </a:rPr>
              <a:t>认知</a:t>
            </a:r>
          </a:p>
        </p:txBody>
      </p:sp>
      <p:cxnSp>
        <p:nvCxnSpPr>
          <p:cNvPr id="10" name="直接连接符 9"/>
          <p:cNvCxnSpPr/>
          <p:nvPr/>
        </p:nvCxnSpPr>
        <p:spPr>
          <a:xfrm flipV="1">
            <a:off x="5042831" y="2441275"/>
            <a:ext cx="1081924" cy="1494868"/>
          </a:xfrm>
          <a:prstGeom prst="line">
            <a:avLst/>
          </a:prstGeom>
          <a:ln w="28575">
            <a:solidFill>
              <a:srgbClr val="FF5050"/>
            </a:solidFill>
          </a:ln>
        </p:spPr>
        <p:style>
          <a:lnRef idx="2">
            <a:schemeClr val="accent1"/>
          </a:lnRef>
          <a:fillRef idx="0">
            <a:schemeClr val="accent1"/>
          </a:fillRef>
          <a:effectRef idx="1">
            <a:schemeClr val="accent1"/>
          </a:effectRef>
          <a:fontRef idx="minor">
            <a:schemeClr val="tx1"/>
          </a:fontRef>
        </p:style>
      </p:cxnSp>
      <p:cxnSp>
        <p:nvCxnSpPr>
          <p:cNvPr id="13" name="直接连接符 12"/>
          <p:cNvCxnSpPr/>
          <p:nvPr/>
        </p:nvCxnSpPr>
        <p:spPr>
          <a:xfrm flipV="1">
            <a:off x="5115464" y="4315252"/>
            <a:ext cx="2751827" cy="25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5270739" y="4230237"/>
            <a:ext cx="2751827" cy="258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8</a:t>
            </a:fld>
            <a:endParaRPr lang="en-US" dirty="0"/>
          </a:p>
        </p:txBody>
      </p:sp>
      <p:grpSp>
        <p:nvGrpSpPr>
          <p:cNvPr id="4" name="2cdf4e9f-5f2c-4232-9672-144d418555d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00406" y="698740"/>
            <a:ext cx="8959188" cy="4696136"/>
            <a:chOff x="1347156" y="939800"/>
            <a:chExt cx="9497688" cy="4978400"/>
          </a:xfrm>
        </p:grpSpPr>
        <p:sp>
          <p:nvSpPr>
            <p:cNvPr id="5" name="îṥļíḑe"/>
            <p:cNvSpPr/>
            <p:nvPr/>
          </p:nvSpPr>
          <p:spPr>
            <a:xfrm rot="5400000">
              <a:off x="4649076" y="3161424"/>
              <a:ext cx="4978400" cy="535152"/>
            </a:xfrm>
            <a:prstGeom prst="triangle">
              <a:avLst/>
            </a:prstGeom>
            <a:solidFill>
              <a:schemeClr val="tx2">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ïš1íḑé"/>
            <p:cNvSpPr/>
            <p:nvPr/>
          </p:nvSpPr>
          <p:spPr>
            <a:xfrm>
              <a:off x="9078517" y="2906740"/>
              <a:ext cx="16603" cy="3827"/>
            </a:xfrm>
            <a:custGeom>
              <a:avLst/>
              <a:gdLst>
                <a:gd name="connsiteX0" fmla="*/ 0 w 16603"/>
                <a:gd name="connsiteY0" fmla="*/ 0 h 3827"/>
                <a:gd name="connsiteX1" fmla="*/ 16603 w 16603"/>
                <a:gd name="connsiteY1" fmla="*/ 0 h 3827"/>
                <a:gd name="connsiteX2" fmla="*/ 0 w 16603"/>
                <a:gd name="connsiteY2" fmla="*/ 3827 h 3827"/>
                <a:gd name="connsiteX3" fmla="*/ 0 w 16603"/>
                <a:gd name="connsiteY3" fmla="*/ 0 h 3827"/>
              </a:gdLst>
              <a:ahLst/>
              <a:cxnLst>
                <a:cxn ang="0">
                  <a:pos x="connsiteX0" y="connsiteY0"/>
                </a:cxn>
                <a:cxn ang="0">
                  <a:pos x="connsiteX1" y="connsiteY1"/>
                </a:cxn>
                <a:cxn ang="0">
                  <a:pos x="connsiteX2" y="connsiteY2"/>
                </a:cxn>
                <a:cxn ang="0">
                  <a:pos x="connsiteX3" y="connsiteY3"/>
                </a:cxn>
              </a:cxnLst>
              <a:rect l="l" t="t" r="r" b="b"/>
              <a:pathLst>
                <a:path w="16603" h="3827">
                  <a:moveTo>
                    <a:pt x="0" y="0"/>
                  </a:moveTo>
                  <a:lnTo>
                    <a:pt x="16603" y="0"/>
                  </a:lnTo>
                  <a:lnTo>
                    <a:pt x="0" y="3827"/>
                  </a:lnTo>
                  <a:lnTo>
                    <a:pt x="0" y="0"/>
                  </a:ln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ïS1íḋè"/>
            <p:cNvSpPr/>
            <p:nvPr/>
          </p:nvSpPr>
          <p:spPr>
            <a:xfrm>
              <a:off x="10223964" y="2906740"/>
              <a:ext cx="16603" cy="3827"/>
            </a:xfrm>
            <a:custGeom>
              <a:avLst/>
              <a:gdLst>
                <a:gd name="connsiteX0" fmla="*/ 0 w 16603"/>
                <a:gd name="connsiteY0" fmla="*/ 0 h 3827"/>
                <a:gd name="connsiteX1" fmla="*/ 16603 w 16603"/>
                <a:gd name="connsiteY1" fmla="*/ 0 h 3827"/>
                <a:gd name="connsiteX2" fmla="*/ 16603 w 16603"/>
                <a:gd name="connsiteY2" fmla="*/ 3827 h 3827"/>
                <a:gd name="connsiteX3" fmla="*/ 0 w 16603"/>
                <a:gd name="connsiteY3" fmla="*/ 0 h 3827"/>
              </a:gdLst>
              <a:ahLst/>
              <a:cxnLst>
                <a:cxn ang="0">
                  <a:pos x="connsiteX0" y="connsiteY0"/>
                </a:cxn>
                <a:cxn ang="0">
                  <a:pos x="connsiteX1" y="connsiteY1"/>
                </a:cxn>
                <a:cxn ang="0">
                  <a:pos x="connsiteX2" y="connsiteY2"/>
                </a:cxn>
                <a:cxn ang="0">
                  <a:pos x="connsiteX3" y="connsiteY3"/>
                </a:cxn>
              </a:cxnLst>
              <a:rect l="l" t="t" r="r" b="b"/>
              <a:pathLst>
                <a:path w="16603" h="3827">
                  <a:moveTo>
                    <a:pt x="0" y="0"/>
                  </a:moveTo>
                  <a:lnTo>
                    <a:pt x="16603" y="0"/>
                  </a:lnTo>
                  <a:lnTo>
                    <a:pt x="16603" y="3827"/>
                  </a:lnTo>
                  <a:lnTo>
                    <a:pt x="0" y="0"/>
                  </a:ln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îṩľîḋe"/>
            <p:cNvSpPr/>
            <p:nvPr/>
          </p:nvSpPr>
          <p:spPr>
            <a:xfrm>
              <a:off x="4249406" y="1344046"/>
              <a:ext cx="6498601" cy="1113972"/>
            </a:xfrm>
            <a:prstGeom prst="snip2DiagRect">
              <a:avLst>
                <a:gd name="adj1" fmla="val 0"/>
                <a:gd name="adj2" fmla="val 22549"/>
              </a:avLst>
            </a:prstGeom>
            <a:noFill/>
            <a:ln w="762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íSlíḓè"/>
            <p:cNvSpPr/>
            <p:nvPr/>
          </p:nvSpPr>
          <p:spPr>
            <a:xfrm>
              <a:off x="1443993" y="2872014"/>
              <a:ext cx="6498601" cy="1113972"/>
            </a:xfrm>
            <a:prstGeom prst="snip2DiagRect">
              <a:avLst>
                <a:gd name="adj1" fmla="val 0"/>
                <a:gd name="adj2" fmla="val 22549"/>
              </a:avLst>
            </a:prstGeom>
            <a:noFill/>
            <a:ln w="762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ïşľidè"/>
            <p:cNvSpPr/>
            <p:nvPr/>
          </p:nvSpPr>
          <p:spPr>
            <a:xfrm>
              <a:off x="4249406" y="4399983"/>
              <a:ext cx="6498601" cy="1113972"/>
            </a:xfrm>
            <a:prstGeom prst="snip2DiagRect">
              <a:avLst>
                <a:gd name="adj1" fmla="val 0"/>
                <a:gd name="adj2" fmla="val 22549"/>
              </a:avLst>
            </a:prstGeom>
            <a:noFill/>
            <a:ln w="762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išḷíḋê"/>
            <p:cNvSpPr/>
            <p:nvPr/>
          </p:nvSpPr>
          <p:spPr>
            <a:xfrm>
              <a:off x="5321300" y="939800"/>
              <a:ext cx="1549400" cy="4978400"/>
            </a:xfrm>
            <a:prstGeom prst="flowChartProcess">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ïṣḷïḋè"/>
            <p:cNvSpPr/>
            <p:nvPr/>
          </p:nvSpPr>
          <p:spPr>
            <a:xfrm>
              <a:off x="5514975" y="4399982"/>
              <a:ext cx="1162050" cy="1113973"/>
            </a:xfrm>
            <a:prstGeom prst="rect">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3600" b="1"/>
                <a:t>3</a:t>
              </a:r>
            </a:p>
          </p:txBody>
        </p:sp>
        <p:sp>
          <p:nvSpPr>
            <p:cNvPr id="13" name="iŝḻíḋè"/>
            <p:cNvSpPr/>
            <p:nvPr/>
          </p:nvSpPr>
          <p:spPr>
            <a:xfrm>
              <a:off x="5514975" y="2881765"/>
              <a:ext cx="1162050" cy="1113973"/>
            </a:xfrm>
            <a:prstGeom prst="rect">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3600" b="1"/>
                <a:t>2</a:t>
              </a:r>
            </a:p>
          </p:txBody>
        </p:sp>
        <p:sp>
          <p:nvSpPr>
            <p:cNvPr id="14" name="îslîďé"/>
            <p:cNvSpPr/>
            <p:nvPr/>
          </p:nvSpPr>
          <p:spPr>
            <a:xfrm>
              <a:off x="5514975" y="1353796"/>
              <a:ext cx="1162050" cy="1113973"/>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3600" b="1"/>
                <a:t>1</a:t>
              </a:r>
            </a:p>
          </p:txBody>
        </p:sp>
        <p:sp>
          <p:nvSpPr>
            <p:cNvPr id="15" name="ïṩ1ïḍé"/>
            <p:cNvSpPr/>
            <p:nvPr/>
          </p:nvSpPr>
          <p:spPr>
            <a:xfrm>
              <a:off x="5514975" y="1284344"/>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ŝ1îḋè"/>
            <p:cNvSpPr/>
            <p:nvPr/>
          </p:nvSpPr>
          <p:spPr>
            <a:xfrm>
              <a:off x="5514975" y="2398318"/>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í$lîḑé"/>
            <p:cNvSpPr/>
            <p:nvPr/>
          </p:nvSpPr>
          <p:spPr>
            <a:xfrm>
              <a:off x="5514975" y="2812314"/>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íṣḷïḍê"/>
            <p:cNvSpPr/>
            <p:nvPr/>
          </p:nvSpPr>
          <p:spPr>
            <a:xfrm>
              <a:off x="5514975" y="3926288"/>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îṩḷiḍê"/>
            <p:cNvSpPr/>
            <p:nvPr/>
          </p:nvSpPr>
          <p:spPr>
            <a:xfrm>
              <a:off x="5514975" y="4330531"/>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iṣḻiḍê"/>
            <p:cNvSpPr/>
            <p:nvPr/>
          </p:nvSpPr>
          <p:spPr>
            <a:xfrm>
              <a:off x="5514975" y="5444505"/>
              <a:ext cx="1162050" cy="69451"/>
            </a:xfrm>
            <a:custGeom>
              <a:avLst/>
              <a:gdLst>
                <a:gd name="connsiteX0" fmla="*/ 564422 w 1128844"/>
                <a:gd name="connsiteY0" fmla="*/ 0 h 69451"/>
                <a:gd name="connsiteX1" fmla="*/ 983376 w 1128844"/>
                <a:gd name="connsiteY1" fmla="*/ 35920 h 69451"/>
                <a:gd name="connsiteX2" fmla="*/ 1128844 w 1128844"/>
                <a:gd name="connsiteY2" fmla="*/ 69451 h 69451"/>
                <a:gd name="connsiteX3" fmla="*/ 0 w 1128844"/>
                <a:gd name="connsiteY3" fmla="*/ 69451 h 69451"/>
                <a:gd name="connsiteX4" fmla="*/ 145468 w 1128844"/>
                <a:gd name="connsiteY4" fmla="*/ 35920 h 69451"/>
                <a:gd name="connsiteX5" fmla="*/ 564422 w 1128844"/>
                <a:gd name="connsiteY5" fmla="*/ 0 h 6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8844" h="69451">
                  <a:moveTo>
                    <a:pt x="564422" y="0"/>
                  </a:moveTo>
                  <a:cubicBezTo>
                    <a:pt x="713032" y="0"/>
                    <a:pt x="854607" y="12790"/>
                    <a:pt x="983376" y="35920"/>
                  </a:cubicBezTo>
                  <a:lnTo>
                    <a:pt x="1128844" y="69451"/>
                  </a:lnTo>
                  <a:lnTo>
                    <a:pt x="0" y="69451"/>
                  </a:lnTo>
                  <a:lnTo>
                    <a:pt x="145468" y="35920"/>
                  </a:lnTo>
                  <a:cubicBezTo>
                    <a:pt x="274237" y="12790"/>
                    <a:pt x="415812" y="0"/>
                    <a:pt x="564422" y="0"/>
                  </a:cubicBezTo>
                  <a:close/>
                </a:path>
              </a:pathLst>
            </a:cu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î$liḑé"/>
            <p:cNvSpPr/>
            <p:nvPr/>
          </p:nvSpPr>
          <p:spPr bwMode="auto">
            <a:xfrm>
              <a:off x="4497611" y="4652211"/>
              <a:ext cx="610646" cy="60951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sp>
          <p:nvSpPr>
            <p:cNvPr id="22" name="íṩľíďe"/>
            <p:cNvSpPr/>
            <p:nvPr/>
          </p:nvSpPr>
          <p:spPr bwMode="auto">
            <a:xfrm>
              <a:off x="7076851" y="3154706"/>
              <a:ext cx="616500" cy="587002"/>
            </a:xfrm>
            <a:custGeom>
              <a:avLst/>
              <a:gdLst>
                <a:gd name="connsiteX0" fmla="*/ 101402 w 331788"/>
                <a:gd name="connsiteY0" fmla="*/ 200025 h 315913"/>
                <a:gd name="connsiteX1" fmla="*/ 93663 w 331788"/>
                <a:gd name="connsiteY1" fmla="*/ 207840 h 315913"/>
                <a:gd name="connsiteX2" fmla="*/ 93663 w 331788"/>
                <a:gd name="connsiteY2" fmla="*/ 301625 h 315913"/>
                <a:gd name="connsiteX3" fmla="*/ 137518 w 331788"/>
                <a:gd name="connsiteY3" fmla="*/ 301625 h 315913"/>
                <a:gd name="connsiteX4" fmla="*/ 137518 w 331788"/>
                <a:gd name="connsiteY4" fmla="*/ 250825 h 315913"/>
                <a:gd name="connsiteX5" fmla="*/ 143967 w 331788"/>
                <a:gd name="connsiteY5" fmla="*/ 244312 h 315913"/>
                <a:gd name="connsiteX6" fmla="*/ 187822 w 331788"/>
                <a:gd name="connsiteY6" fmla="*/ 244312 h 315913"/>
                <a:gd name="connsiteX7" fmla="*/ 194271 w 331788"/>
                <a:gd name="connsiteY7" fmla="*/ 250825 h 315913"/>
                <a:gd name="connsiteX8" fmla="*/ 194271 w 331788"/>
                <a:gd name="connsiteY8" fmla="*/ 301625 h 315913"/>
                <a:gd name="connsiteX9" fmla="*/ 230387 w 331788"/>
                <a:gd name="connsiteY9" fmla="*/ 301625 h 315913"/>
                <a:gd name="connsiteX10" fmla="*/ 238126 w 331788"/>
                <a:gd name="connsiteY10" fmla="*/ 295112 h 315913"/>
                <a:gd name="connsiteX11" fmla="*/ 238126 w 331788"/>
                <a:gd name="connsiteY11" fmla="*/ 207840 h 315913"/>
                <a:gd name="connsiteX12" fmla="*/ 230387 w 331788"/>
                <a:gd name="connsiteY12" fmla="*/ 200025 h 315913"/>
                <a:gd name="connsiteX13" fmla="*/ 101402 w 331788"/>
                <a:gd name="connsiteY13" fmla="*/ 200025 h 315913"/>
                <a:gd name="connsiteX14" fmla="*/ 258908 w 331788"/>
                <a:gd name="connsiteY14" fmla="*/ 122237 h 315913"/>
                <a:gd name="connsiteX15" fmla="*/ 252413 w 331788"/>
                <a:gd name="connsiteY15" fmla="*/ 129801 h 315913"/>
                <a:gd name="connsiteX16" fmla="*/ 252413 w 331788"/>
                <a:gd name="connsiteY16" fmla="*/ 157536 h 315913"/>
                <a:gd name="connsiteX17" fmla="*/ 258908 w 331788"/>
                <a:gd name="connsiteY17" fmla="*/ 165100 h 315913"/>
                <a:gd name="connsiteX18" fmla="*/ 266701 w 331788"/>
                <a:gd name="connsiteY18" fmla="*/ 157536 h 315913"/>
                <a:gd name="connsiteX19" fmla="*/ 266701 w 331788"/>
                <a:gd name="connsiteY19" fmla="*/ 129801 h 315913"/>
                <a:gd name="connsiteX20" fmla="*/ 258908 w 331788"/>
                <a:gd name="connsiteY20" fmla="*/ 122237 h 315913"/>
                <a:gd name="connsiteX21" fmla="*/ 230332 w 331788"/>
                <a:gd name="connsiteY21" fmla="*/ 122237 h 315913"/>
                <a:gd name="connsiteX22" fmla="*/ 223838 w 331788"/>
                <a:gd name="connsiteY22" fmla="*/ 129801 h 315913"/>
                <a:gd name="connsiteX23" fmla="*/ 223838 w 331788"/>
                <a:gd name="connsiteY23" fmla="*/ 157536 h 315913"/>
                <a:gd name="connsiteX24" fmla="*/ 230332 w 331788"/>
                <a:gd name="connsiteY24" fmla="*/ 165100 h 315913"/>
                <a:gd name="connsiteX25" fmla="*/ 238126 w 331788"/>
                <a:gd name="connsiteY25" fmla="*/ 157536 h 315913"/>
                <a:gd name="connsiteX26" fmla="*/ 238126 w 331788"/>
                <a:gd name="connsiteY26" fmla="*/ 129801 h 315913"/>
                <a:gd name="connsiteX27" fmla="*/ 230332 w 331788"/>
                <a:gd name="connsiteY27" fmla="*/ 122237 h 315913"/>
                <a:gd name="connsiteX28" fmla="*/ 201468 w 331788"/>
                <a:gd name="connsiteY28" fmla="*/ 122237 h 315913"/>
                <a:gd name="connsiteX29" fmla="*/ 193675 w 331788"/>
                <a:gd name="connsiteY29" fmla="*/ 129801 h 315913"/>
                <a:gd name="connsiteX30" fmla="*/ 193675 w 331788"/>
                <a:gd name="connsiteY30" fmla="*/ 157536 h 315913"/>
                <a:gd name="connsiteX31" fmla="*/ 201468 w 331788"/>
                <a:gd name="connsiteY31" fmla="*/ 165100 h 315913"/>
                <a:gd name="connsiteX32" fmla="*/ 207963 w 331788"/>
                <a:gd name="connsiteY32" fmla="*/ 157536 h 315913"/>
                <a:gd name="connsiteX33" fmla="*/ 207963 w 331788"/>
                <a:gd name="connsiteY33" fmla="*/ 129801 h 315913"/>
                <a:gd name="connsiteX34" fmla="*/ 201468 w 331788"/>
                <a:gd name="connsiteY34" fmla="*/ 122237 h 315913"/>
                <a:gd name="connsiteX35" fmla="*/ 128732 w 331788"/>
                <a:gd name="connsiteY35" fmla="*/ 122237 h 315913"/>
                <a:gd name="connsiteX36" fmla="*/ 122238 w 331788"/>
                <a:gd name="connsiteY36" fmla="*/ 129801 h 315913"/>
                <a:gd name="connsiteX37" fmla="*/ 122238 w 331788"/>
                <a:gd name="connsiteY37" fmla="*/ 157536 h 315913"/>
                <a:gd name="connsiteX38" fmla="*/ 128732 w 331788"/>
                <a:gd name="connsiteY38" fmla="*/ 165100 h 315913"/>
                <a:gd name="connsiteX39" fmla="*/ 136526 w 331788"/>
                <a:gd name="connsiteY39" fmla="*/ 157536 h 315913"/>
                <a:gd name="connsiteX40" fmla="*/ 136526 w 331788"/>
                <a:gd name="connsiteY40" fmla="*/ 129801 h 315913"/>
                <a:gd name="connsiteX41" fmla="*/ 128732 w 331788"/>
                <a:gd name="connsiteY41" fmla="*/ 122237 h 315913"/>
                <a:gd name="connsiteX42" fmla="*/ 101456 w 331788"/>
                <a:gd name="connsiteY42" fmla="*/ 122237 h 315913"/>
                <a:gd name="connsiteX43" fmla="*/ 93663 w 331788"/>
                <a:gd name="connsiteY43" fmla="*/ 129801 h 315913"/>
                <a:gd name="connsiteX44" fmla="*/ 93663 w 331788"/>
                <a:gd name="connsiteY44" fmla="*/ 157536 h 315913"/>
                <a:gd name="connsiteX45" fmla="*/ 101456 w 331788"/>
                <a:gd name="connsiteY45" fmla="*/ 165100 h 315913"/>
                <a:gd name="connsiteX46" fmla="*/ 107951 w 331788"/>
                <a:gd name="connsiteY46" fmla="*/ 157536 h 315913"/>
                <a:gd name="connsiteX47" fmla="*/ 107951 w 331788"/>
                <a:gd name="connsiteY47" fmla="*/ 129801 h 315913"/>
                <a:gd name="connsiteX48" fmla="*/ 101456 w 331788"/>
                <a:gd name="connsiteY48" fmla="*/ 122237 h 315913"/>
                <a:gd name="connsiteX49" fmla="*/ 72881 w 331788"/>
                <a:gd name="connsiteY49" fmla="*/ 122237 h 315913"/>
                <a:gd name="connsiteX50" fmla="*/ 65088 w 331788"/>
                <a:gd name="connsiteY50" fmla="*/ 129801 h 315913"/>
                <a:gd name="connsiteX51" fmla="*/ 65088 w 331788"/>
                <a:gd name="connsiteY51" fmla="*/ 157536 h 315913"/>
                <a:gd name="connsiteX52" fmla="*/ 72881 w 331788"/>
                <a:gd name="connsiteY52" fmla="*/ 165100 h 315913"/>
                <a:gd name="connsiteX53" fmla="*/ 79376 w 331788"/>
                <a:gd name="connsiteY53" fmla="*/ 157536 h 315913"/>
                <a:gd name="connsiteX54" fmla="*/ 79376 w 331788"/>
                <a:gd name="connsiteY54" fmla="*/ 129801 h 315913"/>
                <a:gd name="connsiteX55" fmla="*/ 72881 w 331788"/>
                <a:gd name="connsiteY55" fmla="*/ 122237 h 315913"/>
                <a:gd name="connsiteX56" fmla="*/ 258908 w 331788"/>
                <a:gd name="connsiteY56" fmla="*/ 65087 h 315913"/>
                <a:gd name="connsiteX57" fmla="*/ 252413 w 331788"/>
                <a:gd name="connsiteY57" fmla="*/ 71581 h 315913"/>
                <a:gd name="connsiteX58" fmla="*/ 252413 w 331788"/>
                <a:gd name="connsiteY58" fmla="*/ 100157 h 315913"/>
                <a:gd name="connsiteX59" fmla="*/ 258908 w 331788"/>
                <a:gd name="connsiteY59" fmla="*/ 107950 h 315913"/>
                <a:gd name="connsiteX60" fmla="*/ 266701 w 331788"/>
                <a:gd name="connsiteY60" fmla="*/ 100157 h 315913"/>
                <a:gd name="connsiteX61" fmla="*/ 266701 w 331788"/>
                <a:gd name="connsiteY61" fmla="*/ 71581 h 315913"/>
                <a:gd name="connsiteX62" fmla="*/ 258908 w 331788"/>
                <a:gd name="connsiteY62" fmla="*/ 65087 h 315913"/>
                <a:gd name="connsiteX63" fmla="*/ 230332 w 331788"/>
                <a:gd name="connsiteY63" fmla="*/ 65087 h 315913"/>
                <a:gd name="connsiteX64" fmla="*/ 223838 w 331788"/>
                <a:gd name="connsiteY64" fmla="*/ 71581 h 315913"/>
                <a:gd name="connsiteX65" fmla="*/ 223838 w 331788"/>
                <a:gd name="connsiteY65" fmla="*/ 100157 h 315913"/>
                <a:gd name="connsiteX66" fmla="*/ 230332 w 331788"/>
                <a:gd name="connsiteY66" fmla="*/ 107950 h 315913"/>
                <a:gd name="connsiteX67" fmla="*/ 238126 w 331788"/>
                <a:gd name="connsiteY67" fmla="*/ 100157 h 315913"/>
                <a:gd name="connsiteX68" fmla="*/ 238126 w 331788"/>
                <a:gd name="connsiteY68" fmla="*/ 71581 h 315913"/>
                <a:gd name="connsiteX69" fmla="*/ 230332 w 331788"/>
                <a:gd name="connsiteY69" fmla="*/ 65087 h 315913"/>
                <a:gd name="connsiteX70" fmla="*/ 201468 w 331788"/>
                <a:gd name="connsiteY70" fmla="*/ 65087 h 315913"/>
                <a:gd name="connsiteX71" fmla="*/ 193675 w 331788"/>
                <a:gd name="connsiteY71" fmla="*/ 71581 h 315913"/>
                <a:gd name="connsiteX72" fmla="*/ 193675 w 331788"/>
                <a:gd name="connsiteY72" fmla="*/ 100157 h 315913"/>
                <a:gd name="connsiteX73" fmla="*/ 201468 w 331788"/>
                <a:gd name="connsiteY73" fmla="*/ 107950 h 315913"/>
                <a:gd name="connsiteX74" fmla="*/ 207963 w 331788"/>
                <a:gd name="connsiteY74" fmla="*/ 100157 h 315913"/>
                <a:gd name="connsiteX75" fmla="*/ 207963 w 331788"/>
                <a:gd name="connsiteY75" fmla="*/ 71581 h 315913"/>
                <a:gd name="connsiteX76" fmla="*/ 201468 w 331788"/>
                <a:gd name="connsiteY76" fmla="*/ 65087 h 315913"/>
                <a:gd name="connsiteX77" fmla="*/ 128732 w 331788"/>
                <a:gd name="connsiteY77" fmla="*/ 65087 h 315913"/>
                <a:gd name="connsiteX78" fmla="*/ 122238 w 331788"/>
                <a:gd name="connsiteY78" fmla="*/ 71581 h 315913"/>
                <a:gd name="connsiteX79" fmla="*/ 122238 w 331788"/>
                <a:gd name="connsiteY79" fmla="*/ 100157 h 315913"/>
                <a:gd name="connsiteX80" fmla="*/ 128732 w 331788"/>
                <a:gd name="connsiteY80" fmla="*/ 107950 h 315913"/>
                <a:gd name="connsiteX81" fmla="*/ 136526 w 331788"/>
                <a:gd name="connsiteY81" fmla="*/ 100157 h 315913"/>
                <a:gd name="connsiteX82" fmla="*/ 136526 w 331788"/>
                <a:gd name="connsiteY82" fmla="*/ 71581 h 315913"/>
                <a:gd name="connsiteX83" fmla="*/ 128732 w 331788"/>
                <a:gd name="connsiteY83" fmla="*/ 65087 h 315913"/>
                <a:gd name="connsiteX84" fmla="*/ 101456 w 331788"/>
                <a:gd name="connsiteY84" fmla="*/ 65087 h 315913"/>
                <a:gd name="connsiteX85" fmla="*/ 93663 w 331788"/>
                <a:gd name="connsiteY85" fmla="*/ 71581 h 315913"/>
                <a:gd name="connsiteX86" fmla="*/ 93663 w 331788"/>
                <a:gd name="connsiteY86" fmla="*/ 100157 h 315913"/>
                <a:gd name="connsiteX87" fmla="*/ 101456 w 331788"/>
                <a:gd name="connsiteY87" fmla="*/ 107950 h 315913"/>
                <a:gd name="connsiteX88" fmla="*/ 107951 w 331788"/>
                <a:gd name="connsiteY88" fmla="*/ 100157 h 315913"/>
                <a:gd name="connsiteX89" fmla="*/ 107951 w 331788"/>
                <a:gd name="connsiteY89" fmla="*/ 71581 h 315913"/>
                <a:gd name="connsiteX90" fmla="*/ 101456 w 331788"/>
                <a:gd name="connsiteY90" fmla="*/ 65087 h 315913"/>
                <a:gd name="connsiteX91" fmla="*/ 72881 w 331788"/>
                <a:gd name="connsiteY91" fmla="*/ 65087 h 315913"/>
                <a:gd name="connsiteX92" fmla="*/ 65088 w 331788"/>
                <a:gd name="connsiteY92" fmla="*/ 71581 h 315913"/>
                <a:gd name="connsiteX93" fmla="*/ 65088 w 331788"/>
                <a:gd name="connsiteY93" fmla="*/ 100157 h 315913"/>
                <a:gd name="connsiteX94" fmla="*/ 72881 w 331788"/>
                <a:gd name="connsiteY94" fmla="*/ 107950 h 315913"/>
                <a:gd name="connsiteX95" fmla="*/ 79376 w 331788"/>
                <a:gd name="connsiteY95" fmla="*/ 100157 h 315913"/>
                <a:gd name="connsiteX96" fmla="*/ 79376 w 331788"/>
                <a:gd name="connsiteY96" fmla="*/ 71581 h 315913"/>
                <a:gd name="connsiteX97" fmla="*/ 72881 w 331788"/>
                <a:gd name="connsiteY97" fmla="*/ 65087 h 315913"/>
                <a:gd name="connsiteX98" fmla="*/ 107950 w 331788"/>
                <a:gd name="connsiteY98" fmla="*/ 14287 h 315913"/>
                <a:gd name="connsiteX99" fmla="*/ 107950 w 331788"/>
                <a:gd name="connsiteY99" fmla="*/ 28575 h 315913"/>
                <a:gd name="connsiteX100" fmla="*/ 223838 w 331788"/>
                <a:gd name="connsiteY100" fmla="*/ 28575 h 315913"/>
                <a:gd name="connsiteX101" fmla="*/ 223838 w 331788"/>
                <a:gd name="connsiteY101" fmla="*/ 14287 h 315913"/>
                <a:gd name="connsiteX102" fmla="*/ 64802 w 331788"/>
                <a:gd name="connsiteY102" fmla="*/ 0 h 315913"/>
                <a:gd name="connsiteX103" fmla="*/ 266986 w 331788"/>
                <a:gd name="connsiteY103" fmla="*/ 0 h 315913"/>
                <a:gd name="connsiteX104" fmla="*/ 273466 w 331788"/>
                <a:gd name="connsiteY104" fmla="*/ 6474 h 315913"/>
                <a:gd name="connsiteX105" fmla="*/ 266986 w 331788"/>
                <a:gd name="connsiteY105" fmla="*/ 14242 h 315913"/>
                <a:gd name="connsiteX106" fmla="*/ 238472 w 331788"/>
                <a:gd name="connsiteY106" fmla="*/ 14242 h 315913"/>
                <a:gd name="connsiteX107" fmla="*/ 238472 w 331788"/>
                <a:gd name="connsiteY107" fmla="*/ 28484 h 315913"/>
                <a:gd name="connsiteX108" fmla="*/ 303275 w 331788"/>
                <a:gd name="connsiteY108" fmla="*/ 28484 h 315913"/>
                <a:gd name="connsiteX109" fmla="*/ 309755 w 331788"/>
                <a:gd name="connsiteY109" fmla="*/ 34958 h 315913"/>
                <a:gd name="connsiteX110" fmla="*/ 309755 w 331788"/>
                <a:gd name="connsiteY110" fmla="*/ 301671 h 315913"/>
                <a:gd name="connsiteX111" fmla="*/ 324012 w 331788"/>
                <a:gd name="connsiteY111" fmla="*/ 301671 h 315913"/>
                <a:gd name="connsiteX112" fmla="*/ 331788 w 331788"/>
                <a:gd name="connsiteY112" fmla="*/ 309439 h 315913"/>
                <a:gd name="connsiteX113" fmla="*/ 324012 w 331788"/>
                <a:gd name="connsiteY113" fmla="*/ 315913 h 315913"/>
                <a:gd name="connsiteX114" fmla="*/ 7776 w 331788"/>
                <a:gd name="connsiteY114" fmla="*/ 315913 h 315913"/>
                <a:gd name="connsiteX115" fmla="*/ 0 w 331788"/>
                <a:gd name="connsiteY115" fmla="*/ 309439 h 315913"/>
                <a:gd name="connsiteX116" fmla="*/ 7776 w 331788"/>
                <a:gd name="connsiteY116" fmla="*/ 301671 h 315913"/>
                <a:gd name="connsiteX117" fmla="*/ 22033 w 331788"/>
                <a:gd name="connsiteY117" fmla="*/ 301671 h 315913"/>
                <a:gd name="connsiteX118" fmla="*/ 22033 w 331788"/>
                <a:gd name="connsiteY118" fmla="*/ 34958 h 315913"/>
                <a:gd name="connsiteX119" fmla="*/ 28513 w 331788"/>
                <a:gd name="connsiteY119" fmla="*/ 28484 h 315913"/>
                <a:gd name="connsiteX120" fmla="*/ 93315 w 331788"/>
                <a:gd name="connsiteY120" fmla="*/ 28484 h 315913"/>
                <a:gd name="connsiteX121" fmla="*/ 93315 w 331788"/>
                <a:gd name="connsiteY121" fmla="*/ 14242 h 315913"/>
                <a:gd name="connsiteX122" fmla="*/ 64802 w 331788"/>
                <a:gd name="connsiteY122" fmla="*/ 14242 h 315913"/>
                <a:gd name="connsiteX123" fmla="*/ 58322 w 331788"/>
                <a:gd name="connsiteY123" fmla="*/ 6474 h 315913"/>
                <a:gd name="connsiteX124" fmla="*/ 64802 w 331788"/>
                <a:gd name="connsiteY124"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331788" h="315913">
                  <a:moveTo>
                    <a:pt x="101402" y="200025"/>
                  </a:moveTo>
                  <a:cubicBezTo>
                    <a:pt x="97532" y="200025"/>
                    <a:pt x="93663" y="203933"/>
                    <a:pt x="93663" y="207840"/>
                  </a:cubicBezTo>
                  <a:cubicBezTo>
                    <a:pt x="93663" y="207840"/>
                    <a:pt x="93663" y="207840"/>
                    <a:pt x="93663" y="301625"/>
                  </a:cubicBezTo>
                  <a:cubicBezTo>
                    <a:pt x="93663" y="301625"/>
                    <a:pt x="93663" y="301625"/>
                    <a:pt x="137518" y="301625"/>
                  </a:cubicBezTo>
                  <a:cubicBezTo>
                    <a:pt x="137518" y="301625"/>
                    <a:pt x="137518" y="301625"/>
                    <a:pt x="137518" y="250825"/>
                  </a:cubicBezTo>
                  <a:cubicBezTo>
                    <a:pt x="137518" y="246917"/>
                    <a:pt x="140097" y="244312"/>
                    <a:pt x="143967" y="244312"/>
                  </a:cubicBezTo>
                  <a:cubicBezTo>
                    <a:pt x="143967" y="244312"/>
                    <a:pt x="143967" y="244312"/>
                    <a:pt x="187822" y="244312"/>
                  </a:cubicBezTo>
                  <a:cubicBezTo>
                    <a:pt x="191691" y="244312"/>
                    <a:pt x="194271" y="246917"/>
                    <a:pt x="194271" y="250825"/>
                  </a:cubicBezTo>
                  <a:cubicBezTo>
                    <a:pt x="194271" y="250825"/>
                    <a:pt x="194271" y="250825"/>
                    <a:pt x="194271" y="301625"/>
                  </a:cubicBezTo>
                  <a:cubicBezTo>
                    <a:pt x="194271" y="301625"/>
                    <a:pt x="194271" y="301625"/>
                    <a:pt x="230387" y="301625"/>
                  </a:cubicBezTo>
                  <a:cubicBezTo>
                    <a:pt x="234256" y="301625"/>
                    <a:pt x="238126" y="299020"/>
                    <a:pt x="238126" y="295112"/>
                  </a:cubicBezTo>
                  <a:lnTo>
                    <a:pt x="238126" y="207840"/>
                  </a:lnTo>
                  <a:cubicBezTo>
                    <a:pt x="238126" y="203933"/>
                    <a:pt x="234256" y="200025"/>
                    <a:pt x="230387" y="200025"/>
                  </a:cubicBezTo>
                  <a:cubicBezTo>
                    <a:pt x="230387" y="200025"/>
                    <a:pt x="230387" y="200025"/>
                    <a:pt x="101402" y="200025"/>
                  </a:cubicBezTo>
                  <a:close/>
                  <a:moveTo>
                    <a:pt x="258908" y="122237"/>
                  </a:moveTo>
                  <a:cubicBezTo>
                    <a:pt x="255011" y="122237"/>
                    <a:pt x="252413" y="124758"/>
                    <a:pt x="252413" y="129801"/>
                  </a:cubicBezTo>
                  <a:cubicBezTo>
                    <a:pt x="252413" y="129801"/>
                    <a:pt x="252413" y="129801"/>
                    <a:pt x="252413" y="157536"/>
                  </a:cubicBezTo>
                  <a:cubicBezTo>
                    <a:pt x="252413" y="161318"/>
                    <a:pt x="255011" y="165100"/>
                    <a:pt x="258908" y="165100"/>
                  </a:cubicBezTo>
                  <a:cubicBezTo>
                    <a:pt x="264103" y="165100"/>
                    <a:pt x="266701" y="161318"/>
                    <a:pt x="266701" y="157536"/>
                  </a:cubicBezTo>
                  <a:lnTo>
                    <a:pt x="266701" y="129801"/>
                  </a:lnTo>
                  <a:cubicBezTo>
                    <a:pt x="266701" y="124758"/>
                    <a:pt x="264103" y="122237"/>
                    <a:pt x="258908" y="122237"/>
                  </a:cubicBezTo>
                  <a:close/>
                  <a:moveTo>
                    <a:pt x="230332" y="122237"/>
                  </a:moveTo>
                  <a:cubicBezTo>
                    <a:pt x="226436" y="122237"/>
                    <a:pt x="223838" y="124758"/>
                    <a:pt x="223838" y="129801"/>
                  </a:cubicBezTo>
                  <a:cubicBezTo>
                    <a:pt x="223838" y="129801"/>
                    <a:pt x="223838" y="129801"/>
                    <a:pt x="223838" y="157536"/>
                  </a:cubicBezTo>
                  <a:cubicBezTo>
                    <a:pt x="223838" y="161318"/>
                    <a:pt x="226436" y="165100"/>
                    <a:pt x="230332" y="165100"/>
                  </a:cubicBezTo>
                  <a:cubicBezTo>
                    <a:pt x="234229" y="165100"/>
                    <a:pt x="238126" y="161318"/>
                    <a:pt x="238126" y="157536"/>
                  </a:cubicBezTo>
                  <a:lnTo>
                    <a:pt x="238126" y="129801"/>
                  </a:lnTo>
                  <a:cubicBezTo>
                    <a:pt x="238126" y="124758"/>
                    <a:pt x="234229" y="122237"/>
                    <a:pt x="230332" y="122237"/>
                  </a:cubicBezTo>
                  <a:close/>
                  <a:moveTo>
                    <a:pt x="201468" y="122237"/>
                  </a:moveTo>
                  <a:cubicBezTo>
                    <a:pt x="196273" y="122237"/>
                    <a:pt x="193675" y="124758"/>
                    <a:pt x="193675" y="129801"/>
                  </a:cubicBezTo>
                  <a:cubicBezTo>
                    <a:pt x="193675" y="129801"/>
                    <a:pt x="193675" y="129801"/>
                    <a:pt x="193675" y="157536"/>
                  </a:cubicBezTo>
                  <a:cubicBezTo>
                    <a:pt x="193675" y="161318"/>
                    <a:pt x="196273" y="165100"/>
                    <a:pt x="201468" y="165100"/>
                  </a:cubicBezTo>
                  <a:cubicBezTo>
                    <a:pt x="205365" y="165100"/>
                    <a:pt x="207963" y="161318"/>
                    <a:pt x="207963" y="157536"/>
                  </a:cubicBezTo>
                  <a:cubicBezTo>
                    <a:pt x="207963" y="157536"/>
                    <a:pt x="207963" y="157536"/>
                    <a:pt x="207963" y="129801"/>
                  </a:cubicBezTo>
                  <a:cubicBezTo>
                    <a:pt x="207963" y="124758"/>
                    <a:pt x="205365" y="122237"/>
                    <a:pt x="201468" y="122237"/>
                  </a:cubicBezTo>
                  <a:close/>
                  <a:moveTo>
                    <a:pt x="128732" y="122237"/>
                  </a:moveTo>
                  <a:cubicBezTo>
                    <a:pt x="124836" y="122237"/>
                    <a:pt x="122238" y="124758"/>
                    <a:pt x="122238" y="129801"/>
                  </a:cubicBezTo>
                  <a:cubicBezTo>
                    <a:pt x="122238" y="129801"/>
                    <a:pt x="122238" y="129801"/>
                    <a:pt x="122238" y="157536"/>
                  </a:cubicBezTo>
                  <a:cubicBezTo>
                    <a:pt x="122238" y="161318"/>
                    <a:pt x="124836" y="165100"/>
                    <a:pt x="128732" y="165100"/>
                  </a:cubicBezTo>
                  <a:cubicBezTo>
                    <a:pt x="133928" y="165100"/>
                    <a:pt x="136526" y="161318"/>
                    <a:pt x="136526" y="157536"/>
                  </a:cubicBezTo>
                  <a:cubicBezTo>
                    <a:pt x="136526" y="157536"/>
                    <a:pt x="136526" y="157536"/>
                    <a:pt x="136526" y="129801"/>
                  </a:cubicBezTo>
                  <a:cubicBezTo>
                    <a:pt x="136526" y="124758"/>
                    <a:pt x="133928" y="122237"/>
                    <a:pt x="128732" y="122237"/>
                  </a:cubicBezTo>
                  <a:close/>
                  <a:moveTo>
                    <a:pt x="101456" y="122237"/>
                  </a:moveTo>
                  <a:cubicBezTo>
                    <a:pt x="97559" y="122237"/>
                    <a:pt x="93663" y="124758"/>
                    <a:pt x="93663" y="129801"/>
                  </a:cubicBezTo>
                  <a:lnTo>
                    <a:pt x="93663" y="157536"/>
                  </a:lnTo>
                  <a:cubicBezTo>
                    <a:pt x="93663" y="161318"/>
                    <a:pt x="97559" y="165100"/>
                    <a:pt x="101456" y="165100"/>
                  </a:cubicBezTo>
                  <a:cubicBezTo>
                    <a:pt x="105353" y="165100"/>
                    <a:pt x="107951" y="161318"/>
                    <a:pt x="107951" y="157536"/>
                  </a:cubicBezTo>
                  <a:cubicBezTo>
                    <a:pt x="107951" y="157536"/>
                    <a:pt x="107951" y="157536"/>
                    <a:pt x="107951" y="129801"/>
                  </a:cubicBezTo>
                  <a:cubicBezTo>
                    <a:pt x="107951" y="124758"/>
                    <a:pt x="105353" y="122237"/>
                    <a:pt x="101456" y="122237"/>
                  </a:cubicBezTo>
                  <a:close/>
                  <a:moveTo>
                    <a:pt x="72881" y="122237"/>
                  </a:moveTo>
                  <a:cubicBezTo>
                    <a:pt x="67686" y="122237"/>
                    <a:pt x="65088" y="124758"/>
                    <a:pt x="65088" y="129801"/>
                  </a:cubicBezTo>
                  <a:cubicBezTo>
                    <a:pt x="65088" y="129801"/>
                    <a:pt x="65088" y="129801"/>
                    <a:pt x="65088" y="157536"/>
                  </a:cubicBezTo>
                  <a:cubicBezTo>
                    <a:pt x="65088" y="161318"/>
                    <a:pt x="67686" y="165100"/>
                    <a:pt x="72881" y="165100"/>
                  </a:cubicBezTo>
                  <a:cubicBezTo>
                    <a:pt x="76778" y="165100"/>
                    <a:pt x="79376" y="161318"/>
                    <a:pt x="79376" y="157536"/>
                  </a:cubicBezTo>
                  <a:lnTo>
                    <a:pt x="79376" y="129801"/>
                  </a:lnTo>
                  <a:cubicBezTo>
                    <a:pt x="79376" y="124758"/>
                    <a:pt x="76778" y="122237"/>
                    <a:pt x="72881" y="122237"/>
                  </a:cubicBezTo>
                  <a:close/>
                  <a:moveTo>
                    <a:pt x="258908" y="65087"/>
                  </a:moveTo>
                  <a:cubicBezTo>
                    <a:pt x="255011" y="65087"/>
                    <a:pt x="252413" y="67685"/>
                    <a:pt x="252413" y="71581"/>
                  </a:cubicBezTo>
                  <a:cubicBezTo>
                    <a:pt x="252413" y="71581"/>
                    <a:pt x="252413" y="71581"/>
                    <a:pt x="252413" y="100157"/>
                  </a:cubicBezTo>
                  <a:cubicBezTo>
                    <a:pt x="252413" y="105352"/>
                    <a:pt x="255011" y="107950"/>
                    <a:pt x="258908" y="107950"/>
                  </a:cubicBezTo>
                  <a:cubicBezTo>
                    <a:pt x="264103" y="107950"/>
                    <a:pt x="266701" y="105352"/>
                    <a:pt x="266701" y="100157"/>
                  </a:cubicBezTo>
                  <a:lnTo>
                    <a:pt x="266701" y="71581"/>
                  </a:lnTo>
                  <a:cubicBezTo>
                    <a:pt x="266701" y="67685"/>
                    <a:pt x="264103" y="65087"/>
                    <a:pt x="258908" y="65087"/>
                  </a:cubicBezTo>
                  <a:close/>
                  <a:moveTo>
                    <a:pt x="230332" y="65087"/>
                  </a:moveTo>
                  <a:cubicBezTo>
                    <a:pt x="226436" y="65087"/>
                    <a:pt x="223838" y="67685"/>
                    <a:pt x="223838" y="71581"/>
                  </a:cubicBezTo>
                  <a:cubicBezTo>
                    <a:pt x="223838" y="71581"/>
                    <a:pt x="223838" y="71581"/>
                    <a:pt x="223838" y="100157"/>
                  </a:cubicBezTo>
                  <a:cubicBezTo>
                    <a:pt x="223838" y="105352"/>
                    <a:pt x="226436" y="107950"/>
                    <a:pt x="230332" y="107950"/>
                  </a:cubicBezTo>
                  <a:cubicBezTo>
                    <a:pt x="234229" y="107950"/>
                    <a:pt x="238126" y="105352"/>
                    <a:pt x="238126" y="100157"/>
                  </a:cubicBezTo>
                  <a:lnTo>
                    <a:pt x="238126" y="71581"/>
                  </a:lnTo>
                  <a:cubicBezTo>
                    <a:pt x="238126" y="67685"/>
                    <a:pt x="234229" y="65087"/>
                    <a:pt x="230332" y="65087"/>
                  </a:cubicBezTo>
                  <a:close/>
                  <a:moveTo>
                    <a:pt x="201468" y="65087"/>
                  </a:moveTo>
                  <a:cubicBezTo>
                    <a:pt x="196273" y="65087"/>
                    <a:pt x="193675" y="67685"/>
                    <a:pt x="193675" y="71581"/>
                  </a:cubicBezTo>
                  <a:cubicBezTo>
                    <a:pt x="193675" y="71581"/>
                    <a:pt x="193675" y="71581"/>
                    <a:pt x="193675" y="100157"/>
                  </a:cubicBezTo>
                  <a:cubicBezTo>
                    <a:pt x="193675" y="105352"/>
                    <a:pt x="196273" y="107950"/>
                    <a:pt x="201468" y="107950"/>
                  </a:cubicBezTo>
                  <a:cubicBezTo>
                    <a:pt x="205365" y="107950"/>
                    <a:pt x="207963" y="105352"/>
                    <a:pt x="207963" y="100157"/>
                  </a:cubicBezTo>
                  <a:cubicBezTo>
                    <a:pt x="207963" y="100157"/>
                    <a:pt x="207963" y="100157"/>
                    <a:pt x="207963" y="71581"/>
                  </a:cubicBezTo>
                  <a:cubicBezTo>
                    <a:pt x="207963" y="67685"/>
                    <a:pt x="205365" y="65087"/>
                    <a:pt x="201468" y="65087"/>
                  </a:cubicBezTo>
                  <a:close/>
                  <a:moveTo>
                    <a:pt x="128732" y="65087"/>
                  </a:moveTo>
                  <a:cubicBezTo>
                    <a:pt x="124836" y="65087"/>
                    <a:pt x="122238" y="67685"/>
                    <a:pt x="122238" y="71581"/>
                  </a:cubicBezTo>
                  <a:cubicBezTo>
                    <a:pt x="122238" y="71581"/>
                    <a:pt x="122238" y="71581"/>
                    <a:pt x="122238" y="100157"/>
                  </a:cubicBezTo>
                  <a:cubicBezTo>
                    <a:pt x="122238" y="105352"/>
                    <a:pt x="124836" y="107950"/>
                    <a:pt x="128732" y="107950"/>
                  </a:cubicBezTo>
                  <a:cubicBezTo>
                    <a:pt x="133928" y="107950"/>
                    <a:pt x="136526" y="105352"/>
                    <a:pt x="136526" y="100157"/>
                  </a:cubicBezTo>
                  <a:cubicBezTo>
                    <a:pt x="136526" y="100157"/>
                    <a:pt x="136526" y="100157"/>
                    <a:pt x="136526" y="71581"/>
                  </a:cubicBezTo>
                  <a:cubicBezTo>
                    <a:pt x="136526" y="67685"/>
                    <a:pt x="133928" y="65087"/>
                    <a:pt x="128732" y="65087"/>
                  </a:cubicBezTo>
                  <a:close/>
                  <a:moveTo>
                    <a:pt x="101456" y="65087"/>
                  </a:moveTo>
                  <a:cubicBezTo>
                    <a:pt x="97559" y="65087"/>
                    <a:pt x="93663" y="67685"/>
                    <a:pt x="93663" y="71581"/>
                  </a:cubicBezTo>
                  <a:lnTo>
                    <a:pt x="93663" y="100157"/>
                  </a:lnTo>
                  <a:cubicBezTo>
                    <a:pt x="93663" y="105352"/>
                    <a:pt x="97559" y="107950"/>
                    <a:pt x="101456" y="107950"/>
                  </a:cubicBezTo>
                  <a:cubicBezTo>
                    <a:pt x="105353" y="107950"/>
                    <a:pt x="107951" y="105352"/>
                    <a:pt x="107951" y="100157"/>
                  </a:cubicBezTo>
                  <a:cubicBezTo>
                    <a:pt x="107951" y="100157"/>
                    <a:pt x="107951" y="100157"/>
                    <a:pt x="107951" y="71581"/>
                  </a:cubicBezTo>
                  <a:cubicBezTo>
                    <a:pt x="107951" y="67685"/>
                    <a:pt x="105353" y="65087"/>
                    <a:pt x="101456" y="65087"/>
                  </a:cubicBezTo>
                  <a:close/>
                  <a:moveTo>
                    <a:pt x="72881" y="65087"/>
                  </a:moveTo>
                  <a:cubicBezTo>
                    <a:pt x="67686" y="65087"/>
                    <a:pt x="65088" y="67685"/>
                    <a:pt x="65088" y="71581"/>
                  </a:cubicBezTo>
                  <a:cubicBezTo>
                    <a:pt x="65088" y="71581"/>
                    <a:pt x="65088" y="71581"/>
                    <a:pt x="65088" y="100157"/>
                  </a:cubicBezTo>
                  <a:cubicBezTo>
                    <a:pt x="65088" y="105352"/>
                    <a:pt x="67686" y="107950"/>
                    <a:pt x="72881" y="107950"/>
                  </a:cubicBezTo>
                  <a:cubicBezTo>
                    <a:pt x="76778" y="107950"/>
                    <a:pt x="79376" y="105352"/>
                    <a:pt x="79376" y="100157"/>
                  </a:cubicBezTo>
                  <a:lnTo>
                    <a:pt x="79376" y="71581"/>
                  </a:lnTo>
                  <a:cubicBezTo>
                    <a:pt x="79376" y="67685"/>
                    <a:pt x="76778" y="65087"/>
                    <a:pt x="72881" y="65087"/>
                  </a:cubicBezTo>
                  <a:close/>
                  <a:moveTo>
                    <a:pt x="107950" y="14287"/>
                  </a:moveTo>
                  <a:lnTo>
                    <a:pt x="107950" y="28575"/>
                  </a:lnTo>
                  <a:lnTo>
                    <a:pt x="223838" y="28575"/>
                  </a:lnTo>
                  <a:lnTo>
                    <a:pt x="223838" y="14287"/>
                  </a:lnTo>
                  <a:close/>
                  <a:moveTo>
                    <a:pt x="64802" y="0"/>
                  </a:moveTo>
                  <a:cubicBezTo>
                    <a:pt x="64802" y="0"/>
                    <a:pt x="64802" y="0"/>
                    <a:pt x="266986" y="0"/>
                  </a:cubicBezTo>
                  <a:cubicBezTo>
                    <a:pt x="270874" y="0"/>
                    <a:pt x="273466" y="2589"/>
                    <a:pt x="273466" y="6474"/>
                  </a:cubicBezTo>
                  <a:cubicBezTo>
                    <a:pt x="273466" y="10358"/>
                    <a:pt x="270874" y="14242"/>
                    <a:pt x="266986" y="14242"/>
                  </a:cubicBezTo>
                  <a:cubicBezTo>
                    <a:pt x="266986" y="14242"/>
                    <a:pt x="266986" y="14242"/>
                    <a:pt x="238472" y="14242"/>
                  </a:cubicBezTo>
                  <a:cubicBezTo>
                    <a:pt x="238472" y="14242"/>
                    <a:pt x="238472" y="14242"/>
                    <a:pt x="238472" y="28484"/>
                  </a:cubicBezTo>
                  <a:cubicBezTo>
                    <a:pt x="238472" y="28484"/>
                    <a:pt x="238472" y="28484"/>
                    <a:pt x="303275" y="28484"/>
                  </a:cubicBezTo>
                  <a:cubicBezTo>
                    <a:pt x="307163" y="28484"/>
                    <a:pt x="309755" y="31073"/>
                    <a:pt x="309755" y="34958"/>
                  </a:cubicBezTo>
                  <a:cubicBezTo>
                    <a:pt x="309755" y="34958"/>
                    <a:pt x="309755" y="34958"/>
                    <a:pt x="309755" y="301671"/>
                  </a:cubicBezTo>
                  <a:cubicBezTo>
                    <a:pt x="309755" y="301671"/>
                    <a:pt x="309755" y="301671"/>
                    <a:pt x="324012" y="301671"/>
                  </a:cubicBezTo>
                  <a:cubicBezTo>
                    <a:pt x="329196" y="301671"/>
                    <a:pt x="331788" y="305555"/>
                    <a:pt x="331788" y="309439"/>
                  </a:cubicBezTo>
                  <a:cubicBezTo>
                    <a:pt x="331788" y="313324"/>
                    <a:pt x="329196" y="315913"/>
                    <a:pt x="324012" y="315913"/>
                  </a:cubicBezTo>
                  <a:cubicBezTo>
                    <a:pt x="324012" y="315913"/>
                    <a:pt x="324012" y="315913"/>
                    <a:pt x="7776" y="315913"/>
                  </a:cubicBezTo>
                  <a:cubicBezTo>
                    <a:pt x="2592" y="315913"/>
                    <a:pt x="0" y="313324"/>
                    <a:pt x="0" y="309439"/>
                  </a:cubicBezTo>
                  <a:cubicBezTo>
                    <a:pt x="0" y="305555"/>
                    <a:pt x="2592" y="301671"/>
                    <a:pt x="7776" y="301671"/>
                  </a:cubicBezTo>
                  <a:cubicBezTo>
                    <a:pt x="7776" y="301671"/>
                    <a:pt x="7776" y="301671"/>
                    <a:pt x="22033" y="301671"/>
                  </a:cubicBezTo>
                  <a:cubicBezTo>
                    <a:pt x="22033" y="301671"/>
                    <a:pt x="22033" y="301671"/>
                    <a:pt x="22033" y="34958"/>
                  </a:cubicBezTo>
                  <a:cubicBezTo>
                    <a:pt x="22033" y="31073"/>
                    <a:pt x="24625" y="28484"/>
                    <a:pt x="28513" y="28484"/>
                  </a:cubicBezTo>
                  <a:cubicBezTo>
                    <a:pt x="28513" y="28484"/>
                    <a:pt x="28513" y="28484"/>
                    <a:pt x="93315" y="28484"/>
                  </a:cubicBezTo>
                  <a:cubicBezTo>
                    <a:pt x="93315" y="28484"/>
                    <a:pt x="93315" y="28484"/>
                    <a:pt x="93315" y="14242"/>
                  </a:cubicBezTo>
                  <a:cubicBezTo>
                    <a:pt x="93315" y="14242"/>
                    <a:pt x="93315" y="14242"/>
                    <a:pt x="64802" y="14242"/>
                  </a:cubicBezTo>
                  <a:cubicBezTo>
                    <a:pt x="60914" y="14242"/>
                    <a:pt x="58322" y="10358"/>
                    <a:pt x="58322" y="6474"/>
                  </a:cubicBezTo>
                  <a:cubicBezTo>
                    <a:pt x="58322" y="2589"/>
                    <a:pt x="60914" y="0"/>
                    <a:pt x="64802" y="0"/>
                  </a:cubicBezTo>
                  <a:close/>
                </a:path>
              </a:pathLst>
            </a:custGeom>
            <a:solidFill>
              <a:schemeClr val="bg1"/>
            </a:solidFill>
            <a:ln>
              <a:noFill/>
            </a:ln>
          </p:spPr>
          <p:txBody>
            <a:bodyPr anchor="ctr"/>
            <a:lstStyle/>
            <a:p>
              <a:pPr algn="ctr"/>
              <a:endParaRPr/>
            </a:p>
          </p:txBody>
        </p:sp>
        <p:sp>
          <p:nvSpPr>
            <p:cNvPr id="23" name="išļîde"/>
            <p:cNvSpPr/>
            <p:nvPr/>
          </p:nvSpPr>
          <p:spPr bwMode="auto">
            <a:xfrm>
              <a:off x="4626702" y="1585908"/>
              <a:ext cx="352466" cy="634436"/>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p:spPr>
          <p:txBody>
            <a:bodyPr anchor="ctr"/>
            <a:lstStyle/>
            <a:p>
              <a:pPr algn="ctr"/>
              <a:endParaRPr/>
            </a:p>
          </p:txBody>
        </p:sp>
        <p:grpSp>
          <p:nvGrpSpPr>
            <p:cNvPr id="24" name="ïṥḻiḍè"/>
            <p:cNvGrpSpPr/>
            <p:nvPr/>
          </p:nvGrpSpPr>
          <p:grpSpPr>
            <a:xfrm>
              <a:off x="7148541" y="1621325"/>
              <a:ext cx="3696303" cy="601509"/>
              <a:chOff x="9029821" y="3139323"/>
              <a:chExt cx="2457329" cy="601509"/>
            </a:xfrm>
          </p:grpSpPr>
          <p:sp>
            <p:nvSpPr>
              <p:cNvPr id="31" name="ïS1iḋe"/>
              <p:cNvSpPr txBox="1"/>
              <p:nvPr/>
            </p:nvSpPr>
            <p:spPr>
              <a:xfrm>
                <a:off x="9029821" y="3385544"/>
                <a:ext cx="2457329" cy="355288"/>
              </a:xfrm>
              <a:prstGeom prst="rect">
                <a:avLst/>
              </a:prstGeom>
              <a:noFill/>
            </p:spPr>
            <p:txBody>
              <a:bodyPr wrap="square" lIns="72000" tIns="0" rIns="72000" bIns="0" anchor="ctr" anchorCtr="0">
                <a:normAutofit/>
              </a:bodyPr>
              <a:lstStyle/>
              <a:p>
                <a:pPr defTabSz="914400">
                  <a:lnSpc>
                    <a:spcPct val="120000"/>
                  </a:lnSpc>
                  <a:defRPr/>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bg1"/>
                  </a:solidFill>
                </a:endParaRPr>
              </a:p>
            </p:txBody>
          </p:sp>
          <p:sp>
            <p:nvSpPr>
              <p:cNvPr id="32" name="ïSliḍé"/>
              <p:cNvSpPr/>
              <p:nvPr/>
            </p:nvSpPr>
            <p:spPr>
              <a:xfrm>
                <a:off x="9029821" y="3139323"/>
                <a:ext cx="2457329" cy="246221"/>
              </a:xfrm>
              <a:prstGeom prst="rect">
                <a:avLst/>
              </a:prstGeom>
            </p:spPr>
            <p:txBody>
              <a:bodyPr wrap="none" lIns="72000" tIns="0" rIns="72000" bIns="0">
                <a:normAutofit lnSpcReduction="10000"/>
              </a:bodyPr>
              <a:lstStyle/>
              <a:p>
                <a:pPr lvl="0" defTabSz="914400">
                  <a:defRPr/>
                </a:pPr>
                <a:r>
                  <a:rPr lang="zh-CN" altLang="en-US" sz="1600" b="1">
                    <a:solidFill>
                      <a:schemeClr val="bg1"/>
                    </a:solidFill>
                  </a:rPr>
                  <a:t>标题文本预设</a:t>
                </a:r>
              </a:p>
            </p:txBody>
          </p:sp>
        </p:grpSp>
        <p:grpSp>
          <p:nvGrpSpPr>
            <p:cNvPr id="25" name="iś1ïdé"/>
            <p:cNvGrpSpPr/>
            <p:nvPr/>
          </p:nvGrpSpPr>
          <p:grpSpPr>
            <a:xfrm>
              <a:off x="1347156" y="3147452"/>
              <a:ext cx="3696303" cy="601509"/>
              <a:chOff x="9029821" y="3139323"/>
              <a:chExt cx="2457329" cy="601509"/>
            </a:xfrm>
          </p:grpSpPr>
          <p:sp>
            <p:nvSpPr>
              <p:cNvPr id="29" name="íśḷídè"/>
              <p:cNvSpPr txBox="1"/>
              <p:nvPr/>
            </p:nvSpPr>
            <p:spPr>
              <a:xfrm>
                <a:off x="9029821" y="3385544"/>
                <a:ext cx="2457329" cy="355288"/>
              </a:xfrm>
              <a:prstGeom prst="rect">
                <a:avLst/>
              </a:prstGeom>
              <a:noFill/>
            </p:spPr>
            <p:txBody>
              <a:bodyPr wrap="square" lIns="72000" tIns="0" rIns="72000" bIns="0" anchor="ctr" anchorCtr="0">
                <a:normAutofit/>
              </a:bodyPr>
              <a:lstStyle/>
              <a:p>
                <a:pPr algn="r" defTabSz="914400">
                  <a:lnSpc>
                    <a:spcPct val="120000"/>
                  </a:lnSpc>
                  <a:defRPr/>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bg1"/>
                  </a:solidFill>
                </a:endParaRPr>
              </a:p>
            </p:txBody>
          </p:sp>
          <p:sp>
            <p:nvSpPr>
              <p:cNvPr id="30" name="í$1iḍe"/>
              <p:cNvSpPr/>
              <p:nvPr/>
            </p:nvSpPr>
            <p:spPr>
              <a:xfrm>
                <a:off x="9029821" y="3139323"/>
                <a:ext cx="2457329" cy="246221"/>
              </a:xfrm>
              <a:prstGeom prst="rect">
                <a:avLst/>
              </a:prstGeom>
            </p:spPr>
            <p:txBody>
              <a:bodyPr wrap="none" lIns="72000" tIns="0" rIns="72000" bIns="0">
                <a:normAutofit lnSpcReduction="10000"/>
              </a:bodyPr>
              <a:lstStyle/>
              <a:p>
                <a:pPr lvl="0" algn="r" defTabSz="914400">
                  <a:defRPr/>
                </a:pPr>
                <a:r>
                  <a:rPr lang="zh-CN" altLang="en-US" sz="1600" b="1">
                    <a:solidFill>
                      <a:schemeClr val="bg1"/>
                    </a:solidFill>
                  </a:rPr>
                  <a:t>标题文本预设</a:t>
                </a:r>
              </a:p>
            </p:txBody>
          </p:sp>
        </p:grpSp>
        <p:grpSp>
          <p:nvGrpSpPr>
            <p:cNvPr id="26" name="iŝḻídê"/>
            <p:cNvGrpSpPr/>
            <p:nvPr/>
          </p:nvGrpSpPr>
          <p:grpSpPr>
            <a:xfrm>
              <a:off x="7148541" y="4660216"/>
              <a:ext cx="3696303" cy="601509"/>
              <a:chOff x="9029821" y="3139323"/>
              <a:chExt cx="2457329" cy="601509"/>
            </a:xfrm>
          </p:grpSpPr>
          <p:sp>
            <p:nvSpPr>
              <p:cNvPr id="27" name="îSľîdé"/>
              <p:cNvSpPr txBox="1"/>
              <p:nvPr/>
            </p:nvSpPr>
            <p:spPr>
              <a:xfrm>
                <a:off x="9029821" y="3385544"/>
                <a:ext cx="2457329" cy="355288"/>
              </a:xfrm>
              <a:prstGeom prst="rect">
                <a:avLst/>
              </a:prstGeom>
              <a:noFill/>
            </p:spPr>
            <p:txBody>
              <a:bodyPr wrap="square" lIns="72000" tIns="0" rIns="72000" bIns="0" anchor="ctr" anchorCtr="0">
                <a:normAutofit/>
              </a:bodyPr>
              <a:lstStyle/>
              <a:p>
                <a:pPr defTabSz="914400">
                  <a:lnSpc>
                    <a:spcPct val="120000"/>
                  </a:lnSpc>
                  <a:defRPr/>
                </a:pPr>
                <a:r>
                  <a:rPr lang="zh-CN" altLang="en-US" sz="1000" dirty="0">
                    <a:solidFill>
                      <a:schemeClr val="bg1"/>
                    </a:solidFill>
                    <a:latin typeface="黑体" panose="02010609060101010101" pitchFamily="49" charset="-122"/>
                    <a:ea typeface="黑体" panose="02010609060101010101" pitchFamily="49" charset="-122"/>
                  </a:rPr>
                  <a:t>点击此处更换文本点击此处更换文本</a:t>
                </a:r>
                <a:endParaRPr lang="zh-CN" altLang="en-US" sz="1000" dirty="0">
                  <a:solidFill>
                    <a:schemeClr val="bg1"/>
                  </a:solidFill>
                </a:endParaRPr>
              </a:p>
            </p:txBody>
          </p:sp>
          <p:sp>
            <p:nvSpPr>
              <p:cNvPr id="28" name="íṣľîḍè"/>
              <p:cNvSpPr/>
              <p:nvPr/>
            </p:nvSpPr>
            <p:spPr>
              <a:xfrm>
                <a:off x="9029821" y="3139323"/>
                <a:ext cx="2457329" cy="246221"/>
              </a:xfrm>
              <a:prstGeom prst="rect">
                <a:avLst/>
              </a:prstGeom>
            </p:spPr>
            <p:txBody>
              <a:bodyPr wrap="none" lIns="72000" tIns="0" rIns="72000" bIns="0">
                <a:normAutofit lnSpcReduction="10000"/>
              </a:bodyPr>
              <a:lstStyle/>
              <a:p>
                <a:pPr lvl="0" defTabSz="914400">
                  <a:defRPr/>
                </a:pPr>
                <a:r>
                  <a:rPr lang="zh-CN" altLang="en-US" sz="1600" b="1">
                    <a:solidFill>
                      <a:schemeClr val="bg1"/>
                    </a:solidFill>
                  </a:rPr>
                  <a:t>标题文本预设</a:t>
                </a: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Double"/>
      </p:transition>
    </mc:Choice>
    <mc:Fallback xmlns="">
      <p:transition spd="slow" advClick="0"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9</a:t>
            </a:fld>
            <a:endParaRPr lang="en-US" dirty="0"/>
          </a:p>
        </p:txBody>
      </p:sp>
      <p:grpSp>
        <p:nvGrpSpPr>
          <p:cNvPr id="4" name="8f227289-8be5-40aa-813c-e8de6a91d83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458298" y="1744015"/>
            <a:ext cx="11076595" cy="2226970"/>
            <a:chOff x="-541355" y="2573890"/>
            <a:chExt cx="13291914" cy="2672364"/>
          </a:xfrm>
        </p:grpSpPr>
        <p:cxnSp>
          <p:nvCxnSpPr>
            <p:cNvPr id="5" name="直接连接符 4"/>
            <p:cNvCxnSpPr/>
            <p:nvPr/>
          </p:nvCxnSpPr>
          <p:spPr>
            <a:xfrm>
              <a:off x="2377740" y="3216059"/>
              <a:ext cx="0" cy="522577"/>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6" name="î$1idê"/>
            <p:cNvGrpSpPr/>
            <p:nvPr/>
          </p:nvGrpSpPr>
          <p:grpSpPr>
            <a:xfrm>
              <a:off x="1735605" y="2644362"/>
              <a:ext cx="1343465" cy="459485"/>
              <a:chOff x="1399649" y="2552425"/>
              <a:chExt cx="1343465" cy="459485"/>
            </a:xfrm>
          </p:grpSpPr>
          <p:sp>
            <p:nvSpPr>
              <p:cNvPr id="40" name="iṣļïḑe"/>
              <p:cNvSpPr txBox="1"/>
              <p:nvPr/>
            </p:nvSpPr>
            <p:spPr>
              <a:xfrm>
                <a:off x="1399649" y="2552425"/>
                <a:ext cx="1343465" cy="184666"/>
              </a:xfrm>
              <a:prstGeom prst="rect">
                <a:avLst/>
              </a:prstGeom>
              <a:noFill/>
            </p:spPr>
            <p:txBody>
              <a:bodyPr wrap="none" lIns="0" tIns="0" rIns="0" bIns="0" anchor="ctr" anchorCtr="1">
                <a:normAutofit/>
              </a:bodyPr>
              <a:lstStyle/>
              <a:p>
                <a:pPr algn="ctr"/>
                <a:r>
                  <a:rPr lang="zh-CN" altLang="en-US" sz="1000" dirty="0">
                    <a:solidFill>
                      <a:schemeClr val="bg1"/>
                    </a:solidFill>
                    <a:latin typeface="黑体" panose="02010609060101010101" pitchFamily="49" charset="-122"/>
                    <a:ea typeface="黑体" panose="02010609060101010101" pitchFamily="49" charset="-122"/>
                  </a:rPr>
                  <a:t>点击此处更换文本</a:t>
                </a:r>
                <a:endParaRPr lang="zh-CN" altLang="en-US" sz="1000" dirty="0">
                  <a:solidFill>
                    <a:schemeClr val="dk1">
                      <a:lumMod val="100000"/>
                    </a:schemeClr>
                  </a:solidFill>
                </a:endParaRPr>
              </a:p>
            </p:txBody>
          </p:sp>
          <p:sp>
            <p:nvSpPr>
              <p:cNvPr id="41" name="îsḻïḓê"/>
              <p:cNvSpPr txBox="1"/>
              <p:nvPr/>
            </p:nvSpPr>
            <p:spPr>
              <a:xfrm>
                <a:off x="1399649" y="2796466"/>
                <a:ext cx="1343465" cy="215444"/>
              </a:xfrm>
              <a:prstGeom prst="rect">
                <a:avLst/>
              </a:prstGeom>
              <a:noFill/>
            </p:spPr>
            <p:txBody>
              <a:bodyPr wrap="none" lIns="0" tIns="0" rIns="0" bIns="0" anchor="ctr" anchorCtr="1">
                <a:normAutofit fontScale="92500" lnSpcReduction="10000"/>
              </a:bodyPr>
              <a:lstStyle/>
              <a:p>
                <a:pPr algn="ctr"/>
                <a:r>
                  <a:rPr lang="zh-CN" altLang="en-US" sz="1400">
                    <a:solidFill>
                      <a:schemeClr val="accent1"/>
                    </a:solidFill>
                  </a:rPr>
                  <a:t>标题文本预设</a:t>
                </a:r>
              </a:p>
            </p:txBody>
          </p:sp>
        </p:grpSp>
        <p:cxnSp>
          <p:nvCxnSpPr>
            <p:cNvPr id="7" name="直接连接符 6"/>
            <p:cNvCxnSpPr/>
            <p:nvPr/>
          </p:nvCxnSpPr>
          <p:spPr>
            <a:xfrm>
              <a:off x="6110617" y="3201310"/>
              <a:ext cx="0" cy="522577"/>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8" name="îşḻïḑé"/>
            <p:cNvGrpSpPr/>
            <p:nvPr/>
          </p:nvGrpSpPr>
          <p:grpSpPr>
            <a:xfrm>
              <a:off x="5438696" y="2573890"/>
              <a:ext cx="1343465" cy="459485"/>
              <a:chOff x="5125459" y="2537677"/>
              <a:chExt cx="1343465" cy="459485"/>
            </a:xfrm>
          </p:grpSpPr>
          <p:sp>
            <p:nvSpPr>
              <p:cNvPr id="38" name="íŝḻíḑé"/>
              <p:cNvSpPr txBox="1"/>
              <p:nvPr/>
            </p:nvSpPr>
            <p:spPr>
              <a:xfrm>
                <a:off x="5125459" y="2537677"/>
                <a:ext cx="1343465" cy="244041"/>
              </a:xfrm>
              <a:prstGeom prst="rect">
                <a:avLst/>
              </a:prstGeom>
              <a:noFill/>
            </p:spPr>
            <p:txBody>
              <a:bodyPr wrap="none" lIns="0" tIns="0" rIns="0" bIns="0" anchor="ctr" anchorCtr="1">
                <a:normAutofit/>
              </a:bodyPr>
              <a:lstStyle/>
              <a:p>
                <a:pPr algn="ctr"/>
                <a:r>
                  <a:rPr lang="zh-CN" altLang="en-US" sz="1000" dirty="0">
                    <a:solidFill>
                      <a:schemeClr val="bg1"/>
                    </a:solidFill>
                    <a:latin typeface="黑体" panose="02010609060101010101" pitchFamily="49" charset="-122"/>
                    <a:ea typeface="黑体" panose="02010609060101010101" pitchFamily="49" charset="-122"/>
                  </a:rPr>
                  <a:t>点击此处更换文本</a:t>
                </a:r>
                <a:endParaRPr lang="zh-CN" altLang="en-US" sz="1000" dirty="0">
                  <a:solidFill>
                    <a:schemeClr val="dk1">
                      <a:lumMod val="100000"/>
                    </a:schemeClr>
                  </a:solidFill>
                </a:endParaRPr>
              </a:p>
            </p:txBody>
          </p:sp>
          <p:sp>
            <p:nvSpPr>
              <p:cNvPr id="39" name="íṡḻîďe"/>
              <p:cNvSpPr txBox="1"/>
              <p:nvPr/>
            </p:nvSpPr>
            <p:spPr>
              <a:xfrm>
                <a:off x="5125459" y="2781718"/>
                <a:ext cx="1343465" cy="215444"/>
              </a:xfrm>
              <a:prstGeom prst="rect">
                <a:avLst/>
              </a:prstGeom>
              <a:noFill/>
            </p:spPr>
            <p:txBody>
              <a:bodyPr wrap="none" lIns="0" tIns="0" rIns="0" bIns="0" anchor="ctr" anchorCtr="1">
                <a:normAutofit fontScale="92500" lnSpcReduction="10000"/>
              </a:bodyPr>
              <a:lstStyle/>
              <a:p>
                <a:pPr algn="ctr"/>
                <a:r>
                  <a:rPr lang="zh-CN" altLang="en-US" sz="1400">
                    <a:solidFill>
                      <a:schemeClr val="accent1"/>
                    </a:solidFill>
                  </a:rPr>
                  <a:t>标题文本预设</a:t>
                </a:r>
              </a:p>
            </p:txBody>
          </p:sp>
        </p:grpSp>
        <p:cxnSp>
          <p:nvCxnSpPr>
            <p:cNvPr id="9" name="直接连接符 8"/>
            <p:cNvCxnSpPr/>
            <p:nvPr/>
          </p:nvCxnSpPr>
          <p:spPr>
            <a:xfrm>
              <a:off x="9841423" y="3216059"/>
              <a:ext cx="0" cy="522577"/>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10" name="ï$ḷiḍè"/>
            <p:cNvGrpSpPr/>
            <p:nvPr/>
          </p:nvGrpSpPr>
          <p:grpSpPr>
            <a:xfrm>
              <a:off x="9169690" y="2628408"/>
              <a:ext cx="1343465" cy="459485"/>
              <a:chOff x="8871013" y="2583189"/>
              <a:chExt cx="1343465" cy="459485"/>
            </a:xfrm>
          </p:grpSpPr>
          <p:sp>
            <p:nvSpPr>
              <p:cNvPr id="36" name="ïṧ1ïḍè"/>
              <p:cNvSpPr txBox="1"/>
              <p:nvPr/>
            </p:nvSpPr>
            <p:spPr>
              <a:xfrm>
                <a:off x="8871013" y="2583189"/>
                <a:ext cx="1343465" cy="244041"/>
              </a:xfrm>
              <a:prstGeom prst="rect">
                <a:avLst/>
              </a:prstGeom>
              <a:noFill/>
            </p:spPr>
            <p:txBody>
              <a:bodyPr wrap="none" lIns="0" tIns="0" rIns="0" bIns="0" anchor="ctr" anchorCtr="1">
                <a:normAutofit/>
              </a:bodyPr>
              <a:lstStyle/>
              <a:p>
                <a:pPr algn="ctr"/>
                <a:r>
                  <a:rPr lang="zh-CN" altLang="en-US" sz="1000" dirty="0">
                    <a:solidFill>
                      <a:schemeClr val="bg1"/>
                    </a:solidFill>
                    <a:latin typeface="黑体" panose="02010609060101010101" pitchFamily="49" charset="-122"/>
                    <a:ea typeface="黑体" panose="02010609060101010101" pitchFamily="49" charset="-122"/>
                  </a:rPr>
                  <a:t>点击此处更换文本</a:t>
                </a:r>
                <a:endParaRPr lang="zh-CN" altLang="en-US" sz="1000" dirty="0">
                  <a:solidFill>
                    <a:schemeClr val="dk1">
                      <a:lumMod val="100000"/>
                    </a:schemeClr>
                  </a:solidFill>
                </a:endParaRPr>
              </a:p>
            </p:txBody>
          </p:sp>
          <p:sp>
            <p:nvSpPr>
              <p:cNvPr id="37" name="îSļíḑé"/>
              <p:cNvSpPr txBox="1"/>
              <p:nvPr/>
            </p:nvSpPr>
            <p:spPr>
              <a:xfrm>
                <a:off x="8871013" y="2827230"/>
                <a:ext cx="1343465" cy="215444"/>
              </a:xfrm>
              <a:prstGeom prst="rect">
                <a:avLst/>
              </a:prstGeom>
              <a:noFill/>
            </p:spPr>
            <p:txBody>
              <a:bodyPr wrap="none" lIns="0" tIns="0" rIns="0" bIns="0" anchor="ctr" anchorCtr="1">
                <a:normAutofit fontScale="92500" lnSpcReduction="10000"/>
              </a:bodyPr>
              <a:lstStyle/>
              <a:p>
                <a:pPr algn="ctr"/>
                <a:r>
                  <a:rPr lang="zh-CN" altLang="en-US" sz="1400">
                    <a:solidFill>
                      <a:schemeClr val="accent1"/>
                    </a:solidFill>
                  </a:rPr>
                  <a:t>标题文本预设</a:t>
                </a:r>
              </a:p>
            </p:txBody>
          </p:sp>
        </p:grpSp>
        <p:cxnSp>
          <p:nvCxnSpPr>
            <p:cNvPr id="11" name="直接连接符 10"/>
            <p:cNvCxnSpPr/>
            <p:nvPr/>
          </p:nvCxnSpPr>
          <p:spPr>
            <a:xfrm>
              <a:off x="4239010" y="4232531"/>
              <a:ext cx="0" cy="522577"/>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12" name="îṡḻîḍê"/>
            <p:cNvGrpSpPr/>
            <p:nvPr/>
          </p:nvGrpSpPr>
          <p:grpSpPr>
            <a:xfrm>
              <a:off x="3579550" y="4831397"/>
              <a:ext cx="1343465" cy="414857"/>
              <a:chOff x="3259761" y="4822715"/>
              <a:chExt cx="1343465" cy="414857"/>
            </a:xfrm>
          </p:grpSpPr>
          <p:sp>
            <p:nvSpPr>
              <p:cNvPr id="34" name="ïṧḻïḑe"/>
              <p:cNvSpPr txBox="1"/>
              <p:nvPr/>
            </p:nvSpPr>
            <p:spPr>
              <a:xfrm>
                <a:off x="3259761" y="4991351"/>
                <a:ext cx="1343465" cy="246221"/>
              </a:xfrm>
              <a:prstGeom prst="rect">
                <a:avLst/>
              </a:prstGeom>
              <a:noFill/>
            </p:spPr>
            <p:txBody>
              <a:bodyPr wrap="none" lIns="0" tIns="0" rIns="0" bIns="0" anchor="ctr" anchorCtr="1">
                <a:normAutofit fontScale="92500" lnSpcReduction="20000"/>
              </a:bodyPr>
              <a:lstStyle/>
              <a:p>
                <a:pPr algn="ctr"/>
                <a:r>
                  <a:rPr lang="zh-CN" altLang="en-US" sz="1600">
                    <a:solidFill>
                      <a:schemeClr val="accent1"/>
                    </a:solidFill>
                  </a:rPr>
                  <a:t>标题文本预设</a:t>
                </a:r>
              </a:p>
            </p:txBody>
          </p:sp>
          <p:sp>
            <p:nvSpPr>
              <p:cNvPr id="35" name="íṩľíḍè"/>
              <p:cNvSpPr txBox="1"/>
              <p:nvPr/>
            </p:nvSpPr>
            <p:spPr>
              <a:xfrm>
                <a:off x="3259761" y="4822715"/>
                <a:ext cx="1343465" cy="168636"/>
              </a:xfrm>
              <a:prstGeom prst="rect">
                <a:avLst/>
              </a:prstGeom>
              <a:noFill/>
            </p:spPr>
            <p:txBody>
              <a:bodyPr wrap="none" lIns="0" tIns="0" rIns="0" bIns="0" anchor="ctr" anchorCtr="1">
                <a:normAutofit fontScale="70000" lnSpcReduction="20000"/>
              </a:bodyPr>
              <a:lstStyle/>
              <a:p>
                <a:pPr algn="ctr"/>
                <a:r>
                  <a:rPr lang="zh-CN" altLang="en-US" dirty="0">
                    <a:solidFill>
                      <a:schemeClr val="bg1"/>
                    </a:solidFill>
                    <a:latin typeface="黑体" panose="02010609060101010101" pitchFamily="49" charset="-122"/>
                    <a:ea typeface="黑体" panose="02010609060101010101" pitchFamily="49" charset="-122"/>
                  </a:rPr>
                  <a:t>点击此处更换文本</a:t>
                </a:r>
                <a:endParaRPr lang="zh-CN" altLang="en-US" dirty="0"/>
              </a:p>
            </p:txBody>
          </p:sp>
        </p:grpSp>
        <p:cxnSp>
          <p:nvCxnSpPr>
            <p:cNvPr id="13" name="直接连接符 12"/>
            <p:cNvCxnSpPr/>
            <p:nvPr/>
          </p:nvCxnSpPr>
          <p:spPr>
            <a:xfrm>
              <a:off x="7940909" y="4217782"/>
              <a:ext cx="0" cy="522577"/>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14" name="ïṩ1idè"/>
            <p:cNvGrpSpPr/>
            <p:nvPr/>
          </p:nvGrpSpPr>
          <p:grpSpPr>
            <a:xfrm>
              <a:off x="7305957" y="4765398"/>
              <a:ext cx="1343465" cy="414857"/>
              <a:chOff x="6961660" y="4808455"/>
              <a:chExt cx="1343465" cy="414857"/>
            </a:xfrm>
          </p:grpSpPr>
          <p:sp>
            <p:nvSpPr>
              <p:cNvPr id="32" name="îṧ1íďé"/>
              <p:cNvSpPr txBox="1"/>
              <p:nvPr/>
            </p:nvSpPr>
            <p:spPr>
              <a:xfrm>
                <a:off x="6961660" y="4977091"/>
                <a:ext cx="1343465" cy="246221"/>
              </a:xfrm>
              <a:prstGeom prst="rect">
                <a:avLst/>
              </a:prstGeom>
              <a:noFill/>
            </p:spPr>
            <p:txBody>
              <a:bodyPr wrap="none" lIns="0" tIns="0" rIns="0" bIns="0" anchor="ctr" anchorCtr="1">
                <a:normAutofit fontScale="92500" lnSpcReduction="20000"/>
              </a:bodyPr>
              <a:lstStyle/>
              <a:p>
                <a:pPr algn="ctr"/>
                <a:r>
                  <a:rPr lang="zh-CN" altLang="en-US" sz="1600">
                    <a:solidFill>
                      <a:schemeClr val="accent1"/>
                    </a:solidFill>
                  </a:rPr>
                  <a:t>标题文本预设</a:t>
                </a:r>
              </a:p>
            </p:txBody>
          </p:sp>
          <p:sp>
            <p:nvSpPr>
              <p:cNvPr id="33" name="iṥḷíďê"/>
              <p:cNvSpPr txBox="1"/>
              <p:nvPr/>
            </p:nvSpPr>
            <p:spPr>
              <a:xfrm>
                <a:off x="6961660" y="4808455"/>
                <a:ext cx="1343465" cy="168636"/>
              </a:xfrm>
              <a:prstGeom prst="rect">
                <a:avLst/>
              </a:prstGeom>
              <a:noFill/>
            </p:spPr>
            <p:txBody>
              <a:bodyPr wrap="none" lIns="0" tIns="0" rIns="0" bIns="0" anchor="ctr" anchorCtr="1">
                <a:normAutofit fontScale="70000" lnSpcReduction="20000"/>
              </a:bodyPr>
              <a:lstStyle/>
              <a:p>
                <a:pPr algn="ctr"/>
                <a:r>
                  <a:rPr lang="zh-CN" altLang="en-US"/>
                  <a:t>关键词</a:t>
                </a:r>
              </a:p>
            </p:txBody>
          </p:sp>
        </p:grpSp>
        <p:sp>
          <p:nvSpPr>
            <p:cNvPr id="15" name="iŝḷîdê"/>
            <p:cNvSpPr/>
            <p:nvPr/>
          </p:nvSpPr>
          <p:spPr>
            <a:xfrm flipV="1">
              <a:off x="3181514" y="2895021"/>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íṧ1íḑé"/>
            <p:cNvSpPr/>
            <p:nvPr/>
          </p:nvSpPr>
          <p:spPr>
            <a:xfrm>
              <a:off x="1325906" y="4017505"/>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îṩḷîdé"/>
            <p:cNvSpPr/>
            <p:nvPr/>
          </p:nvSpPr>
          <p:spPr>
            <a:xfrm flipV="1">
              <a:off x="6892730" y="2895021"/>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îŝlîdé"/>
            <p:cNvSpPr/>
            <p:nvPr/>
          </p:nvSpPr>
          <p:spPr>
            <a:xfrm>
              <a:off x="5045004" y="4017505"/>
              <a:ext cx="2105738"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ṡ1ïḍe"/>
            <p:cNvSpPr/>
            <p:nvPr/>
          </p:nvSpPr>
          <p:spPr>
            <a:xfrm>
              <a:off x="8756220" y="4017505"/>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5">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iṡḷiḓê"/>
            <p:cNvSpPr/>
            <p:nvPr/>
          </p:nvSpPr>
          <p:spPr>
            <a:xfrm>
              <a:off x="2140271" y="3733831"/>
              <a:ext cx="480094" cy="480218"/>
            </a:xfrm>
            <a:custGeom>
              <a:avLst/>
              <a:gdLst/>
              <a:ahLst/>
              <a:cxnLst/>
              <a:rect l="0" t="0" r="0" b="0"/>
              <a:pathLst>
                <a:path w="120000" h="120000" extrusionOk="0">
                  <a:moveTo>
                    <a:pt x="102419" y="17567"/>
                  </a:moveTo>
                  <a:cubicBezTo>
                    <a:pt x="125847" y="41002"/>
                    <a:pt x="125847" y="78985"/>
                    <a:pt x="102419" y="102419"/>
                  </a:cubicBezTo>
                  <a:cubicBezTo>
                    <a:pt x="78985" y="125853"/>
                    <a:pt x="41002" y="125853"/>
                    <a:pt x="17567" y="102419"/>
                  </a:cubicBezTo>
                  <a:cubicBezTo>
                    <a:pt x="-5860" y="78985"/>
                    <a:pt x="-5860" y="41002"/>
                    <a:pt x="17567" y="17567"/>
                  </a:cubicBezTo>
                  <a:cubicBezTo>
                    <a:pt x="41002" y="-5860"/>
                    <a:pt x="78985" y="-5860"/>
                    <a:pt x="102419" y="17567"/>
                  </a:cubicBezTo>
                </a:path>
              </a:pathLst>
            </a:custGeom>
            <a:solidFill>
              <a:schemeClr val="accent1"/>
            </a:solidFill>
            <a:ln w="25400" cap="flat" cmpd="sng">
              <a:solidFill>
                <a:schemeClr val="accent1"/>
              </a:solidFill>
              <a:prstDash val="solid"/>
              <a:miter/>
              <a:headEnd type="none" w="med" len="med"/>
              <a:tailEnd type="none" w="med" len="med"/>
            </a:ln>
          </p:spPr>
          <p:txBody>
            <a:bodyPr anchor="ctr"/>
            <a:lstStyle/>
            <a:p>
              <a:pPr algn="ctr"/>
              <a:endParaRPr/>
            </a:p>
          </p:txBody>
        </p:sp>
        <p:sp>
          <p:nvSpPr>
            <p:cNvPr id="21" name="íšľîdé"/>
            <p:cNvSpPr/>
            <p:nvPr/>
          </p:nvSpPr>
          <p:spPr>
            <a:xfrm>
              <a:off x="7704309" y="3733831"/>
              <a:ext cx="480094" cy="480218"/>
            </a:xfrm>
            <a:custGeom>
              <a:avLst/>
              <a:gdLst/>
              <a:ahLst/>
              <a:cxnLst/>
              <a:rect l="0" t="0" r="0" b="0"/>
              <a:pathLst>
                <a:path w="120000" h="120000" extrusionOk="0">
                  <a:moveTo>
                    <a:pt x="102419" y="17567"/>
                  </a:moveTo>
                  <a:cubicBezTo>
                    <a:pt x="125847" y="41002"/>
                    <a:pt x="125847" y="78985"/>
                    <a:pt x="102419" y="102419"/>
                  </a:cubicBezTo>
                  <a:cubicBezTo>
                    <a:pt x="78985" y="125853"/>
                    <a:pt x="41002" y="125853"/>
                    <a:pt x="17567" y="102419"/>
                  </a:cubicBezTo>
                  <a:cubicBezTo>
                    <a:pt x="-5860" y="78985"/>
                    <a:pt x="-5860" y="41002"/>
                    <a:pt x="17567" y="17567"/>
                  </a:cubicBezTo>
                  <a:cubicBezTo>
                    <a:pt x="41002" y="-5860"/>
                    <a:pt x="78985" y="-5860"/>
                    <a:pt x="102419" y="17567"/>
                  </a:cubicBezTo>
                </a:path>
              </a:pathLst>
            </a:custGeom>
            <a:solidFill>
              <a:schemeClr val="bg1"/>
            </a:solidFill>
            <a:ln w="25400" cap="flat" cmpd="sng">
              <a:solidFill>
                <a:schemeClr val="accent1"/>
              </a:solidFill>
              <a:prstDash val="solid"/>
              <a:miter/>
              <a:headEnd type="none" w="med" len="med"/>
              <a:tailEnd type="none" w="med" len="med"/>
            </a:ln>
          </p:spPr>
          <p:txBody>
            <a:bodyPr anchor="ctr"/>
            <a:lstStyle/>
            <a:p>
              <a:pPr algn="ctr"/>
              <a:endParaRPr/>
            </a:p>
          </p:txBody>
        </p:sp>
        <p:sp>
          <p:nvSpPr>
            <p:cNvPr id="22" name="iṡ1íḓè"/>
            <p:cNvSpPr/>
            <p:nvPr/>
          </p:nvSpPr>
          <p:spPr>
            <a:xfrm>
              <a:off x="3994767" y="3733831"/>
              <a:ext cx="480094" cy="480218"/>
            </a:xfrm>
            <a:custGeom>
              <a:avLst/>
              <a:gdLst/>
              <a:ahLst/>
              <a:cxnLst/>
              <a:rect l="0" t="0" r="0" b="0"/>
              <a:pathLst>
                <a:path w="120000" h="120000" extrusionOk="0">
                  <a:moveTo>
                    <a:pt x="102419" y="17567"/>
                  </a:moveTo>
                  <a:cubicBezTo>
                    <a:pt x="125847" y="41002"/>
                    <a:pt x="125847" y="78985"/>
                    <a:pt x="102419" y="102419"/>
                  </a:cubicBezTo>
                  <a:cubicBezTo>
                    <a:pt x="78985" y="125853"/>
                    <a:pt x="41002" y="125853"/>
                    <a:pt x="17567" y="102419"/>
                  </a:cubicBezTo>
                  <a:cubicBezTo>
                    <a:pt x="-5860" y="78985"/>
                    <a:pt x="-5860" y="41002"/>
                    <a:pt x="17567" y="17567"/>
                  </a:cubicBezTo>
                  <a:cubicBezTo>
                    <a:pt x="41002" y="-5860"/>
                    <a:pt x="78985" y="-5860"/>
                    <a:pt x="102419" y="17567"/>
                  </a:cubicBezTo>
                </a:path>
              </a:pathLst>
            </a:custGeom>
            <a:solidFill>
              <a:schemeClr val="bg1"/>
            </a:solidFill>
            <a:ln w="25400" cap="flat" cmpd="sng">
              <a:solidFill>
                <a:schemeClr val="accent1"/>
              </a:solidFill>
              <a:prstDash val="solid"/>
              <a:miter/>
              <a:headEnd type="none" w="med" len="med"/>
              <a:tailEnd type="none" w="med" len="med"/>
            </a:ln>
          </p:spPr>
          <p:txBody>
            <a:bodyPr anchor="ctr"/>
            <a:lstStyle/>
            <a:p>
              <a:pPr algn="ctr"/>
              <a:endParaRPr/>
            </a:p>
          </p:txBody>
        </p:sp>
        <p:sp>
          <p:nvSpPr>
            <p:cNvPr id="23" name="iṡľiḓè"/>
            <p:cNvSpPr/>
            <p:nvPr/>
          </p:nvSpPr>
          <p:spPr>
            <a:xfrm>
              <a:off x="9602873" y="3733831"/>
              <a:ext cx="478955" cy="480218"/>
            </a:xfrm>
            <a:custGeom>
              <a:avLst/>
              <a:gdLst/>
              <a:ahLst/>
              <a:cxnLst/>
              <a:rect l="0" t="0" r="0" b="0"/>
              <a:pathLst>
                <a:path w="120000" h="120000" extrusionOk="0">
                  <a:moveTo>
                    <a:pt x="102419" y="17567"/>
                  </a:moveTo>
                  <a:cubicBezTo>
                    <a:pt x="125847" y="41002"/>
                    <a:pt x="125847" y="78985"/>
                    <a:pt x="102419" y="102419"/>
                  </a:cubicBezTo>
                  <a:cubicBezTo>
                    <a:pt x="78985" y="125853"/>
                    <a:pt x="41002" y="125853"/>
                    <a:pt x="17567" y="102419"/>
                  </a:cubicBezTo>
                  <a:cubicBezTo>
                    <a:pt x="-5860" y="78985"/>
                    <a:pt x="-5860" y="41002"/>
                    <a:pt x="17567" y="17567"/>
                  </a:cubicBezTo>
                  <a:cubicBezTo>
                    <a:pt x="41002" y="-5860"/>
                    <a:pt x="78985" y="-5860"/>
                    <a:pt x="102419" y="17567"/>
                  </a:cubicBezTo>
                </a:path>
              </a:pathLst>
            </a:custGeom>
            <a:solidFill>
              <a:schemeClr val="bg1"/>
            </a:solidFill>
            <a:ln w="25400" cap="flat" cmpd="sng">
              <a:solidFill>
                <a:schemeClr val="accent1"/>
              </a:solidFill>
              <a:prstDash val="solid"/>
              <a:miter/>
              <a:headEnd type="none" w="med" len="med"/>
              <a:tailEnd type="none" w="med" len="med"/>
            </a:ln>
          </p:spPr>
          <p:txBody>
            <a:bodyPr anchor="ctr"/>
            <a:lstStyle/>
            <a:p>
              <a:pPr algn="ctr"/>
              <a:endParaRPr/>
            </a:p>
          </p:txBody>
        </p:sp>
        <p:sp>
          <p:nvSpPr>
            <p:cNvPr id="24" name="îṩļiḍé"/>
            <p:cNvSpPr/>
            <p:nvPr/>
          </p:nvSpPr>
          <p:spPr>
            <a:xfrm>
              <a:off x="5877925" y="3733831"/>
              <a:ext cx="478955" cy="480218"/>
            </a:xfrm>
            <a:custGeom>
              <a:avLst/>
              <a:gdLst/>
              <a:ahLst/>
              <a:cxnLst/>
              <a:rect l="0" t="0" r="0" b="0"/>
              <a:pathLst>
                <a:path w="120000" h="120000" extrusionOk="0">
                  <a:moveTo>
                    <a:pt x="102419" y="17567"/>
                  </a:moveTo>
                  <a:cubicBezTo>
                    <a:pt x="125847" y="41002"/>
                    <a:pt x="125847" y="78985"/>
                    <a:pt x="102419" y="102419"/>
                  </a:cubicBezTo>
                  <a:cubicBezTo>
                    <a:pt x="78985" y="125853"/>
                    <a:pt x="41002" y="125853"/>
                    <a:pt x="17567" y="102419"/>
                  </a:cubicBezTo>
                  <a:cubicBezTo>
                    <a:pt x="-5860" y="78985"/>
                    <a:pt x="-5860" y="41002"/>
                    <a:pt x="17567" y="17567"/>
                  </a:cubicBezTo>
                  <a:cubicBezTo>
                    <a:pt x="41002" y="-5860"/>
                    <a:pt x="78985" y="-5860"/>
                    <a:pt x="102419" y="17567"/>
                  </a:cubicBezTo>
                </a:path>
              </a:pathLst>
            </a:custGeom>
            <a:solidFill>
              <a:schemeClr val="bg1"/>
            </a:solidFill>
            <a:ln w="25400" cap="flat" cmpd="sng">
              <a:solidFill>
                <a:schemeClr val="accent1"/>
              </a:solidFill>
              <a:prstDash val="solid"/>
              <a:miter/>
              <a:headEnd type="none" w="med" len="med"/>
              <a:tailEnd type="none" w="med" len="med"/>
            </a:ln>
          </p:spPr>
          <p:txBody>
            <a:bodyPr anchor="ctr"/>
            <a:lstStyle/>
            <a:p>
              <a:pPr algn="ctr"/>
              <a:endParaRPr/>
            </a:p>
          </p:txBody>
        </p:sp>
        <p:sp>
          <p:nvSpPr>
            <p:cNvPr id="25" name="ïṩliḋè"/>
            <p:cNvSpPr txBox="1"/>
            <p:nvPr/>
          </p:nvSpPr>
          <p:spPr>
            <a:xfrm>
              <a:off x="2121904" y="3834728"/>
              <a:ext cx="518483" cy="323294"/>
            </a:xfrm>
            <a:prstGeom prst="rect">
              <a:avLst/>
            </a:prstGeom>
            <a:noFill/>
          </p:spPr>
          <p:txBody>
            <a:bodyPr wrap="square">
              <a:normAutofit fontScale="92500" lnSpcReduction="20000"/>
            </a:bodyPr>
            <a:lstStyle/>
            <a:p>
              <a:pPr algn="ctr"/>
              <a:r>
                <a:rPr lang="de-DE" sz="1500">
                  <a:solidFill>
                    <a:schemeClr val="bg1"/>
                  </a:solidFill>
                  <a:latin typeface="Impact" panose="020B0806030902050204" pitchFamily="34" charset="0"/>
                </a:rPr>
                <a:t>01</a:t>
              </a:r>
            </a:p>
          </p:txBody>
        </p:sp>
        <p:sp>
          <p:nvSpPr>
            <p:cNvPr id="26" name="ïṩḷïḋè"/>
            <p:cNvSpPr txBox="1"/>
            <p:nvPr/>
          </p:nvSpPr>
          <p:spPr>
            <a:xfrm>
              <a:off x="3975717" y="3834728"/>
              <a:ext cx="518483" cy="323294"/>
            </a:xfrm>
            <a:prstGeom prst="rect">
              <a:avLst/>
            </a:prstGeom>
            <a:noFill/>
          </p:spPr>
          <p:txBody>
            <a:bodyPr wrap="square">
              <a:normAutofit fontScale="92500" lnSpcReduction="20000"/>
            </a:bodyPr>
            <a:lstStyle/>
            <a:p>
              <a:pPr algn="ctr"/>
              <a:r>
                <a:rPr lang="de-DE" sz="1500">
                  <a:solidFill>
                    <a:schemeClr val="accent1"/>
                  </a:solidFill>
                  <a:latin typeface="Impact" panose="020B0806030902050204" pitchFamily="34" charset="0"/>
                </a:rPr>
                <a:t>02</a:t>
              </a:r>
            </a:p>
          </p:txBody>
        </p:sp>
        <p:sp>
          <p:nvSpPr>
            <p:cNvPr id="27" name="işḷîḍê"/>
            <p:cNvSpPr txBox="1"/>
            <p:nvPr/>
          </p:nvSpPr>
          <p:spPr>
            <a:xfrm>
              <a:off x="5864307" y="3834728"/>
              <a:ext cx="518483" cy="323294"/>
            </a:xfrm>
            <a:prstGeom prst="rect">
              <a:avLst/>
            </a:prstGeom>
            <a:noFill/>
          </p:spPr>
          <p:txBody>
            <a:bodyPr wrap="square">
              <a:normAutofit fontScale="92500" lnSpcReduction="20000"/>
            </a:bodyPr>
            <a:lstStyle/>
            <a:p>
              <a:pPr algn="ctr"/>
              <a:r>
                <a:rPr lang="de-DE" sz="1500">
                  <a:solidFill>
                    <a:schemeClr val="accent1"/>
                  </a:solidFill>
                  <a:latin typeface="Impact" panose="020B0806030902050204" pitchFamily="34" charset="0"/>
                </a:rPr>
                <a:t>03</a:t>
              </a:r>
            </a:p>
          </p:txBody>
        </p:sp>
        <p:sp>
          <p:nvSpPr>
            <p:cNvPr id="28" name="îṧḷîḓe"/>
            <p:cNvSpPr txBox="1"/>
            <p:nvPr/>
          </p:nvSpPr>
          <p:spPr>
            <a:xfrm>
              <a:off x="7697141" y="3834728"/>
              <a:ext cx="518483" cy="323294"/>
            </a:xfrm>
            <a:prstGeom prst="rect">
              <a:avLst/>
            </a:prstGeom>
            <a:noFill/>
          </p:spPr>
          <p:txBody>
            <a:bodyPr wrap="square">
              <a:normAutofit fontScale="92500" lnSpcReduction="20000"/>
            </a:bodyPr>
            <a:lstStyle/>
            <a:p>
              <a:pPr algn="ctr"/>
              <a:r>
                <a:rPr lang="de-DE" sz="1500">
                  <a:solidFill>
                    <a:schemeClr val="accent1"/>
                  </a:solidFill>
                  <a:latin typeface="Impact" panose="020B0806030902050204" pitchFamily="34" charset="0"/>
                </a:rPr>
                <a:t>04</a:t>
              </a:r>
            </a:p>
          </p:txBody>
        </p:sp>
        <p:sp>
          <p:nvSpPr>
            <p:cNvPr id="29" name="îšļîḑe"/>
            <p:cNvSpPr txBox="1"/>
            <p:nvPr/>
          </p:nvSpPr>
          <p:spPr>
            <a:xfrm>
              <a:off x="9594447" y="3834728"/>
              <a:ext cx="518483" cy="323294"/>
            </a:xfrm>
            <a:prstGeom prst="rect">
              <a:avLst/>
            </a:prstGeom>
            <a:noFill/>
          </p:spPr>
          <p:txBody>
            <a:bodyPr wrap="square">
              <a:normAutofit fontScale="92500" lnSpcReduction="20000"/>
            </a:bodyPr>
            <a:lstStyle/>
            <a:p>
              <a:pPr algn="ctr"/>
              <a:r>
                <a:rPr lang="de-DE" sz="1500">
                  <a:solidFill>
                    <a:schemeClr val="accent1"/>
                  </a:solidFill>
                  <a:latin typeface="Impact" panose="020B0806030902050204" pitchFamily="34" charset="0"/>
                </a:rPr>
                <a:t>05</a:t>
              </a:r>
            </a:p>
          </p:txBody>
        </p:sp>
        <p:sp>
          <p:nvSpPr>
            <p:cNvPr id="30" name="íṩľîďé"/>
            <p:cNvSpPr/>
            <p:nvPr/>
          </p:nvSpPr>
          <p:spPr>
            <a:xfrm flipV="1">
              <a:off x="10623159" y="2895021"/>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bg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í$1ïḑe"/>
            <p:cNvSpPr/>
            <p:nvPr/>
          </p:nvSpPr>
          <p:spPr>
            <a:xfrm flipV="1">
              <a:off x="-541355" y="2895021"/>
              <a:ext cx="2127400" cy="1048742"/>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bg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0"/>
</p:tagLst>
</file>

<file path=ppt/tags/tag10.xml><?xml version="1.0" encoding="utf-8"?>
<p:tagLst xmlns:a="http://schemas.openxmlformats.org/drawingml/2006/main" xmlns:r="http://schemas.openxmlformats.org/officeDocument/2006/relationships" xmlns:p="http://schemas.openxmlformats.org/presentationml/2006/main">
  <p:tag name="ISLIDE.DIAGRAM" val="978073cd-8481-499b-833e-420e46d7389d"/>
</p:tagLst>
</file>

<file path=ppt/tags/tag11.xml><?xml version="1.0" encoding="utf-8"?>
<p:tagLst xmlns:a="http://schemas.openxmlformats.org/drawingml/2006/main" xmlns:r="http://schemas.openxmlformats.org/officeDocument/2006/relationships" xmlns:p="http://schemas.openxmlformats.org/presentationml/2006/main">
  <p:tag name="ISLIDE.DIAGRAM" val="60105f6d-5628-4f61-8d05-42f2d760943d"/>
</p:tagLst>
</file>

<file path=ppt/tags/tag12.xml><?xml version="1.0" encoding="utf-8"?>
<p:tagLst xmlns:a="http://schemas.openxmlformats.org/drawingml/2006/main" xmlns:r="http://schemas.openxmlformats.org/officeDocument/2006/relationships" xmlns:p="http://schemas.openxmlformats.org/presentationml/2006/main">
  <p:tag name="ISLIDE.DIAGRAM" val="2b1f4840-e15e-4eb4-a4f3-0cd7a6b8bd2b"/>
</p:tagLst>
</file>

<file path=ppt/tags/tag13.xml><?xml version="1.0" encoding="utf-8"?>
<p:tagLst xmlns:a="http://schemas.openxmlformats.org/drawingml/2006/main" xmlns:r="http://schemas.openxmlformats.org/officeDocument/2006/relationships" xmlns:p="http://schemas.openxmlformats.org/presentationml/2006/main">
  <p:tag name="ISLIDE.VECTOR" val="651ee01a-8928-4156-829c-191321169f3d"/>
</p:tagLst>
</file>

<file path=ppt/tags/tag14.xml><?xml version="1.0" encoding="utf-8"?>
<p:tagLst xmlns:a="http://schemas.openxmlformats.org/drawingml/2006/main" xmlns:r="http://schemas.openxmlformats.org/officeDocument/2006/relationships" xmlns:p="http://schemas.openxmlformats.org/presentationml/2006/main">
  <p:tag name="ISLIDE.DIAGRAM" val="d2d17333-4805-44c9-bbc8-170b5bded198"/>
</p:tagLst>
</file>

<file path=ppt/tags/tag15.xml><?xml version="1.0" encoding="utf-8"?>
<p:tagLst xmlns:a="http://schemas.openxmlformats.org/drawingml/2006/main" xmlns:r="http://schemas.openxmlformats.org/officeDocument/2006/relationships" xmlns:p="http://schemas.openxmlformats.org/presentationml/2006/main">
  <p:tag name="ISLIDE.DIAGRAM" val="f5a3406f-ac59-45ff-8c20-2f566312124a"/>
</p:tagLst>
</file>

<file path=ppt/tags/tag16.xml><?xml version="1.0" encoding="utf-8"?>
<p:tagLst xmlns:a="http://schemas.openxmlformats.org/drawingml/2006/main" xmlns:r="http://schemas.openxmlformats.org/officeDocument/2006/relationships" xmlns:p="http://schemas.openxmlformats.org/presentationml/2006/main">
  <p:tag name="ISLIDE.DIAGRAM" val="c2d94c33-9ff2-4401-9af7-0e9149460942"/>
</p:tagLst>
</file>

<file path=ppt/tags/tag17.xml><?xml version="1.0" encoding="utf-8"?>
<p:tagLst xmlns:a="http://schemas.openxmlformats.org/drawingml/2006/main" xmlns:r="http://schemas.openxmlformats.org/officeDocument/2006/relationships" xmlns:p="http://schemas.openxmlformats.org/presentationml/2006/main">
  <p:tag name="ISLIDE.DIAGRAM" val="b3135c3e-c133-4ac6-890d-eaa40c7b109a"/>
</p:tagLst>
</file>

<file path=ppt/tags/tag18.xml><?xml version="1.0" encoding="utf-8"?>
<p:tagLst xmlns:a="http://schemas.openxmlformats.org/drawingml/2006/main" xmlns:r="http://schemas.openxmlformats.org/officeDocument/2006/relationships" xmlns:p="http://schemas.openxmlformats.org/presentationml/2006/main">
  <p:tag name="ISLIDE.DIAGRAM" val="b153bc73-fe18-4ea2-9585-ba27143cf79e"/>
</p:tagLst>
</file>

<file path=ppt/tags/tag19.xml><?xml version="1.0" encoding="utf-8"?>
<p:tagLst xmlns:a="http://schemas.openxmlformats.org/drawingml/2006/main" xmlns:r="http://schemas.openxmlformats.org/officeDocument/2006/relationships" xmlns:p="http://schemas.openxmlformats.org/presentationml/2006/main">
  <p:tag name="ISLIDE.DIAGRAM" val="02acd89e-7e3d-4bbd-933c-a9cf6aad2d13"/>
</p:tagLst>
</file>

<file path=ppt/tags/tag2.xml><?xml version="1.0" encoding="utf-8"?>
<p:tagLst xmlns:a="http://schemas.openxmlformats.org/drawingml/2006/main" xmlns:r="http://schemas.openxmlformats.org/officeDocument/2006/relationships" xmlns:p="http://schemas.openxmlformats.org/presentationml/2006/main">
  <p:tag name="ISLIDE.DIAGRAM" val="e2ff73b4-d9ac-4aac-a074-47de992aeb1e"/>
</p:tagLst>
</file>

<file path=ppt/tags/tag3.xml><?xml version="1.0" encoding="utf-8"?>
<p:tagLst xmlns:a="http://schemas.openxmlformats.org/drawingml/2006/main" xmlns:r="http://schemas.openxmlformats.org/officeDocument/2006/relationships" xmlns:p="http://schemas.openxmlformats.org/presentationml/2006/main">
  <p:tag name="ISLIDE.DIAGRAM" val="f47a943a-ed01-4833-bdfd-bba591e62f8d"/>
</p:tagLst>
</file>

<file path=ppt/tags/tag4.xml><?xml version="1.0" encoding="utf-8"?>
<p:tagLst xmlns:a="http://schemas.openxmlformats.org/drawingml/2006/main" xmlns:r="http://schemas.openxmlformats.org/officeDocument/2006/relationships" xmlns:p="http://schemas.openxmlformats.org/presentationml/2006/main">
  <p:tag name="ISLIDE.DIAGRAM" val="2021709b-1042-419c-924a-6405bcdda47d"/>
</p:tagLst>
</file>

<file path=ppt/tags/tag5.xml><?xml version="1.0" encoding="utf-8"?>
<p:tagLst xmlns:a="http://schemas.openxmlformats.org/drawingml/2006/main" xmlns:r="http://schemas.openxmlformats.org/officeDocument/2006/relationships" xmlns:p="http://schemas.openxmlformats.org/presentationml/2006/main">
  <p:tag name="ISLIDE.DIAGRAM" val="a9fc3f5b-db20-412a-9294-0d48bcda7f98"/>
</p:tagLst>
</file>

<file path=ppt/tags/tag6.xml><?xml version="1.0" encoding="utf-8"?>
<p:tagLst xmlns:a="http://schemas.openxmlformats.org/drawingml/2006/main" xmlns:r="http://schemas.openxmlformats.org/officeDocument/2006/relationships" xmlns:p="http://schemas.openxmlformats.org/presentationml/2006/main">
  <p:tag name="ISLIDE.DIAGRAM" val="2cdf4e9f-5f2c-4232-9672-144d418555db"/>
</p:tagLst>
</file>

<file path=ppt/tags/tag7.xml><?xml version="1.0" encoding="utf-8"?>
<p:tagLst xmlns:a="http://schemas.openxmlformats.org/drawingml/2006/main" xmlns:r="http://schemas.openxmlformats.org/officeDocument/2006/relationships" xmlns:p="http://schemas.openxmlformats.org/presentationml/2006/main">
  <p:tag name="ISLIDE.DIAGRAM" val="8f227289-8be5-40aa-813c-e8de6a91d837"/>
</p:tagLst>
</file>

<file path=ppt/tags/tag8.xml><?xml version="1.0" encoding="utf-8"?>
<p:tagLst xmlns:a="http://schemas.openxmlformats.org/drawingml/2006/main" xmlns:r="http://schemas.openxmlformats.org/officeDocument/2006/relationships" xmlns:p="http://schemas.openxmlformats.org/presentationml/2006/main">
  <p:tag name="ISLIDE.DIAGRAM" val="40df22ac-447b-4872-81e6-9c7b98758a25"/>
</p:tagLst>
</file>

<file path=ppt/tags/tag9.xml><?xml version="1.0" encoding="utf-8"?>
<p:tagLst xmlns:a="http://schemas.openxmlformats.org/drawingml/2006/main" xmlns:r="http://schemas.openxmlformats.org/officeDocument/2006/relationships" xmlns:p="http://schemas.openxmlformats.org/presentationml/2006/main">
  <p:tag name="ISLIDE.DIAGRAM" val="1ae080ae-9553-4a24-962e-49b8419d47a5"/>
</p:tagLst>
</file>

<file path=ppt/theme/theme1.xml><?xml version="1.0" encoding="utf-8"?>
<a:theme xmlns:a="http://schemas.openxmlformats.org/drawingml/2006/main" name="千图网拥有20W+精美PPT模板 更多PPT模板下载至：www.58pic.com/office/ppt">
  <a:themeElements>
    <a:clrScheme name="自定义 8">
      <a:dk1>
        <a:sysClr val="windowText" lastClr="000000"/>
      </a:dk1>
      <a:lt1>
        <a:sysClr val="window" lastClr="FFFFFF"/>
      </a:lt1>
      <a:dk2>
        <a:srgbClr val="FF5050"/>
      </a:dk2>
      <a:lt2>
        <a:srgbClr val="FF5050"/>
      </a:lt2>
      <a:accent1>
        <a:srgbClr val="FF5050"/>
      </a:accent1>
      <a:accent2>
        <a:srgbClr val="FF5050"/>
      </a:accent2>
      <a:accent3>
        <a:srgbClr val="FF5050"/>
      </a:accent3>
      <a:accent4>
        <a:srgbClr val="FF5050"/>
      </a:accent4>
      <a:accent5>
        <a:srgbClr val="FF5050"/>
      </a:accent5>
      <a:accent6>
        <a:srgbClr val="FF5050"/>
      </a:accent6>
      <a:hlink>
        <a:srgbClr val="FF5050"/>
      </a:hlink>
      <a:folHlink>
        <a:srgbClr val="FF5050"/>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1472</Words>
  <Application>Microsoft Office PowerPoint</Application>
  <PresentationFormat>自定义</PresentationFormat>
  <Paragraphs>247</Paragraphs>
  <Slides>23</Slides>
  <Notes>23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Adobe Gothic Std B</vt:lpstr>
      <vt:lpstr>黑体</vt:lpstr>
      <vt:lpstr>Arial</vt:lpstr>
      <vt:lpstr>Calibri</vt:lpstr>
      <vt:lpstr>Calibri Light</vt:lpstr>
      <vt:lpstr>Impact</vt:lpstr>
      <vt:lpstr>千图网拥有20W+精美PPT模板 更多PPT模板下载至：www.58pic.com/office/ppt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dc:title>
  <dc:creator/>
  <cp:lastModifiedBy>天 下</cp:lastModifiedBy>
  <cp:revision>1669</cp:revision>
  <dcterms:created xsi:type="dcterms:W3CDTF">2015-06-05T17:51:00Z</dcterms:created>
  <dcterms:modified xsi:type="dcterms:W3CDTF">2021-01-05T16:31:14Z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